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Lst>
  <p:sldSz cy="5143500" cx="9144000"/>
  <p:notesSz cx="6858000" cy="9144000"/>
  <p:embeddedFontLst>
    <p:embeddedFont>
      <p:font typeface="Lora"/>
      <p:regular r:id="rId87"/>
      <p:bold r:id="rId88"/>
      <p:italic r:id="rId89"/>
      <p:boldItalic r:id="rId90"/>
    </p:embeddedFont>
    <p:embeddedFont>
      <p:font typeface="Nunito Sans"/>
      <p:regular r:id="rId91"/>
      <p:bold r:id="rId92"/>
      <p:italic r:id="rId93"/>
      <p:boldItalic r:id="rId9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slide" Target="slides/slide79.xml"/><Relationship Id="rId83" Type="http://schemas.openxmlformats.org/officeDocument/2006/relationships/slide" Target="slides/slide78.xml"/><Relationship Id="rId42" Type="http://schemas.openxmlformats.org/officeDocument/2006/relationships/slide" Target="slides/slide37.xml"/><Relationship Id="rId86" Type="http://schemas.openxmlformats.org/officeDocument/2006/relationships/slide" Target="slides/slide81.xml"/><Relationship Id="rId41" Type="http://schemas.openxmlformats.org/officeDocument/2006/relationships/slide" Target="slides/slide36.xml"/><Relationship Id="rId85" Type="http://schemas.openxmlformats.org/officeDocument/2006/relationships/slide" Target="slides/slide80.xml"/><Relationship Id="rId44" Type="http://schemas.openxmlformats.org/officeDocument/2006/relationships/slide" Target="slides/slide39.xml"/><Relationship Id="rId88" Type="http://schemas.openxmlformats.org/officeDocument/2006/relationships/font" Target="fonts/Lora-bold.fntdata"/><Relationship Id="rId43" Type="http://schemas.openxmlformats.org/officeDocument/2006/relationships/slide" Target="slides/slide38.xml"/><Relationship Id="rId87" Type="http://schemas.openxmlformats.org/officeDocument/2006/relationships/font" Target="fonts/Lora-regular.fntdata"/><Relationship Id="rId46" Type="http://schemas.openxmlformats.org/officeDocument/2006/relationships/slide" Target="slides/slide41.xml"/><Relationship Id="rId45" Type="http://schemas.openxmlformats.org/officeDocument/2006/relationships/slide" Target="slides/slide40.xml"/><Relationship Id="rId89" Type="http://schemas.openxmlformats.org/officeDocument/2006/relationships/font" Target="fonts/Lora-italic.fntdata"/><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94" Type="http://schemas.openxmlformats.org/officeDocument/2006/relationships/font" Target="fonts/NunitoSans-boldItalic.fntdata"/><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91" Type="http://schemas.openxmlformats.org/officeDocument/2006/relationships/font" Target="fonts/NunitoSans-regular.fntdata"/><Relationship Id="rId90" Type="http://schemas.openxmlformats.org/officeDocument/2006/relationships/font" Target="fonts/Lora-boldItalic.fntdata"/><Relationship Id="rId93" Type="http://schemas.openxmlformats.org/officeDocument/2006/relationships/font" Target="fonts/NunitoSans-italic.fntdata"/><Relationship Id="rId92" Type="http://schemas.openxmlformats.org/officeDocument/2006/relationships/font" Target="fonts/NunitoSans-bold.fntdata"/><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24dcf096650_1_19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24dcf096650_1_19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24dcf096650_1_15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24dcf096650_1_15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24dcf096650_2_9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24dcf096650_2_9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24dcf096650_2_9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24dcf096650_2_9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24dcf096650_2_9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24dcf096650_2_9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24dcf096650_1_19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24dcf096650_1_19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24dcf096650_1_15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24dcf096650_1_15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24dcf096650_2_9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24dcf096650_2_9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24dcf096650_2_10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24dcf096650_2_10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24dcf096650_2_10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24dcf096650_2_10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2883f0105dc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2883f0105dc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24dcf096650_1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24dcf096650_1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24dcf096650_1_16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24dcf096650_1_16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
              <a:t>For example, if an English-speaking user is listening to the Spanish song “Bailando,” our product might show the user the English translation of the song as it’s playing, as well as provide information about the origins of “Bailando.”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24dcf096650_1_16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0" name="Google Shape;590;g24dcf096650_1_16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24dcf096650_2_8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24dcf096650_2_8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24dcf096650_2_7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24dcf096650_2_7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24dcf096650_2_7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24dcf096650_2_7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24dcf096650_2_7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24dcf096650_2_7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24dcf096650_2_7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24dcf096650_2_7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24dcf096650_2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24dcf096650_2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400">
                <a:solidFill>
                  <a:srgbClr val="361B81"/>
                </a:solidFill>
                <a:latin typeface="Nunito Sans"/>
                <a:ea typeface="Nunito Sans"/>
                <a:cs typeface="Nunito Sans"/>
                <a:sym typeface="Nunito Sans"/>
              </a:rPr>
              <a:t>Bryan Experience – Highlights</a:t>
            </a:r>
            <a:endParaRPr b="1" sz="1400">
              <a:solidFill>
                <a:srgbClr val="361B81"/>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t/>
            </a:r>
            <a:endParaRPr b="1" sz="1400">
              <a:solidFill>
                <a:srgbClr val="361B81"/>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rPr b="1" lang="en" sz="1400">
                <a:solidFill>
                  <a:srgbClr val="361B81"/>
                </a:solidFill>
                <a:latin typeface="Nunito Sans"/>
                <a:ea typeface="Nunito Sans"/>
                <a:cs typeface="Nunito Sans"/>
                <a:sym typeface="Nunito Sans"/>
              </a:rPr>
              <a:t>Participant Information</a:t>
            </a:r>
            <a:endParaRPr b="1" sz="1400">
              <a:solidFill>
                <a:srgbClr val="361B81"/>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rPr lang="en" sz="1400">
                <a:solidFill>
                  <a:srgbClr val="361B81"/>
                </a:solidFill>
                <a:latin typeface="Nunito Sans"/>
                <a:ea typeface="Nunito Sans"/>
                <a:cs typeface="Nunito Sans"/>
                <a:sym typeface="Nunito Sans"/>
              </a:rPr>
              <a:t>34 year old</a:t>
            </a:r>
            <a:endParaRPr sz="1400">
              <a:solidFill>
                <a:srgbClr val="361B81"/>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rPr lang="en" sz="1400">
                <a:solidFill>
                  <a:srgbClr val="361B81"/>
                </a:solidFill>
                <a:latin typeface="Nunito Sans"/>
                <a:ea typeface="Nunito Sans"/>
                <a:cs typeface="Nunito Sans"/>
                <a:sym typeface="Nunito Sans"/>
              </a:rPr>
              <a:t>CTO at tech startup</a:t>
            </a:r>
            <a:endParaRPr sz="1400">
              <a:solidFill>
                <a:srgbClr val="361B81"/>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rPr lang="en" sz="1400">
                <a:solidFill>
                  <a:srgbClr val="361B81"/>
                </a:solidFill>
                <a:latin typeface="Nunito Sans"/>
                <a:ea typeface="Nunito Sans"/>
                <a:cs typeface="Nunito Sans"/>
                <a:sym typeface="Nunito Sans"/>
              </a:rPr>
              <a:t>Musician – B.A. in Music from Berklee College of Music in Boston</a:t>
            </a:r>
            <a:endParaRPr sz="1400">
              <a:solidFill>
                <a:srgbClr val="361B81"/>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rPr lang="en" sz="1400">
                <a:solidFill>
                  <a:srgbClr val="361B81"/>
                </a:solidFill>
                <a:latin typeface="Nunito Sans"/>
                <a:ea typeface="Nunito Sans"/>
                <a:cs typeface="Nunito Sans"/>
                <a:sym typeface="Nunito Sans"/>
              </a:rPr>
              <a:t>Principal Instruments: Drums, Trombone</a:t>
            </a:r>
            <a:endParaRPr sz="1400">
              <a:solidFill>
                <a:srgbClr val="361B81"/>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rPr lang="en" sz="1400">
                <a:solidFill>
                  <a:srgbClr val="361B81"/>
                </a:solidFill>
                <a:latin typeface="Nunito Sans"/>
                <a:ea typeface="Nunito Sans"/>
                <a:cs typeface="Nunito Sans"/>
                <a:sym typeface="Nunito Sans"/>
              </a:rPr>
              <a:t>Does not speak Spanish, and does not actively seek out music with Spanish lyrics</a:t>
            </a:r>
            <a:endParaRPr sz="1400">
              <a:solidFill>
                <a:srgbClr val="361B81"/>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t/>
            </a:r>
            <a:endParaRPr sz="1400">
              <a:solidFill>
                <a:srgbClr val="361B81"/>
              </a:solidFill>
              <a:latin typeface="Nunito Sans"/>
              <a:ea typeface="Nunito Sans"/>
              <a:cs typeface="Nunito Sans"/>
              <a:sym typeface="Nunito Sans"/>
            </a:endParaRPr>
          </a:p>
          <a:p>
            <a:pPr indent="0" lvl="0" marL="0" rtl="0" algn="l">
              <a:spcBef>
                <a:spcPts val="0"/>
              </a:spcBef>
              <a:spcAft>
                <a:spcPts val="0"/>
              </a:spcAft>
              <a:buNone/>
            </a:pPr>
            <a:r>
              <a:t/>
            </a:r>
            <a:endParaRPr b="1" sz="1400">
              <a:solidFill>
                <a:srgbClr val="361B81"/>
              </a:solidFill>
              <a:latin typeface="Nunito Sans"/>
              <a:ea typeface="Nunito Sans"/>
              <a:cs typeface="Nunito Sans"/>
              <a:sym typeface="Nunito San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24dcf096650_1_19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9" name="Google Shape;659;g24dcf096650_1_19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4dcf096650_1_16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24dcf096650_1_16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24dcf096650_1_15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9" name="Google Shape;669;g24dcf096650_1_15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24dcf096650_2_10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5" name="Google Shape;675;g24dcf096650_2_10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24dcf096650_2_10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24dcf096650_2_10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24dcf096650_2_10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7" name="Google Shape;687;g24dcf096650_2_10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24dcf096650_2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3" name="Google Shape;693;g24dcf096650_2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24dcf096650_1_16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24dcf096650_1_16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24dcf096650_1_16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6" name="Google Shape;706;g24dcf096650_1_16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24dcf096650_2_8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3" name="Google Shape;713;g24dcf096650_2_8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24dcf096650_2_8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3" name="Google Shape;723;g24dcf096650_2_8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rPr>
              <a:t>Was able to use knowledge of nicole’s music taste to create a playlist of songs she would like, but with different lyrics and moods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24dcf096650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0" name="Google Shape;730;g24dcf096650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400">
                <a:solidFill>
                  <a:srgbClr val="361B81"/>
                </a:solidFill>
                <a:latin typeface="Nunito Sans"/>
                <a:ea typeface="Nunito Sans"/>
                <a:cs typeface="Nunito Sans"/>
                <a:sym typeface="Nunito Sans"/>
              </a:rPr>
              <a:t>User Thoughts</a:t>
            </a:r>
            <a:endParaRPr b="1" sz="1400">
              <a:solidFill>
                <a:srgbClr val="361B81"/>
              </a:solidFill>
              <a:latin typeface="Nunito Sans"/>
              <a:ea typeface="Nunito Sans"/>
              <a:cs typeface="Nunito Sans"/>
              <a:sym typeface="Nunito Sans"/>
            </a:endParaRPr>
          </a:p>
          <a:p>
            <a:pPr indent="-317500" lvl="0" marL="457200" rtl="0" algn="l">
              <a:spcBef>
                <a:spcPts val="0"/>
              </a:spcBef>
              <a:spcAft>
                <a:spcPts val="0"/>
              </a:spcAft>
              <a:buClr>
                <a:srgbClr val="361B81"/>
              </a:buClr>
              <a:buSzPts val="1400"/>
              <a:buFont typeface="Nunito Sans"/>
              <a:buChar char="●"/>
            </a:pPr>
            <a:r>
              <a:rPr lang="en" sz="1400">
                <a:solidFill>
                  <a:srgbClr val="361B81"/>
                </a:solidFill>
                <a:latin typeface="Nunito Sans"/>
                <a:ea typeface="Nunito Sans"/>
                <a:cs typeface="Nunito Sans"/>
                <a:sym typeface="Nunito Sans"/>
              </a:rPr>
              <a:t>Enjoyed the experience</a:t>
            </a:r>
            <a:endParaRPr sz="1400">
              <a:solidFill>
                <a:srgbClr val="361B81"/>
              </a:solidFill>
              <a:latin typeface="Nunito Sans"/>
              <a:ea typeface="Nunito Sans"/>
              <a:cs typeface="Nunito Sans"/>
              <a:sym typeface="Nunito Sans"/>
            </a:endParaRPr>
          </a:p>
          <a:p>
            <a:pPr indent="-317500" lvl="0" marL="457200" rtl="0" algn="l">
              <a:spcBef>
                <a:spcPts val="0"/>
              </a:spcBef>
              <a:spcAft>
                <a:spcPts val="0"/>
              </a:spcAft>
              <a:buClr>
                <a:srgbClr val="361B81"/>
              </a:buClr>
              <a:buSzPts val="1400"/>
              <a:buFont typeface="Nunito Sans"/>
              <a:buChar char="●"/>
            </a:pPr>
            <a:r>
              <a:rPr lang="en" sz="1400">
                <a:solidFill>
                  <a:srgbClr val="361B81"/>
                </a:solidFill>
                <a:latin typeface="Nunito Sans"/>
                <a:ea typeface="Nunito Sans"/>
                <a:cs typeface="Nunito Sans"/>
                <a:sym typeface="Nunito Sans"/>
              </a:rPr>
              <a:t>Thought it would be best for music or emotional exploration</a:t>
            </a:r>
            <a:endParaRPr sz="1400">
              <a:solidFill>
                <a:srgbClr val="361B81"/>
              </a:solidFill>
              <a:latin typeface="Nunito Sans"/>
              <a:ea typeface="Nunito Sans"/>
              <a:cs typeface="Nunito Sans"/>
              <a:sym typeface="Nunito Sans"/>
            </a:endParaRPr>
          </a:p>
          <a:p>
            <a:pPr indent="-317500" lvl="0" marL="457200" rtl="0" algn="l">
              <a:spcBef>
                <a:spcPts val="0"/>
              </a:spcBef>
              <a:spcAft>
                <a:spcPts val="0"/>
              </a:spcAft>
              <a:buClr>
                <a:srgbClr val="361B81"/>
              </a:buClr>
              <a:buSzPts val="1400"/>
              <a:buFont typeface="Nunito Sans"/>
              <a:buChar char="●"/>
            </a:pPr>
            <a:r>
              <a:rPr lang="en" sz="1400">
                <a:solidFill>
                  <a:srgbClr val="361B81"/>
                </a:solidFill>
                <a:latin typeface="Nunito Sans"/>
                <a:ea typeface="Nunito Sans"/>
                <a:cs typeface="Nunito Sans"/>
                <a:sym typeface="Nunito Sans"/>
              </a:rPr>
              <a:t>Would enjoy a speech-to-text or voice memo feature </a:t>
            </a:r>
            <a:endParaRPr sz="1400">
              <a:solidFill>
                <a:srgbClr val="361B81"/>
              </a:solidFill>
              <a:latin typeface="Nunito Sans"/>
              <a:ea typeface="Nunito Sans"/>
              <a:cs typeface="Nunito Sans"/>
              <a:sym typeface="Nunito Sans"/>
            </a:endParaRPr>
          </a:p>
          <a:p>
            <a:pPr indent="-317500" lvl="0" marL="457200" rtl="0" algn="l">
              <a:spcBef>
                <a:spcPts val="0"/>
              </a:spcBef>
              <a:spcAft>
                <a:spcPts val="0"/>
              </a:spcAft>
              <a:buClr>
                <a:srgbClr val="361B81"/>
              </a:buClr>
              <a:buSzPts val="1400"/>
              <a:buFont typeface="Nunito Sans"/>
              <a:buChar char="●"/>
            </a:pPr>
            <a:r>
              <a:rPr lang="en" sz="1400">
                <a:solidFill>
                  <a:srgbClr val="361B81"/>
                </a:solidFill>
                <a:latin typeface="Nunito Sans"/>
                <a:ea typeface="Nunito Sans"/>
                <a:cs typeface="Nunito Sans"/>
                <a:sym typeface="Nunito Sans"/>
              </a:rPr>
              <a:t>Would want to filter out genres and specific songs</a:t>
            </a:r>
            <a:endParaRPr sz="1400">
              <a:solidFill>
                <a:srgbClr val="361B81"/>
              </a:solidFill>
              <a:latin typeface="Nunito Sans"/>
              <a:ea typeface="Nunito Sans"/>
              <a:cs typeface="Nunito Sans"/>
              <a:sym typeface="Nunito Sans"/>
            </a:endParaRPr>
          </a:p>
          <a:p>
            <a:pPr indent="-317500" lvl="0" marL="457200" rtl="0" algn="l">
              <a:spcBef>
                <a:spcPts val="0"/>
              </a:spcBef>
              <a:spcAft>
                <a:spcPts val="0"/>
              </a:spcAft>
              <a:buClr>
                <a:srgbClr val="361B81"/>
              </a:buClr>
              <a:buSzPts val="1400"/>
              <a:buFont typeface="Nunito Sans"/>
              <a:buChar char="●"/>
            </a:pPr>
            <a:r>
              <a:rPr lang="en" sz="1400">
                <a:solidFill>
                  <a:srgbClr val="361B81"/>
                </a:solidFill>
                <a:latin typeface="Nunito Sans"/>
                <a:ea typeface="Nunito Sans"/>
                <a:cs typeface="Nunito Sans"/>
                <a:sym typeface="Nunito Sans"/>
              </a:rPr>
              <a:t>Songs based on her current mood would have encouraged her to stay sad, but she wasn’t in the mood to write about her ideal feelings</a:t>
            </a:r>
            <a:endParaRPr sz="1400">
              <a:solidFill>
                <a:srgbClr val="361B81"/>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rPr b="1" lang="en" sz="1400">
                <a:solidFill>
                  <a:srgbClr val="361B81"/>
                </a:solidFill>
                <a:latin typeface="Nunito Sans"/>
                <a:ea typeface="Nunito Sans"/>
                <a:cs typeface="Nunito Sans"/>
                <a:sym typeface="Nunito Sans"/>
              </a:rPr>
              <a:t>Findings</a:t>
            </a:r>
            <a:endParaRPr b="1" sz="1400">
              <a:solidFill>
                <a:srgbClr val="361B81"/>
              </a:solidFill>
              <a:latin typeface="Nunito Sans"/>
              <a:ea typeface="Nunito Sans"/>
              <a:cs typeface="Nunito Sans"/>
              <a:sym typeface="Nunito Sans"/>
            </a:endParaRPr>
          </a:p>
          <a:p>
            <a:pPr indent="-304800" lvl="0" marL="457200" rtl="0" algn="l">
              <a:spcBef>
                <a:spcPts val="0"/>
              </a:spcBef>
              <a:spcAft>
                <a:spcPts val="0"/>
              </a:spcAft>
              <a:buClr>
                <a:srgbClr val="361B81"/>
              </a:buClr>
              <a:buSzPts val="1200"/>
              <a:buFont typeface="Nunito Sans"/>
              <a:buChar char="●"/>
            </a:pPr>
            <a:r>
              <a:rPr lang="en" sz="1400">
                <a:solidFill>
                  <a:srgbClr val="361B81"/>
                </a:solidFill>
                <a:latin typeface="Nunito Sans"/>
                <a:ea typeface="Nunito Sans"/>
                <a:cs typeface="Nunito Sans"/>
                <a:sym typeface="Nunito Sans"/>
              </a:rPr>
              <a:t>Songs that are </a:t>
            </a:r>
            <a:r>
              <a:rPr i="1" lang="en" sz="1400">
                <a:solidFill>
                  <a:srgbClr val="361B81"/>
                </a:solidFill>
                <a:latin typeface="Nunito Sans"/>
                <a:ea typeface="Nunito Sans"/>
                <a:cs typeface="Nunito Sans"/>
                <a:sym typeface="Nunito Sans"/>
              </a:rPr>
              <a:t>too personalized </a:t>
            </a:r>
            <a:r>
              <a:rPr lang="en" sz="1400">
                <a:solidFill>
                  <a:srgbClr val="361B81"/>
                </a:solidFill>
                <a:latin typeface="Nunito Sans"/>
                <a:ea typeface="Nunito Sans"/>
                <a:cs typeface="Nunito Sans"/>
                <a:sym typeface="Nunito Sans"/>
              </a:rPr>
              <a:t>might be harmful, depending on the mood</a:t>
            </a:r>
            <a:endParaRPr sz="1400">
              <a:solidFill>
                <a:srgbClr val="361B81"/>
              </a:solidFill>
              <a:latin typeface="Nunito Sans"/>
              <a:ea typeface="Nunito Sans"/>
              <a:cs typeface="Nunito Sans"/>
              <a:sym typeface="Nunito Sans"/>
            </a:endParaRPr>
          </a:p>
          <a:p>
            <a:pPr indent="-304800" lvl="0" marL="457200" rtl="0" algn="l">
              <a:spcBef>
                <a:spcPts val="0"/>
              </a:spcBef>
              <a:spcAft>
                <a:spcPts val="0"/>
              </a:spcAft>
              <a:buClr>
                <a:srgbClr val="361B81"/>
              </a:buClr>
              <a:buSzPts val="1200"/>
              <a:buFont typeface="Nunito Sans"/>
              <a:buChar char="●"/>
            </a:pPr>
            <a:r>
              <a:rPr lang="en" sz="1400">
                <a:solidFill>
                  <a:srgbClr val="361B81"/>
                </a:solidFill>
                <a:latin typeface="Nunito Sans"/>
                <a:ea typeface="Nunito Sans"/>
                <a:cs typeface="Nunito Sans"/>
                <a:sym typeface="Nunito Sans"/>
              </a:rPr>
              <a:t>We may want to allow the user to toggle priority on matching general sentiment, vibes, or lyrics</a:t>
            </a:r>
            <a:endParaRPr sz="1400">
              <a:solidFill>
                <a:srgbClr val="361B81"/>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Nunito Sans"/>
              <a:ea typeface="Nunito Sans"/>
              <a:cs typeface="Nunito Sans"/>
              <a:sym typeface="Nunito Sans"/>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24dcf096650_1_17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24dcf096650_1_17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24dcf096650_1_19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6" name="Google Shape;746;g24dcf096650_1_19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24dcf096650_1_15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7" name="Google Shape;757;g24dcf096650_1_15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24dcf096650_2_10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3" name="Google Shape;763;g24dcf096650_2_10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24dcf096650_2_10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9" name="Google Shape;769;g24dcf096650_2_10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g24dcf096650_2_10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5" name="Google Shape;775;g24dcf096650_2_10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g24dcf096650_2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1" name="Google Shape;781;g24dcf096650_2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g24dcf096650_1_16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8" name="Google Shape;788;g24dcf096650_1_16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24dcf096650_1_16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4" name="Google Shape;794;g24dcf096650_1_16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24dcf096650_2_8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1" name="Google Shape;801;g24dcf096650_2_8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24dcf096650_2_8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0" name="Google Shape;810;g24dcf096650_2_8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24dcf096650_1_18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24dcf096650_1_18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g24dcf096650_2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1" name="Google Shape;831;g24dcf096650_2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He considered doing the tasks as the breaks from making the music (opposite of the intended experience)</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g24dcf096650_1_19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6" name="Google Shape;846;g24dcf096650_1_19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g2883f0105dc_0_3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8" name="Google Shape;858;g2883f0105dc_0_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g24dcf096650_1_1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4" name="Google Shape;864;g24dcf096650_1_1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g24c38ff59a2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0" name="Google Shape;870;g24c38ff59a2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g24dcf096650_1_1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7" name="Google Shape;877;g24dcf096650_1_1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g24dcf096650_1_19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3" name="Google Shape;883;g24dcf096650_1_19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g24dcf096650_1_20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8" name="Google Shape;888;g24dcf096650_1_20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24dcf096650_1_20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3" name="Google Shape;893;g24dcf096650_1_20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g24dcf096650_1_20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8" name="Google Shape;898;g24dcf096650_1_20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24dcf096650_1_1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24dcf096650_1_1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g24dcf096650_1_1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3" name="Google Shape;903;g24dcf096650_1_1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g24dcf09665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9" name="Google Shape;909;g24dcf09665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g24dcf096650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6" name="Google Shape;916;g24dcf096650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g24dcf096650_1_1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3" name="Google Shape;923;g24dcf096650_1_1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g24dcf096650_2_9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9" name="Google Shape;929;g24dcf096650_2_9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g24dcf096650_2_9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5" name="Google Shape;935;g24dcf096650_2_9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g24dcf096650_1_1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1" name="Google Shape;941;g24dcf096650_1_1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g24dcf096650_2_9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0" name="Google Shape;950;g24dcf096650_2_9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It would kind of have to be primarily a journal app</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If she’s feeling really emotional she might just put on a playlist and wallow </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Not wanting to put that amount of effort just into picking a song unless she’s in the mood to explore new music or emotions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Maybe some sort of voice memo feature? Since talking about the problems might feel faster/more organic than journaling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Journaling could lead to the NLP only suggesting songs that help with wallowing</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She would want a way to filter through genres and specific songs before starting</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Ex. knows she’s going to write about a breakup and being sad but not wanting to hear love songs that are too specific</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Ex. wanting to exclude songs her ex-partner showed her</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Current mood:</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1950 - King Princess:</a:t>
            </a:r>
            <a:endParaRPr>
              <a:solidFill>
                <a:schemeClr val="dk1"/>
              </a:solidFill>
            </a:endParaRPr>
          </a:p>
          <a:p>
            <a:pPr indent="-298450" lvl="2" marL="1371600" rtl="0" algn="l">
              <a:spcBef>
                <a:spcPts val="0"/>
              </a:spcBef>
              <a:spcAft>
                <a:spcPts val="0"/>
              </a:spcAft>
              <a:buClr>
                <a:schemeClr val="dk1"/>
              </a:buClr>
              <a:buSzPts val="1100"/>
              <a:buChar char="■"/>
            </a:pPr>
            <a:r>
              <a:rPr lang="en">
                <a:solidFill>
                  <a:schemeClr val="dk1"/>
                </a:solidFill>
              </a:rPr>
              <a:t>Fits the situation</a:t>
            </a:r>
            <a:endParaRPr>
              <a:solidFill>
                <a:schemeClr val="dk1"/>
              </a:solidFill>
            </a:endParaRPr>
          </a:p>
          <a:p>
            <a:pPr indent="-298450" lvl="2" marL="1371600" rtl="0" algn="l">
              <a:spcBef>
                <a:spcPts val="0"/>
              </a:spcBef>
              <a:spcAft>
                <a:spcPts val="0"/>
              </a:spcAft>
              <a:buClr>
                <a:schemeClr val="dk1"/>
              </a:buClr>
              <a:buSzPts val="1100"/>
              <a:buChar char="■"/>
            </a:pPr>
            <a:r>
              <a:rPr lang="en">
                <a:solidFill>
                  <a:schemeClr val="dk1"/>
                </a:solidFill>
              </a:rPr>
              <a:t>Feels very sad</a:t>
            </a:r>
            <a:endParaRPr>
              <a:solidFill>
                <a:schemeClr val="dk1"/>
              </a:solidFill>
            </a:endParaRPr>
          </a:p>
          <a:p>
            <a:pPr indent="-298450" lvl="2" marL="1371600" rtl="0" algn="l">
              <a:spcBef>
                <a:spcPts val="0"/>
              </a:spcBef>
              <a:spcAft>
                <a:spcPts val="0"/>
              </a:spcAft>
              <a:buClr>
                <a:schemeClr val="dk1"/>
              </a:buClr>
              <a:buSzPts val="1100"/>
              <a:buChar char="■"/>
            </a:pPr>
            <a:r>
              <a:rPr lang="en">
                <a:solidFill>
                  <a:schemeClr val="dk1"/>
                </a:solidFill>
              </a:rPr>
              <a:t>Feels like her ex is going to come back</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Lost My Mind - Finneas </a:t>
            </a:r>
            <a:endParaRPr>
              <a:solidFill>
                <a:schemeClr val="dk1"/>
              </a:solidFill>
            </a:endParaRPr>
          </a:p>
          <a:p>
            <a:pPr indent="-298450" lvl="2" marL="1371600" rtl="0" algn="l">
              <a:spcBef>
                <a:spcPts val="0"/>
              </a:spcBef>
              <a:spcAft>
                <a:spcPts val="0"/>
              </a:spcAft>
              <a:buClr>
                <a:schemeClr val="dk1"/>
              </a:buClr>
              <a:buSzPts val="1100"/>
              <a:buChar char="■"/>
            </a:pPr>
            <a:r>
              <a:rPr lang="en">
                <a:solidFill>
                  <a:schemeClr val="dk1"/>
                </a:solidFill>
              </a:rPr>
              <a:t>Made her more sad</a:t>
            </a:r>
            <a:endParaRPr>
              <a:solidFill>
                <a:schemeClr val="dk1"/>
              </a:solidFill>
            </a:endParaRPr>
          </a:p>
          <a:p>
            <a:pPr indent="-298450" lvl="2" marL="1371600" rtl="0" algn="l">
              <a:spcBef>
                <a:spcPts val="0"/>
              </a:spcBef>
              <a:spcAft>
                <a:spcPts val="0"/>
              </a:spcAft>
              <a:buClr>
                <a:schemeClr val="dk1"/>
              </a:buClr>
              <a:buSzPts val="1100"/>
              <a:buChar char="■"/>
            </a:pPr>
            <a:r>
              <a:rPr lang="en">
                <a:solidFill>
                  <a:schemeClr val="dk1"/>
                </a:solidFill>
              </a:rPr>
              <a:t>Was too similar/specific</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Ideal Mood:</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Call Me On Your Way Home - Emily James</a:t>
            </a:r>
            <a:endParaRPr>
              <a:solidFill>
                <a:schemeClr val="dk1"/>
              </a:solidFill>
            </a:endParaRPr>
          </a:p>
          <a:p>
            <a:pPr indent="-298450" lvl="2" marL="1371600" rtl="0" algn="l">
              <a:spcBef>
                <a:spcPts val="0"/>
              </a:spcBef>
              <a:spcAft>
                <a:spcPts val="0"/>
              </a:spcAft>
              <a:buClr>
                <a:schemeClr val="dk1"/>
              </a:buClr>
              <a:buSzPts val="1100"/>
              <a:buChar char="■"/>
            </a:pPr>
            <a:r>
              <a:rPr lang="en">
                <a:solidFill>
                  <a:schemeClr val="dk1"/>
                </a:solidFill>
              </a:rPr>
              <a:t>Doesn’t exactly fit the situation with the lyrics, but they fit where she wants to be</a:t>
            </a:r>
            <a:endParaRPr>
              <a:solidFill>
                <a:schemeClr val="dk1"/>
              </a:solidFill>
            </a:endParaRPr>
          </a:p>
          <a:p>
            <a:pPr indent="-298450" lvl="2" marL="1371600" rtl="0" algn="l">
              <a:spcBef>
                <a:spcPts val="0"/>
              </a:spcBef>
              <a:spcAft>
                <a:spcPts val="0"/>
              </a:spcAft>
              <a:buClr>
                <a:schemeClr val="dk1"/>
              </a:buClr>
              <a:buSzPts val="1100"/>
              <a:buChar char="■"/>
            </a:pPr>
            <a:r>
              <a:rPr lang="en">
                <a:solidFill>
                  <a:schemeClr val="dk1"/>
                </a:solidFill>
              </a:rPr>
              <a:t>Reminded her of someone else (not her ex that she was heartbroken over)</a:t>
            </a:r>
            <a:endParaRPr>
              <a:solidFill>
                <a:schemeClr val="dk1"/>
              </a:solidFill>
            </a:endParaRPr>
          </a:p>
          <a:p>
            <a:pPr indent="-298450" lvl="3" marL="1828800" rtl="0" algn="l">
              <a:spcBef>
                <a:spcPts val="0"/>
              </a:spcBef>
              <a:spcAft>
                <a:spcPts val="0"/>
              </a:spcAft>
              <a:buClr>
                <a:schemeClr val="dk1"/>
              </a:buClr>
              <a:buSzPts val="1100"/>
              <a:buChar char="●"/>
            </a:pPr>
            <a:r>
              <a:rPr lang="en">
                <a:solidFill>
                  <a:schemeClr val="dk1"/>
                </a:solidFill>
              </a:rPr>
              <a:t>Friend who moved far away</a:t>
            </a:r>
            <a:endParaRPr>
              <a:solidFill>
                <a:schemeClr val="dk1"/>
              </a:solidFill>
            </a:endParaRPr>
          </a:p>
          <a:p>
            <a:pPr indent="-298450" lvl="3" marL="1828800" rtl="0" algn="l">
              <a:spcBef>
                <a:spcPts val="0"/>
              </a:spcBef>
              <a:spcAft>
                <a:spcPts val="0"/>
              </a:spcAft>
              <a:buClr>
                <a:schemeClr val="dk1"/>
              </a:buClr>
              <a:buSzPts val="1100"/>
              <a:buChar char="●"/>
            </a:pPr>
            <a:r>
              <a:rPr lang="en">
                <a:solidFill>
                  <a:schemeClr val="dk1"/>
                </a:solidFill>
              </a:rPr>
              <a:t>Thinking of other experiences + her current situation led to positive and negative feelings</a:t>
            </a:r>
            <a:endParaRPr>
              <a:solidFill>
                <a:schemeClr val="dk1"/>
              </a:solidFill>
            </a:endParaRPr>
          </a:p>
          <a:p>
            <a:pPr indent="-298450" lvl="2" marL="1371600" rtl="0" algn="l">
              <a:spcBef>
                <a:spcPts val="0"/>
              </a:spcBef>
              <a:spcAft>
                <a:spcPts val="0"/>
              </a:spcAft>
              <a:buClr>
                <a:schemeClr val="dk1"/>
              </a:buClr>
              <a:buSzPts val="1100"/>
              <a:buChar char="■"/>
            </a:pPr>
            <a:r>
              <a:rPr lang="en">
                <a:solidFill>
                  <a:schemeClr val="dk1"/>
                </a:solidFill>
              </a:rPr>
              <a:t>She listens to this song a lot since a lot of her friends have moved away since graduation</a:t>
            </a:r>
            <a:endParaRPr>
              <a:solidFill>
                <a:schemeClr val="dk1"/>
              </a:solidFill>
            </a:endParaRPr>
          </a:p>
          <a:p>
            <a:pPr indent="-298450" lvl="2" marL="1371600" rtl="0" algn="l">
              <a:spcBef>
                <a:spcPts val="0"/>
              </a:spcBef>
              <a:spcAft>
                <a:spcPts val="0"/>
              </a:spcAft>
              <a:buClr>
                <a:schemeClr val="dk1"/>
              </a:buClr>
              <a:buSzPts val="1100"/>
              <a:buChar char="■"/>
            </a:pPr>
            <a:r>
              <a:rPr lang="en">
                <a:solidFill>
                  <a:schemeClr val="dk1"/>
                </a:solidFill>
              </a:rPr>
              <a:t>Made her think back at previous experiences and reflect that this was something she can handle</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Colors - Ava Maybee</a:t>
            </a:r>
            <a:endParaRPr>
              <a:solidFill>
                <a:schemeClr val="dk1"/>
              </a:solidFill>
            </a:endParaRPr>
          </a:p>
          <a:p>
            <a:pPr indent="-298450" lvl="2" marL="1371600" rtl="0" algn="l">
              <a:spcBef>
                <a:spcPts val="0"/>
              </a:spcBef>
              <a:spcAft>
                <a:spcPts val="0"/>
              </a:spcAft>
              <a:buClr>
                <a:schemeClr val="dk1"/>
              </a:buClr>
              <a:buSzPts val="1100"/>
              <a:buChar char="■"/>
            </a:pPr>
            <a:r>
              <a:rPr lang="en">
                <a:solidFill>
                  <a:schemeClr val="dk1"/>
                </a:solidFill>
              </a:rPr>
              <a:t>Its the sentiment she wants, but not the vibe</a:t>
            </a:r>
            <a:endParaRPr>
              <a:solidFill>
                <a:schemeClr val="dk1"/>
              </a:solidFill>
            </a:endParaRPr>
          </a:p>
          <a:p>
            <a:pPr indent="-298450" lvl="2" marL="1371600" rtl="0" algn="l">
              <a:spcBef>
                <a:spcPts val="0"/>
              </a:spcBef>
              <a:spcAft>
                <a:spcPts val="0"/>
              </a:spcAft>
              <a:buClr>
                <a:schemeClr val="dk1"/>
              </a:buClr>
              <a:buSzPts val="1100"/>
              <a:buChar char="■"/>
            </a:pPr>
            <a:r>
              <a:rPr lang="en">
                <a:solidFill>
                  <a:schemeClr val="dk1"/>
                </a:solidFill>
              </a:rPr>
              <a:t>Reminds her of something her ex would’ve liked so it still made her sad even tho it was so different than everything else lol</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g24dcf096650_1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6" name="Google Shape;956;g24dcf096650_1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g24dcf096650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2" name="Google Shape;962;g24dcf096650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4dcf096650_1_19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24dcf096650_1_19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7" name="Shape 967"/>
        <p:cNvGrpSpPr/>
        <p:nvPr/>
      </p:nvGrpSpPr>
      <p:grpSpPr>
        <a:xfrm>
          <a:off x="0" y="0"/>
          <a:ext cx="0" cy="0"/>
          <a:chOff x="0" y="0"/>
          <a:chExt cx="0" cy="0"/>
        </a:xfrm>
      </p:grpSpPr>
      <p:sp>
        <p:nvSpPr>
          <p:cNvPr id="968" name="Google Shape;968;g24dcf096650_1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9" name="Google Shape;969;g24dcf096650_1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g24dcf096650_1_1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6" name="Google Shape;976;g24dcf096650_1_1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g24dcf096650_2_9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2" name="Google Shape;982;g24dcf096650_2_9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g24dcf096650_1_1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8" name="Google Shape;988;g24dcf096650_1_1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Experience Prototype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Materials:</a:t>
            </a:r>
            <a:endParaRPr/>
          </a:p>
          <a:p>
            <a:pPr indent="-298450" lvl="0" marL="457200" rtl="0" algn="l">
              <a:spcBef>
                <a:spcPts val="0"/>
              </a:spcBef>
              <a:spcAft>
                <a:spcPts val="0"/>
              </a:spcAft>
              <a:buSzPts val="1100"/>
              <a:buChar char="●"/>
            </a:pPr>
            <a:r>
              <a:rPr lang="en"/>
              <a:t>List of songs that are associated with certain moods (selected by the tester).</a:t>
            </a:r>
            <a:endParaRPr/>
          </a:p>
          <a:p>
            <a:pPr indent="-298450" lvl="0" marL="457200" rtl="0" algn="l">
              <a:spcBef>
                <a:spcPts val="0"/>
              </a:spcBef>
              <a:spcAft>
                <a:spcPts val="0"/>
              </a:spcAft>
              <a:buSzPts val="1100"/>
              <a:buChar char="●"/>
            </a:pPr>
            <a:r>
              <a:rPr lang="en"/>
              <a:t>Music player or streaming device.</a:t>
            </a:r>
            <a:endParaRPr/>
          </a:p>
          <a:p>
            <a:pPr indent="-298450" lvl="0" marL="457200" rtl="0" algn="l">
              <a:spcBef>
                <a:spcPts val="0"/>
              </a:spcBef>
              <a:spcAft>
                <a:spcPts val="0"/>
              </a:spcAft>
              <a:buSzPts val="1100"/>
              <a:buChar char="●"/>
            </a:pPr>
            <a:r>
              <a:rPr lang="en"/>
              <a:t>Journal or note-taking materials.</a:t>
            </a:r>
            <a:endParaRPr/>
          </a:p>
          <a:p>
            <a:pPr indent="-298450" lvl="0" marL="457200" rtl="0" algn="l">
              <a:spcBef>
                <a:spcPts val="0"/>
              </a:spcBef>
              <a:spcAft>
                <a:spcPts val="0"/>
              </a:spcAft>
              <a:buSzPts val="1100"/>
              <a:buChar char="●"/>
            </a:pPr>
            <a:r>
              <a:rPr lang="en"/>
              <a:t>Graph paper or timeline sheets.</a:t>
            </a:r>
            <a:endParaRPr/>
          </a:p>
          <a:p>
            <a:pPr indent="-298450" lvl="0" marL="457200" rtl="0" algn="l">
              <a:spcBef>
                <a:spcPts val="0"/>
              </a:spcBef>
              <a:spcAft>
                <a:spcPts val="0"/>
              </a:spcAft>
              <a:buSzPts val="1100"/>
              <a:buChar char="●"/>
            </a:pPr>
            <a:r>
              <a:rPr lang="en"/>
              <a:t>Comfortable seating or meditation area.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Procedure: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1. Pre-Experiment Assessment: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Participants are asked to provide their current mood and emotional state.</a:t>
            </a:r>
            <a:endParaRPr/>
          </a:p>
          <a:p>
            <a:pPr indent="0" lvl="0" marL="0" rtl="0" algn="l">
              <a:spcBef>
                <a:spcPts val="0"/>
              </a:spcBef>
              <a:spcAft>
                <a:spcPts val="0"/>
              </a:spcAft>
              <a:buNone/>
            </a:pPr>
            <a:r>
              <a:rPr lang="en"/>
              <a:t>Question 1: What mood are you in, and how are you feeling today?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Participants are then asked to describe their ideal mood.</a:t>
            </a:r>
            <a:endParaRPr/>
          </a:p>
          <a:p>
            <a:pPr indent="0" lvl="0" marL="0" rtl="0" algn="l">
              <a:spcBef>
                <a:spcPts val="0"/>
              </a:spcBef>
              <a:spcAft>
                <a:spcPts val="0"/>
              </a:spcAft>
              <a:buNone/>
            </a:pPr>
            <a:r>
              <a:rPr lang="en"/>
              <a:t>Question 2: What would your ideal mood be like?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2. Task #1: Mood Journaling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Participants are instructed to spend 5-8 minutes journaling about their mood in silence.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3. Task #2: Music Selection Reflecting Current Mood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tester reviews the participants journal entry, and attempts to identify the current mood that they perceive the participant to be in. The tester then selects a song based on this mood, and plays it for the user.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Question 3: The participants are then asked to reflect on why they think the tester chose a particular song, and whether or not the mood of the song matches their current self-perceived mood.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4. Task #3: Music Selection for Ideal Mood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Participants choose a song that they believe represents their ideal mood. They are asked to sit quietly and meditate while listening to this song. Afterward, they are prompted to describe how they felt during the song.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Question 4: Please select a song that represents your ideal mood. Listen to it while sitting quietly and meditating. Afterward, describe how you felt during the song.</a:t>
            </a:r>
            <a:endParaRPr/>
          </a:p>
          <a:p>
            <a:pPr indent="0" lvl="0" marL="0" rtl="0" algn="l">
              <a:spcBef>
                <a:spcPts val="0"/>
              </a:spcBef>
              <a:spcAft>
                <a:spcPts val="0"/>
              </a:spcAft>
              <a:buNone/>
            </a:pPr>
            <a:r>
              <a:rPr lang="en"/>
              <a:t>Notes:</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4" name="Shape 994"/>
        <p:cNvGrpSpPr/>
        <p:nvPr/>
      </p:nvGrpSpPr>
      <p:grpSpPr>
        <a:xfrm>
          <a:off x="0" y="0"/>
          <a:ext cx="0" cy="0"/>
          <a:chOff x="0" y="0"/>
          <a:chExt cx="0" cy="0"/>
        </a:xfrm>
      </p:grpSpPr>
      <p:sp>
        <p:nvSpPr>
          <p:cNvPr id="995" name="Google Shape;995;g24dcf096650_1_1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6" name="Google Shape;996;g24dcf096650_1_1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It would kind of have to be primarily a journal app</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If she’s feeling really emotional she might just put on a playlist and wallow </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Not wanting to put that amount of effort just into picking a song unless she’s in the mood to explore new music or emotions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Maybe some sort of voice memo feature? Since talking about the problems might feel faster/more organic than journaling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Journaling could lead to the NLP only suggesting songs that help with wallowing</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She would want a way to filter through genres and specific songs before starting</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Ex. knows she’s going to write about a breakup and being sad but not wanting to hear love songs that are too specific</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Ex. wanting to exclude songs her ex-partner showed her</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Current mood:</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1950 - King Princess:</a:t>
            </a:r>
            <a:endParaRPr>
              <a:solidFill>
                <a:schemeClr val="dk1"/>
              </a:solidFill>
            </a:endParaRPr>
          </a:p>
          <a:p>
            <a:pPr indent="-298450" lvl="2" marL="1371600" rtl="0" algn="l">
              <a:spcBef>
                <a:spcPts val="0"/>
              </a:spcBef>
              <a:spcAft>
                <a:spcPts val="0"/>
              </a:spcAft>
              <a:buClr>
                <a:schemeClr val="dk1"/>
              </a:buClr>
              <a:buSzPts val="1100"/>
              <a:buChar char="■"/>
            </a:pPr>
            <a:r>
              <a:rPr lang="en">
                <a:solidFill>
                  <a:schemeClr val="dk1"/>
                </a:solidFill>
              </a:rPr>
              <a:t>Fits the situation</a:t>
            </a:r>
            <a:endParaRPr>
              <a:solidFill>
                <a:schemeClr val="dk1"/>
              </a:solidFill>
            </a:endParaRPr>
          </a:p>
          <a:p>
            <a:pPr indent="-298450" lvl="2" marL="1371600" rtl="0" algn="l">
              <a:spcBef>
                <a:spcPts val="0"/>
              </a:spcBef>
              <a:spcAft>
                <a:spcPts val="0"/>
              </a:spcAft>
              <a:buClr>
                <a:schemeClr val="dk1"/>
              </a:buClr>
              <a:buSzPts val="1100"/>
              <a:buChar char="■"/>
            </a:pPr>
            <a:r>
              <a:rPr lang="en">
                <a:solidFill>
                  <a:schemeClr val="dk1"/>
                </a:solidFill>
              </a:rPr>
              <a:t>Feels very sad</a:t>
            </a:r>
            <a:endParaRPr>
              <a:solidFill>
                <a:schemeClr val="dk1"/>
              </a:solidFill>
            </a:endParaRPr>
          </a:p>
          <a:p>
            <a:pPr indent="-298450" lvl="2" marL="1371600" rtl="0" algn="l">
              <a:spcBef>
                <a:spcPts val="0"/>
              </a:spcBef>
              <a:spcAft>
                <a:spcPts val="0"/>
              </a:spcAft>
              <a:buClr>
                <a:schemeClr val="dk1"/>
              </a:buClr>
              <a:buSzPts val="1100"/>
              <a:buChar char="■"/>
            </a:pPr>
            <a:r>
              <a:rPr lang="en">
                <a:solidFill>
                  <a:schemeClr val="dk1"/>
                </a:solidFill>
              </a:rPr>
              <a:t>Feels like her ex is going to come back</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Lost My Mind - Finneas </a:t>
            </a:r>
            <a:endParaRPr>
              <a:solidFill>
                <a:schemeClr val="dk1"/>
              </a:solidFill>
            </a:endParaRPr>
          </a:p>
          <a:p>
            <a:pPr indent="-298450" lvl="2" marL="1371600" rtl="0" algn="l">
              <a:spcBef>
                <a:spcPts val="0"/>
              </a:spcBef>
              <a:spcAft>
                <a:spcPts val="0"/>
              </a:spcAft>
              <a:buClr>
                <a:schemeClr val="dk1"/>
              </a:buClr>
              <a:buSzPts val="1100"/>
              <a:buChar char="■"/>
            </a:pPr>
            <a:r>
              <a:rPr lang="en">
                <a:solidFill>
                  <a:schemeClr val="dk1"/>
                </a:solidFill>
              </a:rPr>
              <a:t>Made her more sad</a:t>
            </a:r>
            <a:endParaRPr>
              <a:solidFill>
                <a:schemeClr val="dk1"/>
              </a:solidFill>
            </a:endParaRPr>
          </a:p>
          <a:p>
            <a:pPr indent="-298450" lvl="2" marL="1371600" rtl="0" algn="l">
              <a:spcBef>
                <a:spcPts val="0"/>
              </a:spcBef>
              <a:spcAft>
                <a:spcPts val="0"/>
              </a:spcAft>
              <a:buClr>
                <a:schemeClr val="dk1"/>
              </a:buClr>
              <a:buSzPts val="1100"/>
              <a:buChar char="■"/>
            </a:pPr>
            <a:r>
              <a:rPr lang="en">
                <a:solidFill>
                  <a:schemeClr val="dk1"/>
                </a:solidFill>
              </a:rPr>
              <a:t>Was too similar/specific</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Ideal Mood:</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Call Me On Your Way Home - Emily James</a:t>
            </a:r>
            <a:endParaRPr>
              <a:solidFill>
                <a:schemeClr val="dk1"/>
              </a:solidFill>
            </a:endParaRPr>
          </a:p>
          <a:p>
            <a:pPr indent="-298450" lvl="2" marL="1371600" rtl="0" algn="l">
              <a:spcBef>
                <a:spcPts val="0"/>
              </a:spcBef>
              <a:spcAft>
                <a:spcPts val="0"/>
              </a:spcAft>
              <a:buClr>
                <a:schemeClr val="dk1"/>
              </a:buClr>
              <a:buSzPts val="1100"/>
              <a:buChar char="■"/>
            </a:pPr>
            <a:r>
              <a:rPr lang="en">
                <a:solidFill>
                  <a:schemeClr val="dk1"/>
                </a:solidFill>
              </a:rPr>
              <a:t>Doesn’t exactly fit the situation with the lyrics, but they fit where she wants to be</a:t>
            </a:r>
            <a:endParaRPr>
              <a:solidFill>
                <a:schemeClr val="dk1"/>
              </a:solidFill>
            </a:endParaRPr>
          </a:p>
          <a:p>
            <a:pPr indent="-298450" lvl="2" marL="1371600" rtl="0" algn="l">
              <a:spcBef>
                <a:spcPts val="0"/>
              </a:spcBef>
              <a:spcAft>
                <a:spcPts val="0"/>
              </a:spcAft>
              <a:buClr>
                <a:schemeClr val="dk1"/>
              </a:buClr>
              <a:buSzPts val="1100"/>
              <a:buChar char="■"/>
            </a:pPr>
            <a:r>
              <a:rPr lang="en">
                <a:solidFill>
                  <a:schemeClr val="dk1"/>
                </a:solidFill>
              </a:rPr>
              <a:t>Reminded her of someone else (not her ex that she was heartbroken over)</a:t>
            </a:r>
            <a:endParaRPr>
              <a:solidFill>
                <a:schemeClr val="dk1"/>
              </a:solidFill>
            </a:endParaRPr>
          </a:p>
          <a:p>
            <a:pPr indent="-298450" lvl="3" marL="1828800" rtl="0" algn="l">
              <a:spcBef>
                <a:spcPts val="0"/>
              </a:spcBef>
              <a:spcAft>
                <a:spcPts val="0"/>
              </a:spcAft>
              <a:buClr>
                <a:schemeClr val="dk1"/>
              </a:buClr>
              <a:buSzPts val="1100"/>
              <a:buChar char="●"/>
            </a:pPr>
            <a:r>
              <a:rPr lang="en">
                <a:solidFill>
                  <a:schemeClr val="dk1"/>
                </a:solidFill>
              </a:rPr>
              <a:t>Friend who moved far away</a:t>
            </a:r>
            <a:endParaRPr>
              <a:solidFill>
                <a:schemeClr val="dk1"/>
              </a:solidFill>
            </a:endParaRPr>
          </a:p>
          <a:p>
            <a:pPr indent="-298450" lvl="3" marL="1828800" rtl="0" algn="l">
              <a:spcBef>
                <a:spcPts val="0"/>
              </a:spcBef>
              <a:spcAft>
                <a:spcPts val="0"/>
              </a:spcAft>
              <a:buClr>
                <a:schemeClr val="dk1"/>
              </a:buClr>
              <a:buSzPts val="1100"/>
              <a:buChar char="●"/>
            </a:pPr>
            <a:r>
              <a:rPr lang="en">
                <a:solidFill>
                  <a:schemeClr val="dk1"/>
                </a:solidFill>
              </a:rPr>
              <a:t>Thinking of other experiences + her current situation led to positive and negative feelings</a:t>
            </a:r>
            <a:endParaRPr>
              <a:solidFill>
                <a:schemeClr val="dk1"/>
              </a:solidFill>
            </a:endParaRPr>
          </a:p>
          <a:p>
            <a:pPr indent="-298450" lvl="2" marL="1371600" rtl="0" algn="l">
              <a:spcBef>
                <a:spcPts val="0"/>
              </a:spcBef>
              <a:spcAft>
                <a:spcPts val="0"/>
              </a:spcAft>
              <a:buClr>
                <a:schemeClr val="dk1"/>
              </a:buClr>
              <a:buSzPts val="1100"/>
              <a:buChar char="■"/>
            </a:pPr>
            <a:r>
              <a:rPr lang="en">
                <a:solidFill>
                  <a:schemeClr val="dk1"/>
                </a:solidFill>
              </a:rPr>
              <a:t>She listens to this song a lot since a lot of her friends have moved away since graduation</a:t>
            </a:r>
            <a:endParaRPr>
              <a:solidFill>
                <a:schemeClr val="dk1"/>
              </a:solidFill>
            </a:endParaRPr>
          </a:p>
          <a:p>
            <a:pPr indent="-298450" lvl="2" marL="1371600" rtl="0" algn="l">
              <a:spcBef>
                <a:spcPts val="0"/>
              </a:spcBef>
              <a:spcAft>
                <a:spcPts val="0"/>
              </a:spcAft>
              <a:buClr>
                <a:schemeClr val="dk1"/>
              </a:buClr>
              <a:buSzPts val="1100"/>
              <a:buChar char="■"/>
            </a:pPr>
            <a:r>
              <a:rPr lang="en">
                <a:solidFill>
                  <a:schemeClr val="dk1"/>
                </a:solidFill>
              </a:rPr>
              <a:t>Made her think back at previous experiences and reflect that this was something she can handle</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Colors - Ava Maybee</a:t>
            </a:r>
            <a:endParaRPr>
              <a:solidFill>
                <a:schemeClr val="dk1"/>
              </a:solidFill>
            </a:endParaRPr>
          </a:p>
          <a:p>
            <a:pPr indent="-298450" lvl="2" marL="1371600" rtl="0" algn="l">
              <a:spcBef>
                <a:spcPts val="0"/>
              </a:spcBef>
              <a:spcAft>
                <a:spcPts val="0"/>
              </a:spcAft>
              <a:buClr>
                <a:schemeClr val="dk1"/>
              </a:buClr>
              <a:buSzPts val="1100"/>
              <a:buChar char="■"/>
            </a:pPr>
            <a:r>
              <a:rPr lang="en">
                <a:solidFill>
                  <a:schemeClr val="dk1"/>
                </a:solidFill>
              </a:rPr>
              <a:t>Its the sentiment she wants, but not the vibe</a:t>
            </a:r>
            <a:endParaRPr>
              <a:solidFill>
                <a:schemeClr val="dk1"/>
              </a:solidFill>
            </a:endParaRPr>
          </a:p>
          <a:p>
            <a:pPr indent="-298450" lvl="2" marL="1371600" rtl="0" algn="l">
              <a:spcBef>
                <a:spcPts val="0"/>
              </a:spcBef>
              <a:spcAft>
                <a:spcPts val="0"/>
              </a:spcAft>
              <a:buClr>
                <a:schemeClr val="dk1"/>
              </a:buClr>
              <a:buSzPts val="1100"/>
              <a:buChar char="■"/>
            </a:pPr>
            <a:r>
              <a:rPr lang="en">
                <a:solidFill>
                  <a:schemeClr val="dk1"/>
                </a:solidFill>
              </a:rPr>
              <a:t>Reminds her of something her ex would’ve liked so it still made her sad even tho it was so different than everything else lol</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0" name="Shape 1000"/>
        <p:cNvGrpSpPr/>
        <p:nvPr/>
      </p:nvGrpSpPr>
      <p:grpSpPr>
        <a:xfrm>
          <a:off x="0" y="0"/>
          <a:ext cx="0" cy="0"/>
          <a:chOff x="0" y="0"/>
          <a:chExt cx="0" cy="0"/>
        </a:xfrm>
      </p:grpSpPr>
      <p:sp>
        <p:nvSpPr>
          <p:cNvPr id="1001" name="Google Shape;1001;g24dcf096650_1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2" name="Google Shape;1002;g24dcf096650_1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g24dcf096650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8" name="Google Shape;1008;g24dcf096650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g24dcf096650_1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5" name="Google Shape;1015;g24dcf096650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0" name="Shape 1020"/>
        <p:cNvGrpSpPr/>
        <p:nvPr/>
      </p:nvGrpSpPr>
      <p:grpSpPr>
        <a:xfrm>
          <a:off x="0" y="0"/>
          <a:ext cx="0" cy="0"/>
          <a:chOff x="0" y="0"/>
          <a:chExt cx="0" cy="0"/>
        </a:xfrm>
      </p:grpSpPr>
      <p:sp>
        <p:nvSpPr>
          <p:cNvPr id="1021" name="Google Shape;1021;g24dcf096650_2_9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2" name="Google Shape;1022;g24dcf096650_2_9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6" name="Shape 1026"/>
        <p:cNvGrpSpPr/>
        <p:nvPr/>
      </p:nvGrpSpPr>
      <p:grpSpPr>
        <a:xfrm>
          <a:off x="0" y="0"/>
          <a:ext cx="0" cy="0"/>
          <a:chOff x="0" y="0"/>
          <a:chExt cx="0" cy="0"/>
        </a:xfrm>
      </p:grpSpPr>
      <p:sp>
        <p:nvSpPr>
          <p:cNvPr id="1027" name="Google Shape;1027;g24dcf096650_2_9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8" name="Google Shape;1028;g24dcf096650_2_9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24dcf096650_1_3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24dcf096650_1_3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g24dcf096650_2_9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9" name="Google Shape;1049;g24dcf096650_2_9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g24dcf096650_1_1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5" name="Google Shape;1055;g24dcf096650_1_1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It would kind of have to be primarily a journal app</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If she’s feeling really emotional she might just put on a playlist and wallow </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Not wanting to put that amount of effort just into picking a song unless she’s in the mood to explore new music or emotions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Maybe some sort of voice memo feature? Since talking about the problems might feel faster/more organic than journaling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Journaling could lead to the NLP only suggesting songs that help with wallowing</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She would want a way to filter through genres and specific songs before starting</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Ex. knows she’s going to write about a breakup and being sad but not wanting to hear love songs that are too specific</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Ex. wanting to exclude songs her ex-partner showed her</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Current mood:</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1950 - King Princess:</a:t>
            </a:r>
            <a:endParaRPr>
              <a:solidFill>
                <a:schemeClr val="dk1"/>
              </a:solidFill>
            </a:endParaRPr>
          </a:p>
          <a:p>
            <a:pPr indent="-298450" lvl="2" marL="1371600" rtl="0" algn="l">
              <a:spcBef>
                <a:spcPts val="0"/>
              </a:spcBef>
              <a:spcAft>
                <a:spcPts val="0"/>
              </a:spcAft>
              <a:buClr>
                <a:schemeClr val="dk1"/>
              </a:buClr>
              <a:buSzPts val="1100"/>
              <a:buChar char="■"/>
            </a:pPr>
            <a:r>
              <a:rPr lang="en">
                <a:solidFill>
                  <a:schemeClr val="dk1"/>
                </a:solidFill>
              </a:rPr>
              <a:t>Fits the situation</a:t>
            </a:r>
            <a:endParaRPr>
              <a:solidFill>
                <a:schemeClr val="dk1"/>
              </a:solidFill>
            </a:endParaRPr>
          </a:p>
          <a:p>
            <a:pPr indent="-298450" lvl="2" marL="1371600" rtl="0" algn="l">
              <a:spcBef>
                <a:spcPts val="0"/>
              </a:spcBef>
              <a:spcAft>
                <a:spcPts val="0"/>
              </a:spcAft>
              <a:buClr>
                <a:schemeClr val="dk1"/>
              </a:buClr>
              <a:buSzPts val="1100"/>
              <a:buChar char="■"/>
            </a:pPr>
            <a:r>
              <a:rPr lang="en">
                <a:solidFill>
                  <a:schemeClr val="dk1"/>
                </a:solidFill>
              </a:rPr>
              <a:t>Feels very sad</a:t>
            </a:r>
            <a:endParaRPr>
              <a:solidFill>
                <a:schemeClr val="dk1"/>
              </a:solidFill>
            </a:endParaRPr>
          </a:p>
          <a:p>
            <a:pPr indent="-298450" lvl="2" marL="1371600" rtl="0" algn="l">
              <a:spcBef>
                <a:spcPts val="0"/>
              </a:spcBef>
              <a:spcAft>
                <a:spcPts val="0"/>
              </a:spcAft>
              <a:buClr>
                <a:schemeClr val="dk1"/>
              </a:buClr>
              <a:buSzPts val="1100"/>
              <a:buChar char="■"/>
            </a:pPr>
            <a:r>
              <a:rPr lang="en">
                <a:solidFill>
                  <a:schemeClr val="dk1"/>
                </a:solidFill>
              </a:rPr>
              <a:t>Feels like her ex is going to come back</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Lost My Mind - Finneas </a:t>
            </a:r>
            <a:endParaRPr>
              <a:solidFill>
                <a:schemeClr val="dk1"/>
              </a:solidFill>
            </a:endParaRPr>
          </a:p>
          <a:p>
            <a:pPr indent="-298450" lvl="2" marL="1371600" rtl="0" algn="l">
              <a:spcBef>
                <a:spcPts val="0"/>
              </a:spcBef>
              <a:spcAft>
                <a:spcPts val="0"/>
              </a:spcAft>
              <a:buClr>
                <a:schemeClr val="dk1"/>
              </a:buClr>
              <a:buSzPts val="1100"/>
              <a:buChar char="■"/>
            </a:pPr>
            <a:r>
              <a:rPr lang="en">
                <a:solidFill>
                  <a:schemeClr val="dk1"/>
                </a:solidFill>
              </a:rPr>
              <a:t>Made her more sad</a:t>
            </a:r>
            <a:endParaRPr>
              <a:solidFill>
                <a:schemeClr val="dk1"/>
              </a:solidFill>
            </a:endParaRPr>
          </a:p>
          <a:p>
            <a:pPr indent="-298450" lvl="2" marL="1371600" rtl="0" algn="l">
              <a:spcBef>
                <a:spcPts val="0"/>
              </a:spcBef>
              <a:spcAft>
                <a:spcPts val="0"/>
              </a:spcAft>
              <a:buClr>
                <a:schemeClr val="dk1"/>
              </a:buClr>
              <a:buSzPts val="1100"/>
              <a:buChar char="■"/>
            </a:pPr>
            <a:r>
              <a:rPr lang="en">
                <a:solidFill>
                  <a:schemeClr val="dk1"/>
                </a:solidFill>
              </a:rPr>
              <a:t>Was too similar/specific</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Ideal Mood:</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Call Me On Your Way Home - Emily James</a:t>
            </a:r>
            <a:endParaRPr>
              <a:solidFill>
                <a:schemeClr val="dk1"/>
              </a:solidFill>
            </a:endParaRPr>
          </a:p>
          <a:p>
            <a:pPr indent="-298450" lvl="2" marL="1371600" rtl="0" algn="l">
              <a:spcBef>
                <a:spcPts val="0"/>
              </a:spcBef>
              <a:spcAft>
                <a:spcPts val="0"/>
              </a:spcAft>
              <a:buClr>
                <a:schemeClr val="dk1"/>
              </a:buClr>
              <a:buSzPts val="1100"/>
              <a:buChar char="■"/>
            </a:pPr>
            <a:r>
              <a:rPr lang="en">
                <a:solidFill>
                  <a:schemeClr val="dk1"/>
                </a:solidFill>
              </a:rPr>
              <a:t>Doesn’t exactly fit the situation with the lyrics, but they fit where she wants to be</a:t>
            </a:r>
            <a:endParaRPr>
              <a:solidFill>
                <a:schemeClr val="dk1"/>
              </a:solidFill>
            </a:endParaRPr>
          </a:p>
          <a:p>
            <a:pPr indent="-298450" lvl="2" marL="1371600" rtl="0" algn="l">
              <a:spcBef>
                <a:spcPts val="0"/>
              </a:spcBef>
              <a:spcAft>
                <a:spcPts val="0"/>
              </a:spcAft>
              <a:buClr>
                <a:schemeClr val="dk1"/>
              </a:buClr>
              <a:buSzPts val="1100"/>
              <a:buChar char="■"/>
            </a:pPr>
            <a:r>
              <a:rPr lang="en">
                <a:solidFill>
                  <a:schemeClr val="dk1"/>
                </a:solidFill>
              </a:rPr>
              <a:t>Reminded her of someone else (not her ex that she was heartbroken over)</a:t>
            </a:r>
            <a:endParaRPr>
              <a:solidFill>
                <a:schemeClr val="dk1"/>
              </a:solidFill>
            </a:endParaRPr>
          </a:p>
          <a:p>
            <a:pPr indent="-298450" lvl="3" marL="1828800" rtl="0" algn="l">
              <a:spcBef>
                <a:spcPts val="0"/>
              </a:spcBef>
              <a:spcAft>
                <a:spcPts val="0"/>
              </a:spcAft>
              <a:buClr>
                <a:schemeClr val="dk1"/>
              </a:buClr>
              <a:buSzPts val="1100"/>
              <a:buChar char="●"/>
            </a:pPr>
            <a:r>
              <a:rPr lang="en">
                <a:solidFill>
                  <a:schemeClr val="dk1"/>
                </a:solidFill>
              </a:rPr>
              <a:t>Friend who moved far away</a:t>
            </a:r>
            <a:endParaRPr>
              <a:solidFill>
                <a:schemeClr val="dk1"/>
              </a:solidFill>
            </a:endParaRPr>
          </a:p>
          <a:p>
            <a:pPr indent="-298450" lvl="3" marL="1828800" rtl="0" algn="l">
              <a:spcBef>
                <a:spcPts val="0"/>
              </a:spcBef>
              <a:spcAft>
                <a:spcPts val="0"/>
              </a:spcAft>
              <a:buClr>
                <a:schemeClr val="dk1"/>
              </a:buClr>
              <a:buSzPts val="1100"/>
              <a:buChar char="●"/>
            </a:pPr>
            <a:r>
              <a:rPr lang="en">
                <a:solidFill>
                  <a:schemeClr val="dk1"/>
                </a:solidFill>
              </a:rPr>
              <a:t>Thinking of other experiences + her current situation led to positive and negative feelings</a:t>
            </a:r>
            <a:endParaRPr>
              <a:solidFill>
                <a:schemeClr val="dk1"/>
              </a:solidFill>
            </a:endParaRPr>
          </a:p>
          <a:p>
            <a:pPr indent="-298450" lvl="2" marL="1371600" rtl="0" algn="l">
              <a:spcBef>
                <a:spcPts val="0"/>
              </a:spcBef>
              <a:spcAft>
                <a:spcPts val="0"/>
              </a:spcAft>
              <a:buClr>
                <a:schemeClr val="dk1"/>
              </a:buClr>
              <a:buSzPts val="1100"/>
              <a:buChar char="■"/>
            </a:pPr>
            <a:r>
              <a:rPr lang="en">
                <a:solidFill>
                  <a:schemeClr val="dk1"/>
                </a:solidFill>
              </a:rPr>
              <a:t>She listens to this song a lot since a lot of her friends have moved away since graduation</a:t>
            </a:r>
            <a:endParaRPr>
              <a:solidFill>
                <a:schemeClr val="dk1"/>
              </a:solidFill>
            </a:endParaRPr>
          </a:p>
          <a:p>
            <a:pPr indent="-298450" lvl="2" marL="1371600" rtl="0" algn="l">
              <a:spcBef>
                <a:spcPts val="0"/>
              </a:spcBef>
              <a:spcAft>
                <a:spcPts val="0"/>
              </a:spcAft>
              <a:buClr>
                <a:schemeClr val="dk1"/>
              </a:buClr>
              <a:buSzPts val="1100"/>
              <a:buChar char="■"/>
            </a:pPr>
            <a:r>
              <a:rPr lang="en">
                <a:solidFill>
                  <a:schemeClr val="dk1"/>
                </a:solidFill>
              </a:rPr>
              <a:t>Made her think back at previous experiences and reflect that this was something she can handle</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Colors - Ava Maybee</a:t>
            </a:r>
            <a:endParaRPr>
              <a:solidFill>
                <a:schemeClr val="dk1"/>
              </a:solidFill>
            </a:endParaRPr>
          </a:p>
          <a:p>
            <a:pPr indent="-298450" lvl="2" marL="1371600" rtl="0" algn="l">
              <a:spcBef>
                <a:spcPts val="0"/>
              </a:spcBef>
              <a:spcAft>
                <a:spcPts val="0"/>
              </a:spcAft>
              <a:buClr>
                <a:schemeClr val="dk1"/>
              </a:buClr>
              <a:buSzPts val="1100"/>
              <a:buChar char="■"/>
            </a:pPr>
            <a:r>
              <a:rPr lang="en">
                <a:solidFill>
                  <a:schemeClr val="dk1"/>
                </a:solidFill>
              </a:rPr>
              <a:t>Its the sentiment she wants, but not the vibe</a:t>
            </a:r>
            <a:endParaRPr>
              <a:solidFill>
                <a:schemeClr val="dk1"/>
              </a:solidFill>
            </a:endParaRPr>
          </a:p>
          <a:p>
            <a:pPr indent="-298450" lvl="2" marL="1371600" rtl="0" algn="l">
              <a:spcBef>
                <a:spcPts val="0"/>
              </a:spcBef>
              <a:spcAft>
                <a:spcPts val="0"/>
              </a:spcAft>
              <a:buClr>
                <a:schemeClr val="dk1"/>
              </a:buClr>
              <a:buSzPts val="1100"/>
              <a:buChar char="■"/>
            </a:pPr>
            <a:r>
              <a:rPr lang="en">
                <a:solidFill>
                  <a:schemeClr val="dk1"/>
                </a:solidFill>
              </a:rPr>
              <a:t>Reminds her of something her ex would’ve liked so it still made her sad even tho it was so different than everything else lol</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24dcf096650_1_17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24dcf096650_1_17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1683413" y="949175"/>
            <a:ext cx="5876100" cy="2401200"/>
          </a:xfrm>
          <a:prstGeom prst="rect">
            <a:avLst/>
          </a:prstGeom>
          <a:noFill/>
        </p:spPr>
        <p:txBody>
          <a:bodyPr anchorCtr="0" anchor="ctr" bIns="91425" lIns="91425" spcFirstLastPara="1" rIns="91425" wrap="square" tIns="91425">
            <a:noAutofit/>
          </a:bodyPr>
          <a:lstStyle>
            <a:lvl1pPr lvl="0" rtl="0" algn="l">
              <a:spcBef>
                <a:spcPts val="0"/>
              </a:spcBef>
              <a:spcAft>
                <a:spcPts val="0"/>
              </a:spcAft>
              <a:buSzPts val="7200"/>
              <a:buNone/>
              <a:defRPr sz="7200"/>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p:txBody>
      </p:sp>
      <p:sp>
        <p:nvSpPr>
          <p:cNvPr id="10" name="Google Shape;10;p2"/>
          <p:cNvSpPr txBox="1"/>
          <p:nvPr>
            <p:ph idx="1" type="subTitle"/>
          </p:nvPr>
        </p:nvSpPr>
        <p:spPr>
          <a:xfrm>
            <a:off x="2003223" y="3579650"/>
            <a:ext cx="2734800" cy="7389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8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1" name="Google Shape;11;p2"/>
          <p:cNvSpPr/>
          <p:nvPr/>
        </p:nvSpPr>
        <p:spPr>
          <a:xfrm>
            <a:off x="-7050" y="0"/>
            <a:ext cx="7206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7050" y="4421625"/>
            <a:ext cx="720600" cy="722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8" name="Shape 78"/>
        <p:cNvGrpSpPr/>
        <p:nvPr/>
      </p:nvGrpSpPr>
      <p:grpSpPr>
        <a:xfrm>
          <a:off x="0" y="0"/>
          <a:ext cx="0" cy="0"/>
          <a:chOff x="0" y="0"/>
          <a:chExt cx="0" cy="0"/>
        </a:xfrm>
      </p:grpSpPr>
      <p:sp>
        <p:nvSpPr>
          <p:cNvPr id="79" name="Google Shape;79;p11"/>
          <p:cNvSpPr txBox="1"/>
          <p:nvPr>
            <p:ph hasCustomPrompt="1" type="title"/>
          </p:nvPr>
        </p:nvSpPr>
        <p:spPr>
          <a:xfrm>
            <a:off x="1953600" y="1820613"/>
            <a:ext cx="5235900" cy="1115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200"/>
              <a:buNone/>
              <a:defRPr sz="7200"/>
            </a:lvl1pPr>
            <a:lvl2pPr lvl="1" rtl="0" algn="ctr">
              <a:spcBef>
                <a:spcPts val="0"/>
              </a:spcBef>
              <a:spcAft>
                <a:spcPts val="0"/>
              </a:spcAft>
              <a:buSzPts val="8200"/>
              <a:buNone/>
              <a:defRPr sz="8200"/>
            </a:lvl2pPr>
            <a:lvl3pPr lvl="2" rtl="0" algn="ctr">
              <a:spcBef>
                <a:spcPts val="0"/>
              </a:spcBef>
              <a:spcAft>
                <a:spcPts val="0"/>
              </a:spcAft>
              <a:buSzPts val="8200"/>
              <a:buNone/>
              <a:defRPr sz="8200"/>
            </a:lvl3pPr>
            <a:lvl4pPr lvl="3" rtl="0" algn="ctr">
              <a:spcBef>
                <a:spcPts val="0"/>
              </a:spcBef>
              <a:spcAft>
                <a:spcPts val="0"/>
              </a:spcAft>
              <a:buSzPts val="8200"/>
              <a:buNone/>
              <a:defRPr sz="8200"/>
            </a:lvl4pPr>
            <a:lvl5pPr lvl="4" rtl="0" algn="ctr">
              <a:spcBef>
                <a:spcPts val="0"/>
              </a:spcBef>
              <a:spcAft>
                <a:spcPts val="0"/>
              </a:spcAft>
              <a:buSzPts val="8200"/>
              <a:buNone/>
              <a:defRPr sz="8200"/>
            </a:lvl5pPr>
            <a:lvl6pPr lvl="5" rtl="0" algn="ctr">
              <a:spcBef>
                <a:spcPts val="0"/>
              </a:spcBef>
              <a:spcAft>
                <a:spcPts val="0"/>
              </a:spcAft>
              <a:buSzPts val="8200"/>
              <a:buNone/>
              <a:defRPr sz="8200"/>
            </a:lvl6pPr>
            <a:lvl7pPr lvl="6" rtl="0" algn="ctr">
              <a:spcBef>
                <a:spcPts val="0"/>
              </a:spcBef>
              <a:spcAft>
                <a:spcPts val="0"/>
              </a:spcAft>
              <a:buSzPts val="8200"/>
              <a:buNone/>
              <a:defRPr sz="8200"/>
            </a:lvl7pPr>
            <a:lvl8pPr lvl="7" rtl="0" algn="ctr">
              <a:spcBef>
                <a:spcPts val="0"/>
              </a:spcBef>
              <a:spcAft>
                <a:spcPts val="0"/>
              </a:spcAft>
              <a:buSzPts val="8200"/>
              <a:buNone/>
              <a:defRPr sz="8200"/>
            </a:lvl8pPr>
            <a:lvl9pPr lvl="8" rtl="0" algn="ctr">
              <a:spcBef>
                <a:spcPts val="0"/>
              </a:spcBef>
              <a:spcAft>
                <a:spcPts val="0"/>
              </a:spcAft>
              <a:buSzPts val="8200"/>
              <a:buNone/>
              <a:defRPr sz="8200"/>
            </a:lvl9pPr>
          </a:lstStyle>
          <a:p>
            <a:r>
              <a:t>xx%</a:t>
            </a:r>
          </a:p>
        </p:txBody>
      </p:sp>
      <p:sp>
        <p:nvSpPr>
          <p:cNvPr id="80" name="Google Shape;80;p11"/>
          <p:cNvSpPr txBox="1"/>
          <p:nvPr>
            <p:ph idx="1" type="subTitle"/>
          </p:nvPr>
        </p:nvSpPr>
        <p:spPr>
          <a:xfrm>
            <a:off x="1954400" y="2902313"/>
            <a:ext cx="5235900" cy="420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0"/>
              </a:spcBef>
              <a:spcAft>
                <a:spcPts val="0"/>
              </a:spcAft>
              <a:buNone/>
              <a:defRPr b="1" sz="1600"/>
            </a:lvl2pPr>
            <a:lvl3pPr lvl="2" rtl="0" algn="ctr">
              <a:spcBef>
                <a:spcPts val="0"/>
              </a:spcBef>
              <a:spcAft>
                <a:spcPts val="0"/>
              </a:spcAft>
              <a:buNone/>
              <a:defRPr b="1" sz="1600"/>
            </a:lvl3pPr>
            <a:lvl4pPr lvl="3" rtl="0" algn="ctr">
              <a:spcBef>
                <a:spcPts val="0"/>
              </a:spcBef>
              <a:spcAft>
                <a:spcPts val="0"/>
              </a:spcAft>
              <a:buNone/>
              <a:defRPr b="1" sz="1600"/>
            </a:lvl4pPr>
            <a:lvl5pPr lvl="4" rtl="0" algn="ctr">
              <a:spcBef>
                <a:spcPts val="0"/>
              </a:spcBef>
              <a:spcAft>
                <a:spcPts val="0"/>
              </a:spcAft>
              <a:buNone/>
              <a:defRPr b="1" sz="1600"/>
            </a:lvl5pPr>
            <a:lvl6pPr lvl="5" rtl="0" algn="ctr">
              <a:spcBef>
                <a:spcPts val="0"/>
              </a:spcBef>
              <a:spcAft>
                <a:spcPts val="0"/>
              </a:spcAft>
              <a:buNone/>
              <a:defRPr b="1" sz="1600"/>
            </a:lvl6pPr>
            <a:lvl7pPr lvl="6" rtl="0" algn="ctr">
              <a:spcBef>
                <a:spcPts val="0"/>
              </a:spcBef>
              <a:spcAft>
                <a:spcPts val="0"/>
              </a:spcAft>
              <a:buNone/>
              <a:defRPr b="1" sz="1600"/>
            </a:lvl7pPr>
            <a:lvl8pPr lvl="7" rtl="0" algn="ctr">
              <a:spcBef>
                <a:spcPts val="0"/>
              </a:spcBef>
              <a:spcAft>
                <a:spcPts val="0"/>
              </a:spcAft>
              <a:buNone/>
              <a:defRPr b="1" sz="1600"/>
            </a:lvl8pPr>
            <a:lvl9pPr lvl="8" rtl="0" algn="ctr">
              <a:spcBef>
                <a:spcPts val="0"/>
              </a:spcBef>
              <a:spcAft>
                <a:spcPts val="0"/>
              </a:spcAft>
              <a:buNone/>
              <a:defRPr b="1" sz="16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81" name="Shape 81"/>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
  <p:cSld name="CUSTOM_1">
    <p:spTree>
      <p:nvGrpSpPr>
        <p:cNvPr id="82" name="Shape 82"/>
        <p:cNvGrpSpPr/>
        <p:nvPr/>
      </p:nvGrpSpPr>
      <p:grpSpPr>
        <a:xfrm>
          <a:off x="0" y="0"/>
          <a:ext cx="0" cy="0"/>
          <a:chOff x="0" y="0"/>
          <a:chExt cx="0" cy="0"/>
        </a:xfrm>
      </p:grpSpPr>
      <p:sp>
        <p:nvSpPr>
          <p:cNvPr id="83" name="Google Shape;83;p13"/>
          <p:cNvSpPr txBox="1"/>
          <p:nvPr>
            <p:ph idx="1" type="subTitle"/>
          </p:nvPr>
        </p:nvSpPr>
        <p:spPr>
          <a:xfrm>
            <a:off x="1715938" y="1755788"/>
            <a:ext cx="2719200" cy="4206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1800">
                <a:solidFill>
                  <a:schemeClr val="dk2"/>
                </a:solidFill>
                <a:latin typeface="Lora"/>
                <a:ea typeface="Lora"/>
                <a:cs typeface="Lora"/>
                <a:sym typeface="Lora"/>
              </a:defRPr>
            </a:lvl1pPr>
            <a:lvl2pPr lvl="1" rtl="0">
              <a:spcBef>
                <a:spcPts val="0"/>
              </a:spcBef>
              <a:spcAft>
                <a:spcPts val="0"/>
              </a:spcAft>
              <a:buNone/>
              <a:defRPr b="1" i="1" sz="1800">
                <a:solidFill>
                  <a:schemeClr val="dk2"/>
                </a:solidFill>
                <a:latin typeface="Lora"/>
                <a:ea typeface="Lora"/>
                <a:cs typeface="Lora"/>
                <a:sym typeface="Lora"/>
              </a:defRPr>
            </a:lvl2pPr>
            <a:lvl3pPr lvl="2" rtl="0">
              <a:spcBef>
                <a:spcPts val="0"/>
              </a:spcBef>
              <a:spcAft>
                <a:spcPts val="0"/>
              </a:spcAft>
              <a:buNone/>
              <a:defRPr b="1" i="1" sz="1800">
                <a:solidFill>
                  <a:schemeClr val="dk2"/>
                </a:solidFill>
                <a:latin typeface="Lora"/>
                <a:ea typeface="Lora"/>
                <a:cs typeface="Lora"/>
                <a:sym typeface="Lora"/>
              </a:defRPr>
            </a:lvl3pPr>
            <a:lvl4pPr lvl="3" rtl="0">
              <a:spcBef>
                <a:spcPts val="0"/>
              </a:spcBef>
              <a:spcAft>
                <a:spcPts val="0"/>
              </a:spcAft>
              <a:buNone/>
              <a:defRPr b="1" i="1" sz="1800">
                <a:solidFill>
                  <a:schemeClr val="dk2"/>
                </a:solidFill>
                <a:latin typeface="Lora"/>
                <a:ea typeface="Lora"/>
                <a:cs typeface="Lora"/>
                <a:sym typeface="Lora"/>
              </a:defRPr>
            </a:lvl4pPr>
            <a:lvl5pPr lvl="4" rtl="0">
              <a:spcBef>
                <a:spcPts val="0"/>
              </a:spcBef>
              <a:spcAft>
                <a:spcPts val="0"/>
              </a:spcAft>
              <a:buNone/>
              <a:defRPr b="1" i="1" sz="1800">
                <a:solidFill>
                  <a:schemeClr val="dk2"/>
                </a:solidFill>
                <a:latin typeface="Lora"/>
                <a:ea typeface="Lora"/>
                <a:cs typeface="Lora"/>
                <a:sym typeface="Lora"/>
              </a:defRPr>
            </a:lvl5pPr>
            <a:lvl6pPr lvl="5" rtl="0">
              <a:spcBef>
                <a:spcPts val="0"/>
              </a:spcBef>
              <a:spcAft>
                <a:spcPts val="0"/>
              </a:spcAft>
              <a:buNone/>
              <a:defRPr b="1" i="1" sz="1800">
                <a:solidFill>
                  <a:schemeClr val="dk2"/>
                </a:solidFill>
                <a:latin typeface="Lora"/>
                <a:ea typeface="Lora"/>
                <a:cs typeface="Lora"/>
                <a:sym typeface="Lora"/>
              </a:defRPr>
            </a:lvl6pPr>
            <a:lvl7pPr lvl="6" rtl="0">
              <a:spcBef>
                <a:spcPts val="0"/>
              </a:spcBef>
              <a:spcAft>
                <a:spcPts val="0"/>
              </a:spcAft>
              <a:buNone/>
              <a:defRPr b="1" i="1" sz="1800">
                <a:solidFill>
                  <a:schemeClr val="dk2"/>
                </a:solidFill>
                <a:latin typeface="Lora"/>
                <a:ea typeface="Lora"/>
                <a:cs typeface="Lora"/>
                <a:sym typeface="Lora"/>
              </a:defRPr>
            </a:lvl7pPr>
            <a:lvl8pPr lvl="7" rtl="0">
              <a:spcBef>
                <a:spcPts val="0"/>
              </a:spcBef>
              <a:spcAft>
                <a:spcPts val="0"/>
              </a:spcAft>
              <a:buNone/>
              <a:defRPr b="1" i="1" sz="1800">
                <a:solidFill>
                  <a:schemeClr val="dk2"/>
                </a:solidFill>
                <a:latin typeface="Lora"/>
                <a:ea typeface="Lora"/>
                <a:cs typeface="Lora"/>
                <a:sym typeface="Lora"/>
              </a:defRPr>
            </a:lvl8pPr>
            <a:lvl9pPr lvl="8" rtl="0">
              <a:spcBef>
                <a:spcPts val="0"/>
              </a:spcBef>
              <a:spcAft>
                <a:spcPts val="0"/>
              </a:spcAft>
              <a:buNone/>
              <a:defRPr b="1" i="1" sz="1800">
                <a:solidFill>
                  <a:schemeClr val="dk2"/>
                </a:solidFill>
                <a:latin typeface="Lora"/>
                <a:ea typeface="Lora"/>
                <a:cs typeface="Lora"/>
                <a:sym typeface="Lora"/>
              </a:defRPr>
            </a:lvl9pPr>
          </a:lstStyle>
          <a:p/>
        </p:txBody>
      </p:sp>
      <p:sp>
        <p:nvSpPr>
          <p:cNvPr id="84" name="Google Shape;84;p13"/>
          <p:cNvSpPr txBox="1"/>
          <p:nvPr>
            <p:ph hasCustomPrompt="1" type="title"/>
          </p:nvPr>
        </p:nvSpPr>
        <p:spPr>
          <a:xfrm>
            <a:off x="713400" y="1994694"/>
            <a:ext cx="960300" cy="4761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4"/>
              </a:buClr>
              <a:buSzPts val="2400"/>
              <a:buNone/>
              <a:defRPr sz="2000">
                <a:solidFill>
                  <a:schemeClr val="lt1"/>
                </a:solidFill>
              </a:defRPr>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a:r>
              <a:t>xx%</a:t>
            </a:r>
          </a:p>
        </p:txBody>
      </p:sp>
      <p:sp>
        <p:nvSpPr>
          <p:cNvPr id="85" name="Google Shape;85;p13"/>
          <p:cNvSpPr txBox="1"/>
          <p:nvPr>
            <p:ph idx="2" type="subTitle"/>
          </p:nvPr>
        </p:nvSpPr>
        <p:spPr>
          <a:xfrm>
            <a:off x="1715950" y="2065747"/>
            <a:ext cx="2719200" cy="677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0"/>
              </a:spcBef>
              <a:spcAft>
                <a:spcPts val="0"/>
              </a:spcAft>
              <a:buNone/>
              <a:defRPr b="1" sz="1600"/>
            </a:lvl2pPr>
            <a:lvl3pPr lvl="2" rtl="0">
              <a:spcBef>
                <a:spcPts val="0"/>
              </a:spcBef>
              <a:spcAft>
                <a:spcPts val="0"/>
              </a:spcAft>
              <a:buNone/>
              <a:defRPr b="1" sz="1600"/>
            </a:lvl3pPr>
            <a:lvl4pPr lvl="3" rtl="0">
              <a:spcBef>
                <a:spcPts val="0"/>
              </a:spcBef>
              <a:spcAft>
                <a:spcPts val="0"/>
              </a:spcAft>
              <a:buNone/>
              <a:defRPr b="1" sz="1600"/>
            </a:lvl4pPr>
            <a:lvl5pPr lvl="4" rtl="0">
              <a:spcBef>
                <a:spcPts val="0"/>
              </a:spcBef>
              <a:spcAft>
                <a:spcPts val="0"/>
              </a:spcAft>
              <a:buNone/>
              <a:defRPr b="1" sz="1600"/>
            </a:lvl5pPr>
            <a:lvl6pPr lvl="5" rtl="0">
              <a:spcBef>
                <a:spcPts val="0"/>
              </a:spcBef>
              <a:spcAft>
                <a:spcPts val="0"/>
              </a:spcAft>
              <a:buNone/>
              <a:defRPr b="1" sz="1600"/>
            </a:lvl6pPr>
            <a:lvl7pPr lvl="6" rtl="0">
              <a:spcBef>
                <a:spcPts val="0"/>
              </a:spcBef>
              <a:spcAft>
                <a:spcPts val="0"/>
              </a:spcAft>
              <a:buNone/>
              <a:defRPr b="1" sz="1600"/>
            </a:lvl7pPr>
            <a:lvl8pPr lvl="7" rtl="0">
              <a:spcBef>
                <a:spcPts val="0"/>
              </a:spcBef>
              <a:spcAft>
                <a:spcPts val="0"/>
              </a:spcAft>
              <a:buNone/>
              <a:defRPr b="1" sz="1600"/>
            </a:lvl8pPr>
            <a:lvl9pPr lvl="8" rtl="0">
              <a:spcBef>
                <a:spcPts val="0"/>
              </a:spcBef>
              <a:spcAft>
                <a:spcPts val="0"/>
              </a:spcAft>
              <a:buNone/>
              <a:defRPr b="1" sz="1600"/>
            </a:lvl9pPr>
          </a:lstStyle>
          <a:p/>
        </p:txBody>
      </p:sp>
      <p:sp>
        <p:nvSpPr>
          <p:cNvPr id="86" name="Google Shape;86;p13"/>
          <p:cNvSpPr txBox="1"/>
          <p:nvPr>
            <p:ph hasCustomPrompt="1" idx="3" type="title"/>
          </p:nvPr>
        </p:nvSpPr>
        <p:spPr>
          <a:xfrm>
            <a:off x="4708925" y="1994694"/>
            <a:ext cx="960300" cy="4761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4"/>
              </a:buClr>
              <a:buSzPts val="2400"/>
              <a:buNone/>
              <a:defRPr sz="2000">
                <a:solidFill>
                  <a:schemeClr val="lt1"/>
                </a:solidFill>
              </a:defRPr>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a:r>
              <a:t>xx%</a:t>
            </a:r>
          </a:p>
        </p:txBody>
      </p:sp>
      <p:sp>
        <p:nvSpPr>
          <p:cNvPr id="87" name="Google Shape;87;p13"/>
          <p:cNvSpPr txBox="1"/>
          <p:nvPr>
            <p:ph hasCustomPrompt="1" idx="4" type="title"/>
          </p:nvPr>
        </p:nvSpPr>
        <p:spPr>
          <a:xfrm>
            <a:off x="713400" y="3602788"/>
            <a:ext cx="960300" cy="469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4"/>
              </a:buClr>
              <a:buSzPts val="2400"/>
              <a:buNone/>
              <a:defRPr sz="2000">
                <a:solidFill>
                  <a:schemeClr val="lt1"/>
                </a:solidFill>
              </a:defRPr>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a:r>
              <a:t>xx%</a:t>
            </a:r>
          </a:p>
        </p:txBody>
      </p:sp>
      <p:sp>
        <p:nvSpPr>
          <p:cNvPr id="88" name="Google Shape;88;p13"/>
          <p:cNvSpPr txBox="1"/>
          <p:nvPr>
            <p:ph hasCustomPrompt="1" idx="5" type="title"/>
          </p:nvPr>
        </p:nvSpPr>
        <p:spPr>
          <a:xfrm>
            <a:off x="4708973" y="3602788"/>
            <a:ext cx="960300" cy="469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4"/>
              </a:buClr>
              <a:buSzPts val="2400"/>
              <a:buNone/>
              <a:defRPr sz="2000">
                <a:solidFill>
                  <a:schemeClr val="lt1"/>
                </a:solidFill>
              </a:defRPr>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a:r>
              <a:t>xx%</a:t>
            </a:r>
          </a:p>
        </p:txBody>
      </p:sp>
      <p:sp>
        <p:nvSpPr>
          <p:cNvPr id="89" name="Google Shape;89;p13"/>
          <p:cNvSpPr txBox="1"/>
          <p:nvPr>
            <p:ph idx="6" type="subTitle"/>
          </p:nvPr>
        </p:nvSpPr>
        <p:spPr>
          <a:xfrm>
            <a:off x="5711513" y="1755788"/>
            <a:ext cx="2719200" cy="4206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1800">
                <a:solidFill>
                  <a:schemeClr val="dk2"/>
                </a:solidFill>
                <a:latin typeface="Lora"/>
                <a:ea typeface="Lora"/>
                <a:cs typeface="Lora"/>
                <a:sym typeface="Lora"/>
              </a:defRPr>
            </a:lvl1pPr>
            <a:lvl2pPr lvl="1" rtl="0">
              <a:spcBef>
                <a:spcPts val="0"/>
              </a:spcBef>
              <a:spcAft>
                <a:spcPts val="0"/>
              </a:spcAft>
              <a:buNone/>
              <a:defRPr b="1" i="1" sz="1800">
                <a:solidFill>
                  <a:schemeClr val="dk2"/>
                </a:solidFill>
                <a:latin typeface="Lora"/>
                <a:ea typeface="Lora"/>
                <a:cs typeface="Lora"/>
                <a:sym typeface="Lora"/>
              </a:defRPr>
            </a:lvl2pPr>
            <a:lvl3pPr lvl="2" rtl="0">
              <a:spcBef>
                <a:spcPts val="0"/>
              </a:spcBef>
              <a:spcAft>
                <a:spcPts val="0"/>
              </a:spcAft>
              <a:buNone/>
              <a:defRPr b="1" i="1" sz="1800">
                <a:solidFill>
                  <a:schemeClr val="dk2"/>
                </a:solidFill>
                <a:latin typeface="Lora"/>
                <a:ea typeface="Lora"/>
                <a:cs typeface="Lora"/>
                <a:sym typeface="Lora"/>
              </a:defRPr>
            </a:lvl3pPr>
            <a:lvl4pPr lvl="3" rtl="0">
              <a:spcBef>
                <a:spcPts val="0"/>
              </a:spcBef>
              <a:spcAft>
                <a:spcPts val="0"/>
              </a:spcAft>
              <a:buNone/>
              <a:defRPr b="1" i="1" sz="1800">
                <a:solidFill>
                  <a:schemeClr val="dk2"/>
                </a:solidFill>
                <a:latin typeface="Lora"/>
                <a:ea typeface="Lora"/>
                <a:cs typeface="Lora"/>
                <a:sym typeface="Lora"/>
              </a:defRPr>
            </a:lvl4pPr>
            <a:lvl5pPr lvl="4" rtl="0">
              <a:spcBef>
                <a:spcPts val="0"/>
              </a:spcBef>
              <a:spcAft>
                <a:spcPts val="0"/>
              </a:spcAft>
              <a:buNone/>
              <a:defRPr b="1" i="1" sz="1800">
                <a:solidFill>
                  <a:schemeClr val="dk2"/>
                </a:solidFill>
                <a:latin typeface="Lora"/>
                <a:ea typeface="Lora"/>
                <a:cs typeface="Lora"/>
                <a:sym typeface="Lora"/>
              </a:defRPr>
            </a:lvl5pPr>
            <a:lvl6pPr lvl="5" rtl="0">
              <a:spcBef>
                <a:spcPts val="0"/>
              </a:spcBef>
              <a:spcAft>
                <a:spcPts val="0"/>
              </a:spcAft>
              <a:buNone/>
              <a:defRPr b="1" i="1" sz="1800">
                <a:solidFill>
                  <a:schemeClr val="dk2"/>
                </a:solidFill>
                <a:latin typeface="Lora"/>
                <a:ea typeface="Lora"/>
                <a:cs typeface="Lora"/>
                <a:sym typeface="Lora"/>
              </a:defRPr>
            </a:lvl6pPr>
            <a:lvl7pPr lvl="6" rtl="0">
              <a:spcBef>
                <a:spcPts val="0"/>
              </a:spcBef>
              <a:spcAft>
                <a:spcPts val="0"/>
              </a:spcAft>
              <a:buNone/>
              <a:defRPr b="1" i="1" sz="1800">
                <a:solidFill>
                  <a:schemeClr val="dk2"/>
                </a:solidFill>
                <a:latin typeface="Lora"/>
                <a:ea typeface="Lora"/>
                <a:cs typeface="Lora"/>
                <a:sym typeface="Lora"/>
              </a:defRPr>
            </a:lvl7pPr>
            <a:lvl8pPr lvl="7" rtl="0">
              <a:spcBef>
                <a:spcPts val="0"/>
              </a:spcBef>
              <a:spcAft>
                <a:spcPts val="0"/>
              </a:spcAft>
              <a:buNone/>
              <a:defRPr b="1" i="1" sz="1800">
                <a:solidFill>
                  <a:schemeClr val="dk2"/>
                </a:solidFill>
                <a:latin typeface="Lora"/>
                <a:ea typeface="Lora"/>
                <a:cs typeface="Lora"/>
                <a:sym typeface="Lora"/>
              </a:defRPr>
            </a:lvl8pPr>
            <a:lvl9pPr lvl="8" rtl="0">
              <a:spcBef>
                <a:spcPts val="0"/>
              </a:spcBef>
              <a:spcAft>
                <a:spcPts val="0"/>
              </a:spcAft>
              <a:buNone/>
              <a:defRPr b="1" i="1" sz="1800">
                <a:solidFill>
                  <a:schemeClr val="dk2"/>
                </a:solidFill>
                <a:latin typeface="Lora"/>
                <a:ea typeface="Lora"/>
                <a:cs typeface="Lora"/>
                <a:sym typeface="Lora"/>
              </a:defRPr>
            </a:lvl9pPr>
          </a:lstStyle>
          <a:p/>
        </p:txBody>
      </p:sp>
      <p:sp>
        <p:nvSpPr>
          <p:cNvPr id="90" name="Google Shape;90;p13"/>
          <p:cNvSpPr txBox="1"/>
          <p:nvPr>
            <p:ph idx="7" type="subTitle"/>
          </p:nvPr>
        </p:nvSpPr>
        <p:spPr>
          <a:xfrm>
            <a:off x="5711525" y="2065747"/>
            <a:ext cx="2719200" cy="677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0"/>
              </a:spcBef>
              <a:spcAft>
                <a:spcPts val="0"/>
              </a:spcAft>
              <a:buNone/>
              <a:defRPr b="1" sz="1600"/>
            </a:lvl2pPr>
            <a:lvl3pPr lvl="2" rtl="0">
              <a:spcBef>
                <a:spcPts val="0"/>
              </a:spcBef>
              <a:spcAft>
                <a:spcPts val="0"/>
              </a:spcAft>
              <a:buNone/>
              <a:defRPr b="1" sz="1600"/>
            </a:lvl3pPr>
            <a:lvl4pPr lvl="3" rtl="0">
              <a:spcBef>
                <a:spcPts val="0"/>
              </a:spcBef>
              <a:spcAft>
                <a:spcPts val="0"/>
              </a:spcAft>
              <a:buNone/>
              <a:defRPr b="1" sz="1600"/>
            </a:lvl4pPr>
            <a:lvl5pPr lvl="4" rtl="0">
              <a:spcBef>
                <a:spcPts val="0"/>
              </a:spcBef>
              <a:spcAft>
                <a:spcPts val="0"/>
              </a:spcAft>
              <a:buNone/>
              <a:defRPr b="1" sz="1600"/>
            </a:lvl5pPr>
            <a:lvl6pPr lvl="5" rtl="0">
              <a:spcBef>
                <a:spcPts val="0"/>
              </a:spcBef>
              <a:spcAft>
                <a:spcPts val="0"/>
              </a:spcAft>
              <a:buNone/>
              <a:defRPr b="1" sz="1600"/>
            </a:lvl6pPr>
            <a:lvl7pPr lvl="6" rtl="0">
              <a:spcBef>
                <a:spcPts val="0"/>
              </a:spcBef>
              <a:spcAft>
                <a:spcPts val="0"/>
              </a:spcAft>
              <a:buNone/>
              <a:defRPr b="1" sz="1600"/>
            </a:lvl7pPr>
            <a:lvl8pPr lvl="7" rtl="0">
              <a:spcBef>
                <a:spcPts val="0"/>
              </a:spcBef>
              <a:spcAft>
                <a:spcPts val="0"/>
              </a:spcAft>
              <a:buNone/>
              <a:defRPr b="1" sz="1600"/>
            </a:lvl8pPr>
            <a:lvl9pPr lvl="8" rtl="0">
              <a:spcBef>
                <a:spcPts val="0"/>
              </a:spcBef>
              <a:spcAft>
                <a:spcPts val="0"/>
              </a:spcAft>
              <a:buNone/>
              <a:defRPr b="1" sz="1600"/>
            </a:lvl9pPr>
          </a:lstStyle>
          <a:p/>
        </p:txBody>
      </p:sp>
      <p:sp>
        <p:nvSpPr>
          <p:cNvPr id="91" name="Google Shape;91;p13"/>
          <p:cNvSpPr txBox="1"/>
          <p:nvPr>
            <p:ph idx="8" type="subTitle"/>
          </p:nvPr>
        </p:nvSpPr>
        <p:spPr>
          <a:xfrm>
            <a:off x="1715938" y="3323739"/>
            <a:ext cx="2719200" cy="4206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1800">
                <a:solidFill>
                  <a:schemeClr val="dk2"/>
                </a:solidFill>
                <a:latin typeface="Lora"/>
                <a:ea typeface="Lora"/>
                <a:cs typeface="Lora"/>
                <a:sym typeface="Lora"/>
              </a:defRPr>
            </a:lvl1pPr>
            <a:lvl2pPr lvl="1" rtl="0">
              <a:spcBef>
                <a:spcPts val="0"/>
              </a:spcBef>
              <a:spcAft>
                <a:spcPts val="0"/>
              </a:spcAft>
              <a:buNone/>
              <a:defRPr b="1" i="1" sz="1800">
                <a:solidFill>
                  <a:schemeClr val="dk2"/>
                </a:solidFill>
                <a:latin typeface="Lora"/>
                <a:ea typeface="Lora"/>
                <a:cs typeface="Lora"/>
                <a:sym typeface="Lora"/>
              </a:defRPr>
            </a:lvl2pPr>
            <a:lvl3pPr lvl="2" rtl="0">
              <a:spcBef>
                <a:spcPts val="0"/>
              </a:spcBef>
              <a:spcAft>
                <a:spcPts val="0"/>
              </a:spcAft>
              <a:buNone/>
              <a:defRPr b="1" i="1" sz="1800">
                <a:solidFill>
                  <a:schemeClr val="dk2"/>
                </a:solidFill>
                <a:latin typeface="Lora"/>
                <a:ea typeface="Lora"/>
                <a:cs typeface="Lora"/>
                <a:sym typeface="Lora"/>
              </a:defRPr>
            </a:lvl3pPr>
            <a:lvl4pPr lvl="3" rtl="0">
              <a:spcBef>
                <a:spcPts val="0"/>
              </a:spcBef>
              <a:spcAft>
                <a:spcPts val="0"/>
              </a:spcAft>
              <a:buNone/>
              <a:defRPr b="1" i="1" sz="1800">
                <a:solidFill>
                  <a:schemeClr val="dk2"/>
                </a:solidFill>
                <a:latin typeface="Lora"/>
                <a:ea typeface="Lora"/>
                <a:cs typeface="Lora"/>
                <a:sym typeface="Lora"/>
              </a:defRPr>
            </a:lvl4pPr>
            <a:lvl5pPr lvl="4" rtl="0">
              <a:spcBef>
                <a:spcPts val="0"/>
              </a:spcBef>
              <a:spcAft>
                <a:spcPts val="0"/>
              </a:spcAft>
              <a:buNone/>
              <a:defRPr b="1" i="1" sz="1800">
                <a:solidFill>
                  <a:schemeClr val="dk2"/>
                </a:solidFill>
                <a:latin typeface="Lora"/>
                <a:ea typeface="Lora"/>
                <a:cs typeface="Lora"/>
                <a:sym typeface="Lora"/>
              </a:defRPr>
            </a:lvl5pPr>
            <a:lvl6pPr lvl="5" rtl="0">
              <a:spcBef>
                <a:spcPts val="0"/>
              </a:spcBef>
              <a:spcAft>
                <a:spcPts val="0"/>
              </a:spcAft>
              <a:buNone/>
              <a:defRPr b="1" i="1" sz="1800">
                <a:solidFill>
                  <a:schemeClr val="dk2"/>
                </a:solidFill>
                <a:latin typeface="Lora"/>
                <a:ea typeface="Lora"/>
                <a:cs typeface="Lora"/>
                <a:sym typeface="Lora"/>
              </a:defRPr>
            </a:lvl6pPr>
            <a:lvl7pPr lvl="6" rtl="0">
              <a:spcBef>
                <a:spcPts val="0"/>
              </a:spcBef>
              <a:spcAft>
                <a:spcPts val="0"/>
              </a:spcAft>
              <a:buNone/>
              <a:defRPr b="1" i="1" sz="1800">
                <a:solidFill>
                  <a:schemeClr val="dk2"/>
                </a:solidFill>
                <a:latin typeface="Lora"/>
                <a:ea typeface="Lora"/>
                <a:cs typeface="Lora"/>
                <a:sym typeface="Lora"/>
              </a:defRPr>
            </a:lvl7pPr>
            <a:lvl8pPr lvl="7" rtl="0">
              <a:spcBef>
                <a:spcPts val="0"/>
              </a:spcBef>
              <a:spcAft>
                <a:spcPts val="0"/>
              </a:spcAft>
              <a:buNone/>
              <a:defRPr b="1" i="1" sz="1800">
                <a:solidFill>
                  <a:schemeClr val="dk2"/>
                </a:solidFill>
                <a:latin typeface="Lora"/>
                <a:ea typeface="Lora"/>
                <a:cs typeface="Lora"/>
                <a:sym typeface="Lora"/>
              </a:defRPr>
            </a:lvl8pPr>
            <a:lvl9pPr lvl="8" rtl="0">
              <a:spcBef>
                <a:spcPts val="0"/>
              </a:spcBef>
              <a:spcAft>
                <a:spcPts val="0"/>
              </a:spcAft>
              <a:buNone/>
              <a:defRPr b="1" i="1" sz="1800">
                <a:solidFill>
                  <a:schemeClr val="dk2"/>
                </a:solidFill>
                <a:latin typeface="Lora"/>
                <a:ea typeface="Lora"/>
                <a:cs typeface="Lora"/>
                <a:sym typeface="Lora"/>
              </a:defRPr>
            </a:lvl9pPr>
          </a:lstStyle>
          <a:p/>
        </p:txBody>
      </p:sp>
      <p:sp>
        <p:nvSpPr>
          <p:cNvPr id="92" name="Google Shape;92;p13"/>
          <p:cNvSpPr txBox="1"/>
          <p:nvPr>
            <p:ph idx="9" type="subTitle"/>
          </p:nvPr>
        </p:nvSpPr>
        <p:spPr>
          <a:xfrm>
            <a:off x="1715950" y="3637510"/>
            <a:ext cx="2719200" cy="677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0"/>
              </a:spcBef>
              <a:spcAft>
                <a:spcPts val="0"/>
              </a:spcAft>
              <a:buNone/>
              <a:defRPr b="1" sz="1600"/>
            </a:lvl2pPr>
            <a:lvl3pPr lvl="2" rtl="0">
              <a:spcBef>
                <a:spcPts val="0"/>
              </a:spcBef>
              <a:spcAft>
                <a:spcPts val="0"/>
              </a:spcAft>
              <a:buNone/>
              <a:defRPr b="1" sz="1600"/>
            </a:lvl3pPr>
            <a:lvl4pPr lvl="3" rtl="0">
              <a:spcBef>
                <a:spcPts val="0"/>
              </a:spcBef>
              <a:spcAft>
                <a:spcPts val="0"/>
              </a:spcAft>
              <a:buNone/>
              <a:defRPr b="1" sz="1600"/>
            </a:lvl4pPr>
            <a:lvl5pPr lvl="4" rtl="0">
              <a:spcBef>
                <a:spcPts val="0"/>
              </a:spcBef>
              <a:spcAft>
                <a:spcPts val="0"/>
              </a:spcAft>
              <a:buNone/>
              <a:defRPr b="1" sz="1600"/>
            </a:lvl5pPr>
            <a:lvl6pPr lvl="5" rtl="0">
              <a:spcBef>
                <a:spcPts val="0"/>
              </a:spcBef>
              <a:spcAft>
                <a:spcPts val="0"/>
              </a:spcAft>
              <a:buNone/>
              <a:defRPr b="1" sz="1600"/>
            </a:lvl6pPr>
            <a:lvl7pPr lvl="6" rtl="0">
              <a:spcBef>
                <a:spcPts val="0"/>
              </a:spcBef>
              <a:spcAft>
                <a:spcPts val="0"/>
              </a:spcAft>
              <a:buNone/>
              <a:defRPr b="1" sz="1600"/>
            </a:lvl7pPr>
            <a:lvl8pPr lvl="7" rtl="0">
              <a:spcBef>
                <a:spcPts val="0"/>
              </a:spcBef>
              <a:spcAft>
                <a:spcPts val="0"/>
              </a:spcAft>
              <a:buNone/>
              <a:defRPr b="1" sz="1600"/>
            </a:lvl8pPr>
            <a:lvl9pPr lvl="8" rtl="0">
              <a:spcBef>
                <a:spcPts val="0"/>
              </a:spcBef>
              <a:spcAft>
                <a:spcPts val="0"/>
              </a:spcAft>
              <a:buNone/>
              <a:defRPr b="1" sz="1600"/>
            </a:lvl9pPr>
          </a:lstStyle>
          <a:p/>
        </p:txBody>
      </p:sp>
      <p:sp>
        <p:nvSpPr>
          <p:cNvPr id="93" name="Google Shape;93;p13"/>
          <p:cNvSpPr txBox="1"/>
          <p:nvPr>
            <p:ph idx="13" type="subTitle"/>
          </p:nvPr>
        </p:nvSpPr>
        <p:spPr>
          <a:xfrm>
            <a:off x="5711513" y="3323739"/>
            <a:ext cx="2719200" cy="4206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1800">
                <a:solidFill>
                  <a:schemeClr val="dk2"/>
                </a:solidFill>
                <a:latin typeface="Lora"/>
                <a:ea typeface="Lora"/>
                <a:cs typeface="Lora"/>
                <a:sym typeface="Lora"/>
              </a:defRPr>
            </a:lvl1pPr>
            <a:lvl2pPr lvl="1" rtl="0">
              <a:spcBef>
                <a:spcPts val="0"/>
              </a:spcBef>
              <a:spcAft>
                <a:spcPts val="0"/>
              </a:spcAft>
              <a:buNone/>
              <a:defRPr b="1" i="1" sz="1800">
                <a:solidFill>
                  <a:schemeClr val="dk2"/>
                </a:solidFill>
                <a:latin typeface="Lora"/>
                <a:ea typeface="Lora"/>
                <a:cs typeface="Lora"/>
                <a:sym typeface="Lora"/>
              </a:defRPr>
            </a:lvl2pPr>
            <a:lvl3pPr lvl="2" rtl="0">
              <a:spcBef>
                <a:spcPts val="0"/>
              </a:spcBef>
              <a:spcAft>
                <a:spcPts val="0"/>
              </a:spcAft>
              <a:buNone/>
              <a:defRPr b="1" i="1" sz="1800">
                <a:solidFill>
                  <a:schemeClr val="dk2"/>
                </a:solidFill>
                <a:latin typeface="Lora"/>
                <a:ea typeface="Lora"/>
                <a:cs typeface="Lora"/>
                <a:sym typeface="Lora"/>
              </a:defRPr>
            </a:lvl3pPr>
            <a:lvl4pPr lvl="3" rtl="0">
              <a:spcBef>
                <a:spcPts val="0"/>
              </a:spcBef>
              <a:spcAft>
                <a:spcPts val="0"/>
              </a:spcAft>
              <a:buNone/>
              <a:defRPr b="1" i="1" sz="1800">
                <a:solidFill>
                  <a:schemeClr val="dk2"/>
                </a:solidFill>
                <a:latin typeface="Lora"/>
                <a:ea typeface="Lora"/>
                <a:cs typeface="Lora"/>
                <a:sym typeface="Lora"/>
              </a:defRPr>
            </a:lvl4pPr>
            <a:lvl5pPr lvl="4" rtl="0">
              <a:spcBef>
                <a:spcPts val="0"/>
              </a:spcBef>
              <a:spcAft>
                <a:spcPts val="0"/>
              </a:spcAft>
              <a:buNone/>
              <a:defRPr b="1" i="1" sz="1800">
                <a:solidFill>
                  <a:schemeClr val="dk2"/>
                </a:solidFill>
                <a:latin typeface="Lora"/>
                <a:ea typeface="Lora"/>
                <a:cs typeface="Lora"/>
                <a:sym typeface="Lora"/>
              </a:defRPr>
            </a:lvl5pPr>
            <a:lvl6pPr lvl="5" rtl="0">
              <a:spcBef>
                <a:spcPts val="0"/>
              </a:spcBef>
              <a:spcAft>
                <a:spcPts val="0"/>
              </a:spcAft>
              <a:buNone/>
              <a:defRPr b="1" i="1" sz="1800">
                <a:solidFill>
                  <a:schemeClr val="dk2"/>
                </a:solidFill>
                <a:latin typeface="Lora"/>
                <a:ea typeface="Lora"/>
                <a:cs typeface="Lora"/>
                <a:sym typeface="Lora"/>
              </a:defRPr>
            </a:lvl6pPr>
            <a:lvl7pPr lvl="6" rtl="0">
              <a:spcBef>
                <a:spcPts val="0"/>
              </a:spcBef>
              <a:spcAft>
                <a:spcPts val="0"/>
              </a:spcAft>
              <a:buNone/>
              <a:defRPr b="1" i="1" sz="1800">
                <a:solidFill>
                  <a:schemeClr val="dk2"/>
                </a:solidFill>
                <a:latin typeface="Lora"/>
                <a:ea typeface="Lora"/>
                <a:cs typeface="Lora"/>
                <a:sym typeface="Lora"/>
              </a:defRPr>
            </a:lvl7pPr>
            <a:lvl8pPr lvl="7" rtl="0">
              <a:spcBef>
                <a:spcPts val="0"/>
              </a:spcBef>
              <a:spcAft>
                <a:spcPts val="0"/>
              </a:spcAft>
              <a:buNone/>
              <a:defRPr b="1" i="1" sz="1800">
                <a:solidFill>
                  <a:schemeClr val="dk2"/>
                </a:solidFill>
                <a:latin typeface="Lora"/>
                <a:ea typeface="Lora"/>
                <a:cs typeface="Lora"/>
                <a:sym typeface="Lora"/>
              </a:defRPr>
            </a:lvl8pPr>
            <a:lvl9pPr lvl="8" rtl="0">
              <a:spcBef>
                <a:spcPts val="0"/>
              </a:spcBef>
              <a:spcAft>
                <a:spcPts val="0"/>
              </a:spcAft>
              <a:buNone/>
              <a:defRPr b="1" i="1" sz="1800">
                <a:solidFill>
                  <a:schemeClr val="dk2"/>
                </a:solidFill>
                <a:latin typeface="Lora"/>
                <a:ea typeface="Lora"/>
                <a:cs typeface="Lora"/>
                <a:sym typeface="Lora"/>
              </a:defRPr>
            </a:lvl9pPr>
          </a:lstStyle>
          <a:p/>
        </p:txBody>
      </p:sp>
      <p:sp>
        <p:nvSpPr>
          <p:cNvPr id="94" name="Google Shape;94;p13"/>
          <p:cNvSpPr txBox="1"/>
          <p:nvPr>
            <p:ph idx="14" type="subTitle"/>
          </p:nvPr>
        </p:nvSpPr>
        <p:spPr>
          <a:xfrm>
            <a:off x="5711525" y="3637510"/>
            <a:ext cx="2719200" cy="677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0"/>
              </a:spcBef>
              <a:spcAft>
                <a:spcPts val="0"/>
              </a:spcAft>
              <a:buNone/>
              <a:defRPr b="1" sz="1600"/>
            </a:lvl2pPr>
            <a:lvl3pPr lvl="2" rtl="0">
              <a:spcBef>
                <a:spcPts val="0"/>
              </a:spcBef>
              <a:spcAft>
                <a:spcPts val="0"/>
              </a:spcAft>
              <a:buNone/>
              <a:defRPr b="1" sz="1600"/>
            </a:lvl3pPr>
            <a:lvl4pPr lvl="3" rtl="0">
              <a:spcBef>
                <a:spcPts val="0"/>
              </a:spcBef>
              <a:spcAft>
                <a:spcPts val="0"/>
              </a:spcAft>
              <a:buNone/>
              <a:defRPr b="1" sz="1600"/>
            </a:lvl4pPr>
            <a:lvl5pPr lvl="4" rtl="0">
              <a:spcBef>
                <a:spcPts val="0"/>
              </a:spcBef>
              <a:spcAft>
                <a:spcPts val="0"/>
              </a:spcAft>
              <a:buNone/>
              <a:defRPr b="1" sz="1600"/>
            </a:lvl5pPr>
            <a:lvl6pPr lvl="5" rtl="0">
              <a:spcBef>
                <a:spcPts val="0"/>
              </a:spcBef>
              <a:spcAft>
                <a:spcPts val="0"/>
              </a:spcAft>
              <a:buNone/>
              <a:defRPr b="1" sz="1600"/>
            </a:lvl6pPr>
            <a:lvl7pPr lvl="6" rtl="0">
              <a:spcBef>
                <a:spcPts val="0"/>
              </a:spcBef>
              <a:spcAft>
                <a:spcPts val="0"/>
              </a:spcAft>
              <a:buNone/>
              <a:defRPr b="1" sz="1600"/>
            </a:lvl7pPr>
            <a:lvl8pPr lvl="7" rtl="0">
              <a:spcBef>
                <a:spcPts val="0"/>
              </a:spcBef>
              <a:spcAft>
                <a:spcPts val="0"/>
              </a:spcAft>
              <a:buNone/>
              <a:defRPr b="1" sz="1600"/>
            </a:lvl8pPr>
            <a:lvl9pPr lvl="8" rtl="0">
              <a:spcBef>
                <a:spcPts val="0"/>
              </a:spcBef>
              <a:spcAft>
                <a:spcPts val="0"/>
              </a:spcAft>
              <a:buNone/>
              <a:defRPr b="1" sz="1600"/>
            </a:lvl9pPr>
          </a:lstStyle>
          <a:p/>
        </p:txBody>
      </p:sp>
      <p:sp>
        <p:nvSpPr>
          <p:cNvPr id="95" name="Google Shape;95;p13"/>
          <p:cNvSpPr txBox="1"/>
          <p:nvPr>
            <p:ph idx="15" type="title"/>
          </p:nvPr>
        </p:nvSpPr>
        <p:spPr>
          <a:xfrm>
            <a:off x="2171700" y="452325"/>
            <a:ext cx="480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6" name="Google Shape;96;p13"/>
          <p:cNvSpPr/>
          <p:nvPr/>
        </p:nvSpPr>
        <p:spPr>
          <a:xfrm>
            <a:off x="0" y="0"/>
            <a:ext cx="9151200" cy="162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7" name="Google Shape;97;p13"/>
          <p:cNvGrpSpPr/>
          <p:nvPr/>
        </p:nvGrpSpPr>
        <p:grpSpPr>
          <a:xfrm>
            <a:off x="190450" y="519990"/>
            <a:ext cx="8741836" cy="507900"/>
            <a:chOff x="190450" y="519990"/>
            <a:chExt cx="8741836" cy="507900"/>
          </a:xfrm>
        </p:grpSpPr>
        <p:grpSp>
          <p:nvGrpSpPr>
            <p:cNvPr id="98" name="Google Shape;98;p13"/>
            <p:cNvGrpSpPr/>
            <p:nvPr/>
          </p:nvGrpSpPr>
          <p:grpSpPr>
            <a:xfrm>
              <a:off x="190450" y="519990"/>
              <a:ext cx="8741819" cy="507900"/>
              <a:chOff x="190450" y="519990"/>
              <a:chExt cx="8741819" cy="507900"/>
            </a:xfrm>
          </p:grpSpPr>
          <p:grpSp>
            <p:nvGrpSpPr>
              <p:cNvPr id="99" name="Google Shape;99;p13"/>
              <p:cNvGrpSpPr/>
              <p:nvPr/>
            </p:nvGrpSpPr>
            <p:grpSpPr>
              <a:xfrm>
                <a:off x="190450" y="531356"/>
                <a:ext cx="8741819" cy="485108"/>
                <a:chOff x="0" y="1756825"/>
                <a:chExt cx="3894600" cy="461700"/>
              </a:xfrm>
            </p:grpSpPr>
            <p:cxnSp>
              <p:nvCxnSpPr>
                <p:cNvPr id="100" name="Google Shape;100;p13"/>
                <p:cNvCxnSpPr/>
                <p:nvPr/>
              </p:nvCxnSpPr>
              <p:spPr>
                <a:xfrm>
                  <a:off x="0" y="1756825"/>
                  <a:ext cx="3894600" cy="0"/>
                </a:xfrm>
                <a:prstGeom prst="straightConnector1">
                  <a:avLst/>
                </a:prstGeom>
                <a:noFill/>
                <a:ln cap="flat" cmpd="sng" w="9525">
                  <a:solidFill>
                    <a:schemeClr val="accent2"/>
                  </a:solidFill>
                  <a:prstDash val="solid"/>
                  <a:round/>
                  <a:headEnd len="med" w="med" type="none"/>
                  <a:tailEnd len="med" w="med" type="none"/>
                </a:ln>
              </p:spPr>
            </p:cxnSp>
            <p:cxnSp>
              <p:nvCxnSpPr>
                <p:cNvPr id="101" name="Google Shape;101;p13"/>
                <p:cNvCxnSpPr/>
                <p:nvPr/>
              </p:nvCxnSpPr>
              <p:spPr>
                <a:xfrm>
                  <a:off x="0" y="1910717"/>
                  <a:ext cx="660000" cy="0"/>
                </a:xfrm>
                <a:prstGeom prst="straightConnector1">
                  <a:avLst/>
                </a:prstGeom>
                <a:noFill/>
                <a:ln cap="flat" cmpd="sng" w="9525">
                  <a:solidFill>
                    <a:schemeClr val="accent2"/>
                  </a:solidFill>
                  <a:prstDash val="solid"/>
                  <a:round/>
                  <a:headEnd len="med" w="med" type="none"/>
                  <a:tailEnd len="med" w="med" type="none"/>
                </a:ln>
              </p:spPr>
            </p:cxnSp>
            <p:cxnSp>
              <p:nvCxnSpPr>
                <p:cNvPr id="102" name="Google Shape;102;p13"/>
                <p:cNvCxnSpPr/>
                <p:nvPr/>
              </p:nvCxnSpPr>
              <p:spPr>
                <a:xfrm>
                  <a:off x="0" y="2064614"/>
                  <a:ext cx="660000" cy="0"/>
                </a:xfrm>
                <a:prstGeom prst="straightConnector1">
                  <a:avLst/>
                </a:prstGeom>
                <a:noFill/>
                <a:ln cap="flat" cmpd="sng" w="9525">
                  <a:solidFill>
                    <a:schemeClr val="accent2"/>
                  </a:solidFill>
                  <a:prstDash val="solid"/>
                  <a:round/>
                  <a:headEnd len="med" w="med" type="none"/>
                  <a:tailEnd len="med" w="med" type="none"/>
                </a:ln>
              </p:spPr>
            </p:cxnSp>
            <p:cxnSp>
              <p:nvCxnSpPr>
                <p:cNvPr id="103" name="Google Shape;103;p13"/>
                <p:cNvCxnSpPr/>
                <p:nvPr/>
              </p:nvCxnSpPr>
              <p:spPr>
                <a:xfrm>
                  <a:off x="0" y="2218525"/>
                  <a:ext cx="3894600" cy="0"/>
                </a:xfrm>
                <a:prstGeom prst="straightConnector1">
                  <a:avLst/>
                </a:prstGeom>
                <a:noFill/>
                <a:ln cap="flat" cmpd="sng" w="9525">
                  <a:solidFill>
                    <a:schemeClr val="accent2"/>
                  </a:solidFill>
                  <a:prstDash val="solid"/>
                  <a:round/>
                  <a:headEnd len="med" w="med" type="none"/>
                  <a:tailEnd len="med" w="med" type="none"/>
                </a:ln>
              </p:spPr>
            </p:cxnSp>
          </p:grpSp>
          <p:cxnSp>
            <p:nvCxnSpPr>
              <p:cNvPr id="104" name="Google Shape;104;p13"/>
              <p:cNvCxnSpPr/>
              <p:nvPr/>
            </p:nvCxnSpPr>
            <p:spPr>
              <a:xfrm>
                <a:off x="289225" y="519990"/>
                <a:ext cx="0" cy="507900"/>
              </a:xfrm>
              <a:prstGeom prst="straightConnector1">
                <a:avLst/>
              </a:prstGeom>
              <a:noFill/>
              <a:ln cap="flat" cmpd="sng" w="19050">
                <a:solidFill>
                  <a:schemeClr val="accent2"/>
                </a:solidFill>
                <a:prstDash val="solid"/>
                <a:round/>
                <a:headEnd len="med" w="med" type="none"/>
                <a:tailEnd len="med" w="med" type="none"/>
              </a:ln>
            </p:spPr>
          </p:cxnSp>
          <p:cxnSp>
            <p:nvCxnSpPr>
              <p:cNvPr id="105" name="Google Shape;105;p13"/>
              <p:cNvCxnSpPr/>
              <p:nvPr/>
            </p:nvCxnSpPr>
            <p:spPr>
              <a:xfrm>
                <a:off x="190450" y="519990"/>
                <a:ext cx="0" cy="507900"/>
              </a:xfrm>
              <a:prstGeom prst="straightConnector1">
                <a:avLst/>
              </a:prstGeom>
              <a:noFill/>
              <a:ln cap="flat" cmpd="sng" w="28575">
                <a:solidFill>
                  <a:schemeClr val="accent2"/>
                </a:solidFill>
                <a:prstDash val="solid"/>
                <a:round/>
                <a:headEnd len="med" w="med" type="none"/>
                <a:tailEnd len="med" w="med" type="none"/>
              </a:ln>
            </p:spPr>
          </p:cxnSp>
          <p:cxnSp>
            <p:nvCxnSpPr>
              <p:cNvPr id="106" name="Google Shape;106;p13"/>
              <p:cNvCxnSpPr/>
              <p:nvPr/>
            </p:nvCxnSpPr>
            <p:spPr>
              <a:xfrm>
                <a:off x="8932269" y="519990"/>
                <a:ext cx="0" cy="507900"/>
              </a:xfrm>
              <a:prstGeom prst="straightConnector1">
                <a:avLst/>
              </a:prstGeom>
              <a:noFill/>
              <a:ln cap="flat" cmpd="sng" w="9525">
                <a:solidFill>
                  <a:schemeClr val="accent2"/>
                </a:solidFill>
                <a:prstDash val="solid"/>
                <a:round/>
                <a:headEnd len="med" w="med" type="none"/>
                <a:tailEnd len="med" w="med" type="none"/>
              </a:ln>
            </p:spPr>
          </p:cxnSp>
          <p:cxnSp>
            <p:nvCxnSpPr>
              <p:cNvPr id="107" name="Google Shape;107;p13"/>
              <p:cNvCxnSpPr/>
              <p:nvPr/>
            </p:nvCxnSpPr>
            <p:spPr>
              <a:xfrm>
                <a:off x="1312338" y="519990"/>
                <a:ext cx="0" cy="507900"/>
              </a:xfrm>
              <a:prstGeom prst="straightConnector1">
                <a:avLst/>
              </a:prstGeom>
              <a:noFill/>
              <a:ln cap="flat" cmpd="sng" w="9525">
                <a:solidFill>
                  <a:schemeClr val="accent2"/>
                </a:solidFill>
                <a:prstDash val="solid"/>
                <a:round/>
                <a:headEnd len="med" w="med" type="none"/>
                <a:tailEnd len="med" w="med" type="none"/>
              </a:ln>
            </p:spPr>
          </p:cxnSp>
          <p:cxnSp>
            <p:nvCxnSpPr>
              <p:cNvPr id="108" name="Google Shape;108;p13"/>
              <p:cNvCxnSpPr/>
              <p:nvPr/>
            </p:nvCxnSpPr>
            <p:spPr>
              <a:xfrm>
                <a:off x="7831663" y="519990"/>
                <a:ext cx="0" cy="507900"/>
              </a:xfrm>
              <a:prstGeom prst="straightConnector1">
                <a:avLst/>
              </a:prstGeom>
              <a:noFill/>
              <a:ln cap="flat" cmpd="sng" w="9525">
                <a:solidFill>
                  <a:schemeClr val="accent2"/>
                </a:solidFill>
                <a:prstDash val="solid"/>
                <a:round/>
                <a:headEnd len="med" w="med" type="none"/>
                <a:tailEnd len="med" w="med" type="none"/>
              </a:ln>
            </p:spPr>
          </p:cxnSp>
        </p:grpSp>
        <p:grpSp>
          <p:nvGrpSpPr>
            <p:cNvPr id="109" name="Google Shape;109;p13"/>
            <p:cNvGrpSpPr/>
            <p:nvPr/>
          </p:nvGrpSpPr>
          <p:grpSpPr>
            <a:xfrm>
              <a:off x="7450850" y="693050"/>
              <a:ext cx="1481436" cy="161700"/>
              <a:chOff x="0" y="1910717"/>
              <a:chExt cx="660000" cy="153897"/>
            </a:xfrm>
          </p:grpSpPr>
          <p:cxnSp>
            <p:nvCxnSpPr>
              <p:cNvPr id="110" name="Google Shape;110;p13"/>
              <p:cNvCxnSpPr/>
              <p:nvPr/>
            </p:nvCxnSpPr>
            <p:spPr>
              <a:xfrm>
                <a:off x="0" y="1910717"/>
                <a:ext cx="660000" cy="0"/>
              </a:xfrm>
              <a:prstGeom prst="straightConnector1">
                <a:avLst/>
              </a:prstGeom>
              <a:noFill/>
              <a:ln cap="flat" cmpd="sng" w="9525">
                <a:solidFill>
                  <a:schemeClr val="accent2"/>
                </a:solidFill>
                <a:prstDash val="solid"/>
                <a:round/>
                <a:headEnd len="med" w="med" type="none"/>
                <a:tailEnd len="med" w="med" type="none"/>
              </a:ln>
            </p:spPr>
          </p:cxnSp>
          <p:cxnSp>
            <p:nvCxnSpPr>
              <p:cNvPr id="111" name="Google Shape;111;p13"/>
              <p:cNvCxnSpPr/>
              <p:nvPr/>
            </p:nvCxnSpPr>
            <p:spPr>
              <a:xfrm>
                <a:off x="0" y="2064614"/>
                <a:ext cx="660000" cy="0"/>
              </a:xfrm>
              <a:prstGeom prst="straightConnector1">
                <a:avLst/>
              </a:prstGeom>
              <a:noFill/>
              <a:ln cap="flat" cmpd="sng" w="9525">
                <a:solidFill>
                  <a:schemeClr val="accent2"/>
                </a:solidFill>
                <a:prstDash val="solid"/>
                <a:round/>
                <a:headEnd len="med" w="med" type="none"/>
                <a:tailEnd len="med" w="med" type="none"/>
              </a:ln>
            </p:spPr>
          </p:cxn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_1">
    <p:spTree>
      <p:nvGrpSpPr>
        <p:cNvPr id="112" name="Shape 112"/>
        <p:cNvGrpSpPr/>
        <p:nvPr/>
      </p:nvGrpSpPr>
      <p:grpSpPr>
        <a:xfrm>
          <a:off x="0" y="0"/>
          <a:ext cx="0" cy="0"/>
          <a:chOff x="0" y="0"/>
          <a:chExt cx="0" cy="0"/>
        </a:xfrm>
      </p:grpSpPr>
      <p:pic>
        <p:nvPicPr>
          <p:cNvPr id="113" name="Google Shape;113;p14"/>
          <p:cNvPicPr preferRelativeResize="0"/>
          <p:nvPr/>
        </p:nvPicPr>
        <p:blipFill>
          <a:blip r:embed="rId2">
            <a:alphaModFix/>
          </a:blip>
          <a:stretch>
            <a:fillRect/>
          </a:stretch>
        </p:blipFill>
        <p:spPr>
          <a:xfrm>
            <a:off x="0" y="0"/>
            <a:ext cx="9144000" cy="5143500"/>
          </a:xfrm>
          <a:prstGeom prst="rect">
            <a:avLst/>
          </a:prstGeom>
          <a:noFill/>
          <a:ln>
            <a:noFill/>
          </a:ln>
        </p:spPr>
      </p:pic>
      <p:sp>
        <p:nvSpPr>
          <p:cNvPr id="114" name="Google Shape;114;p14"/>
          <p:cNvSpPr txBox="1"/>
          <p:nvPr>
            <p:ph type="title"/>
          </p:nvPr>
        </p:nvSpPr>
        <p:spPr>
          <a:xfrm>
            <a:off x="2037750" y="3076625"/>
            <a:ext cx="3257700" cy="492600"/>
          </a:xfrm>
          <a:prstGeom prst="rect">
            <a:avLst/>
          </a:prstGeom>
        </p:spPr>
        <p:txBody>
          <a:bodyPr anchorCtr="0" anchor="ctr" bIns="91425" lIns="91425" spcFirstLastPara="1" rIns="91425" wrap="square" tIns="91425">
            <a:noAutofit/>
          </a:bodyPr>
          <a:lstStyle>
            <a:lvl1pPr lvl="0" rtl="0" algn="l">
              <a:spcBef>
                <a:spcPts val="0"/>
              </a:spcBef>
              <a:spcAft>
                <a:spcPts val="0"/>
              </a:spcAft>
              <a:buNone/>
              <a:defRPr sz="2000"/>
            </a:lvl1pPr>
            <a:lvl2pPr lvl="1" rtl="0" algn="l">
              <a:spcBef>
                <a:spcPts val="0"/>
              </a:spcBef>
              <a:spcAft>
                <a:spcPts val="0"/>
              </a:spcAft>
              <a:buNone/>
              <a:defRPr b="1" sz="2000"/>
            </a:lvl2pPr>
            <a:lvl3pPr lvl="2" rtl="0" algn="l">
              <a:spcBef>
                <a:spcPts val="0"/>
              </a:spcBef>
              <a:spcAft>
                <a:spcPts val="0"/>
              </a:spcAft>
              <a:buNone/>
              <a:defRPr b="1" sz="2000"/>
            </a:lvl3pPr>
            <a:lvl4pPr lvl="3" rtl="0" algn="l">
              <a:spcBef>
                <a:spcPts val="0"/>
              </a:spcBef>
              <a:spcAft>
                <a:spcPts val="0"/>
              </a:spcAft>
              <a:buNone/>
              <a:defRPr b="1" sz="2000"/>
            </a:lvl4pPr>
            <a:lvl5pPr lvl="4" rtl="0" algn="l">
              <a:spcBef>
                <a:spcPts val="0"/>
              </a:spcBef>
              <a:spcAft>
                <a:spcPts val="0"/>
              </a:spcAft>
              <a:buNone/>
              <a:defRPr b="1" sz="2000"/>
            </a:lvl5pPr>
            <a:lvl6pPr lvl="5" rtl="0" algn="l">
              <a:spcBef>
                <a:spcPts val="0"/>
              </a:spcBef>
              <a:spcAft>
                <a:spcPts val="0"/>
              </a:spcAft>
              <a:buNone/>
              <a:defRPr b="1" sz="2000"/>
            </a:lvl6pPr>
            <a:lvl7pPr lvl="6" rtl="0" algn="l">
              <a:spcBef>
                <a:spcPts val="0"/>
              </a:spcBef>
              <a:spcAft>
                <a:spcPts val="0"/>
              </a:spcAft>
              <a:buNone/>
              <a:defRPr b="1" sz="2000"/>
            </a:lvl7pPr>
            <a:lvl8pPr lvl="7" rtl="0" algn="l">
              <a:spcBef>
                <a:spcPts val="0"/>
              </a:spcBef>
              <a:spcAft>
                <a:spcPts val="0"/>
              </a:spcAft>
              <a:buNone/>
              <a:defRPr b="1" sz="2000"/>
            </a:lvl8pPr>
            <a:lvl9pPr lvl="8" rtl="0" algn="l">
              <a:spcBef>
                <a:spcPts val="0"/>
              </a:spcBef>
              <a:spcAft>
                <a:spcPts val="0"/>
              </a:spcAft>
              <a:buNone/>
              <a:defRPr b="1" sz="2000"/>
            </a:lvl9pPr>
          </a:lstStyle>
          <a:p/>
        </p:txBody>
      </p:sp>
      <p:sp>
        <p:nvSpPr>
          <p:cNvPr id="115" name="Google Shape;115;p14"/>
          <p:cNvSpPr txBox="1"/>
          <p:nvPr>
            <p:ph idx="1" type="subTitle"/>
          </p:nvPr>
        </p:nvSpPr>
        <p:spPr>
          <a:xfrm>
            <a:off x="2037750" y="1586050"/>
            <a:ext cx="5781900" cy="1385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600"/>
            </a:lvl1pPr>
            <a:lvl2pPr lvl="1" rtl="0">
              <a:spcBef>
                <a:spcPts val="0"/>
              </a:spcBef>
              <a:spcAft>
                <a:spcPts val="0"/>
              </a:spcAft>
              <a:buNone/>
              <a:defRPr b="1" sz="2600"/>
            </a:lvl2pPr>
            <a:lvl3pPr lvl="2" rtl="0">
              <a:spcBef>
                <a:spcPts val="0"/>
              </a:spcBef>
              <a:spcAft>
                <a:spcPts val="0"/>
              </a:spcAft>
              <a:buNone/>
              <a:defRPr b="1" sz="2600"/>
            </a:lvl3pPr>
            <a:lvl4pPr lvl="3" rtl="0">
              <a:spcBef>
                <a:spcPts val="0"/>
              </a:spcBef>
              <a:spcAft>
                <a:spcPts val="0"/>
              </a:spcAft>
              <a:buNone/>
              <a:defRPr b="1" sz="2600"/>
            </a:lvl4pPr>
            <a:lvl5pPr lvl="4" rtl="0">
              <a:spcBef>
                <a:spcPts val="0"/>
              </a:spcBef>
              <a:spcAft>
                <a:spcPts val="0"/>
              </a:spcAft>
              <a:buNone/>
              <a:defRPr b="1" sz="2600"/>
            </a:lvl5pPr>
            <a:lvl6pPr lvl="5" rtl="0">
              <a:spcBef>
                <a:spcPts val="0"/>
              </a:spcBef>
              <a:spcAft>
                <a:spcPts val="0"/>
              </a:spcAft>
              <a:buNone/>
              <a:defRPr b="1" sz="2600"/>
            </a:lvl6pPr>
            <a:lvl7pPr lvl="6" rtl="0">
              <a:spcBef>
                <a:spcPts val="0"/>
              </a:spcBef>
              <a:spcAft>
                <a:spcPts val="0"/>
              </a:spcAft>
              <a:buNone/>
              <a:defRPr b="1" sz="2600"/>
            </a:lvl7pPr>
            <a:lvl8pPr lvl="7" rtl="0">
              <a:spcBef>
                <a:spcPts val="0"/>
              </a:spcBef>
              <a:spcAft>
                <a:spcPts val="0"/>
              </a:spcAft>
              <a:buNone/>
              <a:defRPr b="1" sz="2600"/>
            </a:lvl8pPr>
            <a:lvl9pPr lvl="8" rtl="0">
              <a:spcBef>
                <a:spcPts val="0"/>
              </a:spcBef>
              <a:spcAft>
                <a:spcPts val="0"/>
              </a:spcAft>
              <a:buNone/>
              <a:defRPr b="1" sz="2600"/>
            </a:lvl9pPr>
          </a:lstStyle>
          <a:p/>
        </p:txBody>
      </p:sp>
      <p:sp>
        <p:nvSpPr>
          <p:cNvPr id="116" name="Google Shape;116;p14"/>
          <p:cNvSpPr/>
          <p:nvPr/>
        </p:nvSpPr>
        <p:spPr>
          <a:xfrm>
            <a:off x="-7050" y="0"/>
            <a:ext cx="7206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4"/>
          <p:cNvSpPr/>
          <p:nvPr/>
        </p:nvSpPr>
        <p:spPr>
          <a:xfrm>
            <a:off x="-7050" y="4421625"/>
            <a:ext cx="720600" cy="722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4"/>
          <p:cNvSpPr/>
          <p:nvPr/>
        </p:nvSpPr>
        <p:spPr>
          <a:xfrm>
            <a:off x="171778" y="4652332"/>
            <a:ext cx="362945" cy="260986"/>
          </a:xfrm>
          <a:custGeom>
            <a:rect b="b" l="l" r="r" t="t"/>
            <a:pathLst>
              <a:path extrusionOk="0" h="11040" w="15353">
                <a:moveTo>
                  <a:pt x="4069" y="1"/>
                </a:moveTo>
                <a:lnTo>
                  <a:pt x="976" y="4693"/>
                </a:lnTo>
                <a:cubicBezTo>
                  <a:pt x="380" y="5561"/>
                  <a:pt x="0" y="6483"/>
                  <a:pt x="0" y="7568"/>
                </a:cubicBezTo>
                <a:cubicBezTo>
                  <a:pt x="0" y="9738"/>
                  <a:pt x="1600" y="11013"/>
                  <a:pt x="3336" y="11013"/>
                </a:cubicBezTo>
                <a:cubicBezTo>
                  <a:pt x="5262" y="11013"/>
                  <a:pt x="6673" y="9575"/>
                  <a:pt x="6673" y="7568"/>
                </a:cubicBezTo>
                <a:cubicBezTo>
                  <a:pt x="6673" y="6456"/>
                  <a:pt x="6211" y="5398"/>
                  <a:pt x="5235" y="4747"/>
                </a:cubicBezTo>
                <a:lnTo>
                  <a:pt x="7296" y="28"/>
                </a:lnTo>
                <a:lnTo>
                  <a:pt x="7296" y="1"/>
                </a:lnTo>
                <a:close/>
                <a:moveTo>
                  <a:pt x="12179" y="1"/>
                </a:moveTo>
                <a:lnTo>
                  <a:pt x="9087" y="4693"/>
                </a:lnTo>
                <a:cubicBezTo>
                  <a:pt x="8490" y="5561"/>
                  <a:pt x="8110" y="6483"/>
                  <a:pt x="8110" y="7568"/>
                </a:cubicBezTo>
                <a:cubicBezTo>
                  <a:pt x="8110" y="9738"/>
                  <a:pt x="9710" y="11040"/>
                  <a:pt x="11419" y="11040"/>
                </a:cubicBezTo>
                <a:cubicBezTo>
                  <a:pt x="13372" y="11040"/>
                  <a:pt x="14783" y="9575"/>
                  <a:pt x="14783" y="7568"/>
                </a:cubicBezTo>
                <a:cubicBezTo>
                  <a:pt x="14783" y="6456"/>
                  <a:pt x="14321" y="5398"/>
                  <a:pt x="13291" y="4720"/>
                </a:cubicBezTo>
                <a:lnTo>
                  <a:pt x="153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10">
    <p:spTree>
      <p:nvGrpSpPr>
        <p:cNvPr id="119" name="Shape 119"/>
        <p:cNvGrpSpPr/>
        <p:nvPr/>
      </p:nvGrpSpPr>
      <p:grpSpPr>
        <a:xfrm>
          <a:off x="0" y="0"/>
          <a:ext cx="0" cy="0"/>
          <a:chOff x="0" y="0"/>
          <a:chExt cx="0" cy="0"/>
        </a:xfrm>
      </p:grpSpPr>
      <p:sp>
        <p:nvSpPr>
          <p:cNvPr id="120" name="Google Shape;120;p15"/>
          <p:cNvSpPr/>
          <p:nvPr/>
        </p:nvSpPr>
        <p:spPr>
          <a:xfrm>
            <a:off x="8430725" y="0"/>
            <a:ext cx="7206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5"/>
          <p:cNvSpPr txBox="1"/>
          <p:nvPr>
            <p:ph type="title"/>
          </p:nvPr>
        </p:nvSpPr>
        <p:spPr>
          <a:xfrm>
            <a:off x="2357240" y="2308050"/>
            <a:ext cx="3361500" cy="800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4000"/>
              <a:buNone/>
              <a:defRPr sz="4000"/>
            </a:lvl1pPr>
            <a:lvl2pPr lvl="1" rtl="0" algn="ctr">
              <a:spcBef>
                <a:spcPts val="0"/>
              </a:spcBef>
              <a:spcAft>
                <a:spcPts val="0"/>
              </a:spcAft>
              <a:buSzPts val="4000"/>
              <a:buNone/>
              <a:defRPr sz="4000"/>
            </a:lvl2pPr>
            <a:lvl3pPr lvl="2" rtl="0" algn="ctr">
              <a:spcBef>
                <a:spcPts val="0"/>
              </a:spcBef>
              <a:spcAft>
                <a:spcPts val="0"/>
              </a:spcAft>
              <a:buSzPts val="4000"/>
              <a:buNone/>
              <a:defRPr sz="4000"/>
            </a:lvl3pPr>
            <a:lvl4pPr lvl="3" rtl="0" algn="ctr">
              <a:spcBef>
                <a:spcPts val="0"/>
              </a:spcBef>
              <a:spcAft>
                <a:spcPts val="0"/>
              </a:spcAft>
              <a:buSzPts val="4000"/>
              <a:buNone/>
              <a:defRPr sz="4000"/>
            </a:lvl4pPr>
            <a:lvl5pPr lvl="4" rtl="0" algn="ctr">
              <a:spcBef>
                <a:spcPts val="0"/>
              </a:spcBef>
              <a:spcAft>
                <a:spcPts val="0"/>
              </a:spcAft>
              <a:buSzPts val="4000"/>
              <a:buNone/>
              <a:defRPr sz="4000"/>
            </a:lvl5pPr>
            <a:lvl6pPr lvl="5" rtl="0" algn="ctr">
              <a:spcBef>
                <a:spcPts val="0"/>
              </a:spcBef>
              <a:spcAft>
                <a:spcPts val="0"/>
              </a:spcAft>
              <a:buSzPts val="4000"/>
              <a:buNone/>
              <a:defRPr sz="4000"/>
            </a:lvl6pPr>
            <a:lvl7pPr lvl="6" rtl="0" algn="ctr">
              <a:spcBef>
                <a:spcPts val="0"/>
              </a:spcBef>
              <a:spcAft>
                <a:spcPts val="0"/>
              </a:spcAft>
              <a:buSzPts val="4000"/>
              <a:buNone/>
              <a:defRPr sz="4000"/>
            </a:lvl7pPr>
            <a:lvl8pPr lvl="7" rtl="0" algn="ctr">
              <a:spcBef>
                <a:spcPts val="0"/>
              </a:spcBef>
              <a:spcAft>
                <a:spcPts val="0"/>
              </a:spcAft>
              <a:buSzPts val="4000"/>
              <a:buNone/>
              <a:defRPr sz="4000"/>
            </a:lvl8pPr>
            <a:lvl9pPr lvl="8" rtl="0" algn="ctr">
              <a:spcBef>
                <a:spcPts val="0"/>
              </a:spcBef>
              <a:spcAft>
                <a:spcPts val="0"/>
              </a:spcAft>
              <a:buSzPts val="4000"/>
              <a:buNone/>
              <a:defRPr sz="4000"/>
            </a:lvl9pPr>
          </a:lstStyle>
          <a:p/>
        </p:txBody>
      </p:sp>
      <p:sp>
        <p:nvSpPr>
          <p:cNvPr id="122" name="Google Shape;122;p15"/>
          <p:cNvSpPr txBox="1"/>
          <p:nvPr>
            <p:ph hasCustomPrompt="1" idx="2" type="title"/>
          </p:nvPr>
        </p:nvSpPr>
        <p:spPr>
          <a:xfrm>
            <a:off x="6283375" y="2202301"/>
            <a:ext cx="1359300" cy="795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60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123" name="Google Shape;123;p15"/>
          <p:cNvSpPr txBox="1"/>
          <p:nvPr>
            <p:ph idx="1" type="subTitle"/>
          </p:nvPr>
        </p:nvSpPr>
        <p:spPr>
          <a:xfrm>
            <a:off x="2992340" y="3033024"/>
            <a:ext cx="2726400" cy="6675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sz="1600"/>
            </a:lvl1pPr>
            <a:lvl2pPr lvl="1" rtl="0" algn="r">
              <a:spcBef>
                <a:spcPts val="0"/>
              </a:spcBef>
              <a:spcAft>
                <a:spcPts val="0"/>
              </a:spcAft>
              <a:buNone/>
              <a:defRPr b="1" sz="1600"/>
            </a:lvl2pPr>
            <a:lvl3pPr lvl="2" rtl="0" algn="r">
              <a:spcBef>
                <a:spcPts val="0"/>
              </a:spcBef>
              <a:spcAft>
                <a:spcPts val="0"/>
              </a:spcAft>
              <a:buNone/>
              <a:defRPr b="1" sz="1600"/>
            </a:lvl3pPr>
            <a:lvl4pPr lvl="3" rtl="0" algn="r">
              <a:spcBef>
                <a:spcPts val="0"/>
              </a:spcBef>
              <a:spcAft>
                <a:spcPts val="0"/>
              </a:spcAft>
              <a:buNone/>
              <a:defRPr b="1" sz="1600"/>
            </a:lvl4pPr>
            <a:lvl5pPr lvl="4" rtl="0" algn="r">
              <a:spcBef>
                <a:spcPts val="0"/>
              </a:spcBef>
              <a:spcAft>
                <a:spcPts val="0"/>
              </a:spcAft>
              <a:buNone/>
              <a:defRPr b="1" sz="1600"/>
            </a:lvl5pPr>
            <a:lvl6pPr lvl="5" rtl="0" algn="r">
              <a:spcBef>
                <a:spcPts val="0"/>
              </a:spcBef>
              <a:spcAft>
                <a:spcPts val="0"/>
              </a:spcAft>
              <a:buNone/>
              <a:defRPr b="1" sz="1600"/>
            </a:lvl6pPr>
            <a:lvl7pPr lvl="6" rtl="0" algn="r">
              <a:spcBef>
                <a:spcPts val="0"/>
              </a:spcBef>
              <a:spcAft>
                <a:spcPts val="0"/>
              </a:spcAft>
              <a:buNone/>
              <a:defRPr b="1" sz="1600"/>
            </a:lvl7pPr>
            <a:lvl8pPr lvl="7" rtl="0" algn="r">
              <a:spcBef>
                <a:spcPts val="0"/>
              </a:spcBef>
              <a:spcAft>
                <a:spcPts val="0"/>
              </a:spcAft>
              <a:buNone/>
              <a:defRPr b="1" sz="1600"/>
            </a:lvl8pPr>
            <a:lvl9pPr lvl="8" rtl="0" algn="r">
              <a:spcBef>
                <a:spcPts val="0"/>
              </a:spcBef>
              <a:spcAft>
                <a:spcPts val="0"/>
              </a:spcAft>
              <a:buNone/>
              <a:defRPr b="1" sz="1600"/>
            </a:lvl9pPr>
          </a:lstStyle>
          <a:p/>
        </p:txBody>
      </p:sp>
      <p:sp>
        <p:nvSpPr>
          <p:cNvPr id="124" name="Google Shape;124;p15"/>
          <p:cNvSpPr/>
          <p:nvPr/>
        </p:nvSpPr>
        <p:spPr>
          <a:xfrm>
            <a:off x="8430725" y="0"/>
            <a:ext cx="720600" cy="722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CUSTOM_14">
    <p:spTree>
      <p:nvGrpSpPr>
        <p:cNvPr id="125" name="Shape 125"/>
        <p:cNvGrpSpPr/>
        <p:nvPr/>
      </p:nvGrpSpPr>
      <p:grpSpPr>
        <a:xfrm>
          <a:off x="0" y="0"/>
          <a:ext cx="0" cy="0"/>
          <a:chOff x="0" y="0"/>
          <a:chExt cx="0" cy="0"/>
        </a:xfrm>
      </p:grpSpPr>
      <p:grpSp>
        <p:nvGrpSpPr>
          <p:cNvPr id="126" name="Google Shape;126;p16"/>
          <p:cNvGrpSpPr/>
          <p:nvPr/>
        </p:nvGrpSpPr>
        <p:grpSpPr>
          <a:xfrm>
            <a:off x="190450" y="519990"/>
            <a:ext cx="8741836" cy="507900"/>
            <a:chOff x="190450" y="519990"/>
            <a:chExt cx="8741836" cy="507900"/>
          </a:xfrm>
        </p:grpSpPr>
        <p:grpSp>
          <p:nvGrpSpPr>
            <p:cNvPr id="127" name="Google Shape;127;p16"/>
            <p:cNvGrpSpPr/>
            <p:nvPr/>
          </p:nvGrpSpPr>
          <p:grpSpPr>
            <a:xfrm>
              <a:off x="190450" y="519990"/>
              <a:ext cx="8741819" cy="507900"/>
              <a:chOff x="190450" y="519990"/>
              <a:chExt cx="8741819" cy="507900"/>
            </a:xfrm>
          </p:grpSpPr>
          <p:grpSp>
            <p:nvGrpSpPr>
              <p:cNvPr id="128" name="Google Shape;128;p16"/>
              <p:cNvGrpSpPr/>
              <p:nvPr/>
            </p:nvGrpSpPr>
            <p:grpSpPr>
              <a:xfrm>
                <a:off x="190450" y="531356"/>
                <a:ext cx="8741819" cy="485108"/>
                <a:chOff x="0" y="1756825"/>
                <a:chExt cx="3894600" cy="461700"/>
              </a:xfrm>
            </p:grpSpPr>
            <p:cxnSp>
              <p:nvCxnSpPr>
                <p:cNvPr id="129" name="Google Shape;129;p16"/>
                <p:cNvCxnSpPr/>
                <p:nvPr/>
              </p:nvCxnSpPr>
              <p:spPr>
                <a:xfrm>
                  <a:off x="0" y="1756825"/>
                  <a:ext cx="3894600" cy="0"/>
                </a:xfrm>
                <a:prstGeom prst="straightConnector1">
                  <a:avLst/>
                </a:prstGeom>
                <a:noFill/>
                <a:ln cap="flat" cmpd="sng" w="9525">
                  <a:solidFill>
                    <a:schemeClr val="accent2"/>
                  </a:solidFill>
                  <a:prstDash val="solid"/>
                  <a:round/>
                  <a:headEnd len="med" w="med" type="none"/>
                  <a:tailEnd len="med" w="med" type="none"/>
                </a:ln>
              </p:spPr>
            </p:cxnSp>
            <p:cxnSp>
              <p:nvCxnSpPr>
                <p:cNvPr id="130" name="Google Shape;130;p16"/>
                <p:cNvCxnSpPr/>
                <p:nvPr/>
              </p:nvCxnSpPr>
              <p:spPr>
                <a:xfrm>
                  <a:off x="0" y="1910717"/>
                  <a:ext cx="660000" cy="0"/>
                </a:xfrm>
                <a:prstGeom prst="straightConnector1">
                  <a:avLst/>
                </a:prstGeom>
                <a:noFill/>
                <a:ln cap="flat" cmpd="sng" w="9525">
                  <a:solidFill>
                    <a:schemeClr val="accent2"/>
                  </a:solidFill>
                  <a:prstDash val="solid"/>
                  <a:round/>
                  <a:headEnd len="med" w="med" type="none"/>
                  <a:tailEnd len="med" w="med" type="none"/>
                </a:ln>
              </p:spPr>
            </p:cxnSp>
            <p:cxnSp>
              <p:nvCxnSpPr>
                <p:cNvPr id="131" name="Google Shape;131;p16"/>
                <p:cNvCxnSpPr/>
                <p:nvPr/>
              </p:nvCxnSpPr>
              <p:spPr>
                <a:xfrm>
                  <a:off x="0" y="2064614"/>
                  <a:ext cx="660000" cy="0"/>
                </a:xfrm>
                <a:prstGeom prst="straightConnector1">
                  <a:avLst/>
                </a:prstGeom>
                <a:noFill/>
                <a:ln cap="flat" cmpd="sng" w="9525">
                  <a:solidFill>
                    <a:schemeClr val="accent2"/>
                  </a:solidFill>
                  <a:prstDash val="solid"/>
                  <a:round/>
                  <a:headEnd len="med" w="med" type="none"/>
                  <a:tailEnd len="med" w="med" type="none"/>
                </a:ln>
              </p:spPr>
            </p:cxnSp>
            <p:cxnSp>
              <p:nvCxnSpPr>
                <p:cNvPr id="132" name="Google Shape;132;p16"/>
                <p:cNvCxnSpPr/>
                <p:nvPr/>
              </p:nvCxnSpPr>
              <p:spPr>
                <a:xfrm>
                  <a:off x="0" y="2218525"/>
                  <a:ext cx="3894600" cy="0"/>
                </a:xfrm>
                <a:prstGeom prst="straightConnector1">
                  <a:avLst/>
                </a:prstGeom>
                <a:noFill/>
                <a:ln cap="flat" cmpd="sng" w="9525">
                  <a:solidFill>
                    <a:schemeClr val="accent2"/>
                  </a:solidFill>
                  <a:prstDash val="solid"/>
                  <a:round/>
                  <a:headEnd len="med" w="med" type="none"/>
                  <a:tailEnd len="med" w="med" type="none"/>
                </a:ln>
              </p:spPr>
            </p:cxnSp>
          </p:grpSp>
          <p:cxnSp>
            <p:nvCxnSpPr>
              <p:cNvPr id="133" name="Google Shape;133;p16"/>
              <p:cNvCxnSpPr/>
              <p:nvPr/>
            </p:nvCxnSpPr>
            <p:spPr>
              <a:xfrm>
                <a:off x="289225" y="519990"/>
                <a:ext cx="0" cy="507900"/>
              </a:xfrm>
              <a:prstGeom prst="straightConnector1">
                <a:avLst/>
              </a:prstGeom>
              <a:noFill/>
              <a:ln cap="flat" cmpd="sng" w="19050">
                <a:solidFill>
                  <a:schemeClr val="accent2"/>
                </a:solidFill>
                <a:prstDash val="solid"/>
                <a:round/>
                <a:headEnd len="med" w="med" type="none"/>
                <a:tailEnd len="med" w="med" type="none"/>
              </a:ln>
            </p:spPr>
          </p:cxnSp>
          <p:cxnSp>
            <p:nvCxnSpPr>
              <p:cNvPr id="134" name="Google Shape;134;p16"/>
              <p:cNvCxnSpPr/>
              <p:nvPr/>
            </p:nvCxnSpPr>
            <p:spPr>
              <a:xfrm>
                <a:off x="190450" y="519990"/>
                <a:ext cx="0" cy="507900"/>
              </a:xfrm>
              <a:prstGeom prst="straightConnector1">
                <a:avLst/>
              </a:prstGeom>
              <a:noFill/>
              <a:ln cap="flat" cmpd="sng" w="28575">
                <a:solidFill>
                  <a:schemeClr val="accent2"/>
                </a:solidFill>
                <a:prstDash val="solid"/>
                <a:round/>
                <a:headEnd len="med" w="med" type="none"/>
                <a:tailEnd len="med" w="med" type="none"/>
              </a:ln>
            </p:spPr>
          </p:cxnSp>
          <p:cxnSp>
            <p:nvCxnSpPr>
              <p:cNvPr id="135" name="Google Shape;135;p16"/>
              <p:cNvCxnSpPr/>
              <p:nvPr/>
            </p:nvCxnSpPr>
            <p:spPr>
              <a:xfrm>
                <a:off x="8932269" y="519990"/>
                <a:ext cx="0" cy="507900"/>
              </a:xfrm>
              <a:prstGeom prst="straightConnector1">
                <a:avLst/>
              </a:prstGeom>
              <a:noFill/>
              <a:ln cap="flat" cmpd="sng" w="9525">
                <a:solidFill>
                  <a:schemeClr val="accent2"/>
                </a:solidFill>
                <a:prstDash val="solid"/>
                <a:round/>
                <a:headEnd len="med" w="med" type="none"/>
                <a:tailEnd len="med" w="med" type="none"/>
              </a:ln>
            </p:spPr>
          </p:cxnSp>
          <p:cxnSp>
            <p:nvCxnSpPr>
              <p:cNvPr id="136" name="Google Shape;136;p16"/>
              <p:cNvCxnSpPr/>
              <p:nvPr/>
            </p:nvCxnSpPr>
            <p:spPr>
              <a:xfrm>
                <a:off x="1312338" y="519990"/>
                <a:ext cx="0" cy="507900"/>
              </a:xfrm>
              <a:prstGeom prst="straightConnector1">
                <a:avLst/>
              </a:prstGeom>
              <a:noFill/>
              <a:ln cap="flat" cmpd="sng" w="9525">
                <a:solidFill>
                  <a:schemeClr val="accent2"/>
                </a:solidFill>
                <a:prstDash val="solid"/>
                <a:round/>
                <a:headEnd len="med" w="med" type="none"/>
                <a:tailEnd len="med" w="med" type="none"/>
              </a:ln>
            </p:spPr>
          </p:cxnSp>
          <p:cxnSp>
            <p:nvCxnSpPr>
              <p:cNvPr id="137" name="Google Shape;137;p16"/>
              <p:cNvCxnSpPr/>
              <p:nvPr/>
            </p:nvCxnSpPr>
            <p:spPr>
              <a:xfrm>
                <a:off x="7831663" y="519990"/>
                <a:ext cx="0" cy="507900"/>
              </a:xfrm>
              <a:prstGeom prst="straightConnector1">
                <a:avLst/>
              </a:prstGeom>
              <a:noFill/>
              <a:ln cap="flat" cmpd="sng" w="9525">
                <a:solidFill>
                  <a:schemeClr val="accent2"/>
                </a:solidFill>
                <a:prstDash val="solid"/>
                <a:round/>
                <a:headEnd len="med" w="med" type="none"/>
                <a:tailEnd len="med" w="med" type="none"/>
              </a:ln>
            </p:spPr>
          </p:cxnSp>
        </p:grpSp>
        <p:grpSp>
          <p:nvGrpSpPr>
            <p:cNvPr id="138" name="Google Shape;138;p16"/>
            <p:cNvGrpSpPr/>
            <p:nvPr/>
          </p:nvGrpSpPr>
          <p:grpSpPr>
            <a:xfrm>
              <a:off x="7450850" y="693050"/>
              <a:ext cx="1481436" cy="161700"/>
              <a:chOff x="0" y="1910717"/>
              <a:chExt cx="660000" cy="153897"/>
            </a:xfrm>
          </p:grpSpPr>
          <p:cxnSp>
            <p:nvCxnSpPr>
              <p:cNvPr id="139" name="Google Shape;139;p16"/>
              <p:cNvCxnSpPr/>
              <p:nvPr/>
            </p:nvCxnSpPr>
            <p:spPr>
              <a:xfrm>
                <a:off x="0" y="1910717"/>
                <a:ext cx="660000" cy="0"/>
              </a:xfrm>
              <a:prstGeom prst="straightConnector1">
                <a:avLst/>
              </a:prstGeom>
              <a:noFill/>
              <a:ln cap="flat" cmpd="sng" w="9525">
                <a:solidFill>
                  <a:schemeClr val="accent2"/>
                </a:solidFill>
                <a:prstDash val="solid"/>
                <a:round/>
                <a:headEnd len="med" w="med" type="none"/>
                <a:tailEnd len="med" w="med" type="none"/>
              </a:ln>
            </p:spPr>
          </p:cxnSp>
          <p:cxnSp>
            <p:nvCxnSpPr>
              <p:cNvPr id="140" name="Google Shape;140;p16"/>
              <p:cNvCxnSpPr/>
              <p:nvPr/>
            </p:nvCxnSpPr>
            <p:spPr>
              <a:xfrm>
                <a:off x="0" y="2064614"/>
                <a:ext cx="660000" cy="0"/>
              </a:xfrm>
              <a:prstGeom prst="straightConnector1">
                <a:avLst/>
              </a:prstGeom>
              <a:noFill/>
              <a:ln cap="flat" cmpd="sng" w="9525">
                <a:solidFill>
                  <a:schemeClr val="accent2"/>
                </a:solidFill>
                <a:prstDash val="solid"/>
                <a:round/>
                <a:headEnd len="med" w="med" type="none"/>
                <a:tailEnd len="med" w="med" type="none"/>
              </a:ln>
            </p:spPr>
          </p:cxnSp>
        </p:grpSp>
      </p:grpSp>
      <p:sp>
        <p:nvSpPr>
          <p:cNvPr id="141" name="Google Shape;141;p16"/>
          <p:cNvSpPr txBox="1"/>
          <p:nvPr>
            <p:ph type="title"/>
          </p:nvPr>
        </p:nvSpPr>
        <p:spPr>
          <a:xfrm>
            <a:off x="720300" y="452325"/>
            <a:ext cx="77034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42" name="Google Shape;142;p16"/>
          <p:cNvSpPr txBox="1"/>
          <p:nvPr>
            <p:ph idx="1" type="subTitle"/>
          </p:nvPr>
        </p:nvSpPr>
        <p:spPr>
          <a:xfrm>
            <a:off x="1466898" y="3534375"/>
            <a:ext cx="2512500" cy="4938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1800">
                <a:solidFill>
                  <a:schemeClr val="dk2"/>
                </a:solidFill>
                <a:latin typeface="Lora"/>
                <a:ea typeface="Lora"/>
                <a:cs typeface="Lora"/>
                <a:sym typeface="Lora"/>
              </a:defRPr>
            </a:lvl1pPr>
            <a:lvl2pPr lvl="1" rtl="0" algn="ctr">
              <a:spcBef>
                <a:spcPts val="0"/>
              </a:spcBef>
              <a:spcAft>
                <a:spcPts val="0"/>
              </a:spcAft>
              <a:buNone/>
              <a:defRPr b="1" i="1" sz="1800">
                <a:solidFill>
                  <a:schemeClr val="dk2"/>
                </a:solidFill>
                <a:latin typeface="Lora"/>
                <a:ea typeface="Lora"/>
                <a:cs typeface="Lora"/>
                <a:sym typeface="Lora"/>
              </a:defRPr>
            </a:lvl2pPr>
            <a:lvl3pPr lvl="2" rtl="0" algn="ctr">
              <a:spcBef>
                <a:spcPts val="0"/>
              </a:spcBef>
              <a:spcAft>
                <a:spcPts val="0"/>
              </a:spcAft>
              <a:buNone/>
              <a:defRPr b="1" i="1" sz="1800">
                <a:solidFill>
                  <a:schemeClr val="dk2"/>
                </a:solidFill>
                <a:latin typeface="Lora"/>
                <a:ea typeface="Lora"/>
                <a:cs typeface="Lora"/>
                <a:sym typeface="Lora"/>
              </a:defRPr>
            </a:lvl3pPr>
            <a:lvl4pPr lvl="3" rtl="0" algn="ctr">
              <a:spcBef>
                <a:spcPts val="0"/>
              </a:spcBef>
              <a:spcAft>
                <a:spcPts val="0"/>
              </a:spcAft>
              <a:buNone/>
              <a:defRPr b="1" i="1" sz="1800">
                <a:solidFill>
                  <a:schemeClr val="dk2"/>
                </a:solidFill>
                <a:latin typeface="Lora"/>
                <a:ea typeface="Lora"/>
                <a:cs typeface="Lora"/>
                <a:sym typeface="Lora"/>
              </a:defRPr>
            </a:lvl4pPr>
            <a:lvl5pPr lvl="4" rtl="0" algn="ctr">
              <a:spcBef>
                <a:spcPts val="0"/>
              </a:spcBef>
              <a:spcAft>
                <a:spcPts val="0"/>
              </a:spcAft>
              <a:buNone/>
              <a:defRPr b="1" i="1" sz="1800">
                <a:solidFill>
                  <a:schemeClr val="dk2"/>
                </a:solidFill>
                <a:latin typeface="Lora"/>
                <a:ea typeface="Lora"/>
                <a:cs typeface="Lora"/>
                <a:sym typeface="Lora"/>
              </a:defRPr>
            </a:lvl5pPr>
            <a:lvl6pPr lvl="5" rtl="0" algn="ctr">
              <a:spcBef>
                <a:spcPts val="0"/>
              </a:spcBef>
              <a:spcAft>
                <a:spcPts val="0"/>
              </a:spcAft>
              <a:buNone/>
              <a:defRPr b="1" i="1" sz="1800">
                <a:solidFill>
                  <a:schemeClr val="dk2"/>
                </a:solidFill>
                <a:latin typeface="Lora"/>
                <a:ea typeface="Lora"/>
                <a:cs typeface="Lora"/>
                <a:sym typeface="Lora"/>
              </a:defRPr>
            </a:lvl6pPr>
            <a:lvl7pPr lvl="6" rtl="0" algn="ctr">
              <a:spcBef>
                <a:spcPts val="0"/>
              </a:spcBef>
              <a:spcAft>
                <a:spcPts val="0"/>
              </a:spcAft>
              <a:buNone/>
              <a:defRPr b="1" i="1" sz="1800">
                <a:solidFill>
                  <a:schemeClr val="dk2"/>
                </a:solidFill>
                <a:latin typeface="Lora"/>
                <a:ea typeface="Lora"/>
                <a:cs typeface="Lora"/>
                <a:sym typeface="Lora"/>
              </a:defRPr>
            </a:lvl7pPr>
            <a:lvl8pPr lvl="7" rtl="0" algn="ctr">
              <a:spcBef>
                <a:spcPts val="0"/>
              </a:spcBef>
              <a:spcAft>
                <a:spcPts val="0"/>
              </a:spcAft>
              <a:buNone/>
              <a:defRPr b="1" i="1" sz="1800">
                <a:solidFill>
                  <a:schemeClr val="dk2"/>
                </a:solidFill>
                <a:latin typeface="Lora"/>
                <a:ea typeface="Lora"/>
                <a:cs typeface="Lora"/>
                <a:sym typeface="Lora"/>
              </a:defRPr>
            </a:lvl8pPr>
            <a:lvl9pPr lvl="8" rtl="0" algn="ctr">
              <a:spcBef>
                <a:spcPts val="0"/>
              </a:spcBef>
              <a:spcAft>
                <a:spcPts val="0"/>
              </a:spcAft>
              <a:buNone/>
              <a:defRPr b="1" i="1" sz="1800">
                <a:solidFill>
                  <a:schemeClr val="dk2"/>
                </a:solidFill>
                <a:latin typeface="Lora"/>
                <a:ea typeface="Lora"/>
                <a:cs typeface="Lora"/>
                <a:sym typeface="Lora"/>
              </a:defRPr>
            </a:lvl9pPr>
          </a:lstStyle>
          <a:p/>
        </p:txBody>
      </p:sp>
      <p:sp>
        <p:nvSpPr>
          <p:cNvPr id="143" name="Google Shape;143;p16"/>
          <p:cNvSpPr txBox="1"/>
          <p:nvPr>
            <p:ph idx="2" type="subTitle"/>
          </p:nvPr>
        </p:nvSpPr>
        <p:spPr>
          <a:xfrm>
            <a:off x="1466995" y="3927296"/>
            <a:ext cx="2512500" cy="676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0"/>
              </a:spcBef>
              <a:spcAft>
                <a:spcPts val="0"/>
              </a:spcAft>
              <a:buNone/>
              <a:defRPr b="1" sz="1600"/>
            </a:lvl2pPr>
            <a:lvl3pPr lvl="2" rtl="0" algn="ctr">
              <a:spcBef>
                <a:spcPts val="0"/>
              </a:spcBef>
              <a:spcAft>
                <a:spcPts val="0"/>
              </a:spcAft>
              <a:buNone/>
              <a:defRPr b="1" sz="1600"/>
            </a:lvl3pPr>
            <a:lvl4pPr lvl="3" rtl="0" algn="ctr">
              <a:spcBef>
                <a:spcPts val="0"/>
              </a:spcBef>
              <a:spcAft>
                <a:spcPts val="0"/>
              </a:spcAft>
              <a:buNone/>
              <a:defRPr b="1" sz="1600"/>
            </a:lvl4pPr>
            <a:lvl5pPr lvl="4" rtl="0" algn="ctr">
              <a:spcBef>
                <a:spcPts val="0"/>
              </a:spcBef>
              <a:spcAft>
                <a:spcPts val="0"/>
              </a:spcAft>
              <a:buNone/>
              <a:defRPr b="1" sz="1600"/>
            </a:lvl5pPr>
            <a:lvl6pPr lvl="5" rtl="0" algn="ctr">
              <a:spcBef>
                <a:spcPts val="0"/>
              </a:spcBef>
              <a:spcAft>
                <a:spcPts val="0"/>
              </a:spcAft>
              <a:buNone/>
              <a:defRPr b="1" sz="1600"/>
            </a:lvl6pPr>
            <a:lvl7pPr lvl="6" rtl="0" algn="ctr">
              <a:spcBef>
                <a:spcPts val="0"/>
              </a:spcBef>
              <a:spcAft>
                <a:spcPts val="0"/>
              </a:spcAft>
              <a:buNone/>
              <a:defRPr b="1" sz="1600"/>
            </a:lvl7pPr>
            <a:lvl8pPr lvl="7" rtl="0" algn="ctr">
              <a:spcBef>
                <a:spcPts val="0"/>
              </a:spcBef>
              <a:spcAft>
                <a:spcPts val="0"/>
              </a:spcAft>
              <a:buNone/>
              <a:defRPr b="1" sz="1600"/>
            </a:lvl8pPr>
            <a:lvl9pPr lvl="8" rtl="0" algn="ctr">
              <a:spcBef>
                <a:spcPts val="0"/>
              </a:spcBef>
              <a:spcAft>
                <a:spcPts val="0"/>
              </a:spcAft>
              <a:buNone/>
              <a:defRPr b="1" sz="1600"/>
            </a:lvl9pPr>
          </a:lstStyle>
          <a:p/>
        </p:txBody>
      </p:sp>
      <p:sp>
        <p:nvSpPr>
          <p:cNvPr id="144" name="Google Shape;144;p16"/>
          <p:cNvSpPr txBox="1"/>
          <p:nvPr>
            <p:ph idx="3" type="subTitle"/>
          </p:nvPr>
        </p:nvSpPr>
        <p:spPr>
          <a:xfrm>
            <a:off x="5037898" y="3534375"/>
            <a:ext cx="2512500" cy="4938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1800">
                <a:solidFill>
                  <a:schemeClr val="dk2"/>
                </a:solidFill>
                <a:latin typeface="Lora"/>
                <a:ea typeface="Lora"/>
                <a:cs typeface="Lora"/>
                <a:sym typeface="Lora"/>
              </a:defRPr>
            </a:lvl1pPr>
            <a:lvl2pPr lvl="1" rtl="0" algn="ctr">
              <a:spcBef>
                <a:spcPts val="0"/>
              </a:spcBef>
              <a:spcAft>
                <a:spcPts val="0"/>
              </a:spcAft>
              <a:buNone/>
              <a:defRPr b="1" i="1" sz="1800">
                <a:solidFill>
                  <a:schemeClr val="dk2"/>
                </a:solidFill>
                <a:latin typeface="Lora"/>
                <a:ea typeface="Lora"/>
                <a:cs typeface="Lora"/>
                <a:sym typeface="Lora"/>
              </a:defRPr>
            </a:lvl2pPr>
            <a:lvl3pPr lvl="2" rtl="0" algn="ctr">
              <a:spcBef>
                <a:spcPts val="0"/>
              </a:spcBef>
              <a:spcAft>
                <a:spcPts val="0"/>
              </a:spcAft>
              <a:buNone/>
              <a:defRPr b="1" i="1" sz="1800">
                <a:solidFill>
                  <a:schemeClr val="dk2"/>
                </a:solidFill>
                <a:latin typeface="Lora"/>
                <a:ea typeface="Lora"/>
                <a:cs typeface="Lora"/>
                <a:sym typeface="Lora"/>
              </a:defRPr>
            </a:lvl3pPr>
            <a:lvl4pPr lvl="3" rtl="0" algn="ctr">
              <a:spcBef>
                <a:spcPts val="0"/>
              </a:spcBef>
              <a:spcAft>
                <a:spcPts val="0"/>
              </a:spcAft>
              <a:buNone/>
              <a:defRPr b="1" i="1" sz="1800">
                <a:solidFill>
                  <a:schemeClr val="dk2"/>
                </a:solidFill>
                <a:latin typeface="Lora"/>
                <a:ea typeface="Lora"/>
                <a:cs typeface="Lora"/>
                <a:sym typeface="Lora"/>
              </a:defRPr>
            </a:lvl4pPr>
            <a:lvl5pPr lvl="4" rtl="0" algn="ctr">
              <a:spcBef>
                <a:spcPts val="0"/>
              </a:spcBef>
              <a:spcAft>
                <a:spcPts val="0"/>
              </a:spcAft>
              <a:buNone/>
              <a:defRPr b="1" i="1" sz="1800">
                <a:solidFill>
                  <a:schemeClr val="dk2"/>
                </a:solidFill>
                <a:latin typeface="Lora"/>
                <a:ea typeface="Lora"/>
                <a:cs typeface="Lora"/>
                <a:sym typeface="Lora"/>
              </a:defRPr>
            </a:lvl5pPr>
            <a:lvl6pPr lvl="5" rtl="0" algn="ctr">
              <a:spcBef>
                <a:spcPts val="0"/>
              </a:spcBef>
              <a:spcAft>
                <a:spcPts val="0"/>
              </a:spcAft>
              <a:buNone/>
              <a:defRPr b="1" i="1" sz="1800">
                <a:solidFill>
                  <a:schemeClr val="dk2"/>
                </a:solidFill>
                <a:latin typeface="Lora"/>
                <a:ea typeface="Lora"/>
                <a:cs typeface="Lora"/>
                <a:sym typeface="Lora"/>
              </a:defRPr>
            </a:lvl6pPr>
            <a:lvl7pPr lvl="6" rtl="0" algn="ctr">
              <a:spcBef>
                <a:spcPts val="0"/>
              </a:spcBef>
              <a:spcAft>
                <a:spcPts val="0"/>
              </a:spcAft>
              <a:buNone/>
              <a:defRPr b="1" i="1" sz="1800">
                <a:solidFill>
                  <a:schemeClr val="dk2"/>
                </a:solidFill>
                <a:latin typeface="Lora"/>
                <a:ea typeface="Lora"/>
                <a:cs typeface="Lora"/>
                <a:sym typeface="Lora"/>
              </a:defRPr>
            </a:lvl7pPr>
            <a:lvl8pPr lvl="7" rtl="0" algn="ctr">
              <a:spcBef>
                <a:spcPts val="0"/>
              </a:spcBef>
              <a:spcAft>
                <a:spcPts val="0"/>
              </a:spcAft>
              <a:buNone/>
              <a:defRPr b="1" i="1" sz="1800">
                <a:solidFill>
                  <a:schemeClr val="dk2"/>
                </a:solidFill>
                <a:latin typeface="Lora"/>
                <a:ea typeface="Lora"/>
                <a:cs typeface="Lora"/>
                <a:sym typeface="Lora"/>
              </a:defRPr>
            </a:lvl8pPr>
            <a:lvl9pPr lvl="8" rtl="0" algn="ctr">
              <a:spcBef>
                <a:spcPts val="0"/>
              </a:spcBef>
              <a:spcAft>
                <a:spcPts val="0"/>
              </a:spcAft>
              <a:buNone/>
              <a:defRPr b="1" i="1" sz="1800">
                <a:solidFill>
                  <a:schemeClr val="dk2"/>
                </a:solidFill>
                <a:latin typeface="Lora"/>
                <a:ea typeface="Lora"/>
                <a:cs typeface="Lora"/>
                <a:sym typeface="Lora"/>
              </a:defRPr>
            </a:lvl9pPr>
          </a:lstStyle>
          <a:p/>
        </p:txBody>
      </p:sp>
      <p:sp>
        <p:nvSpPr>
          <p:cNvPr id="145" name="Google Shape;145;p16"/>
          <p:cNvSpPr txBox="1"/>
          <p:nvPr>
            <p:ph idx="4" type="subTitle"/>
          </p:nvPr>
        </p:nvSpPr>
        <p:spPr>
          <a:xfrm>
            <a:off x="5037995" y="3927296"/>
            <a:ext cx="2512500" cy="676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0"/>
              </a:spcBef>
              <a:spcAft>
                <a:spcPts val="0"/>
              </a:spcAft>
              <a:buNone/>
              <a:defRPr b="1" sz="1600"/>
            </a:lvl2pPr>
            <a:lvl3pPr lvl="2" rtl="0" algn="ctr">
              <a:spcBef>
                <a:spcPts val="0"/>
              </a:spcBef>
              <a:spcAft>
                <a:spcPts val="0"/>
              </a:spcAft>
              <a:buNone/>
              <a:defRPr b="1" sz="1600"/>
            </a:lvl3pPr>
            <a:lvl4pPr lvl="3" rtl="0" algn="ctr">
              <a:spcBef>
                <a:spcPts val="0"/>
              </a:spcBef>
              <a:spcAft>
                <a:spcPts val="0"/>
              </a:spcAft>
              <a:buNone/>
              <a:defRPr b="1" sz="1600"/>
            </a:lvl4pPr>
            <a:lvl5pPr lvl="4" rtl="0" algn="ctr">
              <a:spcBef>
                <a:spcPts val="0"/>
              </a:spcBef>
              <a:spcAft>
                <a:spcPts val="0"/>
              </a:spcAft>
              <a:buNone/>
              <a:defRPr b="1" sz="1600"/>
            </a:lvl5pPr>
            <a:lvl6pPr lvl="5" rtl="0" algn="ctr">
              <a:spcBef>
                <a:spcPts val="0"/>
              </a:spcBef>
              <a:spcAft>
                <a:spcPts val="0"/>
              </a:spcAft>
              <a:buNone/>
              <a:defRPr b="1" sz="1600"/>
            </a:lvl6pPr>
            <a:lvl7pPr lvl="6" rtl="0" algn="ctr">
              <a:spcBef>
                <a:spcPts val="0"/>
              </a:spcBef>
              <a:spcAft>
                <a:spcPts val="0"/>
              </a:spcAft>
              <a:buNone/>
              <a:defRPr b="1" sz="1600"/>
            </a:lvl7pPr>
            <a:lvl8pPr lvl="7" rtl="0" algn="ctr">
              <a:spcBef>
                <a:spcPts val="0"/>
              </a:spcBef>
              <a:spcAft>
                <a:spcPts val="0"/>
              </a:spcAft>
              <a:buNone/>
              <a:defRPr b="1" sz="1600"/>
            </a:lvl8pPr>
            <a:lvl9pPr lvl="8" rtl="0" algn="ctr">
              <a:spcBef>
                <a:spcPts val="0"/>
              </a:spcBef>
              <a:spcAft>
                <a:spcPts val="0"/>
              </a:spcAft>
              <a:buNone/>
              <a:defRPr b="1" sz="1600"/>
            </a:lvl9pPr>
          </a:lstStyle>
          <a:p/>
        </p:txBody>
      </p:sp>
      <p:sp>
        <p:nvSpPr>
          <p:cNvPr id="146" name="Google Shape;146;p16"/>
          <p:cNvSpPr/>
          <p:nvPr/>
        </p:nvSpPr>
        <p:spPr>
          <a:xfrm>
            <a:off x="0" y="0"/>
            <a:ext cx="9151200" cy="162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TITLE_AND_TWO_COLUMNS_1_1">
    <p:spTree>
      <p:nvGrpSpPr>
        <p:cNvPr id="147" name="Shape 147"/>
        <p:cNvGrpSpPr/>
        <p:nvPr/>
      </p:nvGrpSpPr>
      <p:grpSpPr>
        <a:xfrm>
          <a:off x="0" y="0"/>
          <a:ext cx="0" cy="0"/>
          <a:chOff x="0" y="0"/>
          <a:chExt cx="0" cy="0"/>
        </a:xfrm>
      </p:grpSpPr>
      <p:sp>
        <p:nvSpPr>
          <p:cNvPr id="148" name="Google Shape;148;p17"/>
          <p:cNvSpPr/>
          <p:nvPr/>
        </p:nvSpPr>
        <p:spPr>
          <a:xfrm>
            <a:off x="4910675" y="0"/>
            <a:ext cx="42333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7"/>
          <p:cNvSpPr txBox="1"/>
          <p:nvPr>
            <p:ph idx="1" type="subTitle"/>
          </p:nvPr>
        </p:nvSpPr>
        <p:spPr>
          <a:xfrm>
            <a:off x="5854325" y="815750"/>
            <a:ext cx="2459700" cy="4023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1800">
                <a:solidFill>
                  <a:schemeClr val="lt1"/>
                </a:solidFill>
                <a:latin typeface="Lora"/>
                <a:ea typeface="Lora"/>
                <a:cs typeface="Lora"/>
                <a:sym typeface="Lora"/>
              </a:defRPr>
            </a:lvl1pPr>
            <a:lvl2pPr lvl="1" rtl="0">
              <a:spcBef>
                <a:spcPts val="0"/>
              </a:spcBef>
              <a:spcAft>
                <a:spcPts val="0"/>
              </a:spcAft>
              <a:buNone/>
              <a:defRPr b="1" i="1" sz="1800">
                <a:solidFill>
                  <a:schemeClr val="lt1"/>
                </a:solidFill>
                <a:latin typeface="Lora"/>
                <a:ea typeface="Lora"/>
                <a:cs typeface="Lora"/>
                <a:sym typeface="Lora"/>
              </a:defRPr>
            </a:lvl2pPr>
            <a:lvl3pPr lvl="2" rtl="0">
              <a:spcBef>
                <a:spcPts val="0"/>
              </a:spcBef>
              <a:spcAft>
                <a:spcPts val="0"/>
              </a:spcAft>
              <a:buNone/>
              <a:defRPr b="1" i="1" sz="1800">
                <a:solidFill>
                  <a:schemeClr val="lt1"/>
                </a:solidFill>
                <a:latin typeface="Lora"/>
                <a:ea typeface="Lora"/>
                <a:cs typeface="Lora"/>
                <a:sym typeface="Lora"/>
              </a:defRPr>
            </a:lvl3pPr>
            <a:lvl4pPr lvl="3" rtl="0">
              <a:spcBef>
                <a:spcPts val="0"/>
              </a:spcBef>
              <a:spcAft>
                <a:spcPts val="0"/>
              </a:spcAft>
              <a:buNone/>
              <a:defRPr b="1" i="1" sz="1800">
                <a:solidFill>
                  <a:schemeClr val="lt1"/>
                </a:solidFill>
                <a:latin typeface="Lora"/>
                <a:ea typeface="Lora"/>
                <a:cs typeface="Lora"/>
                <a:sym typeface="Lora"/>
              </a:defRPr>
            </a:lvl4pPr>
            <a:lvl5pPr lvl="4" rtl="0">
              <a:spcBef>
                <a:spcPts val="0"/>
              </a:spcBef>
              <a:spcAft>
                <a:spcPts val="0"/>
              </a:spcAft>
              <a:buNone/>
              <a:defRPr b="1" i="1" sz="1800">
                <a:solidFill>
                  <a:schemeClr val="lt1"/>
                </a:solidFill>
                <a:latin typeface="Lora"/>
                <a:ea typeface="Lora"/>
                <a:cs typeface="Lora"/>
                <a:sym typeface="Lora"/>
              </a:defRPr>
            </a:lvl5pPr>
            <a:lvl6pPr lvl="5" rtl="0">
              <a:spcBef>
                <a:spcPts val="0"/>
              </a:spcBef>
              <a:spcAft>
                <a:spcPts val="0"/>
              </a:spcAft>
              <a:buNone/>
              <a:defRPr b="1" i="1" sz="1800">
                <a:solidFill>
                  <a:schemeClr val="lt1"/>
                </a:solidFill>
                <a:latin typeface="Lora"/>
                <a:ea typeface="Lora"/>
                <a:cs typeface="Lora"/>
                <a:sym typeface="Lora"/>
              </a:defRPr>
            </a:lvl6pPr>
            <a:lvl7pPr lvl="6" rtl="0">
              <a:spcBef>
                <a:spcPts val="0"/>
              </a:spcBef>
              <a:spcAft>
                <a:spcPts val="0"/>
              </a:spcAft>
              <a:buNone/>
              <a:defRPr b="1" i="1" sz="1800">
                <a:solidFill>
                  <a:schemeClr val="lt1"/>
                </a:solidFill>
                <a:latin typeface="Lora"/>
                <a:ea typeface="Lora"/>
                <a:cs typeface="Lora"/>
                <a:sym typeface="Lora"/>
              </a:defRPr>
            </a:lvl7pPr>
            <a:lvl8pPr lvl="7" rtl="0">
              <a:spcBef>
                <a:spcPts val="0"/>
              </a:spcBef>
              <a:spcAft>
                <a:spcPts val="0"/>
              </a:spcAft>
              <a:buNone/>
              <a:defRPr b="1" i="1" sz="1800">
                <a:solidFill>
                  <a:schemeClr val="lt1"/>
                </a:solidFill>
                <a:latin typeface="Lora"/>
                <a:ea typeface="Lora"/>
                <a:cs typeface="Lora"/>
                <a:sym typeface="Lora"/>
              </a:defRPr>
            </a:lvl8pPr>
            <a:lvl9pPr lvl="8" rtl="0">
              <a:spcBef>
                <a:spcPts val="0"/>
              </a:spcBef>
              <a:spcAft>
                <a:spcPts val="0"/>
              </a:spcAft>
              <a:buNone/>
              <a:defRPr b="1" i="1" sz="1800">
                <a:solidFill>
                  <a:schemeClr val="lt1"/>
                </a:solidFill>
                <a:latin typeface="Lora"/>
                <a:ea typeface="Lora"/>
                <a:cs typeface="Lora"/>
                <a:sym typeface="Lora"/>
              </a:defRPr>
            </a:lvl9pPr>
          </a:lstStyle>
          <a:p/>
        </p:txBody>
      </p:sp>
      <p:sp>
        <p:nvSpPr>
          <p:cNvPr id="150" name="Google Shape;150;p17"/>
          <p:cNvSpPr txBox="1"/>
          <p:nvPr>
            <p:ph idx="2" type="subTitle"/>
          </p:nvPr>
        </p:nvSpPr>
        <p:spPr>
          <a:xfrm>
            <a:off x="5854325" y="1125125"/>
            <a:ext cx="2459700" cy="6585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chemeClr val="lt1"/>
                </a:solidFill>
              </a:defRPr>
            </a:lvl1pPr>
            <a:lvl2pPr lvl="1" rtl="0">
              <a:spcBef>
                <a:spcPts val="0"/>
              </a:spcBef>
              <a:spcAft>
                <a:spcPts val="0"/>
              </a:spcAft>
              <a:buNone/>
              <a:defRPr b="1" sz="1600">
                <a:solidFill>
                  <a:schemeClr val="lt1"/>
                </a:solidFill>
              </a:defRPr>
            </a:lvl2pPr>
            <a:lvl3pPr lvl="2" rtl="0">
              <a:spcBef>
                <a:spcPts val="0"/>
              </a:spcBef>
              <a:spcAft>
                <a:spcPts val="0"/>
              </a:spcAft>
              <a:buNone/>
              <a:defRPr b="1" sz="1600">
                <a:solidFill>
                  <a:schemeClr val="lt1"/>
                </a:solidFill>
              </a:defRPr>
            </a:lvl3pPr>
            <a:lvl4pPr lvl="3" rtl="0">
              <a:spcBef>
                <a:spcPts val="0"/>
              </a:spcBef>
              <a:spcAft>
                <a:spcPts val="0"/>
              </a:spcAft>
              <a:buNone/>
              <a:defRPr b="1" sz="1600">
                <a:solidFill>
                  <a:schemeClr val="lt1"/>
                </a:solidFill>
              </a:defRPr>
            </a:lvl4pPr>
            <a:lvl5pPr lvl="4" rtl="0">
              <a:spcBef>
                <a:spcPts val="0"/>
              </a:spcBef>
              <a:spcAft>
                <a:spcPts val="0"/>
              </a:spcAft>
              <a:buNone/>
              <a:defRPr b="1" sz="1600">
                <a:solidFill>
                  <a:schemeClr val="lt1"/>
                </a:solidFill>
              </a:defRPr>
            </a:lvl5pPr>
            <a:lvl6pPr lvl="5" rtl="0">
              <a:spcBef>
                <a:spcPts val="0"/>
              </a:spcBef>
              <a:spcAft>
                <a:spcPts val="0"/>
              </a:spcAft>
              <a:buNone/>
              <a:defRPr b="1" sz="1600">
                <a:solidFill>
                  <a:schemeClr val="lt1"/>
                </a:solidFill>
              </a:defRPr>
            </a:lvl6pPr>
            <a:lvl7pPr lvl="6" rtl="0">
              <a:spcBef>
                <a:spcPts val="0"/>
              </a:spcBef>
              <a:spcAft>
                <a:spcPts val="0"/>
              </a:spcAft>
              <a:buNone/>
              <a:defRPr b="1" sz="1600">
                <a:solidFill>
                  <a:schemeClr val="lt1"/>
                </a:solidFill>
              </a:defRPr>
            </a:lvl7pPr>
            <a:lvl8pPr lvl="7" rtl="0">
              <a:spcBef>
                <a:spcPts val="0"/>
              </a:spcBef>
              <a:spcAft>
                <a:spcPts val="0"/>
              </a:spcAft>
              <a:buNone/>
              <a:defRPr b="1" sz="1600">
                <a:solidFill>
                  <a:schemeClr val="lt1"/>
                </a:solidFill>
              </a:defRPr>
            </a:lvl8pPr>
            <a:lvl9pPr lvl="8" rtl="0">
              <a:spcBef>
                <a:spcPts val="0"/>
              </a:spcBef>
              <a:spcAft>
                <a:spcPts val="0"/>
              </a:spcAft>
              <a:buNone/>
              <a:defRPr b="1" sz="1600">
                <a:solidFill>
                  <a:schemeClr val="lt1"/>
                </a:solidFill>
              </a:defRPr>
            </a:lvl9pPr>
          </a:lstStyle>
          <a:p/>
        </p:txBody>
      </p:sp>
      <p:sp>
        <p:nvSpPr>
          <p:cNvPr id="151" name="Google Shape;151;p17"/>
          <p:cNvSpPr txBox="1"/>
          <p:nvPr>
            <p:ph idx="3" type="subTitle"/>
          </p:nvPr>
        </p:nvSpPr>
        <p:spPr>
          <a:xfrm>
            <a:off x="5854325" y="2094363"/>
            <a:ext cx="2459700" cy="4023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1800">
                <a:solidFill>
                  <a:schemeClr val="lt1"/>
                </a:solidFill>
                <a:latin typeface="Lora"/>
                <a:ea typeface="Lora"/>
                <a:cs typeface="Lora"/>
                <a:sym typeface="Lora"/>
              </a:defRPr>
            </a:lvl1pPr>
            <a:lvl2pPr lvl="1" rtl="0">
              <a:spcBef>
                <a:spcPts val="0"/>
              </a:spcBef>
              <a:spcAft>
                <a:spcPts val="0"/>
              </a:spcAft>
              <a:buNone/>
              <a:defRPr b="1" i="1" sz="1800">
                <a:solidFill>
                  <a:schemeClr val="lt1"/>
                </a:solidFill>
                <a:latin typeface="Lora"/>
                <a:ea typeface="Lora"/>
                <a:cs typeface="Lora"/>
                <a:sym typeface="Lora"/>
              </a:defRPr>
            </a:lvl2pPr>
            <a:lvl3pPr lvl="2" rtl="0">
              <a:spcBef>
                <a:spcPts val="0"/>
              </a:spcBef>
              <a:spcAft>
                <a:spcPts val="0"/>
              </a:spcAft>
              <a:buNone/>
              <a:defRPr b="1" i="1" sz="1800">
                <a:solidFill>
                  <a:schemeClr val="lt1"/>
                </a:solidFill>
                <a:latin typeface="Lora"/>
                <a:ea typeface="Lora"/>
                <a:cs typeface="Lora"/>
                <a:sym typeface="Lora"/>
              </a:defRPr>
            </a:lvl3pPr>
            <a:lvl4pPr lvl="3" rtl="0">
              <a:spcBef>
                <a:spcPts val="0"/>
              </a:spcBef>
              <a:spcAft>
                <a:spcPts val="0"/>
              </a:spcAft>
              <a:buNone/>
              <a:defRPr b="1" i="1" sz="1800">
                <a:solidFill>
                  <a:schemeClr val="lt1"/>
                </a:solidFill>
                <a:latin typeface="Lora"/>
                <a:ea typeface="Lora"/>
                <a:cs typeface="Lora"/>
                <a:sym typeface="Lora"/>
              </a:defRPr>
            </a:lvl4pPr>
            <a:lvl5pPr lvl="4" rtl="0">
              <a:spcBef>
                <a:spcPts val="0"/>
              </a:spcBef>
              <a:spcAft>
                <a:spcPts val="0"/>
              </a:spcAft>
              <a:buNone/>
              <a:defRPr b="1" i="1" sz="1800">
                <a:solidFill>
                  <a:schemeClr val="lt1"/>
                </a:solidFill>
                <a:latin typeface="Lora"/>
                <a:ea typeface="Lora"/>
                <a:cs typeface="Lora"/>
                <a:sym typeface="Lora"/>
              </a:defRPr>
            </a:lvl5pPr>
            <a:lvl6pPr lvl="5" rtl="0">
              <a:spcBef>
                <a:spcPts val="0"/>
              </a:spcBef>
              <a:spcAft>
                <a:spcPts val="0"/>
              </a:spcAft>
              <a:buNone/>
              <a:defRPr b="1" i="1" sz="1800">
                <a:solidFill>
                  <a:schemeClr val="lt1"/>
                </a:solidFill>
                <a:latin typeface="Lora"/>
                <a:ea typeface="Lora"/>
                <a:cs typeface="Lora"/>
                <a:sym typeface="Lora"/>
              </a:defRPr>
            </a:lvl6pPr>
            <a:lvl7pPr lvl="6" rtl="0">
              <a:spcBef>
                <a:spcPts val="0"/>
              </a:spcBef>
              <a:spcAft>
                <a:spcPts val="0"/>
              </a:spcAft>
              <a:buNone/>
              <a:defRPr b="1" i="1" sz="1800">
                <a:solidFill>
                  <a:schemeClr val="lt1"/>
                </a:solidFill>
                <a:latin typeface="Lora"/>
                <a:ea typeface="Lora"/>
                <a:cs typeface="Lora"/>
                <a:sym typeface="Lora"/>
              </a:defRPr>
            </a:lvl7pPr>
            <a:lvl8pPr lvl="7" rtl="0">
              <a:spcBef>
                <a:spcPts val="0"/>
              </a:spcBef>
              <a:spcAft>
                <a:spcPts val="0"/>
              </a:spcAft>
              <a:buNone/>
              <a:defRPr b="1" i="1" sz="1800">
                <a:solidFill>
                  <a:schemeClr val="lt1"/>
                </a:solidFill>
                <a:latin typeface="Lora"/>
                <a:ea typeface="Lora"/>
                <a:cs typeface="Lora"/>
                <a:sym typeface="Lora"/>
              </a:defRPr>
            </a:lvl8pPr>
            <a:lvl9pPr lvl="8" rtl="0">
              <a:spcBef>
                <a:spcPts val="0"/>
              </a:spcBef>
              <a:spcAft>
                <a:spcPts val="0"/>
              </a:spcAft>
              <a:buNone/>
              <a:defRPr b="1" i="1" sz="1800">
                <a:solidFill>
                  <a:schemeClr val="lt1"/>
                </a:solidFill>
                <a:latin typeface="Lora"/>
                <a:ea typeface="Lora"/>
                <a:cs typeface="Lora"/>
                <a:sym typeface="Lora"/>
              </a:defRPr>
            </a:lvl9pPr>
          </a:lstStyle>
          <a:p/>
        </p:txBody>
      </p:sp>
      <p:sp>
        <p:nvSpPr>
          <p:cNvPr id="152" name="Google Shape;152;p17"/>
          <p:cNvSpPr txBox="1"/>
          <p:nvPr>
            <p:ph idx="4" type="subTitle"/>
          </p:nvPr>
        </p:nvSpPr>
        <p:spPr>
          <a:xfrm>
            <a:off x="5854325" y="2401867"/>
            <a:ext cx="2459700" cy="6585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chemeClr val="lt1"/>
                </a:solidFill>
              </a:defRPr>
            </a:lvl1pPr>
            <a:lvl2pPr lvl="1" rtl="0">
              <a:spcBef>
                <a:spcPts val="0"/>
              </a:spcBef>
              <a:spcAft>
                <a:spcPts val="0"/>
              </a:spcAft>
              <a:buNone/>
              <a:defRPr b="1" sz="1600">
                <a:solidFill>
                  <a:schemeClr val="lt1"/>
                </a:solidFill>
              </a:defRPr>
            </a:lvl2pPr>
            <a:lvl3pPr lvl="2" rtl="0">
              <a:spcBef>
                <a:spcPts val="0"/>
              </a:spcBef>
              <a:spcAft>
                <a:spcPts val="0"/>
              </a:spcAft>
              <a:buNone/>
              <a:defRPr b="1" sz="1600">
                <a:solidFill>
                  <a:schemeClr val="lt1"/>
                </a:solidFill>
              </a:defRPr>
            </a:lvl3pPr>
            <a:lvl4pPr lvl="3" rtl="0">
              <a:spcBef>
                <a:spcPts val="0"/>
              </a:spcBef>
              <a:spcAft>
                <a:spcPts val="0"/>
              </a:spcAft>
              <a:buNone/>
              <a:defRPr b="1" sz="1600">
                <a:solidFill>
                  <a:schemeClr val="lt1"/>
                </a:solidFill>
              </a:defRPr>
            </a:lvl4pPr>
            <a:lvl5pPr lvl="4" rtl="0">
              <a:spcBef>
                <a:spcPts val="0"/>
              </a:spcBef>
              <a:spcAft>
                <a:spcPts val="0"/>
              </a:spcAft>
              <a:buNone/>
              <a:defRPr b="1" sz="1600">
                <a:solidFill>
                  <a:schemeClr val="lt1"/>
                </a:solidFill>
              </a:defRPr>
            </a:lvl5pPr>
            <a:lvl6pPr lvl="5" rtl="0">
              <a:spcBef>
                <a:spcPts val="0"/>
              </a:spcBef>
              <a:spcAft>
                <a:spcPts val="0"/>
              </a:spcAft>
              <a:buNone/>
              <a:defRPr b="1" sz="1600">
                <a:solidFill>
                  <a:schemeClr val="lt1"/>
                </a:solidFill>
              </a:defRPr>
            </a:lvl6pPr>
            <a:lvl7pPr lvl="6" rtl="0">
              <a:spcBef>
                <a:spcPts val="0"/>
              </a:spcBef>
              <a:spcAft>
                <a:spcPts val="0"/>
              </a:spcAft>
              <a:buNone/>
              <a:defRPr b="1" sz="1600">
                <a:solidFill>
                  <a:schemeClr val="lt1"/>
                </a:solidFill>
              </a:defRPr>
            </a:lvl7pPr>
            <a:lvl8pPr lvl="7" rtl="0">
              <a:spcBef>
                <a:spcPts val="0"/>
              </a:spcBef>
              <a:spcAft>
                <a:spcPts val="0"/>
              </a:spcAft>
              <a:buNone/>
              <a:defRPr b="1" sz="1600">
                <a:solidFill>
                  <a:schemeClr val="lt1"/>
                </a:solidFill>
              </a:defRPr>
            </a:lvl8pPr>
            <a:lvl9pPr lvl="8" rtl="0">
              <a:spcBef>
                <a:spcPts val="0"/>
              </a:spcBef>
              <a:spcAft>
                <a:spcPts val="0"/>
              </a:spcAft>
              <a:buNone/>
              <a:defRPr b="1" sz="1600">
                <a:solidFill>
                  <a:schemeClr val="lt1"/>
                </a:solidFill>
              </a:defRPr>
            </a:lvl9pPr>
          </a:lstStyle>
          <a:p/>
        </p:txBody>
      </p:sp>
      <p:sp>
        <p:nvSpPr>
          <p:cNvPr id="153" name="Google Shape;153;p17"/>
          <p:cNvSpPr txBox="1"/>
          <p:nvPr>
            <p:ph idx="5" type="subTitle"/>
          </p:nvPr>
        </p:nvSpPr>
        <p:spPr>
          <a:xfrm>
            <a:off x="5854325" y="3371100"/>
            <a:ext cx="2459700" cy="4023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1800">
                <a:solidFill>
                  <a:schemeClr val="lt1"/>
                </a:solidFill>
                <a:latin typeface="Lora"/>
                <a:ea typeface="Lora"/>
                <a:cs typeface="Lora"/>
                <a:sym typeface="Lora"/>
              </a:defRPr>
            </a:lvl1pPr>
            <a:lvl2pPr lvl="1" rtl="0">
              <a:spcBef>
                <a:spcPts val="0"/>
              </a:spcBef>
              <a:spcAft>
                <a:spcPts val="0"/>
              </a:spcAft>
              <a:buNone/>
              <a:defRPr b="1" i="1" sz="1800">
                <a:solidFill>
                  <a:schemeClr val="lt1"/>
                </a:solidFill>
                <a:latin typeface="Lora"/>
                <a:ea typeface="Lora"/>
                <a:cs typeface="Lora"/>
                <a:sym typeface="Lora"/>
              </a:defRPr>
            </a:lvl2pPr>
            <a:lvl3pPr lvl="2" rtl="0">
              <a:spcBef>
                <a:spcPts val="0"/>
              </a:spcBef>
              <a:spcAft>
                <a:spcPts val="0"/>
              </a:spcAft>
              <a:buNone/>
              <a:defRPr b="1" i="1" sz="1800">
                <a:solidFill>
                  <a:schemeClr val="lt1"/>
                </a:solidFill>
                <a:latin typeface="Lora"/>
                <a:ea typeface="Lora"/>
                <a:cs typeface="Lora"/>
                <a:sym typeface="Lora"/>
              </a:defRPr>
            </a:lvl3pPr>
            <a:lvl4pPr lvl="3" rtl="0">
              <a:spcBef>
                <a:spcPts val="0"/>
              </a:spcBef>
              <a:spcAft>
                <a:spcPts val="0"/>
              </a:spcAft>
              <a:buNone/>
              <a:defRPr b="1" i="1" sz="1800">
                <a:solidFill>
                  <a:schemeClr val="lt1"/>
                </a:solidFill>
                <a:latin typeface="Lora"/>
                <a:ea typeface="Lora"/>
                <a:cs typeface="Lora"/>
                <a:sym typeface="Lora"/>
              </a:defRPr>
            </a:lvl4pPr>
            <a:lvl5pPr lvl="4" rtl="0">
              <a:spcBef>
                <a:spcPts val="0"/>
              </a:spcBef>
              <a:spcAft>
                <a:spcPts val="0"/>
              </a:spcAft>
              <a:buNone/>
              <a:defRPr b="1" i="1" sz="1800">
                <a:solidFill>
                  <a:schemeClr val="lt1"/>
                </a:solidFill>
                <a:latin typeface="Lora"/>
                <a:ea typeface="Lora"/>
                <a:cs typeface="Lora"/>
                <a:sym typeface="Lora"/>
              </a:defRPr>
            </a:lvl5pPr>
            <a:lvl6pPr lvl="5" rtl="0">
              <a:spcBef>
                <a:spcPts val="0"/>
              </a:spcBef>
              <a:spcAft>
                <a:spcPts val="0"/>
              </a:spcAft>
              <a:buNone/>
              <a:defRPr b="1" i="1" sz="1800">
                <a:solidFill>
                  <a:schemeClr val="lt1"/>
                </a:solidFill>
                <a:latin typeface="Lora"/>
                <a:ea typeface="Lora"/>
                <a:cs typeface="Lora"/>
                <a:sym typeface="Lora"/>
              </a:defRPr>
            </a:lvl6pPr>
            <a:lvl7pPr lvl="6" rtl="0">
              <a:spcBef>
                <a:spcPts val="0"/>
              </a:spcBef>
              <a:spcAft>
                <a:spcPts val="0"/>
              </a:spcAft>
              <a:buNone/>
              <a:defRPr b="1" i="1" sz="1800">
                <a:solidFill>
                  <a:schemeClr val="lt1"/>
                </a:solidFill>
                <a:latin typeface="Lora"/>
                <a:ea typeface="Lora"/>
                <a:cs typeface="Lora"/>
                <a:sym typeface="Lora"/>
              </a:defRPr>
            </a:lvl7pPr>
            <a:lvl8pPr lvl="7" rtl="0">
              <a:spcBef>
                <a:spcPts val="0"/>
              </a:spcBef>
              <a:spcAft>
                <a:spcPts val="0"/>
              </a:spcAft>
              <a:buNone/>
              <a:defRPr b="1" i="1" sz="1800">
                <a:solidFill>
                  <a:schemeClr val="lt1"/>
                </a:solidFill>
                <a:latin typeface="Lora"/>
                <a:ea typeface="Lora"/>
                <a:cs typeface="Lora"/>
                <a:sym typeface="Lora"/>
              </a:defRPr>
            </a:lvl8pPr>
            <a:lvl9pPr lvl="8" rtl="0">
              <a:spcBef>
                <a:spcPts val="0"/>
              </a:spcBef>
              <a:spcAft>
                <a:spcPts val="0"/>
              </a:spcAft>
              <a:buNone/>
              <a:defRPr b="1" i="1" sz="1800">
                <a:solidFill>
                  <a:schemeClr val="lt1"/>
                </a:solidFill>
                <a:latin typeface="Lora"/>
                <a:ea typeface="Lora"/>
                <a:cs typeface="Lora"/>
                <a:sym typeface="Lora"/>
              </a:defRPr>
            </a:lvl9pPr>
          </a:lstStyle>
          <a:p/>
        </p:txBody>
      </p:sp>
      <p:sp>
        <p:nvSpPr>
          <p:cNvPr id="154" name="Google Shape;154;p17"/>
          <p:cNvSpPr txBox="1"/>
          <p:nvPr>
            <p:ph idx="6" type="subTitle"/>
          </p:nvPr>
        </p:nvSpPr>
        <p:spPr>
          <a:xfrm>
            <a:off x="5854325" y="3684150"/>
            <a:ext cx="2459700" cy="6585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chemeClr val="lt1"/>
                </a:solidFill>
              </a:defRPr>
            </a:lvl1pPr>
            <a:lvl2pPr lvl="1" rtl="0">
              <a:spcBef>
                <a:spcPts val="0"/>
              </a:spcBef>
              <a:spcAft>
                <a:spcPts val="0"/>
              </a:spcAft>
              <a:buNone/>
              <a:defRPr b="1" sz="1600">
                <a:solidFill>
                  <a:schemeClr val="lt1"/>
                </a:solidFill>
              </a:defRPr>
            </a:lvl2pPr>
            <a:lvl3pPr lvl="2" rtl="0">
              <a:spcBef>
                <a:spcPts val="0"/>
              </a:spcBef>
              <a:spcAft>
                <a:spcPts val="0"/>
              </a:spcAft>
              <a:buNone/>
              <a:defRPr b="1" sz="1600">
                <a:solidFill>
                  <a:schemeClr val="lt1"/>
                </a:solidFill>
              </a:defRPr>
            </a:lvl3pPr>
            <a:lvl4pPr lvl="3" rtl="0">
              <a:spcBef>
                <a:spcPts val="0"/>
              </a:spcBef>
              <a:spcAft>
                <a:spcPts val="0"/>
              </a:spcAft>
              <a:buNone/>
              <a:defRPr b="1" sz="1600">
                <a:solidFill>
                  <a:schemeClr val="lt1"/>
                </a:solidFill>
              </a:defRPr>
            </a:lvl4pPr>
            <a:lvl5pPr lvl="4" rtl="0">
              <a:spcBef>
                <a:spcPts val="0"/>
              </a:spcBef>
              <a:spcAft>
                <a:spcPts val="0"/>
              </a:spcAft>
              <a:buNone/>
              <a:defRPr b="1" sz="1600">
                <a:solidFill>
                  <a:schemeClr val="lt1"/>
                </a:solidFill>
              </a:defRPr>
            </a:lvl5pPr>
            <a:lvl6pPr lvl="5" rtl="0">
              <a:spcBef>
                <a:spcPts val="0"/>
              </a:spcBef>
              <a:spcAft>
                <a:spcPts val="0"/>
              </a:spcAft>
              <a:buNone/>
              <a:defRPr b="1" sz="1600">
                <a:solidFill>
                  <a:schemeClr val="lt1"/>
                </a:solidFill>
              </a:defRPr>
            </a:lvl6pPr>
            <a:lvl7pPr lvl="6" rtl="0">
              <a:spcBef>
                <a:spcPts val="0"/>
              </a:spcBef>
              <a:spcAft>
                <a:spcPts val="0"/>
              </a:spcAft>
              <a:buNone/>
              <a:defRPr b="1" sz="1600">
                <a:solidFill>
                  <a:schemeClr val="lt1"/>
                </a:solidFill>
              </a:defRPr>
            </a:lvl7pPr>
            <a:lvl8pPr lvl="7" rtl="0">
              <a:spcBef>
                <a:spcPts val="0"/>
              </a:spcBef>
              <a:spcAft>
                <a:spcPts val="0"/>
              </a:spcAft>
              <a:buNone/>
              <a:defRPr b="1" sz="1600">
                <a:solidFill>
                  <a:schemeClr val="lt1"/>
                </a:solidFill>
              </a:defRPr>
            </a:lvl8pPr>
            <a:lvl9pPr lvl="8" rtl="0">
              <a:spcBef>
                <a:spcPts val="0"/>
              </a:spcBef>
              <a:spcAft>
                <a:spcPts val="0"/>
              </a:spcAft>
              <a:buNone/>
              <a:defRPr b="1" sz="1600">
                <a:solidFill>
                  <a:schemeClr val="lt1"/>
                </a:solidFill>
              </a:defRPr>
            </a:lvl9pPr>
          </a:lstStyle>
          <a:p/>
        </p:txBody>
      </p:sp>
      <p:sp>
        <p:nvSpPr>
          <p:cNvPr id="155" name="Google Shape;155;p17"/>
          <p:cNvSpPr txBox="1"/>
          <p:nvPr>
            <p:ph type="title"/>
          </p:nvPr>
        </p:nvSpPr>
        <p:spPr>
          <a:xfrm>
            <a:off x="1076250" y="1833000"/>
            <a:ext cx="2758200" cy="1477500"/>
          </a:xfrm>
          <a:prstGeom prst="rect">
            <a:avLst/>
          </a:prstGeom>
        </p:spPr>
        <p:txBody>
          <a:bodyPr anchorCtr="0" anchor="t" bIns="91425" lIns="91425" spcFirstLastPara="1" rIns="91425" wrap="square" tIns="91425">
            <a:noAutofit/>
          </a:bodyPr>
          <a:lstStyle>
            <a:lvl1pPr lvl="0" rtl="0" algn="l">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TITLE_AND_TWO_COLUMNS_1_1_1">
    <p:spTree>
      <p:nvGrpSpPr>
        <p:cNvPr id="156" name="Shape 156"/>
        <p:cNvGrpSpPr/>
        <p:nvPr/>
      </p:nvGrpSpPr>
      <p:grpSpPr>
        <a:xfrm>
          <a:off x="0" y="0"/>
          <a:ext cx="0" cy="0"/>
          <a:chOff x="0" y="0"/>
          <a:chExt cx="0" cy="0"/>
        </a:xfrm>
      </p:grpSpPr>
      <p:grpSp>
        <p:nvGrpSpPr>
          <p:cNvPr id="157" name="Google Shape;157;p18"/>
          <p:cNvGrpSpPr/>
          <p:nvPr/>
        </p:nvGrpSpPr>
        <p:grpSpPr>
          <a:xfrm>
            <a:off x="190450" y="519990"/>
            <a:ext cx="8741836" cy="507900"/>
            <a:chOff x="190450" y="519990"/>
            <a:chExt cx="8741836" cy="507900"/>
          </a:xfrm>
        </p:grpSpPr>
        <p:grpSp>
          <p:nvGrpSpPr>
            <p:cNvPr id="158" name="Google Shape;158;p18"/>
            <p:cNvGrpSpPr/>
            <p:nvPr/>
          </p:nvGrpSpPr>
          <p:grpSpPr>
            <a:xfrm>
              <a:off x="190450" y="519990"/>
              <a:ext cx="8741819" cy="507900"/>
              <a:chOff x="190450" y="519990"/>
              <a:chExt cx="8741819" cy="507900"/>
            </a:xfrm>
          </p:grpSpPr>
          <p:grpSp>
            <p:nvGrpSpPr>
              <p:cNvPr id="159" name="Google Shape;159;p18"/>
              <p:cNvGrpSpPr/>
              <p:nvPr/>
            </p:nvGrpSpPr>
            <p:grpSpPr>
              <a:xfrm>
                <a:off x="190450" y="531356"/>
                <a:ext cx="8741819" cy="485108"/>
                <a:chOff x="0" y="1756825"/>
                <a:chExt cx="3894600" cy="461700"/>
              </a:xfrm>
            </p:grpSpPr>
            <p:cxnSp>
              <p:nvCxnSpPr>
                <p:cNvPr id="160" name="Google Shape;160;p18"/>
                <p:cNvCxnSpPr/>
                <p:nvPr/>
              </p:nvCxnSpPr>
              <p:spPr>
                <a:xfrm>
                  <a:off x="0" y="1756825"/>
                  <a:ext cx="3894600" cy="0"/>
                </a:xfrm>
                <a:prstGeom prst="straightConnector1">
                  <a:avLst/>
                </a:prstGeom>
                <a:noFill/>
                <a:ln cap="flat" cmpd="sng" w="9525">
                  <a:solidFill>
                    <a:schemeClr val="accent2"/>
                  </a:solidFill>
                  <a:prstDash val="solid"/>
                  <a:round/>
                  <a:headEnd len="med" w="med" type="none"/>
                  <a:tailEnd len="med" w="med" type="none"/>
                </a:ln>
              </p:spPr>
            </p:cxnSp>
            <p:cxnSp>
              <p:nvCxnSpPr>
                <p:cNvPr id="161" name="Google Shape;161;p18"/>
                <p:cNvCxnSpPr/>
                <p:nvPr/>
              </p:nvCxnSpPr>
              <p:spPr>
                <a:xfrm>
                  <a:off x="0" y="1910717"/>
                  <a:ext cx="660000" cy="0"/>
                </a:xfrm>
                <a:prstGeom prst="straightConnector1">
                  <a:avLst/>
                </a:prstGeom>
                <a:noFill/>
                <a:ln cap="flat" cmpd="sng" w="9525">
                  <a:solidFill>
                    <a:schemeClr val="accent2"/>
                  </a:solidFill>
                  <a:prstDash val="solid"/>
                  <a:round/>
                  <a:headEnd len="med" w="med" type="none"/>
                  <a:tailEnd len="med" w="med" type="none"/>
                </a:ln>
              </p:spPr>
            </p:cxnSp>
            <p:cxnSp>
              <p:nvCxnSpPr>
                <p:cNvPr id="162" name="Google Shape;162;p18"/>
                <p:cNvCxnSpPr/>
                <p:nvPr/>
              </p:nvCxnSpPr>
              <p:spPr>
                <a:xfrm>
                  <a:off x="0" y="2064614"/>
                  <a:ext cx="660000" cy="0"/>
                </a:xfrm>
                <a:prstGeom prst="straightConnector1">
                  <a:avLst/>
                </a:prstGeom>
                <a:noFill/>
                <a:ln cap="flat" cmpd="sng" w="9525">
                  <a:solidFill>
                    <a:schemeClr val="accent2"/>
                  </a:solidFill>
                  <a:prstDash val="solid"/>
                  <a:round/>
                  <a:headEnd len="med" w="med" type="none"/>
                  <a:tailEnd len="med" w="med" type="none"/>
                </a:ln>
              </p:spPr>
            </p:cxnSp>
            <p:cxnSp>
              <p:nvCxnSpPr>
                <p:cNvPr id="163" name="Google Shape;163;p18"/>
                <p:cNvCxnSpPr/>
                <p:nvPr/>
              </p:nvCxnSpPr>
              <p:spPr>
                <a:xfrm>
                  <a:off x="0" y="2218525"/>
                  <a:ext cx="3894600" cy="0"/>
                </a:xfrm>
                <a:prstGeom prst="straightConnector1">
                  <a:avLst/>
                </a:prstGeom>
                <a:noFill/>
                <a:ln cap="flat" cmpd="sng" w="9525">
                  <a:solidFill>
                    <a:schemeClr val="accent2"/>
                  </a:solidFill>
                  <a:prstDash val="solid"/>
                  <a:round/>
                  <a:headEnd len="med" w="med" type="none"/>
                  <a:tailEnd len="med" w="med" type="none"/>
                </a:ln>
              </p:spPr>
            </p:cxnSp>
          </p:grpSp>
          <p:cxnSp>
            <p:nvCxnSpPr>
              <p:cNvPr id="164" name="Google Shape;164;p18"/>
              <p:cNvCxnSpPr/>
              <p:nvPr/>
            </p:nvCxnSpPr>
            <p:spPr>
              <a:xfrm>
                <a:off x="289225" y="519990"/>
                <a:ext cx="0" cy="507900"/>
              </a:xfrm>
              <a:prstGeom prst="straightConnector1">
                <a:avLst/>
              </a:prstGeom>
              <a:noFill/>
              <a:ln cap="flat" cmpd="sng" w="19050">
                <a:solidFill>
                  <a:schemeClr val="accent2"/>
                </a:solidFill>
                <a:prstDash val="solid"/>
                <a:round/>
                <a:headEnd len="med" w="med" type="none"/>
                <a:tailEnd len="med" w="med" type="none"/>
              </a:ln>
            </p:spPr>
          </p:cxnSp>
          <p:cxnSp>
            <p:nvCxnSpPr>
              <p:cNvPr id="165" name="Google Shape;165;p18"/>
              <p:cNvCxnSpPr/>
              <p:nvPr/>
            </p:nvCxnSpPr>
            <p:spPr>
              <a:xfrm>
                <a:off x="190450" y="519990"/>
                <a:ext cx="0" cy="507900"/>
              </a:xfrm>
              <a:prstGeom prst="straightConnector1">
                <a:avLst/>
              </a:prstGeom>
              <a:noFill/>
              <a:ln cap="flat" cmpd="sng" w="28575">
                <a:solidFill>
                  <a:schemeClr val="accent2"/>
                </a:solidFill>
                <a:prstDash val="solid"/>
                <a:round/>
                <a:headEnd len="med" w="med" type="none"/>
                <a:tailEnd len="med" w="med" type="none"/>
              </a:ln>
            </p:spPr>
          </p:cxnSp>
          <p:cxnSp>
            <p:nvCxnSpPr>
              <p:cNvPr id="166" name="Google Shape;166;p18"/>
              <p:cNvCxnSpPr/>
              <p:nvPr/>
            </p:nvCxnSpPr>
            <p:spPr>
              <a:xfrm>
                <a:off x="8932269" y="519990"/>
                <a:ext cx="0" cy="507900"/>
              </a:xfrm>
              <a:prstGeom prst="straightConnector1">
                <a:avLst/>
              </a:prstGeom>
              <a:noFill/>
              <a:ln cap="flat" cmpd="sng" w="9525">
                <a:solidFill>
                  <a:schemeClr val="accent2"/>
                </a:solidFill>
                <a:prstDash val="solid"/>
                <a:round/>
                <a:headEnd len="med" w="med" type="none"/>
                <a:tailEnd len="med" w="med" type="none"/>
              </a:ln>
            </p:spPr>
          </p:cxnSp>
          <p:cxnSp>
            <p:nvCxnSpPr>
              <p:cNvPr id="167" name="Google Shape;167;p18"/>
              <p:cNvCxnSpPr/>
              <p:nvPr/>
            </p:nvCxnSpPr>
            <p:spPr>
              <a:xfrm>
                <a:off x="1312338" y="519990"/>
                <a:ext cx="0" cy="507900"/>
              </a:xfrm>
              <a:prstGeom prst="straightConnector1">
                <a:avLst/>
              </a:prstGeom>
              <a:noFill/>
              <a:ln cap="flat" cmpd="sng" w="9525">
                <a:solidFill>
                  <a:schemeClr val="accent2"/>
                </a:solidFill>
                <a:prstDash val="solid"/>
                <a:round/>
                <a:headEnd len="med" w="med" type="none"/>
                <a:tailEnd len="med" w="med" type="none"/>
              </a:ln>
            </p:spPr>
          </p:cxnSp>
          <p:cxnSp>
            <p:nvCxnSpPr>
              <p:cNvPr id="168" name="Google Shape;168;p18"/>
              <p:cNvCxnSpPr/>
              <p:nvPr/>
            </p:nvCxnSpPr>
            <p:spPr>
              <a:xfrm>
                <a:off x="7831663" y="519990"/>
                <a:ext cx="0" cy="507900"/>
              </a:xfrm>
              <a:prstGeom prst="straightConnector1">
                <a:avLst/>
              </a:prstGeom>
              <a:noFill/>
              <a:ln cap="flat" cmpd="sng" w="9525">
                <a:solidFill>
                  <a:schemeClr val="accent2"/>
                </a:solidFill>
                <a:prstDash val="solid"/>
                <a:round/>
                <a:headEnd len="med" w="med" type="none"/>
                <a:tailEnd len="med" w="med" type="none"/>
              </a:ln>
            </p:spPr>
          </p:cxnSp>
        </p:grpSp>
        <p:grpSp>
          <p:nvGrpSpPr>
            <p:cNvPr id="169" name="Google Shape;169;p18"/>
            <p:cNvGrpSpPr/>
            <p:nvPr/>
          </p:nvGrpSpPr>
          <p:grpSpPr>
            <a:xfrm>
              <a:off x="7450850" y="693050"/>
              <a:ext cx="1481436" cy="161700"/>
              <a:chOff x="0" y="1910717"/>
              <a:chExt cx="660000" cy="153897"/>
            </a:xfrm>
          </p:grpSpPr>
          <p:cxnSp>
            <p:nvCxnSpPr>
              <p:cNvPr id="170" name="Google Shape;170;p18"/>
              <p:cNvCxnSpPr/>
              <p:nvPr/>
            </p:nvCxnSpPr>
            <p:spPr>
              <a:xfrm>
                <a:off x="0" y="1910717"/>
                <a:ext cx="660000" cy="0"/>
              </a:xfrm>
              <a:prstGeom prst="straightConnector1">
                <a:avLst/>
              </a:prstGeom>
              <a:noFill/>
              <a:ln cap="flat" cmpd="sng" w="9525">
                <a:solidFill>
                  <a:schemeClr val="accent2"/>
                </a:solidFill>
                <a:prstDash val="solid"/>
                <a:round/>
                <a:headEnd len="med" w="med" type="none"/>
                <a:tailEnd len="med" w="med" type="none"/>
              </a:ln>
            </p:spPr>
          </p:cxnSp>
          <p:cxnSp>
            <p:nvCxnSpPr>
              <p:cNvPr id="171" name="Google Shape;171;p18"/>
              <p:cNvCxnSpPr/>
              <p:nvPr/>
            </p:nvCxnSpPr>
            <p:spPr>
              <a:xfrm>
                <a:off x="0" y="2064614"/>
                <a:ext cx="660000" cy="0"/>
              </a:xfrm>
              <a:prstGeom prst="straightConnector1">
                <a:avLst/>
              </a:prstGeom>
              <a:noFill/>
              <a:ln cap="flat" cmpd="sng" w="9525">
                <a:solidFill>
                  <a:schemeClr val="accent2"/>
                </a:solidFill>
                <a:prstDash val="solid"/>
                <a:round/>
                <a:headEnd len="med" w="med" type="none"/>
                <a:tailEnd len="med" w="med" type="none"/>
              </a:ln>
            </p:spPr>
          </p:cxnSp>
        </p:grpSp>
      </p:grpSp>
      <p:sp>
        <p:nvSpPr>
          <p:cNvPr id="172" name="Google Shape;172;p18"/>
          <p:cNvSpPr/>
          <p:nvPr/>
        </p:nvSpPr>
        <p:spPr>
          <a:xfrm>
            <a:off x="0" y="0"/>
            <a:ext cx="9151200" cy="162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8"/>
          <p:cNvSpPr txBox="1"/>
          <p:nvPr>
            <p:ph idx="1" type="subTitle"/>
          </p:nvPr>
        </p:nvSpPr>
        <p:spPr>
          <a:xfrm>
            <a:off x="1029900" y="3091347"/>
            <a:ext cx="1968600" cy="4023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1800">
                <a:solidFill>
                  <a:schemeClr val="dk2"/>
                </a:solidFill>
                <a:latin typeface="Lora"/>
                <a:ea typeface="Lora"/>
                <a:cs typeface="Lora"/>
                <a:sym typeface="Lora"/>
              </a:defRPr>
            </a:lvl1pPr>
            <a:lvl2pPr lvl="1" rtl="0" algn="ctr">
              <a:spcBef>
                <a:spcPts val="0"/>
              </a:spcBef>
              <a:spcAft>
                <a:spcPts val="0"/>
              </a:spcAft>
              <a:buNone/>
              <a:defRPr b="1" i="1" sz="1800">
                <a:solidFill>
                  <a:schemeClr val="dk2"/>
                </a:solidFill>
                <a:latin typeface="Lora"/>
                <a:ea typeface="Lora"/>
                <a:cs typeface="Lora"/>
                <a:sym typeface="Lora"/>
              </a:defRPr>
            </a:lvl2pPr>
            <a:lvl3pPr lvl="2" rtl="0" algn="ctr">
              <a:spcBef>
                <a:spcPts val="0"/>
              </a:spcBef>
              <a:spcAft>
                <a:spcPts val="0"/>
              </a:spcAft>
              <a:buNone/>
              <a:defRPr b="1" i="1" sz="1800">
                <a:solidFill>
                  <a:schemeClr val="dk2"/>
                </a:solidFill>
                <a:latin typeface="Lora"/>
                <a:ea typeface="Lora"/>
                <a:cs typeface="Lora"/>
                <a:sym typeface="Lora"/>
              </a:defRPr>
            </a:lvl3pPr>
            <a:lvl4pPr lvl="3" rtl="0" algn="ctr">
              <a:spcBef>
                <a:spcPts val="0"/>
              </a:spcBef>
              <a:spcAft>
                <a:spcPts val="0"/>
              </a:spcAft>
              <a:buNone/>
              <a:defRPr b="1" i="1" sz="1800">
                <a:solidFill>
                  <a:schemeClr val="dk2"/>
                </a:solidFill>
                <a:latin typeface="Lora"/>
                <a:ea typeface="Lora"/>
                <a:cs typeface="Lora"/>
                <a:sym typeface="Lora"/>
              </a:defRPr>
            </a:lvl4pPr>
            <a:lvl5pPr lvl="4" rtl="0" algn="ctr">
              <a:spcBef>
                <a:spcPts val="0"/>
              </a:spcBef>
              <a:spcAft>
                <a:spcPts val="0"/>
              </a:spcAft>
              <a:buNone/>
              <a:defRPr b="1" i="1" sz="1800">
                <a:solidFill>
                  <a:schemeClr val="dk2"/>
                </a:solidFill>
                <a:latin typeface="Lora"/>
                <a:ea typeface="Lora"/>
                <a:cs typeface="Lora"/>
                <a:sym typeface="Lora"/>
              </a:defRPr>
            </a:lvl5pPr>
            <a:lvl6pPr lvl="5" rtl="0" algn="ctr">
              <a:spcBef>
                <a:spcPts val="0"/>
              </a:spcBef>
              <a:spcAft>
                <a:spcPts val="0"/>
              </a:spcAft>
              <a:buNone/>
              <a:defRPr b="1" i="1" sz="1800">
                <a:solidFill>
                  <a:schemeClr val="dk2"/>
                </a:solidFill>
                <a:latin typeface="Lora"/>
                <a:ea typeface="Lora"/>
                <a:cs typeface="Lora"/>
                <a:sym typeface="Lora"/>
              </a:defRPr>
            </a:lvl6pPr>
            <a:lvl7pPr lvl="6" rtl="0" algn="ctr">
              <a:spcBef>
                <a:spcPts val="0"/>
              </a:spcBef>
              <a:spcAft>
                <a:spcPts val="0"/>
              </a:spcAft>
              <a:buNone/>
              <a:defRPr b="1" i="1" sz="1800">
                <a:solidFill>
                  <a:schemeClr val="dk2"/>
                </a:solidFill>
                <a:latin typeface="Lora"/>
                <a:ea typeface="Lora"/>
                <a:cs typeface="Lora"/>
                <a:sym typeface="Lora"/>
              </a:defRPr>
            </a:lvl7pPr>
            <a:lvl8pPr lvl="7" rtl="0" algn="ctr">
              <a:spcBef>
                <a:spcPts val="0"/>
              </a:spcBef>
              <a:spcAft>
                <a:spcPts val="0"/>
              </a:spcAft>
              <a:buNone/>
              <a:defRPr b="1" i="1" sz="1800">
                <a:solidFill>
                  <a:schemeClr val="dk2"/>
                </a:solidFill>
                <a:latin typeface="Lora"/>
                <a:ea typeface="Lora"/>
                <a:cs typeface="Lora"/>
                <a:sym typeface="Lora"/>
              </a:defRPr>
            </a:lvl8pPr>
            <a:lvl9pPr lvl="8" rtl="0" algn="ctr">
              <a:spcBef>
                <a:spcPts val="0"/>
              </a:spcBef>
              <a:spcAft>
                <a:spcPts val="0"/>
              </a:spcAft>
              <a:buNone/>
              <a:defRPr b="1" i="1" sz="1800">
                <a:solidFill>
                  <a:schemeClr val="dk2"/>
                </a:solidFill>
                <a:latin typeface="Lora"/>
                <a:ea typeface="Lora"/>
                <a:cs typeface="Lora"/>
                <a:sym typeface="Lora"/>
              </a:defRPr>
            </a:lvl9pPr>
          </a:lstStyle>
          <a:p/>
        </p:txBody>
      </p:sp>
      <p:sp>
        <p:nvSpPr>
          <p:cNvPr id="174" name="Google Shape;174;p18"/>
          <p:cNvSpPr txBox="1"/>
          <p:nvPr>
            <p:ph idx="2" type="subTitle"/>
          </p:nvPr>
        </p:nvSpPr>
        <p:spPr>
          <a:xfrm>
            <a:off x="1029900" y="3385554"/>
            <a:ext cx="1968600" cy="923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0"/>
              </a:spcBef>
              <a:spcAft>
                <a:spcPts val="0"/>
              </a:spcAft>
              <a:buNone/>
              <a:defRPr b="1" sz="1600"/>
            </a:lvl2pPr>
            <a:lvl3pPr lvl="2" rtl="0" algn="ctr">
              <a:spcBef>
                <a:spcPts val="0"/>
              </a:spcBef>
              <a:spcAft>
                <a:spcPts val="0"/>
              </a:spcAft>
              <a:buNone/>
              <a:defRPr b="1" sz="1600"/>
            </a:lvl3pPr>
            <a:lvl4pPr lvl="3" rtl="0" algn="ctr">
              <a:spcBef>
                <a:spcPts val="0"/>
              </a:spcBef>
              <a:spcAft>
                <a:spcPts val="0"/>
              </a:spcAft>
              <a:buNone/>
              <a:defRPr b="1" sz="1600"/>
            </a:lvl4pPr>
            <a:lvl5pPr lvl="4" rtl="0" algn="ctr">
              <a:spcBef>
                <a:spcPts val="0"/>
              </a:spcBef>
              <a:spcAft>
                <a:spcPts val="0"/>
              </a:spcAft>
              <a:buNone/>
              <a:defRPr b="1" sz="1600"/>
            </a:lvl5pPr>
            <a:lvl6pPr lvl="5" rtl="0" algn="ctr">
              <a:spcBef>
                <a:spcPts val="0"/>
              </a:spcBef>
              <a:spcAft>
                <a:spcPts val="0"/>
              </a:spcAft>
              <a:buNone/>
              <a:defRPr b="1" sz="1600"/>
            </a:lvl6pPr>
            <a:lvl7pPr lvl="6" rtl="0" algn="ctr">
              <a:spcBef>
                <a:spcPts val="0"/>
              </a:spcBef>
              <a:spcAft>
                <a:spcPts val="0"/>
              </a:spcAft>
              <a:buNone/>
              <a:defRPr b="1" sz="1600"/>
            </a:lvl7pPr>
            <a:lvl8pPr lvl="7" rtl="0" algn="ctr">
              <a:spcBef>
                <a:spcPts val="0"/>
              </a:spcBef>
              <a:spcAft>
                <a:spcPts val="0"/>
              </a:spcAft>
              <a:buNone/>
              <a:defRPr b="1" sz="1600"/>
            </a:lvl8pPr>
            <a:lvl9pPr lvl="8" rtl="0" algn="ctr">
              <a:spcBef>
                <a:spcPts val="0"/>
              </a:spcBef>
              <a:spcAft>
                <a:spcPts val="0"/>
              </a:spcAft>
              <a:buNone/>
              <a:defRPr b="1" sz="1600"/>
            </a:lvl9pPr>
          </a:lstStyle>
          <a:p/>
        </p:txBody>
      </p:sp>
      <p:sp>
        <p:nvSpPr>
          <p:cNvPr id="175" name="Google Shape;175;p18"/>
          <p:cNvSpPr txBox="1"/>
          <p:nvPr>
            <p:ph idx="3" type="subTitle"/>
          </p:nvPr>
        </p:nvSpPr>
        <p:spPr>
          <a:xfrm>
            <a:off x="3594600" y="3091347"/>
            <a:ext cx="1968600" cy="4023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1800">
                <a:solidFill>
                  <a:schemeClr val="dk2"/>
                </a:solidFill>
                <a:latin typeface="Lora"/>
                <a:ea typeface="Lora"/>
                <a:cs typeface="Lora"/>
                <a:sym typeface="Lora"/>
              </a:defRPr>
            </a:lvl1pPr>
            <a:lvl2pPr lvl="1" rtl="0" algn="ctr">
              <a:spcBef>
                <a:spcPts val="0"/>
              </a:spcBef>
              <a:spcAft>
                <a:spcPts val="0"/>
              </a:spcAft>
              <a:buNone/>
              <a:defRPr b="1" i="1" sz="1800">
                <a:solidFill>
                  <a:schemeClr val="dk2"/>
                </a:solidFill>
                <a:latin typeface="Lora"/>
                <a:ea typeface="Lora"/>
                <a:cs typeface="Lora"/>
                <a:sym typeface="Lora"/>
              </a:defRPr>
            </a:lvl2pPr>
            <a:lvl3pPr lvl="2" rtl="0" algn="ctr">
              <a:spcBef>
                <a:spcPts val="0"/>
              </a:spcBef>
              <a:spcAft>
                <a:spcPts val="0"/>
              </a:spcAft>
              <a:buNone/>
              <a:defRPr b="1" i="1" sz="1800">
                <a:solidFill>
                  <a:schemeClr val="dk2"/>
                </a:solidFill>
                <a:latin typeface="Lora"/>
                <a:ea typeface="Lora"/>
                <a:cs typeface="Lora"/>
                <a:sym typeface="Lora"/>
              </a:defRPr>
            </a:lvl3pPr>
            <a:lvl4pPr lvl="3" rtl="0" algn="ctr">
              <a:spcBef>
                <a:spcPts val="0"/>
              </a:spcBef>
              <a:spcAft>
                <a:spcPts val="0"/>
              </a:spcAft>
              <a:buNone/>
              <a:defRPr b="1" i="1" sz="1800">
                <a:solidFill>
                  <a:schemeClr val="dk2"/>
                </a:solidFill>
                <a:latin typeface="Lora"/>
                <a:ea typeface="Lora"/>
                <a:cs typeface="Lora"/>
                <a:sym typeface="Lora"/>
              </a:defRPr>
            </a:lvl4pPr>
            <a:lvl5pPr lvl="4" rtl="0" algn="ctr">
              <a:spcBef>
                <a:spcPts val="0"/>
              </a:spcBef>
              <a:spcAft>
                <a:spcPts val="0"/>
              </a:spcAft>
              <a:buNone/>
              <a:defRPr b="1" i="1" sz="1800">
                <a:solidFill>
                  <a:schemeClr val="dk2"/>
                </a:solidFill>
                <a:latin typeface="Lora"/>
                <a:ea typeface="Lora"/>
                <a:cs typeface="Lora"/>
                <a:sym typeface="Lora"/>
              </a:defRPr>
            </a:lvl5pPr>
            <a:lvl6pPr lvl="5" rtl="0" algn="ctr">
              <a:spcBef>
                <a:spcPts val="0"/>
              </a:spcBef>
              <a:spcAft>
                <a:spcPts val="0"/>
              </a:spcAft>
              <a:buNone/>
              <a:defRPr b="1" i="1" sz="1800">
                <a:solidFill>
                  <a:schemeClr val="dk2"/>
                </a:solidFill>
                <a:latin typeface="Lora"/>
                <a:ea typeface="Lora"/>
                <a:cs typeface="Lora"/>
                <a:sym typeface="Lora"/>
              </a:defRPr>
            </a:lvl6pPr>
            <a:lvl7pPr lvl="6" rtl="0" algn="ctr">
              <a:spcBef>
                <a:spcPts val="0"/>
              </a:spcBef>
              <a:spcAft>
                <a:spcPts val="0"/>
              </a:spcAft>
              <a:buNone/>
              <a:defRPr b="1" i="1" sz="1800">
                <a:solidFill>
                  <a:schemeClr val="dk2"/>
                </a:solidFill>
                <a:latin typeface="Lora"/>
                <a:ea typeface="Lora"/>
                <a:cs typeface="Lora"/>
                <a:sym typeface="Lora"/>
              </a:defRPr>
            </a:lvl7pPr>
            <a:lvl8pPr lvl="7" rtl="0" algn="ctr">
              <a:spcBef>
                <a:spcPts val="0"/>
              </a:spcBef>
              <a:spcAft>
                <a:spcPts val="0"/>
              </a:spcAft>
              <a:buNone/>
              <a:defRPr b="1" i="1" sz="1800">
                <a:solidFill>
                  <a:schemeClr val="dk2"/>
                </a:solidFill>
                <a:latin typeface="Lora"/>
                <a:ea typeface="Lora"/>
                <a:cs typeface="Lora"/>
                <a:sym typeface="Lora"/>
              </a:defRPr>
            </a:lvl8pPr>
            <a:lvl9pPr lvl="8" rtl="0" algn="ctr">
              <a:spcBef>
                <a:spcPts val="0"/>
              </a:spcBef>
              <a:spcAft>
                <a:spcPts val="0"/>
              </a:spcAft>
              <a:buNone/>
              <a:defRPr b="1" i="1" sz="1800">
                <a:solidFill>
                  <a:schemeClr val="dk2"/>
                </a:solidFill>
                <a:latin typeface="Lora"/>
                <a:ea typeface="Lora"/>
                <a:cs typeface="Lora"/>
                <a:sym typeface="Lora"/>
              </a:defRPr>
            </a:lvl9pPr>
          </a:lstStyle>
          <a:p/>
        </p:txBody>
      </p:sp>
      <p:sp>
        <p:nvSpPr>
          <p:cNvPr id="176" name="Google Shape;176;p18"/>
          <p:cNvSpPr txBox="1"/>
          <p:nvPr>
            <p:ph idx="4" type="subTitle"/>
          </p:nvPr>
        </p:nvSpPr>
        <p:spPr>
          <a:xfrm>
            <a:off x="3594600" y="3385554"/>
            <a:ext cx="1968600" cy="923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0"/>
              </a:spcBef>
              <a:spcAft>
                <a:spcPts val="0"/>
              </a:spcAft>
              <a:buNone/>
              <a:defRPr b="1" sz="1600"/>
            </a:lvl2pPr>
            <a:lvl3pPr lvl="2" rtl="0" algn="ctr">
              <a:spcBef>
                <a:spcPts val="0"/>
              </a:spcBef>
              <a:spcAft>
                <a:spcPts val="0"/>
              </a:spcAft>
              <a:buNone/>
              <a:defRPr b="1" sz="1600"/>
            </a:lvl3pPr>
            <a:lvl4pPr lvl="3" rtl="0" algn="ctr">
              <a:spcBef>
                <a:spcPts val="0"/>
              </a:spcBef>
              <a:spcAft>
                <a:spcPts val="0"/>
              </a:spcAft>
              <a:buNone/>
              <a:defRPr b="1" sz="1600"/>
            </a:lvl4pPr>
            <a:lvl5pPr lvl="4" rtl="0" algn="ctr">
              <a:spcBef>
                <a:spcPts val="0"/>
              </a:spcBef>
              <a:spcAft>
                <a:spcPts val="0"/>
              </a:spcAft>
              <a:buNone/>
              <a:defRPr b="1" sz="1600"/>
            </a:lvl5pPr>
            <a:lvl6pPr lvl="5" rtl="0" algn="ctr">
              <a:spcBef>
                <a:spcPts val="0"/>
              </a:spcBef>
              <a:spcAft>
                <a:spcPts val="0"/>
              </a:spcAft>
              <a:buNone/>
              <a:defRPr b="1" sz="1600"/>
            </a:lvl6pPr>
            <a:lvl7pPr lvl="6" rtl="0" algn="ctr">
              <a:spcBef>
                <a:spcPts val="0"/>
              </a:spcBef>
              <a:spcAft>
                <a:spcPts val="0"/>
              </a:spcAft>
              <a:buNone/>
              <a:defRPr b="1" sz="1600"/>
            </a:lvl7pPr>
            <a:lvl8pPr lvl="7" rtl="0" algn="ctr">
              <a:spcBef>
                <a:spcPts val="0"/>
              </a:spcBef>
              <a:spcAft>
                <a:spcPts val="0"/>
              </a:spcAft>
              <a:buNone/>
              <a:defRPr b="1" sz="1600"/>
            </a:lvl8pPr>
            <a:lvl9pPr lvl="8" rtl="0" algn="ctr">
              <a:spcBef>
                <a:spcPts val="0"/>
              </a:spcBef>
              <a:spcAft>
                <a:spcPts val="0"/>
              </a:spcAft>
              <a:buNone/>
              <a:defRPr b="1" sz="1600"/>
            </a:lvl9pPr>
          </a:lstStyle>
          <a:p/>
        </p:txBody>
      </p:sp>
      <p:sp>
        <p:nvSpPr>
          <p:cNvPr id="177" name="Google Shape;177;p18"/>
          <p:cNvSpPr txBox="1"/>
          <p:nvPr>
            <p:ph idx="5" type="subTitle"/>
          </p:nvPr>
        </p:nvSpPr>
        <p:spPr>
          <a:xfrm>
            <a:off x="6159300" y="3091347"/>
            <a:ext cx="1968600" cy="4023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1800">
                <a:solidFill>
                  <a:schemeClr val="dk2"/>
                </a:solidFill>
                <a:latin typeface="Lora"/>
                <a:ea typeface="Lora"/>
                <a:cs typeface="Lora"/>
                <a:sym typeface="Lora"/>
              </a:defRPr>
            </a:lvl1pPr>
            <a:lvl2pPr lvl="1" rtl="0" algn="ctr">
              <a:spcBef>
                <a:spcPts val="0"/>
              </a:spcBef>
              <a:spcAft>
                <a:spcPts val="0"/>
              </a:spcAft>
              <a:buNone/>
              <a:defRPr b="1" i="1" sz="1800">
                <a:solidFill>
                  <a:schemeClr val="dk2"/>
                </a:solidFill>
                <a:latin typeface="Lora"/>
                <a:ea typeface="Lora"/>
                <a:cs typeface="Lora"/>
                <a:sym typeface="Lora"/>
              </a:defRPr>
            </a:lvl2pPr>
            <a:lvl3pPr lvl="2" rtl="0" algn="ctr">
              <a:spcBef>
                <a:spcPts val="0"/>
              </a:spcBef>
              <a:spcAft>
                <a:spcPts val="0"/>
              </a:spcAft>
              <a:buNone/>
              <a:defRPr b="1" i="1" sz="1800">
                <a:solidFill>
                  <a:schemeClr val="dk2"/>
                </a:solidFill>
                <a:latin typeface="Lora"/>
                <a:ea typeface="Lora"/>
                <a:cs typeface="Lora"/>
                <a:sym typeface="Lora"/>
              </a:defRPr>
            </a:lvl3pPr>
            <a:lvl4pPr lvl="3" rtl="0" algn="ctr">
              <a:spcBef>
                <a:spcPts val="0"/>
              </a:spcBef>
              <a:spcAft>
                <a:spcPts val="0"/>
              </a:spcAft>
              <a:buNone/>
              <a:defRPr b="1" i="1" sz="1800">
                <a:solidFill>
                  <a:schemeClr val="dk2"/>
                </a:solidFill>
                <a:latin typeface="Lora"/>
                <a:ea typeface="Lora"/>
                <a:cs typeface="Lora"/>
                <a:sym typeface="Lora"/>
              </a:defRPr>
            </a:lvl4pPr>
            <a:lvl5pPr lvl="4" rtl="0" algn="ctr">
              <a:spcBef>
                <a:spcPts val="0"/>
              </a:spcBef>
              <a:spcAft>
                <a:spcPts val="0"/>
              </a:spcAft>
              <a:buNone/>
              <a:defRPr b="1" i="1" sz="1800">
                <a:solidFill>
                  <a:schemeClr val="dk2"/>
                </a:solidFill>
                <a:latin typeface="Lora"/>
                <a:ea typeface="Lora"/>
                <a:cs typeface="Lora"/>
                <a:sym typeface="Lora"/>
              </a:defRPr>
            </a:lvl5pPr>
            <a:lvl6pPr lvl="5" rtl="0" algn="ctr">
              <a:spcBef>
                <a:spcPts val="0"/>
              </a:spcBef>
              <a:spcAft>
                <a:spcPts val="0"/>
              </a:spcAft>
              <a:buNone/>
              <a:defRPr b="1" i="1" sz="1800">
                <a:solidFill>
                  <a:schemeClr val="dk2"/>
                </a:solidFill>
                <a:latin typeface="Lora"/>
                <a:ea typeface="Lora"/>
                <a:cs typeface="Lora"/>
                <a:sym typeface="Lora"/>
              </a:defRPr>
            </a:lvl6pPr>
            <a:lvl7pPr lvl="6" rtl="0" algn="ctr">
              <a:spcBef>
                <a:spcPts val="0"/>
              </a:spcBef>
              <a:spcAft>
                <a:spcPts val="0"/>
              </a:spcAft>
              <a:buNone/>
              <a:defRPr b="1" i="1" sz="1800">
                <a:solidFill>
                  <a:schemeClr val="dk2"/>
                </a:solidFill>
                <a:latin typeface="Lora"/>
                <a:ea typeface="Lora"/>
                <a:cs typeface="Lora"/>
                <a:sym typeface="Lora"/>
              </a:defRPr>
            </a:lvl7pPr>
            <a:lvl8pPr lvl="7" rtl="0" algn="ctr">
              <a:spcBef>
                <a:spcPts val="0"/>
              </a:spcBef>
              <a:spcAft>
                <a:spcPts val="0"/>
              </a:spcAft>
              <a:buNone/>
              <a:defRPr b="1" i="1" sz="1800">
                <a:solidFill>
                  <a:schemeClr val="dk2"/>
                </a:solidFill>
                <a:latin typeface="Lora"/>
                <a:ea typeface="Lora"/>
                <a:cs typeface="Lora"/>
                <a:sym typeface="Lora"/>
              </a:defRPr>
            </a:lvl8pPr>
            <a:lvl9pPr lvl="8" rtl="0" algn="ctr">
              <a:spcBef>
                <a:spcPts val="0"/>
              </a:spcBef>
              <a:spcAft>
                <a:spcPts val="0"/>
              </a:spcAft>
              <a:buNone/>
              <a:defRPr b="1" i="1" sz="1800">
                <a:solidFill>
                  <a:schemeClr val="dk2"/>
                </a:solidFill>
                <a:latin typeface="Lora"/>
                <a:ea typeface="Lora"/>
                <a:cs typeface="Lora"/>
                <a:sym typeface="Lora"/>
              </a:defRPr>
            </a:lvl9pPr>
          </a:lstStyle>
          <a:p/>
        </p:txBody>
      </p:sp>
      <p:sp>
        <p:nvSpPr>
          <p:cNvPr id="178" name="Google Shape;178;p18"/>
          <p:cNvSpPr txBox="1"/>
          <p:nvPr>
            <p:ph idx="6" type="subTitle"/>
          </p:nvPr>
        </p:nvSpPr>
        <p:spPr>
          <a:xfrm>
            <a:off x="6159300" y="3385554"/>
            <a:ext cx="1968600" cy="923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0"/>
              </a:spcBef>
              <a:spcAft>
                <a:spcPts val="0"/>
              </a:spcAft>
              <a:buNone/>
              <a:defRPr b="1" sz="1600"/>
            </a:lvl2pPr>
            <a:lvl3pPr lvl="2" rtl="0" algn="ctr">
              <a:spcBef>
                <a:spcPts val="0"/>
              </a:spcBef>
              <a:spcAft>
                <a:spcPts val="0"/>
              </a:spcAft>
              <a:buNone/>
              <a:defRPr b="1" sz="1600"/>
            </a:lvl3pPr>
            <a:lvl4pPr lvl="3" rtl="0" algn="ctr">
              <a:spcBef>
                <a:spcPts val="0"/>
              </a:spcBef>
              <a:spcAft>
                <a:spcPts val="0"/>
              </a:spcAft>
              <a:buNone/>
              <a:defRPr b="1" sz="1600"/>
            </a:lvl4pPr>
            <a:lvl5pPr lvl="4" rtl="0" algn="ctr">
              <a:spcBef>
                <a:spcPts val="0"/>
              </a:spcBef>
              <a:spcAft>
                <a:spcPts val="0"/>
              </a:spcAft>
              <a:buNone/>
              <a:defRPr b="1" sz="1600"/>
            </a:lvl5pPr>
            <a:lvl6pPr lvl="5" rtl="0" algn="ctr">
              <a:spcBef>
                <a:spcPts val="0"/>
              </a:spcBef>
              <a:spcAft>
                <a:spcPts val="0"/>
              </a:spcAft>
              <a:buNone/>
              <a:defRPr b="1" sz="1600"/>
            </a:lvl6pPr>
            <a:lvl7pPr lvl="6" rtl="0" algn="ctr">
              <a:spcBef>
                <a:spcPts val="0"/>
              </a:spcBef>
              <a:spcAft>
                <a:spcPts val="0"/>
              </a:spcAft>
              <a:buNone/>
              <a:defRPr b="1" sz="1600"/>
            </a:lvl7pPr>
            <a:lvl8pPr lvl="7" rtl="0" algn="ctr">
              <a:spcBef>
                <a:spcPts val="0"/>
              </a:spcBef>
              <a:spcAft>
                <a:spcPts val="0"/>
              </a:spcAft>
              <a:buNone/>
              <a:defRPr b="1" sz="1600"/>
            </a:lvl8pPr>
            <a:lvl9pPr lvl="8" rtl="0" algn="ctr">
              <a:spcBef>
                <a:spcPts val="0"/>
              </a:spcBef>
              <a:spcAft>
                <a:spcPts val="0"/>
              </a:spcAft>
              <a:buNone/>
              <a:defRPr b="1" sz="1600"/>
            </a:lvl9pPr>
          </a:lstStyle>
          <a:p/>
        </p:txBody>
      </p:sp>
      <p:sp>
        <p:nvSpPr>
          <p:cNvPr id="179" name="Google Shape;179;p18"/>
          <p:cNvSpPr txBox="1"/>
          <p:nvPr>
            <p:ph hasCustomPrompt="1" type="title"/>
          </p:nvPr>
        </p:nvSpPr>
        <p:spPr>
          <a:xfrm>
            <a:off x="1634200" y="2166810"/>
            <a:ext cx="760200" cy="420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sz="3000">
                <a:solidFill>
                  <a:schemeClr val="lt1"/>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a:r>
              <a:t>xx%</a:t>
            </a:r>
          </a:p>
        </p:txBody>
      </p:sp>
      <p:sp>
        <p:nvSpPr>
          <p:cNvPr id="180" name="Google Shape;180;p18"/>
          <p:cNvSpPr txBox="1"/>
          <p:nvPr>
            <p:ph hasCustomPrompt="1" idx="7" type="title"/>
          </p:nvPr>
        </p:nvSpPr>
        <p:spPr>
          <a:xfrm>
            <a:off x="4191900" y="2166810"/>
            <a:ext cx="760200" cy="420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sz="3000">
                <a:solidFill>
                  <a:schemeClr val="lt1"/>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a:r>
              <a:t>xx%</a:t>
            </a:r>
          </a:p>
        </p:txBody>
      </p:sp>
      <p:sp>
        <p:nvSpPr>
          <p:cNvPr id="181" name="Google Shape;181;p18"/>
          <p:cNvSpPr txBox="1"/>
          <p:nvPr>
            <p:ph hasCustomPrompt="1" idx="8" type="title"/>
          </p:nvPr>
        </p:nvSpPr>
        <p:spPr>
          <a:xfrm>
            <a:off x="6763500" y="2166810"/>
            <a:ext cx="760200" cy="420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sz="3000">
                <a:solidFill>
                  <a:schemeClr val="lt1"/>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a:r>
              <a:t>xx%</a:t>
            </a:r>
          </a:p>
        </p:txBody>
      </p:sp>
      <p:sp>
        <p:nvSpPr>
          <p:cNvPr id="182" name="Google Shape;182;p18"/>
          <p:cNvSpPr txBox="1"/>
          <p:nvPr>
            <p:ph idx="9" type="title"/>
          </p:nvPr>
        </p:nvSpPr>
        <p:spPr>
          <a:xfrm>
            <a:off x="713100" y="452325"/>
            <a:ext cx="77178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2">
    <p:spTree>
      <p:nvGrpSpPr>
        <p:cNvPr id="183" name="Shape 183"/>
        <p:cNvGrpSpPr/>
        <p:nvPr/>
      </p:nvGrpSpPr>
      <p:grpSpPr>
        <a:xfrm>
          <a:off x="0" y="0"/>
          <a:ext cx="0" cy="0"/>
          <a:chOff x="0" y="0"/>
          <a:chExt cx="0" cy="0"/>
        </a:xfrm>
      </p:grpSpPr>
      <p:grpSp>
        <p:nvGrpSpPr>
          <p:cNvPr id="184" name="Google Shape;184;p19"/>
          <p:cNvGrpSpPr/>
          <p:nvPr/>
        </p:nvGrpSpPr>
        <p:grpSpPr>
          <a:xfrm>
            <a:off x="190450" y="519990"/>
            <a:ext cx="8741836" cy="507900"/>
            <a:chOff x="190450" y="519990"/>
            <a:chExt cx="8741836" cy="507900"/>
          </a:xfrm>
        </p:grpSpPr>
        <p:grpSp>
          <p:nvGrpSpPr>
            <p:cNvPr id="185" name="Google Shape;185;p19"/>
            <p:cNvGrpSpPr/>
            <p:nvPr/>
          </p:nvGrpSpPr>
          <p:grpSpPr>
            <a:xfrm>
              <a:off x="190450" y="519990"/>
              <a:ext cx="8741819" cy="507900"/>
              <a:chOff x="190450" y="519990"/>
              <a:chExt cx="8741819" cy="507900"/>
            </a:xfrm>
          </p:grpSpPr>
          <p:grpSp>
            <p:nvGrpSpPr>
              <p:cNvPr id="186" name="Google Shape;186;p19"/>
              <p:cNvGrpSpPr/>
              <p:nvPr/>
            </p:nvGrpSpPr>
            <p:grpSpPr>
              <a:xfrm>
                <a:off x="190450" y="531356"/>
                <a:ext cx="8741819" cy="485108"/>
                <a:chOff x="0" y="1756825"/>
                <a:chExt cx="3894600" cy="461700"/>
              </a:xfrm>
            </p:grpSpPr>
            <p:cxnSp>
              <p:nvCxnSpPr>
                <p:cNvPr id="187" name="Google Shape;187;p19"/>
                <p:cNvCxnSpPr/>
                <p:nvPr/>
              </p:nvCxnSpPr>
              <p:spPr>
                <a:xfrm>
                  <a:off x="0" y="1756825"/>
                  <a:ext cx="3894600" cy="0"/>
                </a:xfrm>
                <a:prstGeom prst="straightConnector1">
                  <a:avLst/>
                </a:prstGeom>
                <a:noFill/>
                <a:ln cap="flat" cmpd="sng" w="9525">
                  <a:solidFill>
                    <a:schemeClr val="accent2"/>
                  </a:solidFill>
                  <a:prstDash val="solid"/>
                  <a:round/>
                  <a:headEnd len="med" w="med" type="none"/>
                  <a:tailEnd len="med" w="med" type="none"/>
                </a:ln>
              </p:spPr>
            </p:cxnSp>
            <p:cxnSp>
              <p:nvCxnSpPr>
                <p:cNvPr id="188" name="Google Shape;188;p19"/>
                <p:cNvCxnSpPr/>
                <p:nvPr/>
              </p:nvCxnSpPr>
              <p:spPr>
                <a:xfrm>
                  <a:off x="0" y="1910717"/>
                  <a:ext cx="660000" cy="0"/>
                </a:xfrm>
                <a:prstGeom prst="straightConnector1">
                  <a:avLst/>
                </a:prstGeom>
                <a:noFill/>
                <a:ln cap="flat" cmpd="sng" w="9525">
                  <a:solidFill>
                    <a:schemeClr val="accent2"/>
                  </a:solidFill>
                  <a:prstDash val="solid"/>
                  <a:round/>
                  <a:headEnd len="med" w="med" type="none"/>
                  <a:tailEnd len="med" w="med" type="none"/>
                </a:ln>
              </p:spPr>
            </p:cxnSp>
            <p:cxnSp>
              <p:nvCxnSpPr>
                <p:cNvPr id="189" name="Google Shape;189;p19"/>
                <p:cNvCxnSpPr/>
                <p:nvPr/>
              </p:nvCxnSpPr>
              <p:spPr>
                <a:xfrm>
                  <a:off x="0" y="2064614"/>
                  <a:ext cx="660000" cy="0"/>
                </a:xfrm>
                <a:prstGeom prst="straightConnector1">
                  <a:avLst/>
                </a:prstGeom>
                <a:noFill/>
                <a:ln cap="flat" cmpd="sng" w="9525">
                  <a:solidFill>
                    <a:schemeClr val="accent2"/>
                  </a:solidFill>
                  <a:prstDash val="solid"/>
                  <a:round/>
                  <a:headEnd len="med" w="med" type="none"/>
                  <a:tailEnd len="med" w="med" type="none"/>
                </a:ln>
              </p:spPr>
            </p:cxnSp>
            <p:cxnSp>
              <p:nvCxnSpPr>
                <p:cNvPr id="190" name="Google Shape;190;p19"/>
                <p:cNvCxnSpPr/>
                <p:nvPr/>
              </p:nvCxnSpPr>
              <p:spPr>
                <a:xfrm>
                  <a:off x="0" y="2218525"/>
                  <a:ext cx="3894600" cy="0"/>
                </a:xfrm>
                <a:prstGeom prst="straightConnector1">
                  <a:avLst/>
                </a:prstGeom>
                <a:noFill/>
                <a:ln cap="flat" cmpd="sng" w="9525">
                  <a:solidFill>
                    <a:schemeClr val="accent2"/>
                  </a:solidFill>
                  <a:prstDash val="solid"/>
                  <a:round/>
                  <a:headEnd len="med" w="med" type="none"/>
                  <a:tailEnd len="med" w="med" type="none"/>
                </a:ln>
              </p:spPr>
            </p:cxnSp>
          </p:grpSp>
          <p:cxnSp>
            <p:nvCxnSpPr>
              <p:cNvPr id="191" name="Google Shape;191;p19"/>
              <p:cNvCxnSpPr/>
              <p:nvPr/>
            </p:nvCxnSpPr>
            <p:spPr>
              <a:xfrm>
                <a:off x="289225" y="519990"/>
                <a:ext cx="0" cy="507900"/>
              </a:xfrm>
              <a:prstGeom prst="straightConnector1">
                <a:avLst/>
              </a:prstGeom>
              <a:noFill/>
              <a:ln cap="flat" cmpd="sng" w="19050">
                <a:solidFill>
                  <a:schemeClr val="accent2"/>
                </a:solidFill>
                <a:prstDash val="solid"/>
                <a:round/>
                <a:headEnd len="med" w="med" type="none"/>
                <a:tailEnd len="med" w="med" type="none"/>
              </a:ln>
            </p:spPr>
          </p:cxnSp>
          <p:cxnSp>
            <p:nvCxnSpPr>
              <p:cNvPr id="192" name="Google Shape;192;p19"/>
              <p:cNvCxnSpPr/>
              <p:nvPr/>
            </p:nvCxnSpPr>
            <p:spPr>
              <a:xfrm>
                <a:off x="190450" y="519990"/>
                <a:ext cx="0" cy="507900"/>
              </a:xfrm>
              <a:prstGeom prst="straightConnector1">
                <a:avLst/>
              </a:prstGeom>
              <a:noFill/>
              <a:ln cap="flat" cmpd="sng" w="28575">
                <a:solidFill>
                  <a:schemeClr val="accent2"/>
                </a:solidFill>
                <a:prstDash val="solid"/>
                <a:round/>
                <a:headEnd len="med" w="med" type="none"/>
                <a:tailEnd len="med" w="med" type="none"/>
              </a:ln>
            </p:spPr>
          </p:cxnSp>
          <p:cxnSp>
            <p:nvCxnSpPr>
              <p:cNvPr id="193" name="Google Shape;193;p19"/>
              <p:cNvCxnSpPr/>
              <p:nvPr/>
            </p:nvCxnSpPr>
            <p:spPr>
              <a:xfrm>
                <a:off x="8932269" y="519990"/>
                <a:ext cx="0" cy="507900"/>
              </a:xfrm>
              <a:prstGeom prst="straightConnector1">
                <a:avLst/>
              </a:prstGeom>
              <a:noFill/>
              <a:ln cap="flat" cmpd="sng" w="9525">
                <a:solidFill>
                  <a:schemeClr val="accent2"/>
                </a:solidFill>
                <a:prstDash val="solid"/>
                <a:round/>
                <a:headEnd len="med" w="med" type="none"/>
                <a:tailEnd len="med" w="med" type="none"/>
              </a:ln>
            </p:spPr>
          </p:cxnSp>
          <p:cxnSp>
            <p:nvCxnSpPr>
              <p:cNvPr id="194" name="Google Shape;194;p19"/>
              <p:cNvCxnSpPr/>
              <p:nvPr/>
            </p:nvCxnSpPr>
            <p:spPr>
              <a:xfrm>
                <a:off x="1312338" y="519990"/>
                <a:ext cx="0" cy="507900"/>
              </a:xfrm>
              <a:prstGeom prst="straightConnector1">
                <a:avLst/>
              </a:prstGeom>
              <a:noFill/>
              <a:ln cap="flat" cmpd="sng" w="9525">
                <a:solidFill>
                  <a:schemeClr val="accent2"/>
                </a:solidFill>
                <a:prstDash val="solid"/>
                <a:round/>
                <a:headEnd len="med" w="med" type="none"/>
                <a:tailEnd len="med" w="med" type="none"/>
              </a:ln>
            </p:spPr>
          </p:cxnSp>
          <p:cxnSp>
            <p:nvCxnSpPr>
              <p:cNvPr id="195" name="Google Shape;195;p19"/>
              <p:cNvCxnSpPr/>
              <p:nvPr/>
            </p:nvCxnSpPr>
            <p:spPr>
              <a:xfrm>
                <a:off x="7831663" y="519990"/>
                <a:ext cx="0" cy="507900"/>
              </a:xfrm>
              <a:prstGeom prst="straightConnector1">
                <a:avLst/>
              </a:prstGeom>
              <a:noFill/>
              <a:ln cap="flat" cmpd="sng" w="9525">
                <a:solidFill>
                  <a:schemeClr val="accent2"/>
                </a:solidFill>
                <a:prstDash val="solid"/>
                <a:round/>
                <a:headEnd len="med" w="med" type="none"/>
                <a:tailEnd len="med" w="med" type="none"/>
              </a:ln>
            </p:spPr>
          </p:cxnSp>
        </p:grpSp>
        <p:grpSp>
          <p:nvGrpSpPr>
            <p:cNvPr id="196" name="Google Shape;196;p19"/>
            <p:cNvGrpSpPr/>
            <p:nvPr/>
          </p:nvGrpSpPr>
          <p:grpSpPr>
            <a:xfrm>
              <a:off x="7450850" y="693050"/>
              <a:ext cx="1481436" cy="161700"/>
              <a:chOff x="0" y="1910717"/>
              <a:chExt cx="660000" cy="153897"/>
            </a:xfrm>
          </p:grpSpPr>
          <p:cxnSp>
            <p:nvCxnSpPr>
              <p:cNvPr id="197" name="Google Shape;197;p19"/>
              <p:cNvCxnSpPr/>
              <p:nvPr/>
            </p:nvCxnSpPr>
            <p:spPr>
              <a:xfrm>
                <a:off x="0" y="1910717"/>
                <a:ext cx="660000" cy="0"/>
              </a:xfrm>
              <a:prstGeom prst="straightConnector1">
                <a:avLst/>
              </a:prstGeom>
              <a:noFill/>
              <a:ln cap="flat" cmpd="sng" w="9525">
                <a:solidFill>
                  <a:schemeClr val="accent2"/>
                </a:solidFill>
                <a:prstDash val="solid"/>
                <a:round/>
                <a:headEnd len="med" w="med" type="none"/>
                <a:tailEnd len="med" w="med" type="none"/>
              </a:ln>
            </p:spPr>
          </p:cxnSp>
          <p:cxnSp>
            <p:nvCxnSpPr>
              <p:cNvPr id="198" name="Google Shape;198;p19"/>
              <p:cNvCxnSpPr/>
              <p:nvPr/>
            </p:nvCxnSpPr>
            <p:spPr>
              <a:xfrm>
                <a:off x="0" y="2064614"/>
                <a:ext cx="660000" cy="0"/>
              </a:xfrm>
              <a:prstGeom prst="straightConnector1">
                <a:avLst/>
              </a:prstGeom>
              <a:noFill/>
              <a:ln cap="flat" cmpd="sng" w="9525">
                <a:solidFill>
                  <a:schemeClr val="accent2"/>
                </a:solidFill>
                <a:prstDash val="solid"/>
                <a:round/>
                <a:headEnd len="med" w="med" type="none"/>
                <a:tailEnd len="med" w="med" type="none"/>
              </a:ln>
            </p:spPr>
          </p:cxnSp>
        </p:grpSp>
      </p:grpSp>
      <p:sp>
        <p:nvSpPr>
          <p:cNvPr id="199" name="Google Shape;199;p19"/>
          <p:cNvSpPr/>
          <p:nvPr/>
        </p:nvSpPr>
        <p:spPr>
          <a:xfrm>
            <a:off x="0" y="0"/>
            <a:ext cx="9151200" cy="162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9"/>
          <p:cNvSpPr txBox="1"/>
          <p:nvPr>
            <p:ph idx="1" type="subTitle"/>
          </p:nvPr>
        </p:nvSpPr>
        <p:spPr>
          <a:xfrm>
            <a:off x="1052406" y="2065788"/>
            <a:ext cx="1885800" cy="4023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1800">
                <a:solidFill>
                  <a:schemeClr val="dk2"/>
                </a:solidFill>
                <a:latin typeface="Lora"/>
                <a:ea typeface="Lora"/>
                <a:cs typeface="Lora"/>
                <a:sym typeface="Lora"/>
              </a:defRPr>
            </a:lvl1pPr>
            <a:lvl2pPr lvl="1" rtl="0" algn="ctr">
              <a:spcBef>
                <a:spcPts val="0"/>
              </a:spcBef>
              <a:spcAft>
                <a:spcPts val="0"/>
              </a:spcAft>
              <a:buNone/>
              <a:defRPr b="1" i="1" sz="1800">
                <a:solidFill>
                  <a:schemeClr val="dk2"/>
                </a:solidFill>
                <a:latin typeface="Lora"/>
                <a:ea typeface="Lora"/>
                <a:cs typeface="Lora"/>
                <a:sym typeface="Lora"/>
              </a:defRPr>
            </a:lvl2pPr>
            <a:lvl3pPr lvl="2" rtl="0" algn="ctr">
              <a:spcBef>
                <a:spcPts val="0"/>
              </a:spcBef>
              <a:spcAft>
                <a:spcPts val="0"/>
              </a:spcAft>
              <a:buNone/>
              <a:defRPr b="1" i="1" sz="1800">
                <a:solidFill>
                  <a:schemeClr val="dk2"/>
                </a:solidFill>
                <a:latin typeface="Lora"/>
                <a:ea typeface="Lora"/>
                <a:cs typeface="Lora"/>
                <a:sym typeface="Lora"/>
              </a:defRPr>
            </a:lvl3pPr>
            <a:lvl4pPr lvl="3" rtl="0" algn="ctr">
              <a:spcBef>
                <a:spcPts val="0"/>
              </a:spcBef>
              <a:spcAft>
                <a:spcPts val="0"/>
              </a:spcAft>
              <a:buNone/>
              <a:defRPr b="1" i="1" sz="1800">
                <a:solidFill>
                  <a:schemeClr val="dk2"/>
                </a:solidFill>
                <a:latin typeface="Lora"/>
                <a:ea typeface="Lora"/>
                <a:cs typeface="Lora"/>
                <a:sym typeface="Lora"/>
              </a:defRPr>
            </a:lvl4pPr>
            <a:lvl5pPr lvl="4" rtl="0" algn="ctr">
              <a:spcBef>
                <a:spcPts val="0"/>
              </a:spcBef>
              <a:spcAft>
                <a:spcPts val="0"/>
              </a:spcAft>
              <a:buNone/>
              <a:defRPr b="1" i="1" sz="1800">
                <a:solidFill>
                  <a:schemeClr val="dk2"/>
                </a:solidFill>
                <a:latin typeface="Lora"/>
                <a:ea typeface="Lora"/>
                <a:cs typeface="Lora"/>
                <a:sym typeface="Lora"/>
              </a:defRPr>
            </a:lvl5pPr>
            <a:lvl6pPr lvl="5" rtl="0" algn="ctr">
              <a:spcBef>
                <a:spcPts val="0"/>
              </a:spcBef>
              <a:spcAft>
                <a:spcPts val="0"/>
              </a:spcAft>
              <a:buNone/>
              <a:defRPr b="1" i="1" sz="1800">
                <a:solidFill>
                  <a:schemeClr val="dk2"/>
                </a:solidFill>
                <a:latin typeface="Lora"/>
                <a:ea typeface="Lora"/>
                <a:cs typeface="Lora"/>
                <a:sym typeface="Lora"/>
              </a:defRPr>
            </a:lvl6pPr>
            <a:lvl7pPr lvl="6" rtl="0" algn="ctr">
              <a:spcBef>
                <a:spcPts val="0"/>
              </a:spcBef>
              <a:spcAft>
                <a:spcPts val="0"/>
              </a:spcAft>
              <a:buNone/>
              <a:defRPr b="1" i="1" sz="1800">
                <a:solidFill>
                  <a:schemeClr val="dk2"/>
                </a:solidFill>
                <a:latin typeface="Lora"/>
                <a:ea typeface="Lora"/>
                <a:cs typeface="Lora"/>
                <a:sym typeface="Lora"/>
              </a:defRPr>
            </a:lvl7pPr>
            <a:lvl8pPr lvl="7" rtl="0" algn="ctr">
              <a:spcBef>
                <a:spcPts val="0"/>
              </a:spcBef>
              <a:spcAft>
                <a:spcPts val="0"/>
              </a:spcAft>
              <a:buNone/>
              <a:defRPr b="1" i="1" sz="1800">
                <a:solidFill>
                  <a:schemeClr val="dk2"/>
                </a:solidFill>
                <a:latin typeface="Lora"/>
                <a:ea typeface="Lora"/>
                <a:cs typeface="Lora"/>
                <a:sym typeface="Lora"/>
              </a:defRPr>
            </a:lvl8pPr>
            <a:lvl9pPr lvl="8" rtl="0" algn="ctr">
              <a:spcBef>
                <a:spcPts val="0"/>
              </a:spcBef>
              <a:spcAft>
                <a:spcPts val="0"/>
              </a:spcAft>
              <a:buNone/>
              <a:defRPr b="1" i="1" sz="1800">
                <a:solidFill>
                  <a:schemeClr val="dk2"/>
                </a:solidFill>
                <a:latin typeface="Lora"/>
                <a:ea typeface="Lora"/>
                <a:cs typeface="Lora"/>
                <a:sym typeface="Lora"/>
              </a:defRPr>
            </a:lvl9pPr>
          </a:lstStyle>
          <a:p/>
        </p:txBody>
      </p:sp>
      <p:sp>
        <p:nvSpPr>
          <p:cNvPr id="201" name="Google Shape;201;p19"/>
          <p:cNvSpPr txBox="1"/>
          <p:nvPr>
            <p:ph idx="2" type="subTitle"/>
          </p:nvPr>
        </p:nvSpPr>
        <p:spPr>
          <a:xfrm>
            <a:off x="1052479" y="2354512"/>
            <a:ext cx="1885800" cy="630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0"/>
              </a:spcBef>
              <a:spcAft>
                <a:spcPts val="0"/>
              </a:spcAft>
              <a:buNone/>
              <a:defRPr b="1" sz="1600"/>
            </a:lvl2pPr>
            <a:lvl3pPr lvl="2" rtl="0" algn="ctr">
              <a:spcBef>
                <a:spcPts val="0"/>
              </a:spcBef>
              <a:spcAft>
                <a:spcPts val="0"/>
              </a:spcAft>
              <a:buNone/>
              <a:defRPr b="1" sz="1600"/>
            </a:lvl3pPr>
            <a:lvl4pPr lvl="3" rtl="0" algn="ctr">
              <a:spcBef>
                <a:spcPts val="0"/>
              </a:spcBef>
              <a:spcAft>
                <a:spcPts val="0"/>
              </a:spcAft>
              <a:buNone/>
              <a:defRPr b="1" sz="1600"/>
            </a:lvl4pPr>
            <a:lvl5pPr lvl="4" rtl="0" algn="ctr">
              <a:spcBef>
                <a:spcPts val="0"/>
              </a:spcBef>
              <a:spcAft>
                <a:spcPts val="0"/>
              </a:spcAft>
              <a:buNone/>
              <a:defRPr b="1" sz="1600"/>
            </a:lvl5pPr>
            <a:lvl6pPr lvl="5" rtl="0" algn="ctr">
              <a:spcBef>
                <a:spcPts val="0"/>
              </a:spcBef>
              <a:spcAft>
                <a:spcPts val="0"/>
              </a:spcAft>
              <a:buNone/>
              <a:defRPr b="1" sz="1600"/>
            </a:lvl6pPr>
            <a:lvl7pPr lvl="6" rtl="0" algn="ctr">
              <a:spcBef>
                <a:spcPts val="0"/>
              </a:spcBef>
              <a:spcAft>
                <a:spcPts val="0"/>
              </a:spcAft>
              <a:buNone/>
              <a:defRPr b="1" sz="1600"/>
            </a:lvl7pPr>
            <a:lvl8pPr lvl="7" rtl="0" algn="ctr">
              <a:spcBef>
                <a:spcPts val="0"/>
              </a:spcBef>
              <a:spcAft>
                <a:spcPts val="0"/>
              </a:spcAft>
              <a:buNone/>
              <a:defRPr b="1" sz="1600"/>
            </a:lvl8pPr>
            <a:lvl9pPr lvl="8" rtl="0" algn="ctr">
              <a:spcBef>
                <a:spcPts val="0"/>
              </a:spcBef>
              <a:spcAft>
                <a:spcPts val="0"/>
              </a:spcAft>
              <a:buNone/>
              <a:defRPr b="1" sz="1600"/>
            </a:lvl9pPr>
          </a:lstStyle>
          <a:p/>
        </p:txBody>
      </p:sp>
      <p:sp>
        <p:nvSpPr>
          <p:cNvPr id="202" name="Google Shape;202;p19"/>
          <p:cNvSpPr txBox="1"/>
          <p:nvPr>
            <p:ph idx="3" type="subTitle"/>
          </p:nvPr>
        </p:nvSpPr>
        <p:spPr>
          <a:xfrm>
            <a:off x="3629100" y="2065788"/>
            <a:ext cx="1885800" cy="4023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1800">
                <a:solidFill>
                  <a:schemeClr val="dk2"/>
                </a:solidFill>
                <a:latin typeface="Lora"/>
                <a:ea typeface="Lora"/>
                <a:cs typeface="Lora"/>
                <a:sym typeface="Lora"/>
              </a:defRPr>
            </a:lvl1pPr>
            <a:lvl2pPr lvl="1" rtl="0" algn="ctr">
              <a:spcBef>
                <a:spcPts val="0"/>
              </a:spcBef>
              <a:spcAft>
                <a:spcPts val="0"/>
              </a:spcAft>
              <a:buNone/>
              <a:defRPr b="1" i="1" sz="1800">
                <a:solidFill>
                  <a:schemeClr val="dk2"/>
                </a:solidFill>
                <a:latin typeface="Lora"/>
                <a:ea typeface="Lora"/>
                <a:cs typeface="Lora"/>
                <a:sym typeface="Lora"/>
              </a:defRPr>
            </a:lvl2pPr>
            <a:lvl3pPr lvl="2" rtl="0" algn="ctr">
              <a:spcBef>
                <a:spcPts val="0"/>
              </a:spcBef>
              <a:spcAft>
                <a:spcPts val="0"/>
              </a:spcAft>
              <a:buNone/>
              <a:defRPr b="1" i="1" sz="1800">
                <a:solidFill>
                  <a:schemeClr val="dk2"/>
                </a:solidFill>
                <a:latin typeface="Lora"/>
                <a:ea typeface="Lora"/>
                <a:cs typeface="Lora"/>
                <a:sym typeface="Lora"/>
              </a:defRPr>
            </a:lvl3pPr>
            <a:lvl4pPr lvl="3" rtl="0" algn="ctr">
              <a:spcBef>
                <a:spcPts val="0"/>
              </a:spcBef>
              <a:spcAft>
                <a:spcPts val="0"/>
              </a:spcAft>
              <a:buNone/>
              <a:defRPr b="1" i="1" sz="1800">
                <a:solidFill>
                  <a:schemeClr val="dk2"/>
                </a:solidFill>
                <a:latin typeface="Lora"/>
                <a:ea typeface="Lora"/>
                <a:cs typeface="Lora"/>
                <a:sym typeface="Lora"/>
              </a:defRPr>
            </a:lvl4pPr>
            <a:lvl5pPr lvl="4" rtl="0" algn="ctr">
              <a:spcBef>
                <a:spcPts val="0"/>
              </a:spcBef>
              <a:spcAft>
                <a:spcPts val="0"/>
              </a:spcAft>
              <a:buNone/>
              <a:defRPr b="1" i="1" sz="1800">
                <a:solidFill>
                  <a:schemeClr val="dk2"/>
                </a:solidFill>
                <a:latin typeface="Lora"/>
                <a:ea typeface="Lora"/>
                <a:cs typeface="Lora"/>
                <a:sym typeface="Lora"/>
              </a:defRPr>
            </a:lvl5pPr>
            <a:lvl6pPr lvl="5" rtl="0" algn="ctr">
              <a:spcBef>
                <a:spcPts val="0"/>
              </a:spcBef>
              <a:spcAft>
                <a:spcPts val="0"/>
              </a:spcAft>
              <a:buNone/>
              <a:defRPr b="1" i="1" sz="1800">
                <a:solidFill>
                  <a:schemeClr val="dk2"/>
                </a:solidFill>
                <a:latin typeface="Lora"/>
                <a:ea typeface="Lora"/>
                <a:cs typeface="Lora"/>
                <a:sym typeface="Lora"/>
              </a:defRPr>
            </a:lvl6pPr>
            <a:lvl7pPr lvl="6" rtl="0" algn="ctr">
              <a:spcBef>
                <a:spcPts val="0"/>
              </a:spcBef>
              <a:spcAft>
                <a:spcPts val="0"/>
              </a:spcAft>
              <a:buNone/>
              <a:defRPr b="1" i="1" sz="1800">
                <a:solidFill>
                  <a:schemeClr val="dk2"/>
                </a:solidFill>
                <a:latin typeface="Lora"/>
                <a:ea typeface="Lora"/>
                <a:cs typeface="Lora"/>
                <a:sym typeface="Lora"/>
              </a:defRPr>
            </a:lvl7pPr>
            <a:lvl8pPr lvl="7" rtl="0" algn="ctr">
              <a:spcBef>
                <a:spcPts val="0"/>
              </a:spcBef>
              <a:spcAft>
                <a:spcPts val="0"/>
              </a:spcAft>
              <a:buNone/>
              <a:defRPr b="1" i="1" sz="1800">
                <a:solidFill>
                  <a:schemeClr val="dk2"/>
                </a:solidFill>
                <a:latin typeface="Lora"/>
                <a:ea typeface="Lora"/>
                <a:cs typeface="Lora"/>
                <a:sym typeface="Lora"/>
              </a:defRPr>
            </a:lvl8pPr>
            <a:lvl9pPr lvl="8" rtl="0" algn="ctr">
              <a:spcBef>
                <a:spcPts val="0"/>
              </a:spcBef>
              <a:spcAft>
                <a:spcPts val="0"/>
              </a:spcAft>
              <a:buNone/>
              <a:defRPr b="1" i="1" sz="1800">
                <a:solidFill>
                  <a:schemeClr val="dk2"/>
                </a:solidFill>
                <a:latin typeface="Lora"/>
                <a:ea typeface="Lora"/>
                <a:cs typeface="Lora"/>
                <a:sym typeface="Lora"/>
              </a:defRPr>
            </a:lvl9pPr>
          </a:lstStyle>
          <a:p/>
        </p:txBody>
      </p:sp>
      <p:sp>
        <p:nvSpPr>
          <p:cNvPr id="203" name="Google Shape;203;p19"/>
          <p:cNvSpPr txBox="1"/>
          <p:nvPr>
            <p:ph idx="4" type="subTitle"/>
          </p:nvPr>
        </p:nvSpPr>
        <p:spPr>
          <a:xfrm>
            <a:off x="3629100" y="2354516"/>
            <a:ext cx="1885800" cy="630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0"/>
              </a:spcBef>
              <a:spcAft>
                <a:spcPts val="0"/>
              </a:spcAft>
              <a:buNone/>
              <a:defRPr b="1" sz="1600"/>
            </a:lvl2pPr>
            <a:lvl3pPr lvl="2" rtl="0" algn="ctr">
              <a:spcBef>
                <a:spcPts val="0"/>
              </a:spcBef>
              <a:spcAft>
                <a:spcPts val="0"/>
              </a:spcAft>
              <a:buNone/>
              <a:defRPr b="1" sz="1600"/>
            </a:lvl3pPr>
            <a:lvl4pPr lvl="3" rtl="0" algn="ctr">
              <a:spcBef>
                <a:spcPts val="0"/>
              </a:spcBef>
              <a:spcAft>
                <a:spcPts val="0"/>
              </a:spcAft>
              <a:buNone/>
              <a:defRPr b="1" sz="1600"/>
            </a:lvl4pPr>
            <a:lvl5pPr lvl="4" rtl="0" algn="ctr">
              <a:spcBef>
                <a:spcPts val="0"/>
              </a:spcBef>
              <a:spcAft>
                <a:spcPts val="0"/>
              </a:spcAft>
              <a:buNone/>
              <a:defRPr b="1" sz="1600"/>
            </a:lvl5pPr>
            <a:lvl6pPr lvl="5" rtl="0" algn="ctr">
              <a:spcBef>
                <a:spcPts val="0"/>
              </a:spcBef>
              <a:spcAft>
                <a:spcPts val="0"/>
              </a:spcAft>
              <a:buNone/>
              <a:defRPr b="1" sz="1600"/>
            </a:lvl6pPr>
            <a:lvl7pPr lvl="6" rtl="0" algn="ctr">
              <a:spcBef>
                <a:spcPts val="0"/>
              </a:spcBef>
              <a:spcAft>
                <a:spcPts val="0"/>
              </a:spcAft>
              <a:buNone/>
              <a:defRPr b="1" sz="1600"/>
            </a:lvl7pPr>
            <a:lvl8pPr lvl="7" rtl="0" algn="ctr">
              <a:spcBef>
                <a:spcPts val="0"/>
              </a:spcBef>
              <a:spcAft>
                <a:spcPts val="0"/>
              </a:spcAft>
              <a:buNone/>
              <a:defRPr b="1" sz="1600"/>
            </a:lvl8pPr>
            <a:lvl9pPr lvl="8" rtl="0" algn="ctr">
              <a:spcBef>
                <a:spcPts val="0"/>
              </a:spcBef>
              <a:spcAft>
                <a:spcPts val="0"/>
              </a:spcAft>
              <a:buNone/>
              <a:defRPr b="1" sz="1600"/>
            </a:lvl9pPr>
          </a:lstStyle>
          <a:p/>
        </p:txBody>
      </p:sp>
      <p:sp>
        <p:nvSpPr>
          <p:cNvPr id="204" name="Google Shape;204;p19"/>
          <p:cNvSpPr txBox="1"/>
          <p:nvPr>
            <p:ph idx="5" type="subTitle"/>
          </p:nvPr>
        </p:nvSpPr>
        <p:spPr>
          <a:xfrm>
            <a:off x="6205794" y="2065788"/>
            <a:ext cx="1885800" cy="4023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1800">
                <a:solidFill>
                  <a:schemeClr val="dk2"/>
                </a:solidFill>
                <a:latin typeface="Lora"/>
                <a:ea typeface="Lora"/>
                <a:cs typeface="Lora"/>
                <a:sym typeface="Lora"/>
              </a:defRPr>
            </a:lvl1pPr>
            <a:lvl2pPr lvl="1" rtl="0" algn="ctr">
              <a:spcBef>
                <a:spcPts val="0"/>
              </a:spcBef>
              <a:spcAft>
                <a:spcPts val="0"/>
              </a:spcAft>
              <a:buNone/>
              <a:defRPr b="1" i="1" sz="1800">
                <a:solidFill>
                  <a:schemeClr val="dk2"/>
                </a:solidFill>
                <a:latin typeface="Lora"/>
                <a:ea typeface="Lora"/>
                <a:cs typeface="Lora"/>
                <a:sym typeface="Lora"/>
              </a:defRPr>
            </a:lvl2pPr>
            <a:lvl3pPr lvl="2" rtl="0" algn="ctr">
              <a:spcBef>
                <a:spcPts val="0"/>
              </a:spcBef>
              <a:spcAft>
                <a:spcPts val="0"/>
              </a:spcAft>
              <a:buNone/>
              <a:defRPr b="1" i="1" sz="1800">
                <a:solidFill>
                  <a:schemeClr val="dk2"/>
                </a:solidFill>
                <a:latin typeface="Lora"/>
                <a:ea typeface="Lora"/>
                <a:cs typeface="Lora"/>
                <a:sym typeface="Lora"/>
              </a:defRPr>
            </a:lvl3pPr>
            <a:lvl4pPr lvl="3" rtl="0" algn="ctr">
              <a:spcBef>
                <a:spcPts val="0"/>
              </a:spcBef>
              <a:spcAft>
                <a:spcPts val="0"/>
              </a:spcAft>
              <a:buNone/>
              <a:defRPr b="1" i="1" sz="1800">
                <a:solidFill>
                  <a:schemeClr val="dk2"/>
                </a:solidFill>
                <a:latin typeface="Lora"/>
                <a:ea typeface="Lora"/>
                <a:cs typeface="Lora"/>
                <a:sym typeface="Lora"/>
              </a:defRPr>
            </a:lvl4pPr>
            <a:lvl5pPr lvl="4" rtl="0" algn="ctr">
              <a:spcBef>
                <a:spcPts val="0"/>
              </a:spcBef>
              <a:spcAft>
                <a:spcPts val="0"/>
              </a:spcAft>
              <a:buNone/>
              <a:defRPr b="1" i="1" sz="1800">
                <a:solidFill>
                  <a:schemeClr val="dk2"/>
                </a:solidFill>
                <a:latin typeface="Lora"/>
                <a:ea typeface="Lora"/>
                <a:cs typeface="Lora"/>
                <a:sym typeface="Lora"/>
              </a:defRPr>
            </a:lvl5pPr>
            <a:lvl6pPr lvl="5" rtl="0" algn="ctr">
              <a:spcBef>
                <a:spcPts val="0"/>
              </a:spcBef>
              <a:spcAft>
                <a:spcPts val="0"/>
              </a:spcAft>
              <a:buNone/>
              <a:defRPr b="1" i="1" sz="1800">
                <a:solidFill>
                  <a:schemeClr val="dk2"/>
                </a:solidFill>
                <a:latin typeface="Lora"/>
                <a:ea typeface="Lora"/>
                <a:cs typeface="Lora"/>
                <a:sym typeface="Lora"/>
              </a:defRPr>
            </a:lvl6pPr>
            <a:lvl7pPr lvl="6" rtl="0" algn="ctr">
              <a:spcBef>
                <a:spcPts val="0"/>
              </a:spcBef>
              <a:spcAft>
                <a:spcPts val="0"/>
              </a:spcAft>
              <a:buNone/>
              <a:defRPr b="1" i="1" sz="1800">
                <a:solidFill>
                  <a:schemeClr val="dk2"/>
                </a:solidFill>
                <a:latin typeface="Lora"/>
                <a:ea typeface="Lora"/>
                <a:cs typeface="Lora"/>
                <a:sym typeface="Lora"/>
              </a:defRPr>
            </a:lvl7pPr>
            <a:lvl8pPr lvl="7" rtl="0" algn="ctr">
              <a:spcBef>
                <a:spcPts val="0"/>
              </a:spcBef>
              <a:spcAft>
                <a:spcPts val="0"/>
              </a:spcAft>
              <a:buNone/>
              <a:defRPr b="1" i="1" sz="1800">
                <a:solidFill>
                  <a:schemeClr val="dk2"/>
                </a:solidFill>
                <a:latin typeface="Lora"/>
                <a:ea typeface="Lora"/>
                <a:cs typeface="Lora"/>
                <a:sym typeface="Lora"/>
              </a:defRPr>
            </a:lvl8pPr>
            <a:lvl9pPr lvl="8" rtl="0" algn="ctr">
              <a:spcBef>
                <a:spcPts val="0"/>
              </a:spcBef>
              <a:spcAft>
                <a:spcPts val="0"/>
              </a:spcAft>
              <a:buNone/>
              <a:defRPr b="1" i="1" sz="1800">
                <a:solidFill>
                  <a:schemeClr val="dk2"/>
                </a:solidFill>
                <a:latin typeface="Lora"/>
                <a:ea typeface="Lora"/>
                <a:cs typeface="Lora"/>
                <a:sym typeface="Lora"/>
              </a:defRPr>
            </a:lvl9pPr>
          </a:lstStyle>
          <a:p/>
        </p:txBody>
      </p:sp>
      <p:sp>
        <p:nvSpPr>
          <p:cNvPr id="205" name="Google Shape;205;p19"/>
          <p:cNvSpPr txBox="1"/>
          <p:nvPr>
            <p:ph idx="6" type="subTitle"/>
          </p:nvPr>
        </p:nvSpPr>
        <p:spPr>
          <a:xfrm>
            <a:off x="6205794" y="2354516"/>
            <a:ext cx="1885800" cy="630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0"/>
              </a:spcBef>
              <a:spcAft>
                <a:spcPts val="0"/>
              </a:spcAft>
              <a:buNone/>
              <a:defRPr b="1" sz="1600"/>
            </a:lvl2pPr>
            <a:lvl3pPr lvl="2" rtl="0" algn="ctr">
              <a:spcBef>
                <a:spcPts val="0"/>
              </a:spcBef>
              <a:spcAft>
                <a:spcPts val="0"/>
              </a:spcAft>
              <a:buNone/>
              <a:defRPr b="1" sz="1600"/>
            </a:lvl3pPr>
            <a:lvl4pPr lvl="3" rtl="0" algn="ctr">
              <a:spcBef>
                <a:spcPts val="0"/>
              </a:spcBef>
              <a:spcAft>
                <a:spcPts val="0"/>
              </a:spcAft>
              <a:buNone/>
              <a:defRPr b="1" sz="1600"/>
            </a:lvl4pPr>
            <a:lvl5pPr lvl="4" rtl="0" algn="ctr">
              <a:spcBef>
                <a:spcPts val="0"/>
              </a:spcBef>
              <a:spcAft>
                <a:spcPts val="0"/>
              </a:spcAft>
              <a:buNone/>
              <a:defRPr b="1" sz="1600"/>
            </a:lvl5pPr>
            <a:lvl6pPr lvl="5" rtl="0" algn="ctr">
              <a:spcBef>
                <a:spcPts val="0"/>
              </a:spcBef>
              <a:spcAft>
                <a:spcPts val="0"/>
              </a:spcAft>
              <a:buNone/>
              <a:defRPr b="1" sz="1600"/>
            </a:lvl6pPr>
            <a:lvl7pPr lvl="6" rtl="0" algn="ctr">
              <a:spcBef>
                <a:spcPts val="0"/>
              </a:spcBef>
              <a:spcAft>
                <a:spcPts val="0"/>
              </a:spcAft>
              <a:buNone/>
              <a:defRPr b="1" sz="1600"/>
            </a:lvl7pPr>
            <a:lvl8pPr lvl="7" rtl="0" algn="ctr">
              <a:spcBef>
                <a:spcPts val="0"/>
              </a:spcBef>
              <a:spcAft>
                <a:spcPts val="0"/>
              </a:spcAft>
              <a:buNone/>
              <a:defRPr b="1" sz="1600"/>
            </a:lvl8pPr>
            <a:lvl9pPr lvl="8" rtl="0" algn="ctr">
              <a:spcBef>
                <a:spcPts val="0"/>
              </a:spcBef>
              <a:spcAft>
                <a:spcPts val="0"/>
              </a:spcAft>
              <a:buNone/>
              <a:defRPr b="1" sz="1600"/>
            </a:lvl9pPr>
          </a:lstStyle>
          <a:p/>
        </p:txBody>
      </p:sp>
      <p:sp>
        <p:nvSpPr>
          <p:cNvPr id="206" name="Google Shape;206;p19"/>
          <p:cNvSpPr txBox="1"/>
          <p:nvPr>
            <p:ph idx="7" type="subTitle"/>
          </p:nvPr>
        </p:nvSpPr>
        <p:spPr>
          <a:xfrm>
            <a:off x="1052406" y="3437584"/>
            <a:ext cx="1885800" cy="4023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1800">
                <a:solidFill>
                  <a:schemeClr val="dk2"/>
                </a:solidFill>
                <a:latin typeface="Lora"/>
                <a:ea typeface="Lora"/>
                <a:cs typeface="Lora"/>
                <a:sym typeface="Lora"/>
              </a:defRPr>
            </a:lvl1pPr>
            <a:lvl2pPr lvl="1" rtl="0" algn="ctr">
              <a:spcBef>
                <a:spcPts val="0"/>
              </a:spcBef>
              <a:spcAft>
                <a:spcPts val="0"/>
              </a:spcAft>
              <a:buNone/>
              <a:defRPr b="1" i="1" sz="1800">
                <a:solidFill>
                  <a:schemeClr val="dk2"/>
                </a:solidFill>
                <a:latin typeface="Lora"/>
                <a:ea typeface="Lora"/>
                <a:cs typeface="Lora"/>
                <a:sym typeface="Lora"/>
              </a:defRPr>
            </a:lvl2pPr>
            <a:lvl3pPr lvl="2" rtl="0" algn="ctr">
              <a:spcBef>
                <a:spcPts val="0"/>
              </a:spcBef>
              <a:spcAft>
                <a:spcPts val="0"/>
              </a:spcAft>
              <a:buNone/>
              <a:defRPr b="1" i="1" sz="1800">
                <a:solidFill>
                  <a:schemeClr val="dk2"/>
                </a:solidFill>
                <a:latin typeface="Lora"/>
                <a:ea typeface="Lora"/>
                <a:cs typeface="Lora"/>
                <a:sym typeface="Lora"/>
              </a:defRPr>
            </a:lvl3pPr>
            <a:lvl4pPr lvl="3" rtl="0" algn="ctr">
              <a:spcBef>
                <a:spcPts val="0"/>
              </a:spcBef>
              <a:spcAft>
                <a:spcPts val="0"/>
              </a:spcAft>
              <a:buNone/>
              <a:defRPr b="1" i="1" sz="1800">
                <a:solidFill>
                  <a:schemeClr val="dk2"/>
                </a:solidFill>
                <a:latin typeface="Lora"/>
                <a:ea typeface="Lora"/>
                <a:cs typeface="Lora"/>
                <a:sym typeface="Lora"/>
              </a:defRPr>
            </a:lvl4pPr>
            <a:lvl5pPr lvl="4" rtl="0" algn="ctr">
              <a:spcBef>
                <a:spcPts val="0"/>
              </a:spcBef>
              <a:spcAft>
                <a:spcPts val="0"/>
              </a:spcAft>
              <a:buNone/>
              <a:defRPr b="1" i="1" sz="1800">
                <a:solidFill>
                  <a:schemeClr val="dk2"/>
                </a:solidFill>
                <a:latin typeface="Lora"/>
                <a:ea typeface="Lora"/>
                <a:cs typeface="Lora"/>
                <a:sym typeface="Lora"/>
              </a:defRPr>
            </a:lvl5pPr>
            <a:lvl6pPr lvl="5" rtl="0" algn="ctr">
              <a:spcBef>
                <a:spcPts val="0"/>
              </a:spcBef>
              <a:spcAft>
                <a:spcPts val="0"/>
              </a:spcAft>
              <a:buNone/>
              <a:defRPr b="1" i="1" sz="1800">
                <a:solidFill>
                  <a:schemeClr val="dk2"/>
                </a:solidFill>
                <a:latin typeface="Lora"/>
                <a:ea typeface="Lora"/>
                <a:cs typeface="Lora"/>
                <a:sym typeface="Lora"/>
              </a:defRPr>
            </a:lvl6pPr>
            <a:lvl7pPr lvl="6" rtl="0" algn="ctr">
              <a:spcBef>
                <a:spcPts val="0"/>
              </a:spcBef>
              <a:spcAft>
                <a:spcPts val="0"/>
              </a:spcAft>
              <a:buNone/>
              <a:defRPr b="1" i="1" sz="1800">
                <a:solidFill>
                  <a:schemeClr val="dk2"/>
                </a:solidFill>
                <a:latin typeface="Lora"/>
                <a:ea typeface="Lora"/>
                <a:cs typeface="Lora"/>
                <a:sym typeface="Lora"/>
              </a:defRPr>
            </a:lvl7pPr>
            <a:lvl8pPr lvl="7" rtl="0" algn="ctr">
              <a:spcBef>
                <a:spcPts val="0"/>
              </a:spcBef>
              <a:spcAft>
                <a:spcPts val="0"/>
              </a:spcAft>
              <a:buNone/>
              <a:defRPr b="1" i="1" sz="1800">
                <a:solidFill>
                  <a:schemeClr val="dk2"/>
                </a:solidFill>
                <a:latin typeface="Lora"/>
                <a:ea typeface="Lora"/>
                <a:cs typeface="Lora"/>
                <a:sym typeface="Lora"/>
              </a:defRPr>
            </a:lvl8pPr>
            <a:lvl9pPr lvl="8" rtl="0" algn="ctr">
              <a:spcBef>
                <a:spcPts val="0"/>
              </a:spcBef>
              <a:spcAft>
                <a:spcPts val="0"/>
              </a:spcAft>
              <a:buNone/>
              <a:defRPr b="1" i="1" sz="1800">
                <a:solidFill>
                  <a:schemeClr val="dk2"/>
                </a:solidFill>
                <a:latin typeface="Lora"/>
                <a:ea typeface="Lora"/>
                <a:cs typeface="Lora"/>
                <a:sym typeface="Lora"/>
              </a:defRPr>
            </a:lvl9pPr>
          </a:lstStyle>
          <a:p/>
        </p:txBody>
      </p:sp>
      <p:sp>
        <p:nvSpPr>
          <p:cNvPr id="207" name="Google Shape;207;p19"/>
          <p:cNvSpPr txBox="1"/>
          <p:nvPr>
            <p:ph idx="8" type="subTitle"/>
          </p:nvPr>
        </p:nvSpPr>
        <p:spPr>
          <a:xfrm>
            <a:off x="1052479" y="3731638"/>
            <a:ext cx="1885800" cy="630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0"/>
              </a:spcBef>
              <a:spcAft>
                <a:spcPts val="0"/>
              </a:spcAft>
              <a:buNone/>
              <a:defRPr b="1" sz="1600"/>
            </a:lvl2pPr>
            <a:lvl3pPr lvl="2" rtl="0" algn="ctr">
              <a:spcBef>
                <a:spcPts val="0"/>
              </a:spcBef>
              <a:spcAft>
                <a:spcPts val="0"/>
              </a:spcAft>
              <a:buNone/>
              <a:defRPr b="1" sz="1600"/>
            </a:lvl3pPr>
            <a:lvl4pPr lvl="3" rtl="0" algn="ctr">
              <a:spcBef>
                <a:spcPts val="0"/>
              </a:spcBef>
              <a:spcAft>
                <a:spcPts val="0"/>
              </a:spcAft>
              <a:buNone/>
              <a:defRPr b="1" sz="1600"/>
            </a:lvl4pPr>
            <a:lvl5pPr lvl="4" rtl="0" algn="ctr">
              <a:spcBef>
                <a:spcPts val="0"/>
              </a:spcBef>
              <a:spcAft>
                <a:spcPts val="0"/>
              </a:spcAft>
              <a:buNone/>
              <a:defRPr b="1" sz="1600"/>
            </a:lvl5pPr>
            <a:lvl6pPr lvl="5" rtl="0" algn="ctr">
              <a:spcBef>
                <a:spcPts val="0"/>
              </a:spcBef>
              <a:spcAft>
                <a:spcPts val="0"/>
              </a:spcAft>
              <a:buNone/>
              <a:defRPr b="1" sz="1600"/>
            </a:lvl6pPr>
            <a:lvl7pPr lvl="6" rtl="0" algn="ctr">
              <a:spcBef>
                <a:spcPts val="0"/>
              </a:spcBef>
              <a:spcAft>
                <a:spcPts val="0"/>
              </a:spcAft>
              <a:buNone/>
              <a:defRPr b="1" sz="1600"/>
            </a:lvl7pPr>
            <a:lvl8pPr lvl="7" rtl="0" algn="ctr">
              <a:spcBef>
                <a:spcPts val="0"/>
              </a:spcBef>
              <a:spcAft>
                <a:spcPts val="0"/>
              </a:spcAft>
              <a:buNone/>
              <a:defRPr b="1" sz="1600"/>
            </a:lvl8pPr>
            <a:lvl9pPr lvl="8" rtl="0" algn="ctr">
              <a:spcBef>
                <a:spcPts val="0"/>
              </a:spcBef>
              <a:spcAft>
                <a:spcPts val="0"/>
              </a:spcAft>
              <a:buNone/>
              <a:defRPr b="1" sz="1600"/>
            </a:lvl9pPr>
          </a:lstStyle>
          <a:p/>
        </p:txBody>
      </p:sp>
      <p:sp>
        <p:nvSpPr>
          <p:cNvPr id="208" name="Google Shape;208;p19"/>
          <p:cNvSpPr txBox="1"/>
          <p:nvPr>
            <p:ph idx="9" type="subTitle"/>
          </p:nvPr>
        </p:nvSpPr>
        <p:spPr>
          <a:xfrm>
            <a:off x="3629100" y="3437571"/>
            <a:ext cx="1885800" cy="4023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1800">
                <a:solidFill>
                  <a:schemeClr val="dk2"/>
                </a:solidFill>
                <a:latin typeface="Lora"/>
                <a:ea typeface="Lora"/>
                <a:cs typeface="Lora"/>
                <a:sym typeface="Lora"/>
              </a:defRPr>
            </a:lvl1pPr>
            <a:lvl2pPr lvl="1" rtl="0" algn="ctr">
              <a:spcBef>
                <a:spcPts val="0"/>
              </a:spcBef>
              <a:spcAft>
                <a:spcPts val="0"/>
              </a:spcAft>
              <a:buNone/>
              <a:defRPr b="1" i="1" sz="1800">
                <a:solidFill>
                  <a:schemeClr val="dk2"/>
                </a:solidFill>
                <a:latin typeface="Lora"/>
                <a:ea typeface="Lora"/>
                <a:cs typeface="Lora"/>
                <a:sym typeface="Lora"/>
              </a:defRPr>
            </a:lvl2pPr>
            <a:lvl3pPr lvl="2" rtl="0" algn="ctr">
              <a:spcBef>
                <a:spcPts val="0"/>
              </a:spcBef>
              <a:spcAft>
                <a:spcPts val="0"/>
              </a:spcAft>
              <a:buNone/>
              <a:defRPr b="1" i="1" sz="1800">
                <a:solidFill>
                  <a:schemeClr val="dk2"/>
                </a:solidFill>
                <a:latin typeface="Lora"/>
                <a:ea typeface="Lora"/>
                <a:cs typeface="Lora"/>
                <a:sym typeface="Lora"/>
              </a:defRPr>
            </a:lvl3pPr>
            <a:lvl4pPr lvl="3" rtl="0" algn="ctr">
              <a:spcBef>
                <a:spcPts val="0"/>
              </a:spcBef>
              <a:spcAft>
                <a:spcPts val="0"/>
              </a:spcAft>
              <a:buNone/>
              <a:defRPr b="1" i="1" sz="1800">
                <a:solidFill>
                  <a:schemeClr val="dk2"/>
                </a:solidFill>
                <a:latin typeface="Lora"/>
                <a:ea typeface="Lora"/>
                <a:cs typeface="Lora"/>
                <a:sym typeface="Lora"/>
              </a:defRPr>
            </a:lvl4pPr>
            <a:lvl5pPr lvl="4" rtl="0" algn="ctr">
              <a:spcBef>
                <a:spcPts val="0"/>
              </a:spcBef>
              <a:spcAft>
                <a:spcPts val="0"/>
              </a:spcAft>
              <a:buNone/>
              <a:defRPr b="1" i="1" sz="1800">
                <a:solidFill>
                  <a:schemeClr val="dk2"/>
                </a:solidFill>
                <a:latin typeface="Lora"/>
                <a:ea typeface="Lora"/>
                <a:cs typeface="Lora"/>
                <a:sym typeface="Lora"/>
              </a:defRPr>
            </a:lvl5pPr>
            <a:lvl6pPr lvl="5" rtl="0" algn="ctr">
              <a:spcBef>
                <a:spcPts val="0"/>
              </a:spcBef>
              <a:spcAft>
                <a:spcPts val="0"/>
              </a:spcAft>
              <a:buNone/>
              <a:defRPr b="1" i="1" sz="1800">
                <a:solidFill>
                  <a:schemeClr val="dk2"/>
                </a:solidFill>
                <a:latin typeface="Lora"/>
                <a:ea typeface="Lora"/>
                <a:cs typeface="Lora"/>
                <a:sym typeface="Lora"/>
              </a:defRPr>
            </a:lvl6pPr>
            <a:lvl7pPr lvl="6" rtl="0" algn="ctr">
              <a:spcBef>
                <a:spcPts val="0"/>
              </a:spcBef>
              <a:spcAft>
                <a:spcPts val="0"/>
              </a:spcAft>
              <a:buNone/>
              <a:defRPr b="1" i="1" sz="1800">
                <a:solidFill>
                  <a:schemeClr val="dk2"/>
                </a:solidFill>
                <a:latin typeface="Lora"/>
                <a:ea typeface="Lora"/>
                <a:cs typeface="Lora"/>
                <a:sym typeface="Lora"/>
              </a:defRPr>
            </a:lvl7pPr>
            <a:lvl8pPr lvl="7" rtl="0" algn="ctr">
              <a:spcBef>
                <a:spcPts val="0"/>
              </a:spcBef>
              <a:spcAft>
                <a:spcPts val="0"/>
              </a:spcAft>
              <a:buNone/>
              <a:defRPr b="1" i="1" sz="1800">
                <a:solidFill>
                  <a:schemeClr val="dk2"/>
                </a:solidFill>
                <a:latin typeface="Lora"/>
                <a:ea typeface="Lora"/>
                <a:cs typeface="Lora"/>
                <a:sym typeface="Lora"/>
              </a:defRPr>
            </a:lvl8pPr>
            <a:lvl9pPr lvl="8" rtl="0" algn="ctr">
              <a:spcBef>
                <a:spcPts val="0"/>
              </a:spcBef>
              <a:spcAft>
                <a:spcPts val="0"/>
              </a:spcAft>
              <a:buNone/>
              <a:defRPr b="1" i="1" sz="1800">
                <a:solidFill>
                  <a:schemeClr val="dk2"/>
                </a:solidFill>
                <a:latin typeface="Lora"/>
                <a:ea typeface="Lora"/>
                <a:cs typeface="Lora"/>
                <a:sym typeface="Lora"/>
              </a:defRPr>
            </a:lvl9pPr>
          </a:lstStyle>
          <a:p/>
        </p:txBody>
      </p:sp>
      <p:sp>
        <p:nvSpPr>
          <p:cNvPr id="209" name="Google Shape;209;p19"/>
          <p:cNvSpPr txBox="1"/>
          <p:nvPr>
            <p:ph idx="13" type="subTitle"/>
          </p:nvPr>
        </p:nvSpPr>
        <p:spPr>
          <a:xfrm>
            <a:off x="3629100" y="3731639"/>
            <a:ext cx="1885800" cy="630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0"/>
              </a:spcBef>
              <a:spcAft>
                <a:spcPts val="0"/>
              </a:spcAft>
              <a:buNone/>
              <a:defRPr b="1" sz="1600"/>
            </a:lvl2pPr>
            <a:lvl3pPr lvl="2" rtl="0" algn="ctr">
              <a:spcBef>
                <a:spcPts val="0"/>
              </a:spcBef>
              <a:spcAft>
                <a:spcPts val="0"/>
              </a:spcAft>
              <a:buNone/>
              <a:defRPr b="1" sz="1600"/>
            </a:lvl3pPr>
            <a:lvl4pPr lvl="3" rtl="0" algn="ctr">
              <a:spcBef>
                <a:spcPts val="0"/>
              </a:spcBef>
              <a:spcAft>
                <a:spcPts val="0"/>
              </a:spcAft>
              <a:buNone/>
              <a:defRPr b="1" sz="1600"/>
            </a:lvl4pPr>
            <a:lvl5pPr lvl="4" rtl="0" algn="ctr">
              <a:spcBef>
                <a:spcPts val="0"/>
              </a:spcBef>
              <a:spcAft>
                <a:spcPts val="0"/>
              </a:spcAft>
              <a:buNone/>
              <a:defRPr b="1" sz="1600"/>
            </a:lvl5pPr>
            <a:lvl6pPr lvl="5" rtl="0" algn="ctr">
              <a:spcBef>
                <a:spcPts val="0"/>
              </a:spcBef>
              <a:spcAft>
                <a:spcPts val="0"/>
              </a:spcAft>
              <a:buNone/>
              <a:defRPr b="1" sz="1600"/>
            </a:lvl6pPr>
            <a:lvl7pPr lvl="6" rtl="0" algn="ctr">
              <a:spcBef>
                <a:spcPts val="0"/>
              </a:spcBef>
              <a:spcAft>
                <a:spcPts val="0"/>
              </a:spcAft>
              <a:buNone/>
              <a:defRPr b="1" sz="1600"/>
            </a:lvl7pPr>
            <a:lvl8pPr lvl="7" rtl="0" algn="ctr">
              <a:spcBef>
                <a:spcPts val="0"/>
              </a:spcBef>
              <a:spcAft>
                <a:spcPts val="0"/>
              </a:spcAft>
              <a:buNone/>
              <a:defRPr b="1" sz="1600"/>
            </a:lvl8pPr>
            <a:lvl9pPr lvl="8" rtl="0" algn="ctr">
              <a:spcBef>
                <a:spcPts val="0"/>
              </a:spcBef>
              <a:spcAft>
                <a:spcPts val="0"/>
              </a:spcAft>
              <a:buNone/>
              <a:defRPr b="1" sz="1600"/>
            </a:lvl9pPr>
          </a:lstStyle>
          <a:p/>
        </p:txBody>
      </p:sp>
      <p:sp>
        <p:nvSpPr>
          <p:cNvPr id="210" name="Google Shape;210;p19"/>
          <p:cNvSpPr txBox="1"/>
          <p:nvPr>
            <p:ph idx="14" type="subTitle"/>
          </p:nvPr>
        </p:nvSpPr>
        <p:spPr>
          <a:xfrm>
            <a:off x="6205794" y="3437571"/>
            <a:ext cx="1885800" cy="4023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1800">
                <a:solidFill>
                  <a:schemeClr val="dk2"/>
                </a:solidFill>
                <a:latin typeface="Lora"/>
                <a:ea typeface="Lora"/>
                <a:cs typeface="Lora"/>
                <a:sym typeface="Lora"/>
              </a:defRPr>
            </a:lvl1pPr>
            <a:lvl2pPr lvl="1" rtl="0" algn="ctr">
              <a:spcBef>
                <a:spcPts val="0"/>
              </a:spcBef>
              <a:spcAft>
                <a:spcPts val="0"/>
              </a:spcAft>
              <a:buNone/>
              <a:defRPr b="1" i="1" sz="1800">
                <a:solidFill>
                  <a:schemeClr val="dk2"/>
                </a:solidFill>
                <a:latin typeface="Lora"/>
                <a:ea typeface="Lora"/>
                <a:cs typeface="Lora"/>
                <a:sym typeface="Lora"/>
              </a:defRPr>
            </a:lvl2pPr>
            <a:lvl3pPr lvl="2" rtl="0" algn="ctr">
              <a:spcBef>
                <a:spcPts val="0"/>
              </a:spcBef>
              <a:spcAft>
                <a:spcPts val="0"/>
              </a:spcAft>
              <a:buNone/>
              <a:defRPr b="1" i="1" sz="1800">
                <a:solidFill>
                  <a:schemeClr val="dk2"/>
                </a:solidFill>
                <a:latin typeface="Lora"/>
                <a:ea typeface="Lora"/>
                <a:cs typeface="Lora"/>
                <a:sym typeface="Lora"/>
              </a:defRPr>
            </a:lvl3pPr>
            <a:lvl4pPr lvl="3" rtl="0" algn="ctr">
              <a:spcBef>
                <a:spcPts val="0"/>
              </a:spcBef>
              <a:spcAft>
                <a:spcPts val="0"/>
              </a:spcAft>
              <a:buNone/>
              <a:defRPr b="1" i="1" sz="1800">
                <a:solidFill>
                  <a:schemeClr val="dk2"/>
                </a:solidFill>
                <a:latin typeface="Lora"/>
                <a:ea typeface="Lora"/>
                <a:cs typeface="Lora"/>
                <a:sym typeface="Lora"/>
              </a:defRPr>
            </a:lvl4pPr>
            <a:lvl5pPr lvl="4" rtl="0" algn="ctr">
              <a:spcBef>
                <a:spcPts val="0"/>
              </a:spcBef>
              <a:spcAft>
                <a:spcPts val="0"/>
              </a:spcAft>
              <a:buNone/>
              <a:defRPr b="1" i="1" sz="1800">
                <a:solidFill>
                  <a:schemeClr val="dk2"/>
                </a:solidFill>
                <a:latin typeface="Lora"/>
                <a:ea typeface="Lora"/>
                <a:cs typeface="Lora"/>
                <a:sym typeface="Lora"/>
              </a:defRPr>
            </a:lvl5pPr>
            <a:lvl6pPr lvl="5" rtl="0" algn="ctr">
              <a:spcBef>
                <a:spcPts val="0"/>
              </a:spcBef>
              <a:spcAft>
                <a:spcPts val="0"/>
              </a:spcAft>
              <a:buNone/>
              <a:defRPr b="1" i="1" sz="1800">
                <a:solidFill>
                  <a:schemeClr val="dk2"/>
                </a:solidFill>
                <a:latin typeface="Lora"/>
                <a:ea typeface="Lora"/>
                <a:cs typeface="Lora"/>
                <a:sym typeface="Lora"/>
              </a:defRPr>
            </a:lvl6pPr>
            <a:lvl7pPr lvl="6" rtl="0" algn="ctr">
              <a:spcBef>
                <a:spcPts val="0"/>
              </a:spcBef>
              <a:spcAft>
                <a:spcPts val="0"/>
              </a:spcAft>
              <a:buNone/>
              <a:defRPr b="1" i="1" sz="1800">
                <a:solidFill>
                  <a:schemeClr val="dk2"/>
                </a:solidFill>
                <a:latin typeface="Lora"/>
                <a:ea typeface="Lora"/>
                <a:cs typeface="Lora"/>
                <a:sym typeface="Lora"/>
              </a:defRPr>
            </a:lvl7pPr>
            <a:lvl8pPr lvl="7" rtl="0" algn="ctr">
              <a:spcBef>
                <a:spcPts val="0"/>
              </a:spcBef>
              <a:spcAft>
                <a:spcPts val="0"/>
              </a:spcAft>
              <a:buNone/>
              <a:defRPr b="1" i="1" sz="1800">
                <a:solidFill>
                  <a:schemeClr val="dk2"/>
                </a:solidFill>
                <a:latin typeface="Lora"/>
                <a:ea typeface="Lora"/>
                <a:cs typeface="Lora"/>
                <a:sym typeface="Lora"/>
              </a:defRPr>
            </a:lvl8pPr>
            <a:lvl9pPr lvl="8" rtl="0" algn="ctr">
              <a:spcBef>
                <a:spcPts val="0"/>
              </a:spcBef>
              <a:spcAft>
                <a:spcPts val="0"/>
              </a:spcAft>
              <a:buNone/>
              <a:defRPr b="1" i="1" sz="1800">
                <a:solidFill>
                  <a:schemeClr val="dk2"/>
                </a:solidFill>
                <a:latin typeface="Lora"/>
                <a:ea typeface="Lora"/>
                <a:cs typeface="Lora"/>
                <a:sym typeface="Lora"/>
              </a:defRPr>
            </a:lvl9pPr>
          </a:lstStyle>
          <a:p/>
        </p:txBody>
      </p:sp>
      <p:sp>
        <p:nvSpPr>
          <p:cNvPr id="211" name="Google Shape;211;p19"/>
          <p:cNvSpPr txBox="1"/>
          <p:nvPr>
            <p:ph idx="15" type="subTitle"/>
          </p:nvPr>
        </p:nvSpPr>
        <p:spPr>
          <a:xfrm>
            <a:off x="6205794" y="3731639"/>
            <a:ext cx="1885800" cy="630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0"/>
              </a:spcBef>
              <a:spcAft>
                <a:spcPts val="0"/>
              </a:spcAft>
              <a:buNone/>
              <a:defRPr b="1" sz="1600"/>
            </a:lvl2pPr>
            <a:lvl3pPr lvl="2" rtl="0" algn="ctr">
              <a:spcBef>
                <a:spcPts val="0"/>
              </a:spcBef>
              <a:spcAft>
                <a:spcPts val="0"/>
              </a:spcAft>
              <a:buNone/>
              <a:defRPr b="1" sz="1600"/>
            </a:lvl3pPr>
            <a:lvl4pPr lvl="3" rtl="0" algn="ctr">
              <a:spcBef>
                <a:spcPts val="0"/>
              </a:spcBef>
              <a:spcAft>
                <a:spcPts val="0"/>
              </a:spcAft>
              <a:buNone/>
              <a:defRPr b="1" sz="1600"/>
            </a:lvl4pPr>
            <a:lvl5pPr lvl="4" rtl="0" algn="ctr">
              <a:spcBef>
                <a:spcPts val="0"/>
              </a:spcBef>
              <a:spcAft>
                <a:spcPts val="0"/>
              </a:spcAft>
              <a:buNone/>
              <a:defRPr b="1" sz="1600"/>
            </a:lvl5pPr>
            <a:lvl6pPr lvl="5" rtl="0" algn="ctr">
              <a:spcBef>
                <a:spcPts val="0"/>
              </a:spcBef>
              <a:spcAft>
                <a:spcPts val="0"/>
              </a:spcAft>
              <a:buNone/>
              <a:defRPr b="1" sz="1600"/>
            </a:lvl6pPr>
            <a:lvl7pPr lvl="6" rtl="0" algn="ctr">
              <a:spcBef>
                <a:spcPts val="0"/>
              </a:spcBef>
              <a:spcAft>
                <a:spcPts val="0"/>
              </a:spcAft>
              <a:buNone/>
              <a:defRPr b="1" sz="1600"/>
            </a:lvl7pPr>
            <a:lvl8pPr lvl="7" rtl="0" algn="ctr">
              <a:spcBef>
                <a:spcPts val="0"/>
              </a:spcBef>
              <a:spcAft>
                <a:spcPts val="0"/>
              </a:spcAft>
              <a:buNone/>
              <a:defRPr b="1" sz="1600"/>
            </a:lvl8pPr>
            <a:lvl9pPr lvl="8" rtl="0" algn="ctr">
              <a:spcBef>
                <a:spcPts val="0"/>
              </a:spcBef>
              <a:spcAft>
                <a:spcPts val="0"/>
              </a:spcAft>
              <a:buNone/>
              <a:defRPr b="1" sz="1600"/>
            </a:lvl9pPr>
          </a:lstStyle>
          <a:p/>
        </p:txBody>
      </p:sp>
      <p:sp>
        <p:nvSpPr>
          <p:cNvPr id="212" name="Google Shape;212;p19"/>
          <p:cNvSpPr txBox="1"/>
          <p:nvPr>
            <p:ph type="title"/>
          </p:nvPr>
        </p:nvSpPr>
        <p:spPr>
          <a:xfrm>
            <a:off x="934800" y="452325"/>
            <a:ext cx="72744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2_1">
    <p:spTree>
      <p:nvGrpSpPr>
        <p:cNvPr id="213" name="Shape 213"/>
        <p:cNvGrpSpPr/>
        <p:nvPr/>
      </p:nvGrpSpPr>
      <p:grpSpPr>
        <a:xfrm>
          <a:off x="0" y="0"/>
          <a:ext cx="0" cy="0"/>
          <a:chOff x="0" y="0"/>
          <a:chExt cx="0" cy="0"/>
        </a:xfrm>
      </p:grpSpPr>
      <p:grpSp>
        <p:nvGrpSpPr>
          <p:cNvPr id="214" name="Google Shape;214;p20"/>
          <p:cNvGrpSpPr/>
          <p:nvPr/>
        </p:nvGrpSpPr>
        <p:grpSpPr>
          <a:xfrm>
            <a:off x="190450" y="519990"/>
            <a:ext cx="8741836" cy="507900"/>
            <a:chOff x="190450" y="519990"/>
            <a:chExt cx="8741836" cy="507900"/>
          </a:xfrm>
        </p:grpSpPr>
        <p:grpSp>
          <p:nvGrpSpPr>
            <p:cNvPr id="215" name="Google Shape;215;p20"/>
            <p:cNvGrpSpPr/>
            <p:nvPr/>
          </p:nvGrpSpPr>
          <p:grpSpPr>
            <a:xfrm>
              <a:off x="190450" y="519990"/>
              <a:ext cx="8741819" cy="507900"/>
              <a:chOff x="190450" y="519990"/>
              <a:chExt cx="8741819" cy="507900"/>
            </a:xfrm>
          </p:grpSpPr>
          <p:grpSp>
            <p:nvGrpSpPr>
              <p:cNvPr id="216" name="Google Shape;216;p20"/>
              <p:cNvGrpSpPr/>
              <p:nvPr/>
            </p:nvGrpSpPr>
            <p:grpSpPr>
              <a:xfrm>
                <a:off x="190450" y="531356"/>
                <a:ext cx="8741819" cy="485108"/>
                <a:chOff x="0" y="1756825"/>
                <a:chExt cx="3894600" cy="461700"/>
              </a:xfrm>
            </p:grpSpPr>
            <p:cxnSp>
              <p:nvCxnSpPr>
                <p:cNvPr id="217" name="Google Shape;217;p20"/>
                <p:cNvCxnSpPr/>
                <p:nvPr/>
              </p:nvCxnSpPr>
              <p:spPr>
                <a:xfrm>
                  <a:off x="0" y="1756825"/>
                  <a:ext cx="3894600" cy="0"/>
                </a:xfrm>
                <a:prstGeom prst="straightConnector1">
                  <a:avLst/>
                </a:prstGeom>
                <a:noFill/>
                <a:ln cap="flat" cmpd="sng" w="9525">
                  <a:solidFill>
                    <a:schemeClr val="accent2"/>
                  </a:solidFill>
                  <a:prstDash val="solid"/>
                  <a:round/>
                  <a:headEnd len="med" w="med" type="none"/>
                  <a:tailEnd len="med" w="med" type="none"/>
                </a:ln>
              </p:spPr>
            </p:cxnSp>
            <p:cxnSp>
              <p:nvCxnSpPr>
                <p:cNvPr id="218" name="Google Shape;218;p20"/>
                <p:cNvCxnSpPr/>
                <p:nvPr/>
              </p:nvCxnSpPr>
              <p:spPr>
                <a:xfrm>
                  <a:off x="0" y="1910717"/>
                  <a:ext cx="660000" cy="0"/>
                </a:xfrm>
                <a:prstGeom prst="straightConnector1">
                  <a:avLst/>
                </a:prstGeom>
                <a:noFill/>
                <a:ln cap="flat" cmpd="sng" w="9525">
                  <a:solidFill>
                    <a:schemeClr val="accent2"/>
                  </a:solidFill>
                  <a:prstDash val="solid"/>
                  <a:round/>
                  <a:headEnd len="med" w="med" type="none"/>
                  <a:tailEnd len="med" w="med" type="none"/>
                </a:ln>
              </p:spPr>
            </p:cxnSp>
            <p:cxnSp>
              <p:nvCxnSpPr>
                <p:cNvPr id="219" name="Google Shape;219;p20"/>
                <p:cNvCxnSpPr/>
                <p:nvPr/>
              </p:nvCxnSpPr>
              <p:spPr>
                <a:xfrm>
                  <a:off x="0" y="2064614"/>
                  <a:ext cx="660000" cy="0"/>
                </a:xfrm>
                <a:prstGeom prst="straightConnector1">
                  <a:avLst/>
                </a:prstGeom>
                <a:noFill/>
                <a:ln cap="flat" cmpd="sng" w="9525">
                  <a:solidFill>
                    <a:schemeClr val="accent2"/>
                  </a:solidFill>
                  <a:prstDash val="solid"/>
                  <a:round/>
                  <a:headEnd len="med" w="med" type="none"/>
                  <a:tailEnd len="med" w="med" type="none"/>
                </a:ln>
              </p:spPr>
            </p:cxnSp>
            <p:cxnSp>
              <p:nvCxnSpPr>
                <p:cNvPr id="220" name="Google Shape;220;p20"/>
                <p:cNvCxnSpPr/>
                <p:nvPr/>
              </p:nvCxnSpPr>
              <p:spPr>
                <a:xfrm>
                  <a:off x="0" y="2218525"/>
                  <a:ext cx="3894600" cy="0"/>
                </a:xfrm>
                <a:prstGeom prst="straightConnector1">
                  <a:avLst/>
                </a:prstGeom>
                <a:noFill/>
                <a:ln cap="flat" cmpd="sng" w="9525">
                  <a:solidFill>
                    <a:schemeClr val="accent2"/>
                  </a:solidFill>
                  <a:prstDash val="solid"/>
                  <a:round/>
                  <a:headEnd len="med" w="med" type="none"/>
                  <a:tailEnd len="med" w="med" type="none"/>
                </a:ln>
              </p:spPr>
            </p:cxnSp>
          </p:grpSp>
          <p:cxnSp>
            <p:nvCxnSpPr>
              <p:cNvPr id="221" name="Google Shape;221;p20"/>
              <p:cNvCxnSpPr/>
              <p:nvPr/>
            </p:nvCxnSpPr>
            <p:spPr>
              <a:xfrm>
                <a:off x="289225" y="519990"/>
                <a:ext cx="0" cy="507900"/>
              </a:xfrm>
              <a:prstGeom prst="straightConnector1">
                <a:avLst/>
              </a:prstGeom>
              <a:noFill/>
              <a:ln cap="flat" cmpd="sng" w="19050">
                <a:solidFill>
                  <a:schemeClr val="accent2"/>
                </a:solidFill>
                <a:prstDash val="solid"/>
                <a:round/>
                <a:headEnd len="med" w="med" type="none"/>
                <a:tailEnd len="med" w="med" type="none"/>
              </a:ln>
            </p:spPr>
          </p:cxnSp>
          <p:cxnSp>
            <p:nvCxnSpPr>
              <p:cNvPr id="222" name="Google Shape;222;p20"/>
              <p:cNvCxnSpPr/>
              <p:nvPr/>
            </p:nvCxnSpPr>
            <p:spPr>
              <a:xfrm>
                <a:off x="190450" y="519990"/>
                <a:ext cx="0" cy="507900"/>
              </a:xfrm>
              <a:prstGeom prst="straightConnector1">
                <a:avLst/>
              </a:prstGeom>
              <a:noFill/>
              <a:ln cap="flat" cmpd="sng" w="28575">
                <a:solidFill>
                  <a:schemeClr val="accent2"/>
                </a:solidFill>
                <a:prstDash val="solid"/>
                <a:round/>
                <a:headEnd len="med" w="med" type="none"/>
                <a:tailEnd len="med" w="med" type="none"/>
              </a:ln>
            </p:spPr>
          </p:cxnSp>
          <p:cxnSp>
            <p:nvCxnSpPr>
              <p:cNvPr id="223" name="Google Shape;223;p20"/>
              <p:cNvCxnSpPr/>
              <p:nvPr/>
            </p:nvCxnSpPr>
            <p:spPr>
              <a:xfrm>
                <a:off x="8932269" y="519990"/>
                <a:ext cx="0" cy="507900"/>
              </a:xfrm>
              <a:prstGeom prst="straightConnector1">
                <a:avLst/>
              </a:prstGeom>
              <a:noFill/>
              <a:ln cap="flat" cmpd="sng" w="9525">
                <a:solidFill>
                  <a:schemeClr val="accent2"/>
                </a:solidFill>
                <a:prstDash val="solid"/>
                <a:round/>
                <a:headEnd len="med" w="med" type="none"/>
                <a:tailEnd len="med" w="med" type="none"/>
              </a:ln>
            </p:spPr>
          </p:cxnSp>
          <p:cxnSp>
            <p:nvCxnSpPr>
              <p:cNvPr id="224" name="Google Shape;224;p20"/>
              <p:cNvCxnSpPr/>
              <p:nvPr/>
            </p:nvCxnSpPr>
            <p:spPr>
              <a:xfrm>
                <a:off x="1312338" y="519990"/>
                <a:ext cx="0" cy="507900"/>
              </a:xfrm>
              <a:prstGeom prst="straightConnector1">
                <a:avLst/>
              </a:prstGeom>
              <a:noFill/>
              <a:ln cap="flat" cmpd="sng" w="9525">
                <a:solidFill>
                  <a:schemeClr val="accent2"/>
                </a:solidFill>
                <a:prstDash val="solid"/>
                <a:round/>
                <a:headEnd len="med" w="med" type="none"/>
                <a:tailEnd len="med" w="med" type="none"/>
              </a:ln>
            </p:spPr>
          </p:cxnSp>
          <p:cxnSp>
            <p:nvCxnSpPr>
              <p:cNvPr id="225" name="Google Shape;225;p20"/>
              <p:cNvCxnSpPr/>
              <p:nvPr/>
            </p:nvCxnSpPr>
            <p:spPr>
              <a:xfrm>
                <a:off x="7831663" y="519990"/>
                <a:ext cx="0" cy="507900"/>
              </a:xfrm>
              <a:prstGeom prst="straightConnector1">
                <a:avLst/>
              </a:prstGeom>
              <a:noFill/>
              <a:ln cap="flat" cmpd="sng" w="9525">
                <a:solidFill>
                  <a:schemeClr val="accent2"/>
                </a:solidFill>
                <a:prstDash val="solid"/>
                <a:round/>
                <a:headEnd len="med" w="med" type="none"/>
                <a:tailEnd len="med" w="med" type="none"/>
              </a:ln>
            </p:spPr>
          </p:cxnSp>
        </p:grpSp>
        <p:grpSp>
          <p:nvGrpSpPr>
            <p:cNvPr id="226" name="Google Shape;226;p20"/>
            <p:cNvGrpSpPr/>
            <p:nvPr/>
          </p:nvGrpSpPr>
          <p:grpSpPr>
            <a:xfrm>
              <a:off x="7450850" y="693050"/>
              <a:ext cx="1481436" cy="161700"/>
              <a:chOff x="0" y="1910717"/>
              <a:chExt cx="660000" cy="153897"/>
            </a:xfrm>
          </p:grpSpPr>
          <p:cxnSp>
            <p:nvCxnSpPr>
              <p:cNvPr id="227" name="Google Shape;227;p20"/>
              <p:cNvCxnSpPr/>
              <p:nvPr/>
            </p:nvCxnSpPr>
            <p:spPr>
              <a:xfrm>
                <a:off x="0" y="1910717"/>
                <a:ext cx="660000" cy="0"/>
              </a:xfrm>
              <a:prstGeom prst="straightConnector1">
                <a:avLst/>
              </a:prstGeom>
              <a:noFill/>
              <a:ln cap="flat" cmpd="sng" w="9525">
                <a:solidFill>
                  <a:schemeClr val="accent2"/>
                </a:solidFill>
                <a:prstDash val="solid"/>
                <a:round/>
                <a:headEnd len="med" w="med" type="none"/>
                <a:tailEnd len="med" w="med" type="none"/>
              </a:ln>
            </p:spPr>
          </p:cxnSp>
          <p:cxnSp>
            <p:nvCxnSpPr>
              <p:cNvPr id="228" name="Google Shape;228;p20"/>
              <p:cNvCxnSpPr/>
              <p:nvPr/>
            </p:nvCxnSpPr>
            <p:spPr>
              <a:xfrm>
                <a:off x="0" y="2064614"/>
                <a:ext cx="660000" cy="0"/>
              </a:xfrm>
              <a:prstGeom prst="straightConnector1">
                <a:avLst/>
              </a:prstGeom>
              <a:noFill/>
              <a:ln cap="flat" cmpd="sng" w="9525">
                <a:solidFill>
                  <a:schemeClr val="accent2"/>
                </a:solidFill>
                <a:prstDash val="solid"/>
                <a:round/>
                <a:headEnd len="med" w="med" type="none"/>
                <a:tailEnd len="med" w="med" type="none"/>
              </a:ln>
            </p:spPr>
          </p:cxnSp>
        </p:grpSp>
      </p:grpSp>
      <p:sp>
        <p:nvSpPr>
          <p:cNvPr id="229" name="Google Shape;229;p20"/>
          <p:cNvSpPr/>
          <p:nvPr/>
        </p:nvSpPr>
        <p:spPr>
          <a:xfrm>
            <a:off x="0" y="0"/>
            <a:ext cx="9151200" cy="162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0"/>
          <p:cNvSpPr txBox="1"/>
          <p:nvPr>
            <p:ph idx="1" type="subTitle"/>
          </p:nvPr>
        </p:nvSpPr>
        <p:spPr>
          <a:xfrm>
            <a:off x="1848863" y="1713800"/>
            <a:ext cx="2546400" cy="4023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1800">
                <a:solidFill>
                  <a:schemeClr val="dk2"/>
                </a:solidFill>
                <a:latin typeface="Lora"/>
                <a:ea typeface="Lora"/>
                <a:cs typeface="Lora"/>
                <a:sym typeface="Lora"/>
              </a:defRPr>
            </a:lvl1pPr>
            <a:lvl2pPr lvl="1" rtl="0">
              <a:spcBef>
                <a:spcPts val="0"/>
              </a:spcBef>
              <a:spcAft>
                <a:spcPts val="0"/>
              </a:spcAft>
              <a:buNone/>
              <a:defRPr b="1" i="1" sz="1800">
                <a:solidFill>
                  <a:schemeClr val="dk2"/>
                </a:solidFill>
                <a:latin typeface="Lora"/>
                <a:ea typeface="Lora"/>
                <a:cs typeface="Lora"/>
                <a:sym typeface="Lora"/>
              </a:defRPr>
            </a:lvl2pPr>
            <a:lvl3pPr lvl="2" rtl="0">
              <a:spcBef>
                <a:spcPts val="0"/>
              </a:spcBef>
              <a:spcAft>
                <a:spcPts val="0"/>
              </a:spcAft>
              <a:buNone/>
              <a:defRPr b="1" i="1" sz="1800">
                <a:solidFill>
                  <a:schemeClr val="dk2"/>
                </a:solidFill>
                <a:latin typeface="Lora"/>
                <a:ea typeface="Lora"/>
                <a:cs typeface="Lora"/>
                <a:sym typeface="Lora"/>
              </a:defRPr>
            </a:lvl3pPr>
            <a:lvl4pPr lvl="3" rtl="0">
              <a:spcBef>
                <a:spcPts val="0"/>
              </a:spcBef>
              <a:spcAft>
                <a:spcPts val="0"/>
              </a:spcAft>
              <a:buNone/>
              <a:defRPr b="1" i="1" sz="1800">
                <a:solidFill>
                  <a:schemeClr val="dk2"/>
                </a:solidFill>
                <a:latin typeface="Lora"/>
                <a:ea typeface="Lora"/>
                <a:cs typeface="Lora"/>
                <a:sym typeface="Lora"/>
              </a:defRPr>
            </a:lvl4pPr>
            <a:lvl5pPr lvl="4" rtl="0">
              <a:spcBef>
                <a:spcPts val="0"/>
              </a:spcBef>
              <a:spcAft>
                <a:spcPts val="0"/>
              </a:spcAft>
              <a:buNone/>
              <a:defRPr b="1" i="1" sz="1800">
                <a:solidFill>
                  <a:schemeClr val="dk2"/>
                </a:solidFill>
                <a:latin typeface="Lora"/>
                <a:ea typeface="Lora"/>
                <a:cs typeface="Lora"/>
                <a:sym typeface="Lora"/>
              </a:defRPr>
            </a:lvl5pPr>
            <a:lvl6pPr lvl="5" rtl="0">
              <a:spcBef>
                <a:spcPts val="0"/>
              </a:spcBef>
              <a:spcAft>
                <a:spcPts val="0"/>
              </a:spcAft>
              <a:buNone/>
              <a:defRPr b="1" i="1" sz="1800">
                <a:solidFill>
                  <a:schemeClr val="dk2"/>
                </a:solidFill>
                <a:latin typeface="Lora"/>
                <a:ea typeface="Lora"/>
                <a:cs typeface="Lora"/>
                <a:sym typeface="Lora"/>
              </a:defRPr>
            </a:lvl6pPr>
            <a:lvl7pPr lvl="6" rtl="0">
              <a:spcBef>
                <a:spcPts val="0"/>
              </a:spcBef>
              <a:spcAft>
                <a:spcPts val="0"/>
              </a:spcAft>
              <a:buNone/>
              <a:defRPr b="1" i="1" sz="1800">
                <a:solidFill>
                  <a:schemeClr val="dk2"/>
                </a:solidFill>
                <a:latin typeface="Lora"/>
                <a:ea typeface="Lora"/>
                <a:cs typeface="Lora"/>
                <a:sym typeface="Lora"/>
              </a:defRPr>
            </a:lvl7pPr>
            <a:lvl8pPr lvl="7" rtl="0">
              <a:spcBef>
                <a:spcPts val="0"/>
              </a:spcBef>
              <a:spcAft>
                <a:spcPts val="0"/>
              </a:spcAft>
              <a:buNone/>
              <a:defRPr b="1" i="1" sz="1800">
                <a:solidFill>
                  <a:schemeClr val="dk2"/>
                </a:solidFill>
                <a:latin typeface="Lora"/>
                <a:ea typeface="Lora"/>
                <a:cs typeface="Lora"/>
                <a:sym typeface="Lora"/>
              </a:defRPr>
            </a:lvl8pPr>
            <a:lvl9pPr lvl="8" rtl="0">
              <a:spcBef>
                <a:spcPts val="0"/>
              </a:spcBef>
              <a:spcAft>
                <a:spcPts val="0"/>
              </a:spcAft>
              <a:buNone/>
              <a:defRPr b="1" i="1" sz="1800">
                <a:solidFill>
                  <a:schemeClr val="dk2"/>
                </a:solidFill>
                <a:latin typeface="Lora"/>
                <a:ea typeface="Lora"/>
                <a:cs typeface="Lora"/>
                <a:sym typeface="Lora"/>
              </a:defRPr>
            </a:lvl9pPr>
          </a:lstStyle>
          <a:p/>
        </p:txBody>
      </p:sp>
      <p:sp>
        <p:nvSpPr>
          <p:cNvPr id="231" name="Google Shape;231;p20"/>
          <p:cNvSpPr txBox="1"/>
          <p:nvPr>
            <p:ph idx="2" type="subTitle"/>
          </p:nvPr>
        </p:nvSpPr>
        <p:spPr>
          <a:xfrm>
            <a:off x="1848865" y="2017408"/>
            <a:ext cx="2546400" cy="8313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lvl1pPr>
            <a:lvl2pPr lvl="1" rtl="0">
              <a:spcBef>
                <a:spcPts val="0"/>
              </a:spcBef>
              <a:spcAft>
                <a:spcPts val="0"/>
              </a:spcAft>
              <a:buNone/>
              <a:defRPr b="1" sz="1400"/>
            </a:lvl2pPr>
            <a:lvl3pPr lvl="2" rtl="0">
              <a:spcBef>
                <a:spcPts val="0"/>
              </a:spcBef>
              <a:spcAft>
                <a:spcPts val="0"/>
              </a:spcAft>
              <a:buNone/>
              <a:defRPr b="1" sz="1400"/>
            </a:lvl3pPr>
            <a:lvl4pPr lvl="3" rtl="0">
              <a:spcBef>
                <a:spcPts val="0"/>
              </a:spcBef>
              <a:spcAft>
                <a:spcPts val="0"/>
              </a:spcAft>
              <a:buNone/>
              <a:defRPr b="1" sz="1400"/>
            </a:lvl4pPr>
            <a:lvl5pPr lvl="4" rtl="0">
              <a:spcBef>
                <a:spcPts val="0"/>
              </a:spcBef>
              <a:spcAft>
                <a:spcPts val="0"/>
              </a:spcAft>
              <a:buNone/>
              <a:defRPr b="1" sz="1400"/>
            </a:lvl5pPr>
            <a:lvl6pPr lvl="5" rtl="0">
              <a:spcBef>
                <a:spcPts val="0"/>
              </a:spcBef>
              <a:spcAft>
                <a:spcPts val="0"/>
              </a:spcAft>
              <a:buNone/>
              <a:defRPr b="1" sz="1400"/>
            </a:lvl6pPr>
            <a:lvl7pPr lvl="6" rtl="0">
              <a:spcBef>
                <a:spcPts val="0"/>
              </a:spcBef>
              <a:spcAft>
                <a:spcPts val="0"/>
              </a:spcAft>
              <a:buNone/>
              <a:defRPr b="1" sz="1400"/>
            </a:lvl7pPr>
            <a:lvl8pPr lvl="7" rtl="0">
              <a:spcBef>
                <a:spcPts val="0"/>
              </a:spcBef>
              <a:spcAft>
                <a:spcPts val="0"/>
              </a:spcAft>
              <a:buNone/>
              <a:defRPr b="1" sz="1400"/>
            </a:lvl8pPr>
            <a:lvl9pPr lvl="8" rtl="0">
              <a:spcBef>
                <a:spcPts val="0"/>
              </a:spcBef>
              <a:spcAft>
                <a:spcPts val="0"/>
              </a:spcAft>
              <a:buNone/>
              <a:defRPr b="1" sz="1400"/>
            </a:lvl9pPr>
          </a:lstStyle>
          <a:p/>
        </p:txBody>
      </p:sp>
      <p:sp>
        <p:nvSpPr>
          <p:cNvPr id="232" name="Google Shape;232;p20"/>
          <p:cNvSpPr txBox="1"/>
          <p:nvPr>
            <p:ph type="title"/>
          </p:nvPr>
        </p:nvSpPr>
        <p:spPr>
          <a:xfrm>
            <a:off x="720300" y="452325"/>
            <a:ext cx="77034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33" name="Google Shape;233;p20"/>
          <p:cNvSpPr txBox="1"/>
          <p:nvPr>
            <p:ph idx="3" type="subTitle"/>
          </p:nvPr>
        </p:nvSpPr>
        <p:spPr>
          <a:xfrm>
            <a:off x="1848863" y="3237800"/>
            <a:ext cx="2546400" cy="4023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1800">
                <a:solidFill>
                  <a:schemeClr val="dk2"/>
                </a:solidFill>
                <a:latin typeface="Lora"/>
                <a:ea typeface="Lora"/>
                <a:cs typeface="Lora"/>
                <a:sym typeface="Lora"/>
              </a:defRPr>
            </a:lvl1pPr>
            <a:lvl2pPr lvl="1" rtl="0">
              <a:spcBef>
                <a:spcPts val="0"/>
              </a:spcBef>
              <a:spcAft>
                <a:spcPts val="0"/>
              </a:spcAft>
              <a:buNone/>
              <a:defRPr b="1" i="1" sz="1800">
                <a:solidFill>
                  <a:schemeClr val="dk2"/>
                </a:solidFill>
                <a:latin typeface="Lora"/>
                <a:ea typeface="Lora"/>
                <a:cs typeface="Lora"/>
                <a:sym typeface="Lora"/>
              </a:defRPr>
            </a:lvl2pPr>
            <a:lvl3pPr lvl="2" rtl="0">
              <a:spcBef>
                <a:spcPts val="0"/>
              </a:spcBef>
              <a:spcAft>
                <a:spcPts val="0"/>
              </a:spcAft>
              <a:buNone/>
              <a:defRPr b="1" i="1" sz="1800">
                <a:solidFill>
                  <a:schemeClr val="dk2"/>
                </a:solidFill>
                <a:latin typeface="Lora"/>
                <a:ea typeface="Lora"/>
                <a:cs typeface="Lora"/>
                <a:sym typeface="Lora"/>
              </a:defRPr>
            </a:lvl3pPr>
            <a:lvl4pPr lvl="3" rtl="0">
              <a:spcBef>
                <a:spcPts val="0"/>
              </a:spcBef>
              <a:spcAft>
                <a:spcPts val="0"/>
              </a:spcAft>
              <a:buNone/>
              <a:defRPr b="1" i="1" sz="1800">
                <a:solidFill>
                  <a:schemeClr val="dk2"/>
                </a:solidFill>
                <a:latin typeface="Lora"/>
                <a:ea typeface="Lora"/>
                <a:cs typeface="Lora"/>
                <a:sym typeface="Lora"/>
              </a:defRPr>
            </a:lvl4pPr>
            <a:lvl5pPr lvl="4" rtl="0">
              <a:spcBef>
                <a:spcPts val="0"/>
              </a:spcBef>
              <a:spcAft>
                <a:spcPts val="0"/>
              </a:spcAft>
              <a:buNone/>
              <a:defRPr b="1" i="1" sz="1800">
                <a:solidFill>
                  <a:schemeClr val="dk2"/>
                </a:solidFill>
                <a:latin typeface="Lora"/>
                <a:ea typeface="Lora"/>
                <a:cs typeface="Lora"/>
                <a:sym typeface="Lora"/>
              </a:defRPr>
            </a:lvl5pPr>
            <a:lvl6pPr lvl="5" rtl="0">
              <a:spcBef>
                <a:spcPts val="0"/>
              </a:spcBef>
              <a:spcAft>
                <a:spcPts val="0"/>
              </a:spcAft>
              <a:buNone/>
              <a:defRPr b="1" i="1" sz="1800">
                <a:solidFill>
                  <a:schemeClr val="dk2"/>
                </a:solidFill>
                <a:latin typeface="Lora"/>
                <a:ea typeface="Lora"/>
                <a:cs typeface="Lora"/>
                <a:sym typeface="Lora"/>
              </a:defRPr>
            </a:lvl6pPr>
            <a:lvl7pPr lvl="6" rtl="0">
              <a:spcBef>
                <a:spcPts val="0"/>
              </a:spcBef>
              <a:spcAft>
                <a:spcPts val="0"/>
              </a:spcAft>
              <a:buNone/>
              <a:defRPr b="1" i="1" sz="1800">
                <a:solidFill>
                  <a:schemeClr val="dk2"/>
                </a:solidFill>
                <a:latin typeface="Lora"/>
                <a:ea typeface="Lora"/>
                <a:cs typeface="Lora"/>
                <a:sym typeface="Lora"/>
              </a:defRPr>
            </a:lvl7pPr>
            <a:lvl8pPr lvl="7" rtl="0">
              <a:spcBef>
                <a:spcPts val="0"/>
              </a:spcBef>
              <a:spcAft>
                <a:spcPts val="0"/>
              </a:spcAft>
              <a:buNone/>
              <a:defRPr b="1" i="1" sz="1800">
                <a:solidFill>
                  <a:schemeClr val="dk2"/>
                </a:solidFill>
                <a:latin typeface="Lora"/>
                <a:ea typeface="Lora"/>
                <a:cs typeface="Lora"/>
                <a:sym typeface="Lora"/>
              </a:defRPr>
            </a:lvl8pPr>
            <a:lvl9pPr lvl="8" rtl="0">
              <a:spcBef>
                <a:spcPts val="0"/>
              </a:spcBef>
              <a:spcAft>
                <a:spcPts val="0"/>
              </a:spcAft>
              <a:buNone/>
              <a:defRPr b="1" i="1" sz="1800">
                <a:solidFill>
                  <a:schemeClr val="dk2"/>
                </a:solidFill>
                <a:latin typeface="Lora"/>
                <a:ea typeface="Lora"/>
                <a:cs typeface="Lora"/>
                <a:sym typeface="Lora"/>
              </a:defRPr>
            </a:lvl9pPr>
          </a:lstStyle>
          <a:p/>
        </p:txBody>
      </p:sp>
      <p:sp>
        <p:nvSpPr>
          <p:cNvPr id="234" name="Google Shape;234;p20"/>
          <p:cNvSpPr txBox="1"/>
          <p:nvPr>
            <p:ph idx="4" type="subTitle"/>
          </p:nvPr>
        </p:nvSpPr>
        <p:spPr>
          <a:xfrm>
            <a:off x="1848865" y="3541408"/>
            <a:ext cx="2546400" cy="8313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lvl1pPr>
            <a:lvl2pPr lvl="1" rtl="0">
              <a:spcBef>
                <a:spcPts val="0"/>
              </a:spcBef>
              <a:spcAft>
                <a:spcPts val="0"/>
              </a:spcAft>
              <a:buNone/>
              <a:defRPr b="1" sz="1400"/>
            </a:lvl2pPr>
            <a:lvl3pPr lvl="2" rtl="0">
              <a:spcBef>
                <a:spcPts val="0"/>
              </a:spcBef>
              <a:spcAft>
                <a:spcPts val="0"/>
              </a:spcAft>
              <a:buNone/>
              <a:defRPr b="1" sz="1400"/>
            </a:lvl3pPr>
            <a:lvl4pPr lvl="3" rtl="0">
              <a:spcBef>
                <a:spcPts val="0"/>
              </a:spcBef>
              <a:spcAft>
                <a:spcPts val="0"/>
              </a:spcAft>
              <a:buNone/>
              <a:defRPr b="1" sz="1400"/>
            </a:lvl4pPr>
            <a:lvl5pPr lvl="4" rtl="0">
              <a:spcBef>
                <a:spcPts val="0"/>
              </a:spcBef>
              <a:spcAft>
                <a:spcPts val="0"/>
              </a:spcAft>
              <a:buNone/>
              <a:defRPr b="1" sz="1400"/>
            </a:lvl5pPr>
            <a:lvl6pPr lvl="5" rtl="0">
              <a:spcBef>
                <a:spcPts val="0"/>
              </a:spcBef>
              <a:spcAft>
                <a:spcPts val="0"/>
              </a:spcAft>
              <a:buNone/>
              <a:defRPr b="1" sz="1400"/>
            </a:lvl6pPr>
            <a:lvl7pPr lvl="6" rtl="0">
              <a:spcBef>
                <a:spcPts val="0"/>
              </a:spcBef>
              <a:spcAft>
                <a:spcPts val="0"/>
              </a:spcAft>
              <a:buNone/>
              <a:defRPr b="1" sz="1400"/>
            </a:lvl7pPr>
            <a:lvl8pPr lvl="7" rtl="0">
              <a:spcBef>
                <a:spcPts val="0"/>
              </a:spcBef>
              <a:spcAft>
                <a:spcPts val="0"/>
              </a:spcAft>
              <a:buNone/>
              <a:defRPr b="1" sz="1400"/>
            </a:lvl8pPr>
            <a:lvl9pPr lvl="8" rtl="0">
              <a:spcBef>
                <a:spcPts val="0"/>
              </a:spcBef>
              <a:spcAft>
                <a:spcPts val="0"/>
              </a:spcAft>
              <a:buNone/>
              <a:defRPr b="1" sz="1400"/>
            </a:lvl9pPr>
          </a:lstStyle>
          <a:p/>
        </p:txBody>
      </p:sp>
      <p:sp>
        <p:nvSpPr>
          <p:cNvPr id="235" name="Google Shape;235;p20"/>
          <p:cNvSpPr txBox="1"/>
          <p:nvPr>
            <p:ph idx="5" type="subTitle"/>
          </p:nvPr>
        </p:nvSpPr>
        <p:spPr>
          <a:xfrm>
            <a:off x="5877291" y="1713800"/>
            <a:ext cx="2546400" cy="4023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1800">
                <a:solidFill>
                  <a:schemeClr val="dk2"/>
                </a:solidFill>
                <a:latin typeface="Lora"/>
                <a:ea typeface="Lora"/>
                <a:cs typeface="Lora"/>
                <a:sym typeface="Lora"/>
              </a:defRPr>
            </a:lvl1pPr>
            <a:lvl2pPr lvl="1" rtl="0">
              <a:spcBef>
                <a:spcPts val="0"/>
              </a:spcBef>
              <a:spcAft>
                <a:spcPts val="0"/>
              </a:spcAft>
              <a:buNone/>
              <a:defRPr b="1" i="1" sz="1800">
                <a:solidFill>
                  <a:schemeClr val="dk2"/>
                </a:solidFill>
                <a:latin typeface="Lora"/>
                <a:ea typeface="Lora"/>
                <a:cs typeface="Lora"/>
                <a:sym typeface="Lora"/>
              </a:defRPr>
            </a:lvl2pPr>
            <a:lvl3pPr lvl="2" rtl="0">
              <a:spcBef>
                <a:spcPts val="0"/>
              </a:spcBef>
              <a:spcAft>
                <a:spcPts val="0"/>
              </a:spcAft>
              <a:buNone/>
              <a:defRPr b="1" i="1" sz="1800">
                <a:solidFill>
                  <a:schemeClr val="dk2"/>
                </a:solidFill>
                <a:latin typeface="Lora"/>
                <a:ea typeface="Lora"/>
                <a:cs typeface="Lora"/>
                <a:sym typeface="Lora"/>
              </a:defRPr>
            </a:lvl3pPr>
            <a:lvl4pPr lvl="3" rtl="0">
              <a:spcBef>
                <a:spcPts val="0"/>
              </a:spcBef>
              <a:spcAft>
                <a:spcPts val="0"/>
              </a:spcAft>
              <a:buNone/>
              <a:defRPr b="1" i="1" sz="1800">
                <a:solidFill>
                  <a:schemeClr val="dk2"/>
                </a:solidFill>
                <a:latin typeface="Lora"/>
                <a:ea typeface="Lora"/>
                <a:cs typeface="Lora"/>
                <a:sym typeface="Lora"/>
              </a:defRPr>
            </a:lvl4pPr>
            <a:lvl5pPr lvl="4" rtl="0">
              <a:spcBef>
                <a:spcPts val="0"/>
              </a:spcBef>
              <a:spcAft>
                <a:spcPts val="0"/>
              </a:spcAft>
              <a:buNone/>
              <a:defRPr b="1" i="1" sz="1800">
                <a:solidFill>
                  <a:schemeClr val="dk2"/>
                </a:solidFill>
                <a:latin typeface="Lora"/>
                <a:ea typeface="Lora"/>
                <a:cs typeface="Lora"/>
                <a:sym typeface="Lora"/>
              </a:defRPr>
            </a:lvl5pPr>
            <a:lvl6pPr lvl="5" rtl="0">
              <a:spcBef>
                <a:spcPts val="0"/>
              </a:spcBef>
              <a:spcAft>
                <a:spcPts val="0"/>
              </a:spcAft>
              <a:buNone/>
              <a:defRPr b="1" i="1" sz="1800">
                <a:solidFill>
                  <a:schemeClr val="dk2"/>
                </a:solidFill>
                <a:latin typeface="Lora"/>
                <a:ea typeface="Lora"/>
                <a:cs typeface="Lora"/>
                <a:sym typeface="Lora"/>
              </a:defRPr>
            </a:lvl6pPr>
            <a:lvl7pPr lvl="6" rtl="0">
              <a:spcBef>
                <a:spcPts val="0"/>
              </a:spcBef>
              <a:spcAft>
                <a:spcPts val="0"/>
              </a:spcAft>
              <a:buNone/>
              <a:defRPr b="1" i="1" sz="1800">
                <a:solidFill>
                  <a:schemeClr val="dk2"/>
                </a:solidFill>
                <a:latin typeface="Lora"/>
                <a:ea typeface="Lora"/>
                <a:cs typeface="Lora"/>
                <a:sym typeface="Lora"/>
              </a:defRPr>
            </a:lvl7pPr>
            <a:lvl8pPr lvl="7" rtl="0">
              <a:spcBef>
                <a:spcPts val="0"/>
              </a:spcBef>
              <a:spcAft>
                <a:spcPts val="0"/>
              </a:spcAft>
              <a:buNone/>
              <a:defRPr b="1" i="1" sz="1800">
                <a:solidFill>
                  <a:schemeClr val="dk2"/>
                </a:solidFill>
                <a:latin typeface="Lora"/>
                <a:ea typeface="Lora"/>
                <a:cs typeface="Lora"/>
                <a:sym typeface="Lora"/>
              </a:defRPr>
            </a:lvl8pPr>
            <a:lvl9pPr lvl="8" rtl="0">
              <a:spcBef>
                <a:spcPts val="0"/>
              </a:spcBef>
              <a:spcAft>
                <a:spcPts val="0"/>
              </a:spcAft>
              <a:buNone/>
              <a:defRPr b="1" i="1" sz="1800">
                <a:solidFill>
                  <a:schemeClr val="dk2"/>
                </a:solidFill>
                <a:latin typeface="Lora"/>
                <a:ea typeface="Lora"/>
                <a:cs typeface="Lora"/>
                <a:sym typeface="Lora"/>
              </a:defRPr>
            </a:lvl9pPr>
          </a:lstStyle>
          <a:p/>
        </p:txBody>
      </p:sp>
      <p:sp>
        <p:nvSpPr>
          <p:cNvPr id="236" name="Google Shape;236;p20"/>
          <p:cNvSpPr txBox="1"/>
          <p:nvPr>
            <p:ph idx="6" type="subTitle"/>
          </p:nvPr>
        </p:nvSpPr>
        <p:spPr>
          <a:xfrm>
            <a:off x="5877291" y="2017408"/>
            <a:ext cx="2546400" cy="8313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lvl1pPr>
            <a:lvl2pPr lvl="1" rtl="0">
              <a:spcBef>
                <a:spcPts val="0"/>
              </a:spcBef>
              <a:spcAft>
                <a:spcPts val="0"/>
              </a:spcAft>
              <a:buNone/>
              <a:defRPr b="1" sz="1400"/>
            </a:lvl2pPr>
            <a:lvl3pPr lvl="2" rtl="0">
              <a:spcBef>
                <a:spcPts val="0"/>
              </a:spcBef>
              <a:spcAft>
                <a:spcPts val="0"/>
              </a:spcAft>
              <a:buNone/>
              <a:defRPr b="1" sz="1400"/>
            </a:lvl3pPr>
            <a:lvl4pPr lvl="3" rtl="0">
              <a:spcBef>
                <a:spcPts val="0"/>
              </a:spcBef>
              <a:spcAft>
                <a:spcPts val="0"/>
              </a:spcAft>
              <a:buNone/>
              <a:defRPr b="1" sz="1400"/>
            </a:lvl4pPr>
            <a:lvl5pPr lvl="4" rtl="0">
              <a:spcBef>
                <a:spcPts val="0"/>
              </a:spcBef>
              <a:spcAft>
                <a:spcPts val="0"/>
              </a:spcAft>
              <a:buNone/>
              <a:defRPr b="1" sz="1400"/>
            </a:lvl5pPr>
            <a:lvl6pPr lvl="5" rtl="0">
              <a:spcBef>
                <a:spcPts val="0"/>
              </a:spcBef>
              <a:spcAft>
                <a:spcPts val="0"/>
              </a:spcAft>
              <a:buNone/>
              <a:defRPr b="1" sz="1400"/>
            </a:lvl6pPr>
            <a:lvl7pPr lvl="6" rtl="0">
              <a:spcBef>
                <a:spcPts val="0"/>
              </a:spcBef>
              <a:spcAft>
                <a:spcPts val="0"/>
              </a:spcAft>
              <a:buNone/>
              <a:defRPr b="1" sz="1400"/>
            </a:lvl7pPr>
            <a:lvl8pPr lvl="7" rtl="0">
              <a:spcBef>
                <a:spcPts val="0"/>
              </a:spcBef>
              <a:spcAft>
                <a:spcPts val="0"/>
              </a:spcAft>
              <a:buNone/>
              <a:defRPr b="1" sz="1400"/>
            </a:lvl8pPr>
            <a:lvl9pPr lvl="8" rtl="0">
              <a:spcBef>
                <a:spcPts val="0"/>
              </a:spcBef>
              <a:spcAft>
                <a:spcPts val="0"/>
              </a:spcAft>
              <a:buNone/>
              <a:defRPr b="1" sz="1400"/>
            </a:lvl9pPr>
          </a:lstStyle>
          <a:p/>
        </p:txBody>
      </p:sp>
      <p:sp>
        <p:nvSpPr>
          <p:cNvPr id="237" name="Google Shape;237;p20"/>
          <p:cNvSpPr txBox="1"/>
          <p:nvPr>
            <p:ph idx="7" type="subTitle"/>
          </p:nvPr>
        </p:nvSpPr>
        <p:spPr>
          <a:xfrm>
            <a:off x="5877291" y="3237800"/>
            <a:ext cx="2546400" cy="4023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1800">
                <a:solidFill>
                  <a:schemeClr val="dk2"/>
                </a:solidFill>
                <a:latin typeface="Lora"/>
                <a:ea typeface="Lora"/>
                <a:cs typeface="Lora"/>
                <a:sym typeface="Lora"/>
              </a:defRPr>
            </a:lvl1pPr>
            <a:lvl2pPr lvl="1" rtl="0">
              <a:spcBef>
                <a:spcPts val="0"/>
              </a:spcBef>
              <a:spcAft>
                <a:spcPts val="0"/>
              </a:spcAft>
              <a:buNone/>
              <a:defRPr b="1" i="1" sz="1800">
                <a:solidFill>
                  <a:schemeClr val="dk2"/>
                </a:solidFill>
                <a:latin typeface="Lora"/>
                <a:ea typeface="Lora"/>
                <a:cs typeface="Lora"/>
                <a:sym typeface="Lora"/>
              </a:defRPr>
            </a:lvl2pPr>
            <a:lvl3pPr lvl="2" rtl="0">
              <a:spcBef>
                <a:spcPts val="0"/>
              </a:spcBef>
              <a:spcAft>
                <a:spcPts val="0"/>
              </a:spcAft>
              <a:buNone/>
              <a:defRPr b="1" i="1" sz="1800">
                <a:solidFill>
                  <a:schemeClr val="dk2"/>
                </a:solidFill>
                <a:latin typeface="Lora"/>
                <a:ea typeface="Lora"/>
                <a:cs typeface="Lora"/>
                <a:sym typeface="Lora"/>
              </a:defRPr>
            </a:lvl3pPr>
            <a:lvl4pPr lvl="3" rtl="0">
              <a:spcBef>
                <a:spcPts val="0"/>
              </a:spcBef>
              <a:spcAft>
                <a:spcPts val="0"/>
              </a:spcAft>
              <a:buNone/>
              <a:defRPr b="1" i="1" sz="1800">
                <a:solidFill>
                  <a:schemeClr val="dk2"/>
                </a:solidFill>
                <a:latin typeface="Lora"/>
                <a:ea typeface="Lora"/>
                <a:cs typeface="Lora"/>
                <a:sym typeface="Lora"/>
              </a:defRPr>
            </a:lvl4pPr>
            <a:lvl5pPr lvl="4" rtl="0">
              <a:spcBef>
                <a:spcPts val="0"/>
              </a:spcBef>
              <a:spcAft>
                <a:spcPts val="0"/>
              </a:spcAft>
              <a:buNone/>
              <a:defRPr b="1" i="1" sz="1800">
                <a:solidFill>
                  <a:schemeClr val="dk2"/>
                </a:solidFill>
                <a:latin typeface="Lora"/>
                <a:ea typeface="Lora"/>
                <a:cs typeface="Lora"/>
                <a:sym typeface="Lora"/>
              </a:defRPr>
            </a:lvl5pPr>
            <a:lvl6pPr lvl="5" rtl="0">
              <a:spcBef>
                <a:spcPts val="0"/>
              </a:spcBef>
              <a:spcAft>
                <a:spcPts val="0"/>
              </a:spcAft>
              <a:buNone/>
              <a:defRPr b="1" i="1" sz="1800">
                <a:solidFill>
                  <a:schemeClr val="dk2"/>
                </a:solidFill>
                <a:latin typeface="Lora"/>
                <a:ea typeface="Lora"/>
                <a:cs typeface="Lora"/>
                <a:sym typeface="Lora"/>
              </a:defRPr>
            </a:lvl6pPr>
            <a:lvl7pPr lvl="6" rtl="0">
              <a:spcBef>
                <a:spcPts val="0"/>
              </a:spcBef>
              <a:spcAft>
                <a:spcPts val="0"/>
              </a:spcAft>
              <a:buNone/>
              <a:defRPr b="1" i="1" sz="1800">
                <a:solidFill>
                  <a:schemeClr val="dk2"/>
                </a:solidFill>
                <a:latin typeface="Lora"/>
                <a:ea typeface="Lora"/>
                <a:cs typeface="Lora"/>
                <a:sym typeface="Lora"/>
              </a:defRPr>
            </a:lvl7pPr>
            <a:lvl8pPr lvl="7" rtl="0">
              <a:spcBef>
                <a:spcPts val="0"/>
              </a:spcBef>
              <a:spcAft>
                <a:spcPts val="0"/>
              </a:spcAft>
              <a:buNone/>
              <a:defRPr b="1" i="1" sz="1800">
                <a:solidFill>
                  <a:schemeClr val="dk2"/>
                </a:solidFill>
                <a:latin typeface="Lora"/>
                <a:ea typeface="Lora"/>
                <a:cs typeface="Lora"/>
                <a:sym typeface="Lora"/>
              </a:defRPr>
            </a:lvl8pPr>
            <a:lvl9pPr lvl="8" rtl="0">
              <a:spcBef>
                <a:spcPts val="0"/>
              </a:spcBef>
              <a:spcAft>
                <a:spcPts val="0"/>
              </a:spcAft>
              <a:buNone/>
              <a:defRPr b="1" i="1" sz="1800">
                <a:solidFill>
                  <a:schemeClr val="dk2"/>
                </a:solidFill>
                <a:latin typeface="Lora"/>
                <a:ea typeface="Lora"/>
                <a:cs typeface="Lora"/>
                <a:sym typeface="Lora"/>
              </a:defRPr>
            </a:lvl9pPr>
          </a:lstStyle>
          <a:p/>
        </p:txBody>
      </p:sp>
      <p:sp>
        <p:nvSpPr>
          <p:cNvPr id="238" name="Google Shape;238;p20"/>
          <p:cNvSpPr txBox="1"/>
          <p:nvPr>
            <p:ph idx="8" type="subTitle"/>
          </p:nvPr>
        </p:nvSpPr>
        <p:spPr>
          <a:xfrm>
            <a:off x="5877291" y="3541408"/>
            <a:ext cx="2546400" cy="8313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lvl1pPr>
            <a:lvl2pPr lvl="1" rtl="0">
              <a:spcBef>
                <a:spcPts val="0"/>
              </a:spcBef>
              <a:spcAft>
                <a:spcPts val="0"/>
              </a:spcAft>
              <a:buNone/>
              <a:defRPr b="1" sz="1400"/>
            </a:lvl2pPr>
            <a:lvl3pPr lvl="2" rtl="0">
              <a:spcBef>
                <a:spcPts val="0"/>
              </a:spcBef>
              <a:spcAft>
                <a:spcPts val="0"/>
              </a:spcAft>
              <a:buNone/>
              <a:defRPr b="1" sz="1400"/>
            </a:lvl3pPr>
            <a:lvl4pPr lvl="3" rtl="0">
              <a:spcBef>
                <a:spcPts val="0"/>
              </a:spcBef>
              <a:spcAft>
                <a:spcPts val="0"/>
              </a:spcAft>
              <a:buNone/>
              <a:defRPr b="1" sz="1400"/>
            </a:lvl4pPr>
            <a:lvl5pPr lvl="4" rtl="0">
              <a:spcBef>
                <a:spcPts val="0"/>
              </a:spcBef>
              <a:spcAft>
                <a:spcPts val="0"/>
              </a:spcAft>
              <a:buNone/>
              <a:defRPr b="1" sz="1400"/>
            </a:lvl5pPr>
            <a:lvl6pPr lvl="5" rtl="0">
              <a:spcBef>
                <a:spcPts val="0"/>
              </a:spcBef>
              <a:spcAft>
                <a:spcPts val="0"/>
              </a:spcAft>
              <a:buNone/>
              <a:defRPr b="1" sz="1400"/>
            </a:lvl6pPr>
            <a:lvl7pPr lvl="6" rtl="0">
              <a:spcBef>
                <a:spcPts val="0"/>
              </a:spcBef>
              <a:spcAft>
                <a:spcPts val="0"/>
              </a:spcAft>
              <a:buNone/>
              <a:defRPr b="1" sz="1400"/>
            </a:lvl7pPr>
            <a:lvl8pPr lvl="7" rtl="0">
              <a:spcBef>
                <a:spcPts val="0"/>
              </a:spcBef>
              <a:spcAft>
                <a:spcPts val="0"/>
              </a:spcAft>
              <a:buNone/>
              <a:defRPr b="1" sz="1400"/>
            </a:lvl8pPr>
            <a:lvl9pPr lvl="8" rtl="0">
              <a:spcBef>
                <a:spcPts val="0"/>
              </a:spcBef>
              <a:spcAft>
                <a:spcPts val="0"/>
              </a:spcAft>
              <a:buNone/>
              <a:defRPr b="1" sz="14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hasCustomPrompt="1" type="title"/>
          </p:nvPr>
        </p:nvSpPr>
        <p:spPr>
          <a:xfrm>
            <a:off x="1488750" y="2109738"/>
            <a:ext cx="1234500" cy="9240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60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15" name="Google Shape;15;p3"/>
          <p:cNvSpPr txBox="1"/>
          <p:nvPr>
            <p:ph idx="1" type="subTitle"/>
          </p:nvPr>
        </p:nvSpPr>
        <p:spPr>
          <a:xfrm>
            <a:off x="3410901" y="3117063"/>
            <a:ext cx="2420100" cy="6675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0"/>
              </a:spcBef>
              <a:spcAft>
                <a:spcPts val="0"/>
              </a:spcAft>
              <a:buNone/>
              <a:defRPr b="1" sz="1600"/>
            </a:lvl2pPr>
            <a:lvl3pPr lvl="2" rtl="0">
              <a:spcBef>
                <a:spcPts val="0"/>
              </a:spcBef>
              <a:spcAft>
                <a:spcPts val="0"/>
              </a:spcAft>
              <a:buNone/>
              <a:defRPr b="1" sz="1600"/>
            </a:lvl3pPr>
            <a:lvl4pPr lvl="3" rtl="0">
              <a:spcBef>
                <a:spcPts val="0"/>
              </a:spcBef>
              <a:spcAft>
                <a:spcPts val="0"/>
              </a:spcAft>
              <a:buNone/>
              <a:defRPr b="1" sz="1600"/>
            </a:lvl4pPr>
            <a:lvl5pPr lvl="4" rtl="0">
              <a:spcBef>
                <a:spcPts val="0"/>
              </a:spcBef>
              <a:spcAft>
                <a:spcPts val="0"/>
              </a:spcAft>
              <a:buNone/>
              <a:defRPr b="1" sz="1600"/>
            </a:lvl5pPr>
            <a:lvl6pPr lvl="5" rtl="0">
              <a:spcBef>
                <a:spcPts val="0"/>
              </a:spcBef>
              <a:spcAft>
                <a:spcPts val="0"/>
              </a:spcAft>
              <a:buNone/>
              <a:defRPr b="1" sz="1600"/>
            </a:lvl6pPr>
            <a:lvl7pPr lvl="6" rtl="0">
              <a:spcBef>
                <a:spcPts val="0"/>
              </a:spcBef>
              <a:spcAft>
                <a:spcPts val="0"/>
              </a:spcAft>
              <a:buNone/>
              <a:defRPr b="1" sz="1600"/>
            </a:lvl7pPr>
            <a:lvl8pPr lvl="7" rtl="0">
              <a:spcBef>
                <a:spcPts val="0"/>
              </a:spcBef>
              <a:spcAft>
                <a:spcPts val="0"/>
              </a:spcAft>
              <a:buNone/>
              <a:defRPr b="1" sz="1600"/>
            </a:lvl8pPr>
            <a:lvl9pPr lvl="8" rtl="0">
              <a:spcBef>
                <a:spcPts val="0"/>
              </a:spcBef>
              <a:spcAft>
                <a:spcPts val="0"/>
              </a:spcAft>
              <a:buNone/>
              <a:defRPr b="1" sz="1600"/>
            </a:lvl9pPr>
          </a:lstStyle>
          <a:p/>
        </p:txBody>
      </p:sp>
      <p:sp>
        <p:nvSpPr>
          <p:cNvPr id="16" name="Google Shape;16;p3"/>
          <p:cNvSpPr txBox="1"/>
          <p:nvPr>
            <p:ph idx="2" type="title"/>
          </p:nvPr>
        </p:nvSpPr>
        <p:spPr>
          <a:xfrm>
            <a:off x="3410900" y="2381050"/>
            <a:ext cx="4492200" cy="8004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600"/>
              <a:buNone/>
              <a:defRPr sz="4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7" name="Google Shape;17;p3"/>
          <p:cNvSpPr/>
          <p:nvPr/>
        </p:nvSpPr>
        <p:spPr>
          <a:xfrm>
            <a:off x="-7050" y="0"/>
            <a:ext cx="7206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p:nvPr/>
        </p:nvSpPr>
        <p:spPr>
          <a:xfrm>
            <a:off x="166097" y="4623065"/>
            <a:ext cx="374305" cy="319519"/>
          </a:xfrm>
          <a:custGeom>
            <a:rect b="b" l="l" r="r" t="t"/>
            <a:pathLst>
              <a:path extrusionOk="0" h="16394" w="19205">
                <a:moveTo>
                  <a:pt x="5370" y="0"/>
                </a:moveTo>
                <a:lnTo>
                  <a:pt x="5370" y="2548"/>
                </a:lnTo>
                <a:lnTo>
                  <a:pt x="5370" y="12132"/>
                </a:lnTo>
                <a:cubicBezTo>
                  <a:pt x="5018" y="11887"/>
                  <a:pt x="4554" y="11762"/>
                  <a:pt x="4042" y="11762"/>
                </a:cubicBezTo>
                <a:cubicBezTo>
                  <a:pt x="3460" y="11762"/>
                  <a:pt x="2816" y="11923"/>
                  <a:pt x="2203" y="12252"/>
                </a:cubicBezTo>
                <a:cubicBezTo>
                  <a:pt x="738" y="13037"/>
                  <a:pt x="0" y="14514"/>
                  <a:pt x="548" y="15514"/>
                </a:cubicBezTo>
                <a:cubicBezTo>
                  <a:pt x="862" y="16095"/>
                  <a:pt x="1530" y="16393"/>
                  <a:pt x="2322" y="16393"/>
                </a:cubicBezTo>
                <a:cubicBezTo>
                  <a:pt x="2908" y="16393"/>
                  <a:pt x="3563" y="16229"/>
                  <a:pt x="4191" y="15895"/>
                </a:cubicBezTo>
                <a:cubicBezTo>
                  <a:pt x="4858" y="15538"/>
                  <a:pt x="5310" y="15050"/>
                  <a:pt x="5727" y="14430"/>
                </a:cubicBezTo>
                <a:cubicBezTo>
                  <a:pt x="6144" y="13799"/>
                  <a:pt x="6108" y="13240"/>
                  <a:pt x="6108" y="12502"/>
                </a:cubicBezTo>
                <a:lnTo>
                  <a:pt x="6108" y="11120"/>
                </a:lnTo>
                <a:lnTo>
                  <a:pt x="6108" y="4143"/>
                </a:lnTo>
                <a:lnTo>
                  <a:pt x="6108" y="2548"/>
                </a:lnTo>
                <a:lnTo>
                  <a:pt x="18431" y="2548"/>
                </a:lnTo>
                <a:lnTo>
                  <a:pt x="18431" y="12132"/>
                </a:lnTo>
                <a:cubicBezTo>
                  <a:pt x="18085" y="11887"/>
                  <a:pt x="17621" y="11762"/>
                  <a:pt x="17107" y="11762"/>
                </a:cubicBezTo>
                <a:cubicBezTo>
                  <a:pt x="16525" y="11762"/>
                  <a:pt x="15878" y="11923"/>
                  <a:pt x="15264" y="12252"/>
                </a:cubicBezTo>
                <a:cubicBezTo>
                  <a:pt x="13811" y="13037"/>
                  <a:pt x="13061" y="14514"/>
                  <a:pt x="13609" y="15514"/>
                </a:cubicBezTo>
                <a:cubicBezTo>
                  <a:pt x="13930" y="16095"/>
                  <a:pt x="14601" y="16393"/>
                  <a:pt x="15391" y="16393"/>
                </a:cubicBezTo>
                <a:cubicBezTo>
                  <a:pt x="15977" y="16393"/>
                  <a:pt x="16629" y="16229"/>
                  <a:pt x="17252" y="15895"/>
                </a:cubicBezTo>
                <a:cubicBezTo>
                  <a:pt x="17931" y="15538"/>
                  <a:pt x="18372" y="15050"/>
                  <a:pt x="18788" y="14430"/>
                </a:cubicBezTo>
                <a:cubicBezTo>
                  <a:pt x="19205" y="13799"/>
                  <a:pt x="19181" y="13240"/>
                  <a:pt x="19181" y="12502"/>
                </a:cubicBezTo>
                <a:cubicBezTo>
                  <a:pt x="19145" y="12049"/>
                  <a:pt x="19145" y="11585"/>
                  <a:pt x="19145" y="11120"/>
                </a:cubicBezTo>
                <a:lnTo>
                  <a:pt x="19145" y="4143"/>
                </a:lnTo>
                <a:lnTo>
                  <a:pt x="19145" y="2548"/>
                </a:lnTo>
                <a:lnTo>
                  <a:pt x="191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p:nvPr/>
        </p:nvSpPr>
        <p:spPr>
          <a:xfrm>
            <a:off x="-7050" y="4421625"/>
            <a:ext cx="720600" cy="722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2">
  <p:cSld name="CUSTOM_2_1_2">
    <p:spTree>
      <p:nvGrpSpPr>
        <p:cNvPr id="239" name="Shape 239"/>
        <p:cNvGrpSpPr/>
        <p:nvPr/>
      </p:nvGrpSpPr>
      <p:grpSpPr>
        <a:xfrm>
          <a:off x="0" y="0"/>
          <a:ext cx="0" cy="0"/>
          <a:chOff x="0" y="0"/>
          <a:chExt cx="0" cy="0"/>
        </a:xfrm>
      </p:grpSpPr>
      <p:grpSp>
        <p:nvGrpSpPr>
          <p:cNvPr id="240" name="Google Shape;240;p21"/>
          <p:cNvGrpSpPr/>
          <p:nvPr/>
        </p:nvGrpSpPr>
        <p:grpSpPr>
          <a:xfrm>
            <a:off x="190450" y="519990"/>
            <a:ext cx="8741836" cy="507900"/>
            <a:chOff x="190450" y="519990"/>
            <a:chExt cx="8741836" cy="507900"/>
          </a:xfrm>
        </p:grpSpPr>
        <p:grpSp>
          <p:nvGrpSpPr>
            <p:cNvPr id="241" name="Google Shape;241;p21"/>
            <p:cNvGrpSpPr/>
            <p:nvPr/>
          </p:nvGrpSpPr>
          <p:grpSpPr>
            <a:xfrm>
              <a:off x="190450" y="519990"/>
              <a:ext cx="8741819" cy="507900"/>
              <a:chOff x="190450" y="519990"/>
              <a:chExt cx="8741819" cy="507900"/>
            </a:xfrm>
          </p:grpSpPr>
          <p:grpSp>
            <p:nvGrpSpPr>
              <p:cNvPr id="242" name="Google Shape;242;p21"/>
              <p:cNvGrpSpPr/>
              <p:nvPr/>
            </p:nvGrpSpPr>
            <p:grpSpPr>
              <a:xfrm>
                <a:off x="190450" y="531356"/>
                <a:ext cx="8741819" cy="485108"/>
                <a:chOff x="0" y="1756825"/>
                <a:chExt cx="3894600" cy="461700"/>
              </a:xfrm>
            </p:grpSpPr>
            <p:cxnSp>
              <p:nvCxnSpPr>
                <p:cNvPr id="243" name="Google Shape;243;p21"/>
                <p:cNvCxnSpPr/>
                <p:nvPr/>
              </p:nvCxnSpPr>
              <p:spPr>
                <a:xfrm>
                  <a:off x="0" y="1756825"/>
                  <a:ext cx="3894600" cy="0"/>
                </a:xfrm>
                <a:prstGeom prst="straightConnector1">
                  <a:avLst/>
                </a:prstGeom>
                <a:noFill/>
                <a:ln cap="flat" cmpd="sng" w="9525">
                  <a:solidFill>
                    <a:schemeClr val="accent2"/>
                  </a:solidFill>
                  <a:prstDash val="solid"/>
                  <a:round/>
                  <a:headEnd len="med" w="med" type="none"/>
                  <a:tailEnd len="med" w="med" type="none"/>
                </a:ln>
              </p:spPr>
            </p:cxnSp>
            <p:cxnSp>
              <p:nvCxnSpPr>
                <p:cNvPr id="244" name="Google Shape;244;p21"/>
                <p:cNvCxnSpPr/>
                <p:nvPr/>
              </p:nvCxnSpPr>
              <p:spPr>
                <a:xfrm>
                  <a:off x="0" y="1910717"/>
                  <a:ext cx="660000" cy="0"/>
                </a:xfrm>
                <a:prstGeom prst="straightConnector1">
                  <a:avLst/>
                </a:prstGeom>
                <a:noFill/>
                <a:ln cap="flat" cmpd="sng" w="9525">
                  <a:solidFill>
                    <a:schemeClr val="accent2"/>
                  </a:solidFill>
                  <a:prstDash val="solid"/>
                  <a:round/>
                  <a:headEnd len="med" w="med" type="none"/>
                  <a:tailEnd len="med" w="med" type="none"/>
                </a:ln>
              </p:spPr>
            </p:cxnSp>
            <p:cxnSp>
              <p:nvCxnSpPr>
                <p:cNvPr id="245" name="Google Shape;245;p21"/>
                <p:cNvCxnSpPr/>
                <p:nvPr/>
              </p:nvCxnSpPr>
              <p:spPr>
                <a:xfrm>
                  <a:off x="0" y="2064614"/>
                  <a:ext cx="660000" cy="0"/>
                </a:xfrm>
                <a:prstGeom prst="straightConnector1">
                  <a:avLst/>
                </a:prstGeom>
                <a:noFill/>
                <a:ln cap="flat" cmpd="sng" w="9525">
                  <a:solidFill>
                    <a:schemeClr val="accent2"/>
                  </a:solidFill>
                  <a:prstDash val="solid"/>
                  <a:round/>
                  <a:headEnd len="med" w="med" type="none"/>
                  <a:tailEnd len="med" w="med" type="none"/>
                </a:ln>
              </p:spPr>
            </p:cxnSp>
            <p:cxnSp>
              <p:nvCxnSpPr>
                <p:cNvPr id="246" name="Google Shape;246;p21"/>
                <p:cNvCxnSpPr/>
                <p:nvPr/>
              </p:nvCxnSpPr>
              <p:spPr>
                <a:xfrm>
                  <a:off x="0" y="2218525"/>
                  <a:ext cx="3894600" cy="0"/>
                </a:xfrm>
                <a:prstGeom prst="straightConnector1">
                  <a:avLst/>
                </a:prstGeom>
                <a:noFill/>
                <a:ln cap="flat" cmpd="sng" w="9525">
                  <a:solidFill>
                    <a:schemeClr val="accent2"/>
                  </a:solidFill>
                  <a:prstDash val="solid"/>
                  <a:round/>
                  <a:headEnd len="med" w="med" type="none"/>
                  <a:tailEnd len="med" w="med" type="none"/>
                </a:ln>
              </p:spPr>
            </p:cxnSp>
          </p:grpSp>
          <p:cxnSp>
            <p:nvCxnSpPr>
              <p:cNvPr id="247" name="Google Shape;247;p21"/>
              <p:cNvCxnSpPr/>
              <p:nvPr/>
            </p:nvCxnSpPr>
            <p:spPr>
              <a:xfrm>
                <a:off x="289225" y="519990"/>
                <a:ext cx="0" cy="507900"/>
              </a:xfrm>
              <a:prstGeom prst="straightConnector1">
                <a:avLst/>
              </a:prstGeom>
              <a:noFill/>
              <a:ln cap="flat" cmpd="sng" w="19050">
                <a:solidFill>
                  <a:schemeClr val="accent2"/>
                </a:solidFill>
                <a:prstDash val="solid"/>
                <a:round/>
                <a:headEnd len="med" w="med" type="none"/>
                <a:tailEnd len="med" w="med" type="none"/>
              </a:ln>
            </p:spPr>
          </p:cxnSp>
          <p:cxnSp>
            <p:nvCxnSpPr>
              <p:cNvPr id="248" name="Google Shape;248;p21"/>
              <p:cNvCxnSpPr/>
              <p:nvPr/>
            </p:nvCxnSpPr>
            <p:spPr>
              <a:xfrm>
                <a:off x="190450" y="519990"/>
                <a:ext cx="0" cy="507900"/>
              </a:xfrm>
              <a:prstGeom prst="straightConnector1">
                <a:avLst/>
              </a:prstGeom>
              <a:noFill/>
              <a:ln cap="flat" cmpd="sng" w="28575">
                <a:solidFill>
                  <a:schemeClr val="accent2"/>
                </a:solidFill>
                <a:prstDash val="solid"/>
                <a:round/>
                <a:headEnd len="med" w="med" type="none"/>
                <a:tailEnd len="med" w="med" type="none"/>
              </a:ln>
            </p:spPr>
          </p:cxnSp>
          <p:cxnSp>
            <p:nvCxnSpPr>
              <p:cNvPr id="249" name="Google Shape;249;p21"/>
              <p:cNvCxnSpPr/>
              <p:nvPr/>
            </p:nvCxnSpPr>
            <p:spPr>
              <a:xfrm>
                <a:off x="8932269" y="519990"/>
                <a:ext cx="0" cy="507900"/>
              </a:xfrm>
              <a:prstGeom prst="straightConnector1">
                <a:avLst/>
              </a:prstGeom>
              <a:noFill/>
              <a:ln cap="flat" cmpd="sng" w="9525">
                <a:solidFill>
                  <a:schemeClr val="accent2"/>
                </a:solidFill>
                <a:prstDash val="solid"/>
                <a:round/>
                <a:headEnd len="med" w="med" type="none"/>
                <a:tailEnd len="med" w="med" type="none"/>
              </a:ln>
            </p:spPr>
          </p:cxnSp>
          <p:cxnSp>
            <p:nvCxnSpPr>
              <p:cNvPr id="250" name="Google Shape;250;p21"/>
              <p:cNvCxnSpPr/>
              <p:nvPr/>
            </p:nvCxnSpPr>
            <p:spPr>
              <a:xfrm>
                <a:off x="1312338" y="519990"/>
                <a:ext cx="0" cy="507900"/>
              </a:xfrm>
              <a:prstGeom prst="straightConnector1">
                <a:avLst/>
              </a:prstGeom>
              <a:noFill/>
              <a:ln cap="flat" cmpd="sng" w="9525">
                <a:solidFill>
                  <a:schemeClr val="accent2"/>
                </a:solidFill>
                <a:prstDash val="solid"/>
                <a:round/>
                <a:headEnd len="med" w="med" type="none"/>
                <a:tailEnd len="med" w="med" type="none"/>
              </a:ln>
            </p:spPr>
          </p:cxnSp>
          <p:cxnSp>
            <p:nvCxnSpPr>
              <p:cNvPr id="251" name="Google Shape;251;p21"/>
              <p:cNvCxnSpPr/>
              <p:nvPr/>
            </p:nvCxnSpPr>
            <p:spPr>
              <a:xfrm>
                <a:off x="7831663" y="519990"/>
                <a:ext cx="0" cy="507900"/>
              </a:xfrm>
              <a:prstGeom prst="straightConnector1">
                <a:avLst/>
              </a:prstGeom>
              <a:noFill/>
              <a:ln cap="flat" cmpd="sng" w="9525">
                <a:solidFill>
                  <a:schemeClr val="accent2"/>
                </a:solidFill>
                <a:prstDash val="solid"/>
                <a:round/>
                <a:headEnd len="med" w="med" type="none"/>
                <a:tailEnd len="med" w="med" type="none"/>
              </a:ln>
            </p:spPr>
          </p:cxnSp>
        </p:grpSp>
        <p:grpSp>
          <p:nvGrpSpPr>
            <p:cNvPr id="252" name="Google Shape;252;p21"/>
            <p:cNvGrpSpPr/>
            <p:nvPr/>
          </p:nvGrpSpPr>
          <p:grpSpPr>
            <a:xfrm>
              <a:off x="7450850" y="693050"/>
              <a:ext cx="1481436" cy="161700"/>
              <a:chOff x="0" y="1910717"/>
              <a:chExt cx="660000" cy="153897"/>
            </a:xfrm>
          </p:grpSpPr>
          <p:cxnSp>
            <p:nvCxnSpPr>
              <p:cNvPr id="253" name="Google Shape;253;p21"/>
              <p:cNvCxnSpPr/>
              <p:nvPr/>
            </p:nvCxnSpPr>
            <p:spPr>
              <a:xfrm>
                <a:off x="0" y="1910717"/>
                <a:ext cx="660000" cy="0"/>
              </a:xfrm>
              <a:prstGeom prst="straightConnector1">
                <a:avLst/>
              </a:prstGeom>
              <a:noFill/>
              <a:ln cap="flat" cmpd="sng" w="9525">
                <a:solidFill>
                  <a:schemeClr val="accent2"/>
                </a:solidFill>
                <a:prstDash val="solid"/>
                <a:round/>
                <a:headEnd len="med" w="med" type="none"/>
                <a:tailEnd len="med" w="med" type="none"/>
              </a:ln>
            </p:spPr>
          </p:cxnSp>
          <p:cxnSp>
            <p:nvCxnSpPr>
              <p:cNvPr id="254" name="Google Shape;254;p21"/>
              <p:cNvCxnSpPr/>
              <p:nvPr/>
            </p:nvCxnSpPr>
            <p:spPr>
              <a:xfrm>
                <a:off x="0" y="2064614"/>
                <a:ext cx="660000" cy="0"/>
              </a:xfrm>
              <a:prstGeom prst="straightConnector1">
                <a:avLst/>
              </a:prstGeom>
              <a:noFill/>
              <a:ln cap="flat" cmpd="sng" w="9525">
                <a:solidFill>
                  <a:schemeClr val="accent2"/>
                </a:solidFill>
                <a:prstDash val="solid"/>
                <a:round/>
                <a:headEnd len="med" w="med" type="none"/>
                <a:tailEnd len="med" w="med" type="none"/>
              </a:ln>
            </p:spPr>
          </p:cxnSp>
        </p:grpSp>
      </p:grpSp>
      <p:sp>
        <p:nvSpPr>
          <p:cNvPr id="255" name="Google Shape;255;p21"/>
          <p:cNvSpPr/>
          <p:nvPr/>
        </p:nvSpPr>
        <p:spPr>
          <a:xfrm>
            <a:off x="0" y="0"/>
            <a:ext cx="9151200" cy="162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1"/>
          <p:cNvSpPr txBox="1"/>
          <p:nvPr>
            <p:ph idx="1" type="subTitle"/>
          </p:nvPr>
        </p:nvSpPr>
        <p:spPr>
          <a:xfrm>
            <a:off x="2104808" y="3246625"/>
            <a:ext cx="2589900" cy="4206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1800">
                <a:solidFill>
                  <a:schemeClr val="dk2"/>
                </a:solidFill>
                <a:latin typeface="Lora"/>
                <a:ea typeface="Lora"/>
                <a:cs typeface="Lora"/>
                <a:sym typeface="Lora"/>
              </a:defRPr>
            </a:lvl1pPr>
            <a:lvl2pPr lvl="1" rtl="0">
              <a:spcBef>
                <a:spcPts val="0"/>
              </a:spcBef>
              <a:spcAft>
                <a:spcPts val="0"/>
              </a:spcAft>
              <a:buNone/>
              <a:defRPr b="1" i="1" sz="1800">
                <a:solidFill>
                  <a:schemeClr val="dk2"/>
                </a:solidFill>
                <a:latin typeface="Lora"/>
                <a:ea typeface="Lora"/>
                <a:cs typeface="Lora"/>
                <a:sym typeface="Lora"/>
              </a:defRPr>
            </a:lvl2pPr>
            <a:lvl3pPr lvl="2" rtl="0">
              <a:spcBef>
                <a:spcPts val="0"/>
              </a:spcBef>
              <a:spcAft>
                <a:spcPts val="0"/>
              </a:spcAft>
              <a:buNone/>
              <a:defRPr b="1" i="1" sz="1800">
                <a:solidFill>
                  <a:schemeClr val="dk2"/>
                </a:solidFill>
                <a:latin typeface="Lora"/>
                <a:ea typeface="Lora"/>
                <a:cs typeface="Lora"/>
                <a:sym typeface="Lora"/>
              </a:defRPr>
            </a:lvl3pPr>
            <a:lvl4pPr lvl="3" rtl="0">
              <a:spcBef>
                <a:spcPts val="0"/>
              </a:spcBef>
              <a:spcAft>
                <a:spcPts val="0"/>
              </a:spcAft>
              <a:buNone/>
              <a:defRPr b="1" i="1" sz="1800">
                <a:solidFill>
                  <a:schemeClr val="dk2"/>
                </a:solidFill>
                <a:latin typeface="Lora"/>
                <a:ea typeface="Lora"/>
                <a:cs typeface="Lora"/>
                <a:sym typeface="Lora"/>
              </a:defRPr>
            </a:lvl4pPr>
            <a:lvl5pPr lvl="4" rtl="0">
              <a:spcBef>
                <a:spcPts val="0"/>
              </a:spcBef>
              <a:spcAft>
                <a:spcPts val="0"/>
              </a:spcAft>
              <a:buNone/>
              <a:defRPr b="1" i="1" sz="1800">
                <a:solidFill>
                  <a:schemeClr val="dk2"/>
                </a:solidFill>
                <a:latin typeface="Lora"/>
                <a:ea typeface="Lora"/>
                <a:cs typeface="Lora"/>
                <a:sym typeface="Lora"/>
              </a:defRPr>
            </a:lvl5pPr>
            <a:lvl6pPr lvl="5" rtl="0">
              <a:spcBef>
                <a:spcPts val="0"/>
              </a:spcBef>
              <a:spcAft>
                <a:spcPts val="0"/>
              </a:spcAft>
              <a:buNone/>
              <a:defRPr b="1" i="1" sz="1800">
                <a:solidFill>
                  <a:schemeClr val="dk2"/>
                </a:solidFill>
                <a:latin typeface="Lora"/>
                <a:ea typeface="Lora"/>
                <a:cs typeface="Lora"/>
                <a:sym typeface="Lora"/>
              </a:defRPr>
            </a:lvl6pPr>
            <a:lvl7pPr lvl="6" rtl="0">
              <a:spcBef>
                <a:spcPts val="0"/>
              </a:spcBef>
              <a:spcAft>
                <a:spcPts val="0"/>
              </a:spcAft>
              <a:buNone/>
              <a:defRPr b="1" i="1" sz="1800">
                <a:solidFill>
                  <a:schemeClr val="dk2"/>
                </a:solidFill>
                <a:latin typeface="Lora"/>
                <a:ea typeface="Lora"/>
                <a:cs typeface="Lora"/>
                <a:sym typeface="Lora"/>
              </a:defRPr>
            </a:lvl7pPr>
            <a:lvl8pPr lvl="7" rtl="0">
              <a:spcBef>
                <a:spcPts val="0"/>
              </a:spcBef>
              <a:spcAft>
                <a:spcPts val="0"/>
              </a:spcAft>
              <a:buNone/>
              <a:defRPr b="1" i="1" sz="1800">
                <a:solidFill>
                  <a:schemeClr val="dk2"/>
                </a:solidFill>
                <a:latin typeface="Lora"/>
                <a:ea typeface="Lora"/>
                <a:cs typeface="Lora"/>
                <a:sym typeface="Lora"/>
              </a:defRPr>
            </a:lvl8pPr>
            <a:lvl9pPr lvl="8" rtl="0">
              <a:spcBef>
                <a:spcPts val="0"/>
              </a:spcBef>
              <a:spcAft>
                <a:spcPts val="0"/>
              </a:spcAft>
              <a:buNone/>
              <a:defRPr b="1" i="1" sz="1800">
                <a:solidFill>
                  <a:schemeClr val="dk2"/>
                </a:solidFill>
                <a:latin typeface="Lora"/>
                <a:ea typeface="Lora"/>
                <a:cs typeface="Lora"/>
                <a:sym typeface="Lora"/>
              </a:defRPr>
            </a:lvl9pPr>
          </a:lstStyle>
          <a:p/>
        </p:txBody>
      </p:sp>
      <p:sp>
        <p:nvSpPr>
          <p:cNvPr id="257" name="Google Shape;257;p21"/>
          <p:cNvSpPr txBox="1"/>
          <p:nvPr>
            <p:ph idx="2" type="subTitle"/>
          </p:nvPr>
        </p:nvSpPr>
        <p:spPr>
          <a:xfrm>
            <a:off x="2104776" y="3574050"/>
            <a:ext cx="2589900" cy="959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0"/>
              </a:spcBef>
              <a:spcAft>
                <a:spcPts val="0"/>
              </a:spcAft>
              <a:buNone/>
              <a:defRPr b="1" sz="1600"/>
            </a:lvl2pPr>
            <a:lvl3pPr lvl="2" rtl="0">
              <a:spcBef>
                <a:spcPts val="0"/>
              </a:spcBef>
              <a:spcAft>
                <a:spcPts val="0"/>
              </a:spcAft>
              <a:buNone/>
              <a:defRPr b="1" sz="1600"/>
            </a:lvl3pPr>
            <a:lvl4pPr lvl="3" rtl="0">
              <a:spcBef>
                <a:spcPts val="0"/>
              </a:spcBef>
              <a:spcAft>
                <a:spcPts val="0"/>
              </a:spcAft>
              <a:buNone/>
              <a:defRPr b="1" sz="1600"/>
            </a:lvl4pPr>
            <a:lvl5pPr lvl="4" rtl="0">
              <a:spcBef>
                <a:spcPts val="0"/>
              </a:spcBef>
              <a:spcAft>
                <a:spcPts val="0"/>
              </a:spcAft>
              <a:buNone/>
              <a:defRPr b="1" sz="1600"/>
            </a:lvl5pPr>
            <a:lvl6pPr lvl="5" rtl="0">
              <a:spcBef>
                <a:spcPts val="0"/>
              </a:spcBef>
              <a:spcAft>
                <a:spcPts val="0"/>
              </a:spcAft>
              <a:buNone/>
              <a:defRPr b="1" sz="1600"/>
            </a:lvl6pPr>
            <a:lvl7pPr lvl="6" rtl="0">
              <a:spcBef>
                <a:spcPts val="0"/>
              </a:spcBef>
              <a:spcAft>
                <a:spcPts val="0"/>
              </a:spcAft>
              <a:buNone/>
              <a:defRPr b="1" sz="1600"/>
            </a:lvl7pPr>
            <a:lvl8pPr lvl="7" rtl="0">
              <a:spcBef>
                <a:spcPts val="0"/>
              </a:spcBef>
              <a:spcAft>
                <a:spcPts val="0"/>
              </a:spcAft>
              <a:buNone/>
              <a:defRPr b="1" sz="1600"/>
            </a:lvl8pPr>
            <a:lvl9pPr lvl="8" rtl="0">
              <a:spcBef>
                <a:spcPts val="0"/>
              </a:spcBef>
              <a:spcAft>
                <a:spcPts val="0"/>
              </a:spcAft>
              <a:buNone/>
              <a:defRPr b="1" sz="1600"/>
            </a:lvl9pPr>
          </a:lstStyle>
          <a:p/>
        </p:txBody>
      </p:sp>
      <p:sp>
        <p:nvSpPr>
          <p:cNvPr id="258" name="Google Shape;258;p21"/>
          <p:cNvSpPr txBox="1"/>
          <p:nvPr>
            <p:ph idx="3" type="subTitle"/>
          </p:nvPr>
        </p:nvSpPr>
        <p:spPr>
          <a:xfrm>
            <a:off x="5975175" y="3246625"/>
            <a:ext cx="2589600" cy="4206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1800">
                <a:solidFill>
                  <a:schemeClr val="dk2"/>
                </a:solidFill>
                <a:latin typeface="Lora"/>
                <a:ea typeface="Lora"/>
                <a:cs typeface="Lora"/>
                <a:sym typeface="Lora"/>
              </a:defRPr>
            </a:lvl1pPr>
            <a:lvl2pPr lvl="1" rtl="0">
              <a:spcBef>
                <a:spcPts val="0"/>
              </a:spcBef>
              <a:spcAft>
                <a:spcPts val="0"/>
              </a:spcAft>
              <a:buNone/>
              <a:defRPr b="1" i="1" sz="1800">
                <a:solidFill>
                  <a:schemeClr val="dk2"/>
                </a:solidFill>
                <a:latin typeface="Lora"/>
                <a:ea typeface="Lora"/>
                <a:cs typeface="Lora"/>
                <a:sym typeface="Lora"/>
              </a:defRPr>
            </a:lvl2pPr>
            <a:lvl3pPr lvl="2" rtl="0">
              <a:spcBef>
                <a:spcPts val="0"/>
              </a:spcBef>
              <a:spcAft>
                <a:spcPts val="0"/>
              </a:spcAft>
              <a:buNone/>
              <a:defRPr b="1" i="1" sz="1800">
                <a:solidFill>
                  <a:schemeClr val="dk2"/>
                </a:solidFill>
                <a:latin typeface="Lora"/>
                <a:ea typeface="Lora"/>
                <a:cs typeface="Lora"/>
                <a:sym typeface="Lora"/>
              </a:defRPr>
            </a:lvl3pPr>
            <a:lvl4pPr lvl="3" rtl="0">
              <a:spcBef>
                <a:spcPts val="0"/>
              </a:spcBef>
              <a:spcAft>
                <a:spcPts val="0"/>
              </a:spcAft>
              <a:buNone/>
              <a:defRPr b="1" i="1" sz="1800">
                <a:solidFill>
                  <a:schemeClr val="dk2"/>
                </a:solidFill>
                <a:latin typeface="Lora"/>
                <a:ea typeface="Lora"/>
                <a:cs typeface="Lora"/>
                <a:sym typeface="Lora"/>
              </a:defRPr>
            </a:lvl4pPr>
            <a:lvl5pPr lvl="4" rtl="0">
              <a:spcBef>
                <a:spcPts val="0"/>
              </a:spcBef>
              <a:spcAft>
                <a:spcPts val="0"/>
              </a:spcAft>
              <a:buNone/>
              <a:defRPr b="1" i="1" sz="1800">
                <a:solidFill>
                  <a:schemeClr val="dk2"/>
                </a:solidFill>
                <a:latin typeface="Lora"/>
                <a:ea typeface="Lora"/>
                <a:cs typeface="Lora"/>
                <a:sym typeface="Lora"/>
              </a:defRPr>
            </a:lvl5pPr>
            <a:lvl6pPr lvl="5" rtl="0">
              <a:spcBef>
                <a:spcPts val="0"/>
              </a:spcBef>
              <a:spcAft>
                <a:spcPts val="0"/>
              </a:spcAft>
              <a:buNone/>
              <a:defRPr b="1" i="1" sz="1800">
                <a:solidFill>
                  <a:schemeClr val="dk2"/>
                </a:solidFill>
                <a:latin typeface="Lora"/>
                <a:ea typeface="Lora"/>
                <a:cs typeface="Lora"/>
                <a:sym typeface="Lora"/>
              </a:defRPr>
            </a:lvl6pPr>
            <a:lvl7pPr lvl="6" rtl="0">
              <a:spcBef>
                <a:spcPts val="0"/>
              </a:spcBef>
              <a:spcAft>
                <a:spcPts val="0"/>
              </a:spcAft>
              <a:buNone/>
              <a:defRPr b="1" i="1" sz="1800">
                <a:solidFill>
                  <a:schemeClr val="dk2"/>
                </a:solidFill>
                <a:latin typeface="Lora"/>
                <a:ea typeface="Lora"/>
                <a:cs typeface="Lora"/>
                <a:sym typeface="Lora"/>
              </a:defRPr>
            </a:lvl7pPr>
            <a:lvl8pPr lvl="7" rtl="0">
              <a:spcBef>
                <a:spcPts val="0"/>
              </a:spcBef>
              <a:spcAft>
                <a:spcPts val="0"/>
              </a:spcAft>
              <a:buNone/>
              <a:defRPr b="1" i="1" sz="1800">
                <a:solidFill>
                  <a:schemeClr val="dk2"/>
                </a:solidFill>
                <a:latin typeface="Lora"/>
                <a:ea typeface="Lora"/>
                <a:cs typeface="Lora"/>
                <a:sym typeface="Lora"/>
              </a:defRPr>
            </a:lvl8pPr>
            <a:lvl9pPr lvl="8" rtl="0">
              <a:spcBef>
                <a:spcPts val="0"/>
              </a:spcBef>
              <a:spcAft>
                <a:spcPts val="0"/>
              </a:spcAft>
              <a:buNone/>
              <a:defRPr b="1" i="1" sz="1800">
                <a:solidFill>
                  <a:schemeClr val="dk2"/>
                </a:solidFill>
                <a:latin typeface="Lora"/>
                <a:ea typeface="Lora"/>
                <a:cs typeface="Lora"/>
                <a:sym typeface="Lora"/>
              </a:defRPr>
            </a:lvl9pPr>
          </a:lstStyle>
          <a:p/>
        </p:txBody>
      </p:sp>
      <p:sp>
        <p:nvSpPr>
          <p:cNvPr id="259" name="Google Shape;259;p21"/>
          <p:cNvSpPr txBox="1"/>
          <p:nvPr>
            <p:ph idx="4" type="subTitle"/>
          </p:nvPr>
        </p:nvSpPr>
        <p:spPr>
          <a:xfrm>
            <a:off x="5975175" y="3574050"/>
            <a:ext cx="2589600" cy="959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0"/>
              </a:spcBef>
              <a:spcAft>
                <a:spcPts val="0"/>
              </a:spcAft>
              <a:buNone/>
              <a:defRPr b="1" sz="1600"/>
            </a:lvl2pPr>
            <a:lvl3pPr lvl="2" rtl="0">
              <a:spcBef>
                <a:spcPts val="0"/>
              </a:spcBef>
              <a:spcAft>
                <a:spcPts val="0"/>
              </a:spcAft>
              <a:buNone/>
              <a:defRPr b="1" sz="1600"/>
            </a:lvl3pPr>
            <a:lvl4pPr lvl="3" rtl="0">
              <a:spcBef>
                <a:spcPts val="0"/>
              </a:spcBef>
              <a:spcAft>
                <a:spcPts val="0"/>
              </a:spcAft>
              <a:buNone/>
              <a:defRPr b="1" sz="1600"/>
            </a:lvl4pPr>
            <a:lvl5pPr lvl="4" rtl="0">
              <a:spcBef>
                <a:spcPts val="0"/>
              </a:spcBef>
              <a:spcAft>
                <a:spcPts val="0"/>
              </a:spcAft>
              <a:buNone/>
              <a:defRPr b="1" sz="1600"/>
            </a:lvl5pPr>
            <a:lvl6pPr lvl="5" rtl="0">
              <a:spcBef>
                <a:spcPts val="0"/>
              </a:spcBef>
              <a:spcAft>
                <a:spcPts val="0"/>
              </a:spcAft>
              <a:buNone/>
              <a:defRPr b="1" sz="1600"/>
            </a:lvl6pPr>
            <a:lvl7pPr lvl="6" rtl="0">
              <a:spcBef>
                <a:spcPts val="0"/>
              </a:spcBef>
              <a:spcAft>
                <a:spcPts val="0"/>
              </a:spcAft>
              <a:buNone/>
              <a:defRPr b="1" sz="1600"/>
            </a:lvl7pPr>
            <a:lvl8pPr lvl="7" rtl="0">
              <a:spcBef>
                <a:spcPts val="0"/>
              </a:spcBef>
              <a:spcAft>
                <a:spcPts val="0"/>
              </a:spcAft>
              <a:buNone/>
              <a:defRPr b="1" sz="1600"/>
            </a:lvl8pPr>
            <a:lvl9pPr lvl="8" rtl="0">
              <a:spcBef>
                <a:spcPts val="0"/>
              </a:spcBef>
              <a:spcAft>
                <a:spcPts val="0"/>
              </a:spcAft>
              <a:buNone/>
              <a:defRPr b="1" sz="1600"/>
            </a:lvl9pPr>
          </a:lstStyle>
          <a:p/>
        </p:txBody>
      </p:sp>
      <p:sp>
        <p:nvSpPr>
          <p:cNvPr id="260" name="Google Shape;260;p21"/>
          <p:cNvSpPr txBox="1"/>
          <p:nvPr>
            <p:ph idx="5" type="subTitle"/>
          </p:nvPr>
        </p:nvSpPr>
        <p:spPr>
          <a:xfrm>
            <a:off x="1408896" y="1492413"/>
            <a:ext cx="2589900" cy="4206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1800">
                <a:solidFill>
                  <a:schemeClr val="dk2"/>
                </a:solidFill>
                <a:latin typeface="Lora"/>
                <a:ea typeface="Lora"/>
                <a:cs typeface="Lora"/>
                <a:sym typeface="Lora"/>
              </a:defRPr>
            </a:lvl1pPr>
            <a:lvl2pPr lvl="1" rtl="0">
              <a:spcBef>
                <a:spcPts val="0"/>
              </a:spcBef>
              <a:spcAft>
                <a:spcPts val="0"/>
              </a:spcAft>
              <a:buNone/>
              <a:defRPr b="1" i="1" sz="1800">
                <a:solidFill>
                  <a:schemeClr val="dk2"/>
                </a:solidFill>
                <a:latin typeface="Lora"/>
                <a:ea typeface="Lora"/>
                <a:cs typeface="Lora"/>
                <a:sym typeface="Lora"/>
              </a:defRPr>
            </a:lvl2pPr>
            <a:lvl3pPr lvl="2" rtl="0">
              <a:spcBef>
                <a:spcPts val="0"/>
              </a:spcBef>
              <a:spcAft>
                <a:spcPts val="0"/>
              </a:spcAft>
              <a:buNone/>
              <a:defRPr b="1" i="1" sz="1800">
                <a:solidFill>
                  <a:schemeClr val="dk2"/>
                </a:solidFill>
                <a:latin typeface="Lora"/>
                <a:ea typeface="Lora"/>
                <a:cs typeface="Lora"/>
                <a:sym typeface="Lora"/>
              </a:defRPr>
            </a:lvl3pPr>
            <a:lvl4pPr lvl="3" rtl="0">
              <a:spcBef>
                <a:spcPts val="0"/>
              </a:spcBef>
              <a:spcAft>
                <a:spcPts val="0"/>
              </a:spcAft>
              <a:buNone/>
              <a:defRPr b="1" i="1" sz="1800">
                <a:solidFill>
                  <a:schemeClr val="dk2"/>
                </a:solidFill>
                <a:latin typeface="Lora"/>
                <a:ea typeface="Lora"/>
                <a:cs typeface="Lora"/>
                <a:sym typeface="Lora"/>
              </a:defRPr>
            </a:lvl4pPr>
            <a:lvl5pPr lvl="4" rtl="0">
              <a:spcBef>
                <a:spcPts val="0"/>
              </a:spcBef>
              <a:spcAft>
                <a:spcPts val="0"/>
              </a:spcAft>
              <a:buNone/>
              <a:defRPr b="1" i="1" sz="1800">
                <a:solidFill>
                  <a:schemeClr val="dk2"/>
                </a:solidFill>
                <a:latin typeface="Lora"/>
                <a:ea typeface="Lora"/>
                <a:cs typeface="Lora"/>
                <a:sym typeface="Lora"/>
              </a:defRPr>
            </a:lvl5pPr>
            <a:lvl6pPr lvl="5" rtl="0">
              <a:spcBef>
                <a:spcPts val="0"/>
              </a:spcBef>
              <a:spcAft>
                <a:spcPts val="0"/>
              </a:spcAft>
              <a:buNone/>
              <a:defRPr b="1" i="1" sz="1800">
                <a:solidFill>
                  <a:schemeClr val="dk2"/>
                </a:solidFill>
                <a:latin typeface="Lora"/>
                <a:ea typeface="Lora"/>
                <a:cs typeface="Lora"/>
                <a:sym typeface="Lora"/>
              </a:defRPr>
            </a:lvl6pPr>
            <a:lvl7pPr lvl="6" rtl="0">
              <a:spcBef>
                <a:spcPts val="0"/>
              </a:spcBef>
              <a:spcAft>
                <a:spcPts val="0"/>
              </a:spcAft>
              <a:buNone/>
              <a:defRPr b="1" i="1" sz="1800">
                <a:solidFill>
                  <a:schemeClr val="dk2"/>
                </a:solidFill>
                <a:latin typeface="Lora"/>
                <a:ea typeface="Lora"/>
                <a:cs typeface="Lora"/>
                <a:sym typeface="Lora"/>
              </a:defRPr>
            </a:lvl7pPr>
            <a:lvl8pPr lvl="7" rtl="0">
              <a:spcBef>
                <a:spcPts val="0"/>
              </a:spcBef>
              <a:spcAft>
                <a:spcPts val="0"/>
              </a:spcAft>
              <a:buNone/>
              <a:defRPr b="1" i="1" sz="1800">
                <a:solidFill>
                  <a:schemeClr val="dk2"/>
                </a:solidFill>
                <a:latin typeface="Lora"/>
                <a:ea typeface="Lora"/>
                <a:cs typeface="Lora"/>
                <a:sym typeface="Lora"/>
              </a:defRPr>
            </a:lvl8pPr>
            <a:lvl9pPr lvl="8" rtl="0">
              <a:spcBef>
                <a:spcPts val="0"/>
              </a:spcBef>
              <a:spcAft>
                <a:spcPts val="0"/>
              </a:spcAft>
              <a:buNone/>
              <a:defRPr b="1" i="1" sz="1800">
                <a:solidFill>
                  <a:schemeClr val="dk2"/>
                </a:solidFill>
                <a:latin typeface="Lora"/>
                <a:ea typeface="Lora"/>
                <a:cs typeface="Lora"/>
                <a:sym typeface="Lora"/>
              </a:defRPr>
            </a:lvl9pPr>
          </a:lstStyle>
          <a:p/>
        </p:txBody>
      </p:sp>
      <p:sp>
        <p:nvSpPr>
          <p:cNvPr id="261" name="Google Shape;261;p21"/>
          <p:cNvSpPr txBox="1"/>
          <p:nvPr>
            <p:ph idx="6" type="subTitle"/>
          </p:nvPr>
        </p:nvSpPr>
        <p:spPr>
          <a:xfrm>
            <a:off x="1408896" y="1819838"/>
            <a:ext cx="2589900" cy="959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0"/>
              </a:spcBef>
              <a:spcAft>
                <a:spcPts val="0"/>
              </a:spcAft>
              <a:buNone/>
              <a:defRPr b="1" sz="1600"/>
            </a:lvl2pPr>
            <a:lvl3pPr lvl="2" rtl="0">
              <a:spcBef>
                <a:spcPts val="0"/>
              </a:spcBef>
              <a:spcAft>
                <a:spcPts val="0"/>
              </a:spcAft>
              <a:buNone/>
              <a:defRPr b="1" sz="1600"/>
            </a:lvl3pPr>
            <a:lvl4pPr lvl="3" rtl="0">
              <a:spcBef>
                <a:spcPts val="0"/>
              </a:spcBef>
              <a:spcAft>
                <a:spcPts val="0"/>
              </a:spcAft>
              <a:buNone/>
              <a:defRPr b="1" sz="1600"/>
            </a:lvl4pPr>
            <a:lvl5pPr lvl="4" rtl="0">
              <a:spcBef>
                <a:spcPts val="0"/>
              </a:spcBef>
              <a:spcAft>
                <a:spcPts val="0"/>
              </a:spcAft>
              <a:buNone/>
              <a:defRPr b="1" sz="1600"/>
            </a:lvl5pPr>
            <a:lvl6pPr lvl="5" rtl="0">
              <a:spcBef>
                <a:spcPts val="0"/>
              </a:spcBef>
              <a:spcAft>
                <a:spcPts val="0"/>
              </a:spcAft>
              <a:buNone/>
              <a:defRPr b="1" sz="1600"/>
            </a:lvl6pPr>
            <a:lvl7pPr lvl="6" rtl="0">
              <a:spcBef>
                <a:spcPts val="0"/>
              </a:spcBef>
              <a:spcAft>
                <a:spcPts val="0"/>
              </a:spcAft>
              <a:buNone/>
              <a:defRPr b="1" sz="1600"/>
            </a:lvl7pPr>
            <a:lvl8pPr lvl="7" rtl="0">
              <a:spcBef>
                <a:spcPts val="0"/>
              </a:spcBef>
              <a:spcAft>
                <a:spcPts val="0"/>
              </a:spcAft>
              <a:buNone/>
              <a:defRPr b="1" sz="1600"/>
            </a:lvl8pPr>
            <a:lvl9pPr lvl="8" rtl="0">
              <a:spcBef>
                <a:spcPts val="0"/>
              </a:spcBef>
              <a:spcAft>
                <a:spcPts val="0"/>
              </a:spcAft>
              <a:buNone/>
              <a:defRPr b="1" sz="1600"/>
            </a:lvl9pPr>
          </a:lstStyle>
          <a:p/>
        </p:txBody>
      </p:sp>
      <p:sp>
        <p:nvSpPr>
          <p:cNvPr id="262" name="Google Shape;262;p21"/>
          <p:cNvSpPr txBox="1"/>
          <p:nvPr>
            <p:ph idx="7" type="subTitle"/>
          </p:nvPr>
        </p:nvSpPr>
        <p:spPr>
          <a:xfrm>
            <a:off x="5279263" y="1492413"/>
            <a:ext cx="2589600" cy="4206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1800">
                <a:solidFill>
                  <a:schemeClr val="dk2"/>
                </a:solidFill>
                <a:latin typeface="Lora"/>
                <a:ea typeface="Lora"/>
                <a:cs typeface="Lora"/>
                <a:sym typeface="Lora"/>
              </a:defRPr>
            </a:lvl1pPr>
            <a:lvl2pPr lvl="1" rtl="0">
              <a:spcBef>
                <a:spcPts val="0"/>
              </a:spcBef>
              <a:spcAft>
                <a:spcPts val="0"/>
              </a:spcAft>
              <a:buNone/>
              <a:defRPr b="1" i="1" sz="1800">
                <a:solidFill>
                  <a:schemeClr val="dk2"/>
                </a:solidFill>
                <a:latin typeface="Lora"/>
                <a:ea typeface="Lora"/>
                <a:cs typeface="Lora"/>
                <a:sym typeface="Lora"/>
              </a:defRPr>
            </a:lvl2pPr>
            <a:lvl3pPr lvl="2" rtl="0">
              <a:spcBef>
                <a:spcPts val="0"/>
              </a:spcBef>
              <a:spcAft>
                <a:spcPts val="0"/>
              </a:spcAft>
              <a:buNone/>
              <a:defRPr b="1" i="1" sz="1800">
                <a:solidFill>
                  <a:schemeClr val="dk2"/>
                </a:solidFill>
                <a:latin typeface="Lora"/>
                <a:ea typeface="Lora"/>
                <a:cs typeface="Lora"/>
                <a:sym typeface="Lora"/>
              </a:defRPr>
            </a:lvl3pPr>
            <a:lvl4pPr lvl="3" rtl="0">
              <a:spcBef>
                <a:spcPts val="0"/>
              </a:spcBef>
              <a:spcAft>
                <a:spcPts val="0"/>
              </a:spcAft>
              <a:buNone/>
              <a:defRPr b="1" i="1" sz="1800">
                <a:solidFill>
                  <a:schemeClr val="dk2"/>
                </a:solidFill>
                <a:latin typeface="Lora"/>
                <a:ea typeface="Lora"/>
                <a:cs typeface="Lora"/>
                <a:sym typeface="Lora"/>
              </a:defRPr>
            </a:lvl4pPr>
            <a:lvl5pPr lvl="4" rtl="0">
              <a:spcBef>
                <a:spcPts val="0"/>
              </a:spcBef>
              <a:spcAft>
                <a:spcPts val="0"/>
              </a:spcAft>
              <a:buNone/>
              <a:defRPr b="1" i="1" sz="1800">
                <a:solidFill>
                  <a:schemeClr val="dk2"/>
                </a:solidFill>
                <a:latin typeface="Lora"/>
                <a:ea typeface="Lora"/>
                <a:cs typeface="Lora"/>
                <a:sym typeface="Lora"/>
              </a:defRPr>
            </a:lvl5pPr>
            <a:lvl6pPr lvl="5" rtl="0">
              <a:spcBef>
                <a:spcPts val="0"/>
              </a:spcBef>
              <a:spcAft>
                <a:spcPts val="0"/>
              </a:spcAft>
              <a:buNone/>
              <a:defRPr b="1" i="1" sz="1800">
                <a:solidFill>
                  <a:schemeClr val="dk2"/>
                </a:solidFill>
                <a:latin typeface="Lora"/>
                <a:ea typeface="Lora"/>
                <a:cs typeface="Lora"/>
                <a:sym typeface="Lora"/>
              </a:defRPr>
            </a:lvl6pPr>
            <a:lvl7pPr lvl="6" rtl="0">
              <a:spcBef>
                <a:spcPts val="0"/>
              </a:spcBef>
              <a:spcAft>
                <a:spcPts val="0"/>
              </a:spcAft>
              <a:buNone/>
              <a:defRPr b="1" i="1" sz="1800">
                <a:solidFill>
                  <a:schemeClr val="dk2"/>
                </a:solidFill>
                <a:latin typeface="Lora"/>
                <a:ea typeface="Lora"/>
                <a:cs typeface="Lora"/>
                <a:sym typeface="Lora"/>
              </a:defRPr>
            </a:lvl7pPr>
            <a:lvl8pPr lvl="7" rtl="0">
              <a:spcBef>
                <a:spcPts val="0"/>
              </a:spcBef>
              <a:spcAft>
                <a:spcPts val="0"/>
              </a:spcAft>
              <a:buNone/>
              <a:defRPr b="1" i="1" sz="1800">
                <a:solidFill>
                  <a:schemeClr val="dk2"/>
                </a:solidFill>
                <a:latin typeface="Lora"/>
                <a:ea typeface="Lora"/>
                <a:cs typeface="Lora"/>
                <a:sym typeface="Lora"/>
              </a:defRPr>
            </a:lvl8pPr>
            <a:lvl9pPr lvl="8" rtl="0">
              <a:spcBef>
                <a:spcPts val="0"/>
              </a:spcBef>
              <a:spcAft>
                <a:spcPts val="0"/>
              </a:spcAft>
              <a:buNone/>
              <a:defRPr b="1" i="1" sz="1800">
                <a:solidFill>
                  <a:schemeClr val="dk2"/>
                </a:solidFill>
                <a:latin typeface="Lora"/>
                <a:ea typeface="Lora"/>
                <a:cs typeface="Lora"/>
                <a:sym typeface="Lora"/>
              </a:defRPr>
            </a:lvl9pPr>
          </a:lstStyle>
          <a:p/>
        </p:txBody>
      </p:sp>
      <p:sp>
        <p:nvSpPr>
          <p:cNvPr id="263" name="Google Shape;263;p21"/>
          <p:cNvSpPr txBox="1"/>
          <p:nvPr>
            <p:ph idx="8" type="subTitle"/>
          </p:nvPr>
        </p:nvSpPr>
        <p:spPr>
          <a:xfrm>
            <a:off x="5279263" y="1819838"/>
            <a:ext cx="2589900" cy="959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0"/>
              </a:spcBef>
              <a:spcAft>
                <a:spcPts val="0"/>
              </a:spcAft>
              <a:buNone/>
              <a:defRPr b="1" sz="1600"/>
            </a:lvl2pPr>
            <a:lvl3pPr lvl="2" rtl="0">
              <a:spcBef>
                <a:spcPts val="0"/>
              </a:spcBef>
              <a:spcAft>
                <a:spcPts val="0"/>
              </a:spcAft>
              <a:buNone/>
              <a:defRPr b="1" sz="1600"/>
            </a:lvl3pPr>
            <a:lvl4pPr lvl="3" rtl="0">
              <a:spcBef>
                <a:spcPts val="0"/>
              </a:spcBef>
              <a:spcAft>
                <a:spcPts val="0"/>
              </a:spcAft>
              <a:buNone/>
              <a:defRPr b="1" sz="1600"/>
            </a:lvl4pPr>
            <a:lvl5pPr lvl="4" rtl="0">
              <a:spcBef>
                <a:spcPts val="0"/>
              </a:spcBef>
              <a:spcAft>
                <a:spcPts val="0"/>
              </a:spcAft>
              <a:buNone/>
              <a:defRPr b="1" sz="1600"/>
            </a:lvl5pPr>
            <a:lvl6pPr lvl="5" rtl="0">
              <a:spcBef>
                <a:spcPts val="0"/>
              </a:spcBef>
              <a:spcAft>
                <a:spcPts val="0"/>
              </a:spcAft>
              <a:buNone/>
              <a:defRPr b="1" sz="1600"/>
            </a:lvl6pPr>
            <a:lvl7pPr lvl="6" rtl="0">
              <a:spcBef>
                <a:spcPts val="0"/>
              </a:spcBef>
              <a:spcAft>
                <a:spcPts val="0"/>
              </a:spcAft>
              <a:buNone/>
              <a:defRPr b="1" sz="1600"/>
            </a:lvl7pPr>
            <a:lvl8pPr lvl="7" rtl="0">
              <a:spcBef>
                <a:spcPts val="0"/>
              </a:spcBef>
              <a:spcAft>
                <a:spcPts val="0"/>
              </a:spcAft>
              <a:buNone/>
              <a:defRPr b="1" sz="1600"/>
            </a:lvl8pPr>
            <a:lvl9pPr lvl="8" rtl="0">
              <a:spcBef>
                <a:spcPts val="0"/>
              </a:spcBef>
              <a:spcAft>
                <a:spcPts val="0"/>
              </a:spcAft>
              <a:buNone/>
              <a:defRPr b="1" sz="1600"/>
            </a:lvl9pPr>
          </a:lstStyle>
          <a:p/>
        </p:txBody>
      </p:sp>
      <p:sp>
        <p:nvSpPr>
          <p:cNvPr id="264" name="Google Shape;264;p21"/>
          <p:cNvSpPr txBox="1"/>
          <p:nvPr>
            <p:ph type="title"/>
          </p:nvPr>
        </p:nvSpPr>
        <p:spPr>
          <a:xfrm>
            <a:off x="713100" y="452325"/>
            <a:ext cx="77178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8">
    <p:spTree>
      <p:nvGrpSpPr>
        <p:cNvPr id="265" name="Shape 265"/>
        <p:cNvGrpSpPr/>
        <p:nvPr/>
      </p:nvGrpSpPr>
      <p:grpSpPr>
        <a:xfrm>
          <a:off x="0" y="0"/>
          <a:ext cx="0" cy="0"/>
          <a:chOff x="0" y="0"/>
          <a:chExt cx="0" cy="0"/>
        </a:xfrm>
      </p:grpSpPr>
      <p:sp>
        <p:nvSpPr>
          <p:cNvPr id="266" name="Google Shape;266;p22"/>
          <p:cNvSpPr txBox="1"/>
          <p:nvPr>
            <p:ph idx="1" type="body"/>
          </p:nvPr>
        </p:nvSpPr>
        <p:spPr>
          <a:xfrm>
            <a:off x="3038525" y="1874750"/>
            <a:ext cx="5392800" cy="2319000"/>
          </a:xfrm>
          <a:prstGeom prst="rect">
            <a:avLst/>
          </a:prstGeom>
        </p:spPr>
        <p:txBody>
          <a:bodyPr anchorCtr="0" anchor="t" bIns="91425" lIns="91425" spcFirstLastPara="1" rIns="91425" wrap="square" tIns="91425">
            <a:noAutofit/>
          </a:bodyPr>
          <a:lstStyle>
            <a:lvl1pPr indent="-330200" lvl="0" marL="457200" rtl="0">
              <a:spcBef>
                <a:spcPts val="0"/>
              </a:spcBef>
              <a:spcAft>
                <a:spcPts val="0"/>
              </a:spcAft>
              <a:buSzPts val="1600"/>
              <a:buFont typeface="Karla"/>
              <a:buChar char="●"/>
              <a:defRPr sz="1600"/>
            </a:lvl1pPr>
            <a:lvl2pPr indent="-317500" lvl="1" marL="914400" rtl="0">
              <a:spcBef>
                <a:spcPts val="1600"/>
              </a:spcBef>
              <a:spcAft>
                <a:spcPts val="0"/>
              </a:spcAft>
              <a:buSzPts val="1400"/>
              <a:buFont typeface="Karla"/>
              <a:buChar char="○"/>
              <a:defRPr/>
            </a:lvl2pPr>
            <a:lvl3pPr indent="-317500" lvl="2" marL="1371600" rtl="0">
              <a:spcBef>
                <a:spcPts val="0"/>
              </a:spcBef>
              <a:spcAft>
                <a:spcPts val="0"/>
              </a:spcAft>
              <a:buSzPts val="1400"/>
              <a:buFont typeface="Karla"/>
              <a:buChar char="■"/>
              <a:defRPr/>
            </a:lvl3pPr>
            <a:lvl4pPr indent="-317500" lvl="3" marL="1828800" rtl="0">
              <a:spcBef>
                <a:spcPts val="0"/>
              </a:spcBef>
              <a:spcAft>
                <a:spcPts val="0"/>
              </a:spcAft>
              <a:buSzPts val="1400"/>
              <a:buFont typeface="Karla"/>
              <a:buChar char="●"/>
              <a:defRPr/>
            </a:lvl4pPr>
            <a:lvl5pPr indent="-317500" lvl="4" marL="2286000" rtl="0">
              <a:spcBef>
                <a:spcPts val="0"/>
              </a:spcBef>
              <a:spcAft>
                <a:spcPts val="0"/>
              </a:spcAft>
              <a:buSzPts val="1400"/>
              <a:buFont typeface="Karla"/>
              <a:buChar char="○"/>
              <a:defRPr/>
            </a:lvl5pPr>
            <a:lvl6pPr indent="-317500" lvl="5" marL="2743200" rtl="0">
              <a:spcBef>
                <a:spcPts val="0"/>
              </a:spcBef>
              <a:spcAft>
                <a:spcPts val="0"/>
              </a:spcAft>
              <a:buSzPts val="1400"/>
              <a:buFont typeface="Karla"/>
              <a:buChar char="■"/>
              <a:defRPr/>
            </a:lvl6pPr>
            <a:lvl7pPr indent="-317500" lvl="6" marL="3200400" rtl="0">
              <a:spcBef>
                <a:spcPts val="0"/>
              </a:spcBef>
              <a:spcAft>
                <a:spcPts val="0"/>
              </a:spcAft>
              <a:buSzPts val="1400"/>
              <a:buFont typeface="Karla"/>
              <a:buChar char="●"/>
              <a:defRPr/>
            </a:lvl7pPr>
            <a:lvl8pPr indent="-317500" lvl="7" marL="3657600" rtl="0">
              <a:spcBef>
                <a:spcPts val="0"/>
              </a:spcBef>
              <a:spcAft>
                <a:spcPts val="0"/>
              </a:spcAft>
              <a:buSzPts val="1400"/>
              <a:buFont typeface="Karla"/>
              <a:buChar char="○"/>
              <a:defRPr/>
            </a:lvl8pPr>
            <a:lvl9pPr indent="-317500" lvl="8" marL="4114800" rtl="0">
              <a:spcBef>
                <a:spcPts val="0"/>
              </a:spcBef>
              <a:spcAft>
                <a:spcPts val="0"/>
              </a:spcAft>
              <a:buSzPts val="1400"/>
              <a:buFont typeface="Karla"/>
              <a:buChar char="■"/>
              <a:defRPr/>
            </a:lvl9pPr>
          </a:lstStyle>
          <a:p/>
        </p:txBody>
      </p:sp>
      <p:sp>
        <p:nvSpPr>
          <p:cNvPr id="267" name="Google Shape;267;p22"/>
          <p:cNvSpPr txBox="1"/>
          <p:nvPr>
            <p:ph type="title"/>
          </p:nvPr>
        </p:nvSpPr>
        <p:spPr>
          <a:xfrm>
            <a:off x="713100" y="452325"/>
            <a:ext cx="77178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68" name="Google Shape;268;p22"/>
          <p:cNvSpPr/>
          <p:nvPr/>
        </p:nvSpPr>
        <p:spPr>
          <a:xfrm>
            <a:off x="0" y="0"/>
            <a:ext cx="9151200" cy="162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9" name="Google Shape;269;p22"/>
          <p:cNvGrpSpPr/>
          <p:nvPr/>
        </p:nvGrpSpPr>
        <p:grpSpPr>
          <a:xfrm>
            <a:off x="190450" y="519990"/>
            <a:ext cx="8741836" cy="507900"/>
            <a:chOff x="190450" y="519990"/>
            <a:chExt cx="8741836" cy="507900"/>
          </a:xfrm>
        </p:grpSpPr>
        <p:grpSp>
          <p:nvGrpSpPr>
            <p:cNvPr id="270" name="Google Shape;270;p22"/>
            <p:cNvGrpSpPr/>
            <p:nvPr/>
          </p:nvGrpSpPr>
          <p:grpSpPr>
            <a:xfrm>
              <a:off x="190450" y="519990"/>
              <a:ext cx="8741819" cy="507900"/>
              <a:chOff x="190450" y="519990"/>
              <a:chExt cx="8741819" cy="507900"/>
            </a:xfrm>
          </p:grpSpPr>
          <p:grpSp>
            <p:nvGrpSpPr>
              <p:cNvPr id="271" name="Google Shape;271;p22"/>
              <p:cNvGrpSpPr/>
              <p:nvPr/>
            </p:nvGrpSpPr>
            <p:grpSpPr>
              <a:xfrm>
                <a:off x="190450" y="531356"/>
                <a:ext cx="8741819" cy="485108"/>
                <a:chOff x="0" y="1756825"/>
                <a:chExt cx="3894600" cy="461700"/>
              </a:xfrm>
            </p:grpSpPr>
            <p:cxnSp>
              <p:nvCxnSpPr>
                <p:cNvPr id="272" name="Google Shape;272;p22"/>
                <p:cNvCxnSpPr/>
                <p:nvPr/>
              </p:nvCxnSpPr>
              <p:spPr>
                <a:xfrm>
                  <a:off x="0" y="1756825"/>
                  <a:ext cx="3894600" cy="0"/>
                </a:xfrm>
                <a:prstGeom prst="straightConnector1">
                  <a:avLst/>
                </a:prstGeom>
                <a:noFill/>
                <a:ln cap="flat" cmpd="sng" w="9525">
                  <a:solidFill>
                    <a:schemeClr val="accent2"/>
                  </a:solidFill>
                  <a:prstDash val="solid"/>
                  <a:round/>
                  <a:headEnd len="med" w="med" type="none"/>
                  <a:tailEnd len="med" w="med" type="none"/>
                </a:ln>
              </p:spPr>
            </p:cxnSp>
            <p:cxnSp>
              <p:nvCxnSpPr>
                <p:cNvPr id="273" name="Google Shape;273;p22"/>
                <p:cNvCxnSpPr/>
                <p:nvPr/>
              </p:nvCxnSpPr>
              <p:spPr>
                <a:xfrm>
                  <a:off x="0" y="1910717"/>
                  <a:ext cx="660000" cy="0"/>
                </a:xfrm>
                <a:prstGeom prst="straightConnector1">
                  <a:avLst/>
                </a:prstGeom>
                <a:noFill/>
                <a:ln cap="flat" cmpd="sng" w="9525">
                  <a:solidFill>
                    <a:schemeClr val="accent2"/>
                  </a:solidFill>
                  <a:prstDash val="solid"/>
                  <a:round/>
                  <a:headEnd len="med" w="med" type="none"/>
                  <a:tailEnd len="med" w="med" type="none"/>
                </a:ln>
              </p:spPr>
            </p:cxnSp>
            <p:cxnSp>
              <p:nvCxnSpPr>
                <p:cNvPr id="274" name="Google Shape;274;p22"/>
                <p:cNvCxnSpPr/>
                <p:nvPr/>
              </p:nvCxnSpPr>
              <p:spPr>
                <a:xfrm>
                  <a:off x="0" y="2064614"/>
                  <a:ext cx="660000" cy="0"/>
                </a:xfrm>
                <a:prstGeom prst="straightConnector1">
                  <a:avLst/>
                </a:prstGeom>
                <a:noFill/>
                <a:ln cap="flat" cmpd="sng" w="9525">
                  <a:solidFill>
                    <a:schemeClr val="accent2"/>
                  </a:solidFill>
                  <a:prstDash val="solid"/>
                  <a:round/>
                  <a:headEnd len="med" w="med" type="none"/>
                  <a:tailEnd len="med" w="med" type="none"/>
                </a:ln>
              </p:spPr>
            </p:cxnSp>
            <p:cxnSp>
              <p:nvCxnSpPr>
                <p:cNvPr id="275" name="Google Shape;275;p22"/>
                <p:cNvCxnSpPr/>
                <p:nvPr/>
              </p:nvCxnSpPr>
              <p:spPr>
                <a:xfrm>
                  <a:off x="0" y="2218525"/>
                  <a:ext cx="3894600" cy="0"/>
                </a:xfrm>
                <a:prstGeom prst="straightConnector1">
                  <a:avLst/>
                </a:prstGeom>
                <a:noFill/>
                <a:ln cap="flat" cmpd="sng" w="9525">
                  <a:solidFill>
                    <a:schemeClr val="accent2"/>
                  </a:solidFill>
                  <a:prstDash val="solid"/>
                  <a:round/>
                  <a:headEnd len="med" w="med" type="none"/>
                  <a:tailEnd len="med" w="med" type="none"/>
                </a:ln>
              </p:spPr>
            </p:cxnSp>
          </p:grpSp>
          <p:cxnSp>
            <p:nvCxnSpPr>
              <p:cNvPr id="276" name="Google Shape;276;p22"/>
              <p:cNvCxnSpPr/>
              <p:nvPr/>
            </p:nvCxnSpPr>
            <p:spPr>
              <a:xfrm>
                <a:off x="289225" y="519990"/>
                <a:ext cx="0" cy="507900"/>
              </a:xfrm>
              <a:prstGeom prst="straightConnector1">
                <a:avLst/>
              </a:prstGeom>
              <a:noFill/>
              <a:ln cap="flat" cmpd="sng" w="19050">
                <a:solidFill>
                  <a:schemeClr val="accent2"/>
                </a:solidFill>
                <a:prstDash val="solid"/>
                <a:round/>
                <a:headEnd len="med" w="med" type="none"/>
                <a:tailEnd len="med" w="med" type="none"/>
              </a:ln>
            </p:spPr>
          </p:cxnSp>
          <p:cxnSp>
            <p:nvCxnSpPr>
              <p:cNvPr id="277" name="Google Shape;277;p22"/>
              <p:cNvCxnSpPr/>
              <p:nvPr/>
            </p:nvCxnSpPr>
            <p:spPr>
              <a:xfrm>
                <a:off x="190450" y="519990"/>
                <a:ext cx="0" cy="507900"/>
              </a:xfrm>
              <a:prstGeom prst="straightConnector1">
                <a:avLst/>
              </a:prstGeom>
              <a:noFill/>
              <a:ln cap="flat" cmpd="sng" w="28575">
                <a:solidFill>
                  <a:schemeClr val="accent2"/>
                </a:solidFill>
                <a:prstDash val="solid"/>
                <a:round/>
                <a:headEnd len="med" w="med" type="none"/>
                <a:tailEnd len="med" w="med" type="none"/>
              </a:ln>
            </p:spPr>
          </p:cxnSp>
          <p:cxnSp>
            <p:nvCxnSpPr>
              <p:cNvPr id="278" name="Google Shape;278;p22"/>
              <p:cNvCxnSpPr/>
              <p:nvPr/>
            </p:nvCxnSpPr>
            <p:spPr>
              <a:xfrm>
                <a:off x="8932269" y="519990"/>
                <a:ext cx="0" cy="507900"/>
              </a:xfrm>
              <a:prstGeom prst="straightConnector1">
                <a:avLst/>
              </a:prstGeom>
              <a:noFill/>
              <a:ln cap="flat" cmpd="sng" w="9525">
                <a:solidFill>
                  <a:schemeClr val="accent2"/>
                </a:solidFill>
                <a:prstDash val="solid"/>
                <a:round/>
                <a:headEnd len="med" w="med" type="none"/>
                <a:tailEnd len="med" w="med" type="none"/>
              </a:ln>
            </p:spPr>
          </p:cxnSp>
          <p:cxnSp>
            <p:nvCxnSpPr>
              <p:cNvPr id="279" name="Google Shape;279;p22"/>
              <p:cNvCxnSpPr/>
              <p:nvPr/>
            </p:nvCxnSpPr>
            <p:spPr>
              <a:xfrm>
                <a:off x="1312338" y="519990"/>
                <a:ext cx="0" cy="507900"/>
              </a:xfrm>
              <a:prstGeom prst="straightConnector1">
                <a:avLst/>
              </a:prstGeom>
              <a:noFill/>
              <a:ln cap="flat" cmpd="sng" w="9525">
                <a:solidFill>
                  <a:schemeClr val="accent2"/>
                </a:solidFill>
                <a:prstDash val="solid"/>
                <a:round/>
                <a:headEnd len="med" w="med" type="none"/>
                <a:tailEnd len="med" w="med" type="none"/>
              </a:ln>
            </p:spPr>
          </p:cxnSp>
          <p:cxnSp>
            <p:nvCxnSpPr>
              <p:cNvPr id="280" name="Google Shape;280;p22"/>
              <p:cNvCxnSpPr/>
              <p:nvPr/>
            </p:nvCxnSpPr>
            <p:spPr>
              <a:xfrm>
                <a:off x="7831663" y="519990"/>
                <a:ext cx="0" cy="507900"/>
              </a:xfrm>
              <a:prstGeom prst="straightConnector1">
                <a:avLst/>
              </a:prstGeom>
              <a:noFill/>
              <a:ln cap="flat" cmpd="sng" w="9525">
                <a:solidFill>
                  <a:schemeClr val="accent2"/>
                </a:solidFill>
                <a:prstDash val="solid"/>
                <a:round/>
                <a:headEnd len="med" w="med" type="none"/>
                <a:tailEnd len="med" w="med" type="none"/>
              </a:ln>
            </p:spPr>
          </p:cxnSp>
        </p:grpSp>
        <p:grpSp>
          <p:nvGrpSpPr>
            <p:cNvPr id="281" name="Google Shape;281;p22"/>
            <p:cNvGrpSpPr/>
            <p:nvPr/>
          </p:nvGrpSpPr>
          <p:grpSpPr>
            <a:xfrm>
              <a:off x="7450850" y="693050"/>
              <a:ext cx="1481436" cy="161700"/>
              <a:chOff x="0" y="1910717"/>
              <a:chExt cx="660000" cy="153897"/>
            </a:xfrm>
          </p:grpSpPr>
          <p:cxnSp>
            <p:nvCxnSpPr>
              <p:cNvPr id="282" name="Google Shape;282;p22"/>
              <p:cNvCxnSpPr/>
              <p:nvPr/>
            </p:nvCxnSpPr>
            <p:spPr>
              <a:xfrm>
                <a:off x="0" y="1910717"/>
                <a:ext cx="660000" cy="0"/>
              </a:xfrm>
              <a:prstGeom prst="straightConnector1">
                <a:avLst/>
              </a:prstGeom>
              <a:noFill/>
              <a:ln cap="flat" cmpd="sng" w="9525">
                <a:solidFill>
                  <a:schemeClr val="accent2"/>
                </a:solidFill>
                <a:prstDash val="solid"/>
                <a:round/>
                <a:headEnd len="med" w="med" type="none"/>
                <a:tailEnd len="med" w="med" type="none"/>
              </a:ln>
            </p:spPr>
          </p:cxnSp>
          <p:cxnSp>
            <p:nvCxnSpPr>
              <p:cNvPr id="283" name="Google Shape;283;p22"/>
              <p:cNvCxnSpPr/>
              <p:nvPr/>
            </p:nvCxnSpPr>
            <p:spPr>
              <a:xfrm>
                <a:off x="0" y="2064614"/>
                <a:ext cx="660000" cy="0"/>
              </a:xfrm>
              <a:prstGeom prst="straightConnector1">
                <a:avLst/>
              </a:prstGeom>
              <a:noFill/>
              <a:ln cap="flat" cmpd="sng" w="9525">
                <a:solidFill>
                  <a:schemeClr val="accent2"/>
                </a:solidFill>
                <a:prstDash val="solid"/>
                <a:round/>
                <a:headEnd len="med" w="med" type="none"/>
                <a:tailEnd len="med" w="med" type="none"/>
              </a:ln>
            </p:spPr>
          </p:cxn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ONE_COLUMN_TEXT_1">
    <p:spTree>
      <p:nvGrpSpPr>
        <p:cNvPr id="284" name="Shape 284"/>
        <p:cNvGrpSpPr/>
        <p:nvPr/>
      </p:nvGrpSpPr>
      <p:grpSpPr>
        <a:xfrm>
          <a:off x="0" y="0"/>
          <a:ext cx="0" cy="0"/>
          <a:chOff x="0" y="0"/>
          <a:chExt cx="0" cy="0"/>
        </a:xfrm>
      </p:grpSpPr>
      <p:sp>
        <p:nvSpPr>
          <p:cNvPr id="285" name="Google Shape;285;p23"/>
          <p:cNvSpPr txBox="1"/>
          <p:nvPr>
            <p:ph type="title"/>
          </p:nvPr>
        </p:nvSpPr>
        <p:spPr>
          <a:xfrm>
            <a:off x="5354425" y="1910163"/>
            <a:ext cx="3125700" cy="1046700"/>
          </a:xfrm>
          <a:prstGeom prst="rect">
            <a:avLst/>
          </a:prstGeom>
        </p:spPr>
        <p:txBody>
          <a:bodyPr anchorCtr="0" anchor="t" bIns="91425" lIns="91425" spcFirstLastPara="1" rIns="91425" wrap="square" tIns="91425">
            <a:noAutofit/>
          </a:bodyPr>
          <a:lstStyle>
            <a:lvl1pPr lvl="0" rtl="0" algn="l">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6" name="Google Shape;286;p23"/>
          <p:cNvSpPr txBox="1"/>
          <p:nvPr>
            <p:ph idx="1" type="subTitle"/>
          </p:nvPr>
        </p:nvSpPr>
        <p:spPr>
          <a:xfrm>
            <a:off x="5354425" y="2956863"/>
            <a:ext cx="3125700" cy="1169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0"/>
              </a:spcBef>
              <a:spcAft>
                <a:spcPts val="0"/>
              </a:spcAft>
              <a:buNone/>
              <a:defRPr b="1" sz="1600"/>
            </a:lvl2pPr>
            <a:lvl3pPr lvl="2" rtl="0">
              <a:spcBef>
                <a:spcPts val="0"/>
              </a:spcBef>
              <a:spcAft>
                <a:spcPts val="0"/>
              </a:spcAft>
              <a:buNone/>
              <a:defRPr b="1" sz="1600"/>
            </a:lvl3pPr>
            <a:lvl4pPr lvl="3" rtl="0">
              <a:spcBef>
                <a:spcPts val="0"/>
              </a:spcBef>
              <a:spcAft>
                <a:spcPts val="0"/>
              </a:spcAft>
              <a:buNone/>
              <a:defRPr b="1" sz="1600"/>
            </a:lvl4pPr>
            <a:lvl5pPr lvl="4" rtl="0">
              <a:spcBef>
                <a:spcPts val="0"/>
              </a:spcBef>
              <a:spcAft>
                <a:spcPts val="0"/>
              </a:spcAft>
              <a:buNone/>
              <a:defRPr b="1" sz="1600"/>
            </a:lvl5pPr>
            <a:lvl6pPr lvl="5" rtl="0">
              <a:spcBef>
                <a:spcPts val="0"/>
              </a:spcBef>
              <a:spcAft>
                <a:spcPts val="0"/>
              </a:spcAft>
              <a:buNone/>
              <a:defRPr b="1" sz="1600"/>
            </a:lvl6pPr>
            <a:lvl7pPr lvl="6" rtl="0">
              <a:spcBef>
                <a:spcPts val="0"/>
              </a:spcBef>
              <a:spcAft>
                <a:spcPts val="0"/>
              </a:spcAft>
              <a:buNone/>
              <a:defRPr b="1" sz="1600"/>
            </a:lvl7pPr>
            <a:lvl8pPr lvl="7" rtl="0">
              <a:spcBef>
                <a:spcPts val="0"/>
              </a:spcBef>
              <a:spcAft>
                <a:spcPts val="0"/>
              </a:spcAft>
              <a:buNone/>
              <a:defRPr b="1" sz="1600"/>
            </a:lvl8pPr>
            <a:lvl9pPr lvl="8" rtl="0">
              <a:spcBef>
                <a:spcPts val="0"/>
              </a:spcBef>
              <a:spcAft>
                <a:spcPts val="0"/>
              </a:spcAft>
              <a:buNone/>
              <a:defRPr b="1" sz="16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5">
    <p:spTree>
      <p:nvGrpSpPr>
        <p:cNvPr id="287" name="Shape 287"/>
        <p:cNvGrpSpPr/>
        <p:nvPr/>
      </p:nvGrpSpPr>
      <p:grpSpPr>
        <a:xfrm>
          <a:off x="0" y="0"/>
          <a:ext cx="0" cy="0"/>
          <a:chOff x="0" y="0"/>
          <a:chExt cx="0" cy="0"/>
        </a:xfrm>
      </p:grpSpPr>
      <p:sp>
        <p:nvSpPr>
          <p:cNvPr id="288" name="Google Shape;288;p24"/>
          <p:cNvSpPr txBox="1"/>
          <p:nvPr>
            <p:ph idx="1" type="subTitle"/>
          </p:nvPr>
        </p:nvSpPr>
        <p:spPr>
          <a:xfrm>
            <a:off x="5184000" y="2255648"/>
            <a:ext cx="3017400" cy="1416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0"/>
              </a:spcBef>
              <a:spcAft>
                <a:spcPts val="0"/>
              </a:spcAft>
              <a:buNone/>
              <a:defRPr sz="1600"/>
            </a:lvl2pPr>
            <a:lvl3pPr lvl="2" rtl="0">
              <a:spcBef>
                <a:spcPts val="0"/>
              </a:spcBef>
              <a:spcAft>
                <a:spcPts val="0"/>
              </a:spcAft>
              <a:buNone/>
              <a:defRPr sz="1600"/>
            </a:lvl3pPr>
            <a:lvl4pPr lvl="3" rtl="0">
              <a:spcBef>
                <a:spcPts val="0"/>
              </a:spcBef>
              <a:spcAft>
                <a:spcPts val="0"/>
              </a:spcAft>
              <a:buNone/>
              <a:defRPr sz="1600"/>
            </a:lvl4pPr>
            <a:lvl5pPr lvl="4" rtl="0">
              <a:spcBef>
                <a:spcPts val="0"/>
              </a:spcBef>
              <a:spcAft>
                <a:spcPts val="0"/>
              </a:spcAft>
              <a:buNone/>
              <a:defRPr sz="1600"/>
            </a:lvl5pPr>
            <a:lvl6pPr lvl="5" rtl="0">
              <a:spcBef>
                <a:spcPts val="0"/>
              </a:spcBef>
              <a:spcAft>
                <a:spcPts val="0"/>
              </a:spcAft>
              <a:buNone/>
              <a:defRPr sz="1600"/>
            </a:lvl6pPr>
            <a:lvl7pPr lvl="6" rtl="0">
              <a:spcBef>
                <a:spcPts val="0"/>
              </a:spcBef>
              <a:spcAft>
                <a:spcPts val="0"/>
              </a:spcAft>
              <a:buNone/>
              <a:defRPr sz="1600"/>
            </a:lvl7pPr>
            <a:lvl8pPr lvl="7" rtl="0">
              <a:spcBef>
                <a:spcPts val="0"/>
              </a:spcBef>
              <a:spcAft>
                <a:spcPts val="0"/>
              </a:spcAft>
              <a:buNone/>
              <a:defRPr sz="1600"/>
            </a:lvl8pPr>
            <a:lvl9pPr lvl="8" rtl="0">
              <a:spcBef>
                <a:spcPts val="0"/>
              </a:spcBef>
              <a:spcAft>
                <a:spcPts val="0"/>
              </a:spcAft>
              <a:buNone/>
              <a:defRPr sz="1600"/>
            </a:lvl9pPr>
          </a:lstStyle>
          <a:p/>
        </p:txBody>
      </p:sp>
      <p:sp>
        <p:nvSpPr>
          <p:cNvPr id="289" name="Google Shape;289;p24"/>
          <p:cNvSpPr txBox="1"/>
          <p:nvPr>
            <p:ph type="title"/>
          </p:nvPr>
        </p:nvSpPr>
        <p:spPr>
          <a:xfrm>
            <a:off x="5188099" y="1638344"/>
            <a:ext cx="3017400" cy="6156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90" name="Google Shape;290;p24"/>
          <p:cNvSpPr/>
          <p:nvPr/>
        </p:nvSpPr>
        <p:spPr>
          <a:xfrm>
            <a:off x="0" y="4604100"/>
            <a:ext cx="9151200" cy="5394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6">
    <p:spTree>
      <p:nvGrpSpPr>
        <p:cNvPr id="291" name="Shape 291"/>
        <p:cNvGrpSpPr/>
        <p:nvPr/>
      </p:nvGrpSpPr>
      <p:grpSpPr>
        <a:xfrm>
          <a:off x="0" y="0"/>
          <a:ext cx="0" cy="0"/>
          <a:chOff x="0" y="0"/>
          <a:chExt cx="0" cy="0"/>
        </a:xfrm>
      </p:grpSpPr>
      <p:sp>
        <p:nvSpPr>
          <p:cNvPr id="292" name="Google Shape;292;p25"/>
          <p:cNvSpPr txBox="1"/>
          <p:nvPr>
            <p:ph idx="1" type="subTitle"/>
          </p:nvPr>
        </p:nvSpPr>
        <p:spPr>
          <a:xfrm>
            <a:off x="713400" y="2249219"/>
            <a:ext cx="3014700" cy="1416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0"/>
              </a:spcBef>
              <a:spcAft>
                <a:spcPts val="0"/>
              </a:spcAft>
              <a:buNone/>
              <a:defRPr sz="1600"/>
            </a:lvl2pPr>
            <a:lvl3pPr lvl="2" rtl="0">
              <a:spcBef>
                <a:spcPts val="0"/>
              </a:spcBef>
              <a:spcAft>
                <a:spcPts val="0"/>
              </a:spcAft>
              <a:buNone/>
              <a:defRPr sz="1600"/>
            </a:lvl3pPr>
            <a:lvl4pPr lvl="3" rtl="0">
              <a:spcBef>
                <a:spcPts val="0"/>
              </a:spcBef>
              <a:spcAft>
                <a:spcPts val="0"/>
              </a:spcAft>
              <a:buNone/>
              <a:defRPr sz="1600"/>
            </a:lvl4pPr>
            <a:lvl5pPr lvl="4" rtl="0">
              <a:spcBef>
                <a:spcPts val="0"/>
              </a:spcBef>
              <a:spcAft>
                <a:spcPts val="0"/>
              </a:spcAft>
              <a:buNone/>
              <a:defRPr sz="1600"/>
            </a:lvl5pPr>
            <a:lvl6pPr lvl="5" rtl="0">
              <a:spcBef>
                <a:spcPts val="0"/>
              </a:spcBef>
              <a:spcAft>
                <a:spcPts val="0"/>
              </a:spcAft>
              <a:buNone/>
              <a:defRPr sz="1600"/>
            </a:lvl6pPr>
            <a:lvl7pPr lvl="6" rtl="0">
              <a:spcBef>
                <a:spcPts val="0"/>
              </a:spcBef>
              <a:spcAft>
                <a:spcPts val="0"/>
              </a:spcAft>
              <a:buNone/>
              <a:defRPr sz="1600"/>
            </a:lvl7pPr>
            <a:lvl8pPr lvl="7" rtl="0">
              <a:spcBef>
                <a:spcPts val="0"/>
              </a:spcBef>
              <a:spcAft>
                <a:spcPts val="0"/>
              </a:spcAft>
              <a:buNone/>
              <a:defRPr sz="1600"/>
            </a:lvl8pPr>
            <a:lvl9pPr lvl="8" rtl="0">
              <a:spcBef>
                <a:spcPts val="0"/>
              </a:spcBef>
              <a:spcAft>
                <a:spcPts val="0"/>
              </a:spcAft>
              <a:buNone/>
              <a:defRPr sz="1600"/>
            </a:lvl9pPr>
          </a:lstStyle>
          <a:p/>
        </p:txBody>
      </p:sp>
      <p:sp>
        <p:nvSpPr>
          <p:cNvPr id="293" name="Google Shape;293;p25"/>
          <p:cNvSpPr txBox="1"/>
          <p:nvPr>
            <p:ph type="title"/>
          </p:nvPr>
        </p:nvSpPr>
        <p:spPr>
          <a:xfrm>
            <a:off x="713400" y="1605400"/>
            <a:ext cx="3014700" cy="6438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94" name="Google Shape;294;p25"/>
          <p:cNvSpPr/>
          <p:nvPr/>
        </p:nvSpPr>
        <p:spPr>
          <a:xfrm>
            <a:off x="8430725" y="0"/>
            <a:ext cx="7206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7">
    <p:spTree>
      <p:nvGrpSpPr>
        <p:cNvPr id="295" name="Shape 295"/>
        <p:cNvGrpSpPr/>
        <p:nvPr/>
      </p:nvGrpSpPr>
      <p:grpSpPr>
        <a:xfrm>
          <a:off x="0" y="0"/>
          <a:ext cx="0" cy="0"/>
          <a:chOff x="0" y="0"/>
          <a:chExt cx="0" cy="0"/>
        </a:xfrm>
      </p:grpSpPr>
      <p:sp>
        <p:nvSpPr>
          <p:cNvPr id="296" name="Google Shape;296;p26"/>
          <p:cNvSpPr/>
          <p:nvPr/>
        </p:nvSpPr>
        <p:spPr>
          <a:xfrm>
            <a:off x="0" y="0"/>
            <a:ext cx="5475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6"/>
          <p:cNvSpPr txBox="1"/>
          <p:nvPr>
            <p:ph idx="1" type="subTitle"/>
          </p:nvPr>
        </p:nvSpPr>
        <p:spPr>
          <a:xfrm>
            <a:off x="1047176" y="2240176"/>
            <a:ext cx="3355500" cy="16623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chemeClr val="lt1"/>
                </a:solidFill>
              </a:defRPr>
            </a:lvl1pPr>
            <a:lvl2pPr lvl="1" rtl="0">
              <a:spcBef>
                <a:spcPts val="0"/>
              </a:spcBef>
              <a:spcAft>
                <a:spcPts val="0"/>
              </a:spcAft>
              <a:buNone/>
              <a:defRPr sz="1600">
                <a:solidFill>
                  <a:schemeClr val="lt1"/>
                </a:solidFill>
              </a:defRPr>
            </a:lvl2pPr>
            <a:lvl3pPr lvl="2" rtl="0">
              <a:spcBef>
                <a:spcPts val="0"/>
              </a:spcBef>
              <a:spcAft>
                <a:spcPts val="0"/>
              </a:spcAft>
              <a:buNone/>
              <a:defRPr sz="1600">
                <a:solidFill>
                  <a:schemeClr val="lt1"/>
                </a:solidFill>
              </a:defRPr>
            </a:lvl3pPr>
            <a:lvl4pPr lvl="3" rtl="0">
              <a:spcBef>
                <a:spcPts val="0"/>
              </a:spcBef>
              <a:spcAft>
                <a:spcPts val="0"/>
              </a:spcAft>
              <a:buNone/>
              <a:defRPr sz="1600">
                <a:solidFill>
                  <a:schemeClr val="lt1"/>
                </a:solidFill>
              </a:defRPr>
            </a:lvl4pPr>
            <a:lvl5pPr lvl="4" rtl="0">
              <a:spcBef>
                <a:spcPts val="0"/>
              </a:spcBef>
              <a:spcAft>
                <a:spcPts val="0"/>
              </a:spcAft>
              <a:buNone/>
              <a:defRPr sz="1600">
                <a:solidFill>
                  <a:schemeClr val="lt1"/>
                </a:solidFill>
              </a:defRPr>
            </a:lvl5pPr>
            <a:lvl6pPr lvl="5" rtl="0">
              <a:spcBef>
                <a:spcPts val="0"/>
              </a:spcBef>
              <a:spcAft>
                <a:spcPts val="0"/>
              </a:spcAft>
              <a:buNone/>
              <a:defRPr sz="1600">
                <a:solidFill>
                  <a:schemeClr val="lt1"/>
                </a:solidFill>
              </a:defRPr>
            </a:lvl6pPr>
            <a:lvl7pPr lvl="6" rtl="0">
              <a:spcBef>
                <a:spcPts val="0"/>
              </a:spcBef>
              <a:spcAft>
                <a:spcPts val="0"/>
              </a:spcAft>
              <a:buNone/>
              <a:defRPr sz="1600">
                <a:solidFill>
                  <a:schemeClr val="lt1"/>
                </a:solidFill>
              </a:defRPr>
            </a:lvl7pPr>
            <a:lvl8pPr lvl="7" rtl="0">
              <a:spcBef>
                <a:spcPts val="0"/>
              </a:spcBef>
              <a:spcAft>
                <a:spcPts val="0"/>
              </a:spcAft>
              <a:buNone/>
              <a:defRPr sz="1600">
                <a:solidFill>
                  <a:schemeClr val="lt1"/>
                </a:solidFill>
              </a:defRPr>
            </a:lvl8pPr>
            <a:lvl9pPr lvl="8" rtl="0">
              <a:spcBef>
                <a:spcPts val="0"/>
              </a:spcBef>
              <a:spcAft>
                <a:spcPts val="0"/>
              </a:spcAft>
              <a:buNone/>
              <a:defRPr sz="1600">
                <a:solidFill>
                  <a:schemeClr val="lt1"/>
                </a:solidFill>
              </a:defRPr>
            </a:lvl9pPr>
          </a:lstStyle>
          <a:p/>
        </p:txBody>
      </p:sp>
      <p:sp>
        <p:nvSpPr>
          <p:cNvPr id="298" name="Google Shape;298;p26"/>
          <p:cNvSpPr txBox="1"/>
          <p:nvPr>
            <p:ph type="title"/>
          </p:nvPr>
        </p:nvSpPr>
        <p:spPr>
          <a:xfrm>
            <a:off x="1047175" y="1603025"/>
            <a:ext cx="3355500" cy="6438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9">
    <p:spTree>
      <p:nvGrpSpPr>
        <p:cNvPr id="299" name="Shape 299"/>
        <p:cNvGrpSpPr/>
        <p:nvPr/>
      </p:nvGrpSpPr>
      <p:grpSpPr>
        <a:xfrm>
          <a:off x="0" y="0"/>
          <a:ext cx="0" cy="0"/>
          <a:chOff x="0" y="0"/>
          <a:chExt cx="0" cy="0"/>
        </a:xfrm>
      </p:grpSpPr>
      <p:sp>
        <p:nvSpPr>
          <p:cNvPr id="300" name="Google Shape;300;p27"/>
          <p:cNvSpPr/>
          <p:nvPr/>
        </p:nvSpPr>
        <p:spPr>
          <a:xfrm>
            <a:off x="-7050" y="0"/>
            <a:ext cx="271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7"/>
          <p:cNvSpPr txBox="1"/>
          <p:nvPr>
            <p:ph type="title"/>
          </p:nvPr>
        </p:nvSpPr>
        <p:spPr>
          <a:xfrm>
            <a:off x="4636775" y="1426150"/>
            <a:ext cx="2712000" cy="1124700"/>
          </a:xfrm>
          <a:prstGeom prst="rect">
            <a:avLst/>
          </a:prstGeom>
        </p:spPr>
        <p:txBody>
          <a:bodyPr anchorCtr="0" anchor="b" bIns="91425" lIns="91425" spcFirstLastPara="1" rIns="91425" wrap="square" tIns="91425">
            <a:noAutofit/>
          </a:bodyPr>
          <a:lstStyle>
            <a:lvl1pPr lvl="0" rtl="0" algn="l">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p:txBody>
      </p:sp>
      <p:sp>
        <p:nvSpPr>
          <p:cNvPr id="302" name="Google Shape;302;p27"/>
          <p:cNvSpPr txBox="1"/>
          <p:nvPr>
            <p:ph idx="1" type="subTitle"/>
          </p:nvPr>
        </p:nvSpPr>
        <p:spPr>
          <a:xfrm>
            <a:off x="4636775" y="2547650"/>
            <a:ext cx="2712000" cy="1169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6">
  <p:cSld name="TITLE_ONLY_1_1_1">
    <p:spTree>
      <p:nvGrpSpPr>
        <p:cNvPr id="303" name="Shape 303"/>
        <p:cNvGrpSpPr/>
        <p:nvPr/>
      </p:nvGrpSpPr>
      <p:grpSpPr>
        <a:xfrm>
          <a:off x="0" y="0"/>
          <a:ext cx="0" cy="0"/>
          <a:chOff x="0" y="0"/>
          <a:chExt cx="0" cy="0"/>
        </a:xfrm>
      </p:grpSpPr>
      <p:sp>
        <p:nvSpPr>
          <p:cNvPr id="304" name="Google Shape;304;p28"/>
          <p:cNvSpPr/>
          <p:nvPr/>
        </p:nvSpPr>
        <p:spPr>
          <a:xfrm>
            <a:off x="0" y="0"/>
            <a:ext cx="9151200" cy="162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5" name="Google Shape;305;p28"/>
          <p:cNvGrpSpPr/>
          <p:nvPr/>
        </p:nvGrpSpPr>
        <p:grpSpPr>
          <a:xfrm>
            <a:off x="190450" y="519990"/>
            <a:ext cx="8741836" cy="507900"/>
            <a:chOff x="190450" y="519990"/>
            <a:chExt cx="8741836" cy="507900"/>
          </a:xfrm>
        </p:grpSpPr>
        <p:grpSp>
          <p:nvGrpSpPr>
            <p:cNvPr id="306" name="Google Shape;306;p28"/>
            <p:cNvGrpSpPr/>
            <p:nvPr/>
          </p:nvGrpSpPr>
          <p:grpSpPr>
            <a:xfrm>
              <a:off x="190450" y="519990"/>
              <a:ext cx="8741819" cy="507900"/>
              <a:chOff x="190450" y="519990"/>
              <a:chExt cx="8741819" cy="507900"/>
            </a:xfrm>
          </p:grpSpPr>
          <p:grpSp>
            <p:nvGrpSpPr>
              <p:cNvPr id="307" name="Google Shape;307;p28"/>
              <p:cNvGrpSpPr/>
              <p:nvPr/>
            </p:nvGrpSpPr>
            <p:grpSpPr>
              <a:xfrm>
                <a:off x="190450" y="531356"/>
                <a:ext cx="8741819" cy="485108"/>
                <a:chOff x="0" y="1756825"/>
                <a:chExt cx="3894600" cy="461700"/>
              </a:xfrm>
            </p:grpSpPr>
            <p:cxnSp>
              <p:nvCxnSpPr>
                <p:cNvPr id="308" name="Google Shape;308;p28"/>
                <p:cNvCxnSpPr/>
                <p:nvPr/>
              </p:nvCxnSpPr>
              <p:spPr>
                <a:xfrm>
                  <a:off x="0" y="1756825"/>
                  <a:ext cx="3894600" cy="0"/>
                </a:xfrm>
                <a:prstGeom prst="straightConnector1">
                  <a:avLst/>
                </a:prstGeom>
                <a:noFill/>
                <a:ln cap="flat" cmpd="sng" w="9525">
                  <a:solidFill>
                    <a:schemeClr val="accent2"/>
                  </a:solidFill>
                  <a:prstDash val="solid"/>
                  <a:round/>
                  <a:headEnd len="med" w="med" type="none"/>
                  <a:tailEnd len="med" w="med" type="none"/>
                </a:ln>
              </p:spPr>
            </p:cxnSp>
            <p:cxnSp>
              <p:nvCxnSpPr>
                <p:cNvPr id="309" name="Google Shape;309;p28"/>
                <p:cNvCxnSpPr/>
                <p:nvPr/>
              </p:nvCxnSpPr>
              <p:spPr>
                <a:xfrm>
                  <a:off x="0" y="1910717"/>
                  <a:ext cx="660000" cy="0"/>
                </a:xfrm>
                <a:prstGeom prst="straightConnector1">
                  <a:avLst/>
                </a:prstGeom>
                <a:noFill/>
                <a:ln cap="flat" cmpd="sng" w="9525">
                  <a:solidFill>
                    <a:schemeClr val="accent2"/>
                  </a:solidFill>
                  <a:prstDash val="solid"/>
                  <a:round/>
                  <a:headEnd len="med" w="med" type="none"/>
                  <a:tailEnd len="med" w="med" type="none"/>
                </a:ln>
              </p:spPr>
            </p:cxnSp>
            <p:cxnSp>
              <p:nvCxnSpPr>
                <p:cNvPr id="310" name="Google Shape;310;p28"/>
                <p:cNvCxnSpPr/>
                <p:nvPr/>
              </p:nvCxnSpPr>
              <p:spPr>
                <a:xfrm>
                  <a:off x="0" y="2064614"/>
                  <a:ext cx="660000" cy="0"/>
                </a:xfrm>
                <a:prstGeom prst="straightConnector1">
                  <a:avLst/>
                </a:prstGeom>
                <a:noFill/>
                <a:ln cap="flat" cmpd="sng" w="9525">
                  <a:solidFill>
                    <a:schemeClr val="accent2"/>
                  </a:solidFill>
                  <a:prstDash val="solid"/>
                  <a:round/>
                  <a:headEnd len="med" w="med" type="none"/>
                  <a:tailEnd len="med" w="med" type="none"/>
                </a:ln>
              </p:spPr>
            </p:cxnSp>
            <p:cxnSp>
              <p:nvCxnSpPr>
                <p:cNvPr id="311" name="Google Shape;311;p28"/>
                <p:cNvCxnSpPr/>
                <p:nvPr/>
              </p:nvCxnSpPr>
              <p:spPr>
                <a:xfrm>
                  <a:off x="0" y="2218525"/>
                  <a:ext cx="3894600" cy="0"/>
                </a:xfrm>
                <a:prstGeom prst="straightConnector1">
                  <a:avLst/>
                </a:prstGeom>
                <a:noFill/>
                <a:ln cap="flat" cmpd="sng" w="9525">
                  <a:solidFill>
                    <a:schemeClr val="accent2"/>
                  </a:solidFill>
                  <a:prstDash val="solid"/>
                  <a:round/>
                  <a:headEnd len="med" w="med" type="none"/>
                  <a:tailEnd len="med" w="med" type="none"/>
                </a:ln>
              </p:spPr>
            </p:cxnSp>
          </p:grpSp>
          <p:cxnSp>
            <p:nvCxnSpPr>
              <p:cNvPr id="312" name="Google Shape;312;p28"/>
              <p:cNvCxnSpPr/>
              <p:nvPr/>
            </p:nvCxnSpPr>
            <p:spPr>
              <a:xfrm>
                <a:off x="289225" y="519990"/>
                <a:ext cx="0" cy="507900"/>
              </a:xfrm>
              <a:prstGeom prst="straightConnector1">
                <a:avLst/>
              </a:prstGeom>
              <a:noFill/>
              <a:ln cap="flat" cmpd="sng" w="19050">
                <a:solidFill>
                  <a:schemeClr val="accent2"/>
                </a:solidFill>
                <a:prstDash val="solid"/>
                <a:round/>
                <a:headEnd len="med" w="med" type="none"/>
                <a:tailEnd len="med" w="med" type="none"/>
              </a:ln>
            </p:spPr>
          </p:cxnSp>
          <p:cxnSp>
            <p:nvCxnSpPr>
              <p:cNvPr id="313" name="Google Shape;313;p28"/>
              <p:cNvCxnSpPr/>
              <p:nvPr/>
            </p:nvCxnSpPr>
            <p:spPr>
              <a:xfrm>
                <a:off x="190450" y="519990"/>
                <a:ext cx="0" cy="507900"/>
              </a:xfrm>
              <a:prstGeom prst="straightConnector1">
                <a:avLst/>
              </a:prstGeom>
              <a:noFill/>
              <a:ln cap="flat" cmpd="sng" w="28575">
                <a:solidFill>
                  <a:schemeClr val="accent2"/>
                </a:solidFill>
                <a:prstDash val="solid"/>
                <a:round/>
                <a:headEnd len="med" w="med" type="none"/>
                <a:tailEnd len="med" w="med" type="none"/>
              </a:ln>
            </p:spPr>
          </p:cxnSp>
          <p:cxnSp>
            <p:nvCxnSpPr>
              <p:cNvPr id="314" name="Google Shape;314;p28"/>
              <p:cNvCxnSpPr/>
              <p:nvPr/>
            </p:nvCxnSpPr>
            <p:spPr>
              <a:xfrm>
                <a:off x="8932269" y="519990"/>
                <a:ext cx="0" cy="507900"/>
              </a:xfrm>
              <a:prstGeom prst="straightConnector1">
                <a:avLst/>
              </a:prstGeom>
              <a:noFill/>
              <a:ln cap="flat" cmpd="sng" w="9525">
                <a:solidFill>
                  <a:schemeClr val="accent2"/>
                </a:solidFill>
                <a:prstDash val="solid"/>
                <a:round/>
                <a:headEnd len="med" w="med" type="none"/>
                <a:tailEnd len="med" w="med" type="none"/>
              </a:ln>
            </p:spPr>
          </p:cxnSp>
          <p:cxnSp>
            <p:nvCxnSpPr>
              <p:cNvPr id="315" name="Google Shape;315;p28"/>
              <p:cNvCxnSpPr/>
              <p:nvPr/>
            </p:nvCxnSpPr>
            <p:spPr>
              <a:xfrm>
                <a:off x="1312338" y="519990"/>
                <a:ext cx="0" cy="507900"/>
              </a:xfrm>
              <a:prstGeom prst="straightConnector1">
                <a:avLst/>
              </a:prstGeom>
              <a:noFill/>
              <a:ln cap="flat" cmpd="sng" w="9525">
                <a:solidFill>
                  <a:schemeClr val="accent2"/>
                </a:solidFill>
                <a:prstDash val="solid"/>
                <a:round/>
                <a:headEnd len="med" w="med" type="none"/>
                <a:tailEnd len="med" w="med" type="none"/>
              </a:ln>
            </p:spPr>
          </p:cxnSp>
          <p:cxnSp>
            <p:nvCxnSpPr>
              <p:cNvPr id="316" name="Google Shape;316;p28"/>
              <p:cNvCxnSpPr/>
              <p:nvPr/>
            </p:nvCxnSpPr>
            <p:spPr>
              <a:xfrm>
                <a:off x="7831663" y="519990"/>
                <a:ext cx="0" cy="507900"/>
              </a:xfrm>
              <a:prstGeom prst="straightConnector1">
                <a:avLst/>
              </a:prstGeom>
              <a:noFill/>
              <a:ln cap="flat" cmpd="sng" w="9525">
                <a:solidFill>
                  <a:schemeClr val="accent2"/>
                </a:solidFill>
                <a:prstDash val="solid"/>
                <a:round/>
                <a:headEnd len="med" w="med" type="none"/>
                <a:tailEnd len="med" w="med" type="none"/>
              </a:ln>
            </p:spPr>
          </p:cxnSp>
        </p:grpSp>
        <p:grpSp>
          <p:nvGrpSpPr>
            <p:cNvPr id="317" name="Google Shape;317;p28"/>
            <p:cNvGrpSpPr/>
            <p:nvPr/>
          </p:nvGrpSpPr>
          <p:grpSpPr>
            <a:xfrm>
              <a:off x="7450850" y="693050"/>
              <a:ext cx="1481436" cy="161700"/>
              <a:chOff x="0" y="1910717"/>
              <a:chExt cx="660000" cy="153897"/>
            </a:xfrm>
          </p:grpSpPr>
          <p:cxnSp>
            <p:nvCxnSpPr>
              <p:cNvPr id="318" name="Google Shape;318;p28"/>
              <p:cNvCxnSpPr/>
              <p:nvPr/>
            </p:nvCxnSpPr>
            <p:spPr>
              <a:xfrm>
                <a:off x="0" y="1910717"/>
                <a:ext cx="660000" cy="0"/>
              </a:xfrm>
              <a:prstGeom prst="straightConnector1">
                <a:avLst/>
              </a:prstGeom>
              <a:noFill/>
              <a:ln cap="flat" cmpd="sng" w="9525">
                <a:solidFill>
                  <a:schemeClr val="accent2"/>
                </a:solidFill>
                <a:prstDash val="solid"/>
                <a:round/>
                <a:headEnd len="med" w="med" type="none"/>
                <a:tailEnd len="med" w="med" type="none"/>
              </a:ln>
            </p:spPr>
          </p:cxnSp>
          <p:cxnSp>
            <p:nvCxnSpPr>
              <p:cNvPr id="319" name="Google Shape;319;p28"/>
              <p:cNvCxnSpPr/>
              <p:nvPr/>
            </p:nvCxnSpPr>
            <p:spPr>
              <a:xfrm>
                <a:off x="0" y="2064614"/>
                <a:ext cx="660000" cy="0"/>
              </a:xfrm>
              <a:prstGeom prst="straightConnector1">
                <a:avLst/>
              </a:prstGeom>
              <a:noFill/>
              <a:ln cap="flat" cmpd="sng" w="9525">
                <a:solidFill>
                  <a:schemeClr val="accent2"/>
                </a:solidFill>
                <a:prstDash val="solid"/>
                <a:round/>
                <a:headEnd len="med" w="med" type="none"/>
                <a:tailEnd len="med" w="med" type="none"/>
              </a:ln>
            </p:spPr>
          </p:cxnSp>
        </p:grpSp>
      </p:grpSp>
      <p:sp>
        <p:nvSpPr>
          <p:cNvPr id="320" name="Google Shape;320;p28"/>
          <p:cNvSpPr txBox="1"/>
          <p:nvPr>
            <p:ph idx="1" type="body"/>
          </p:nvPr>
        </p:nvSpPr>
        <p:spPr>
          <a:xfrm>
            <a:off x="713100" y="1270000"/>
            <a:ext cx="7809000" cy="3407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434343"/>
              </a:buClr>
              <a:buSzPts val="1200"/>
              <a:buChar char="●"/>
              <a:defRPr sz="1200"/>
            </a:lvl1pPr>
            <a:lvl2pPr indent="-304800" lvl="1" marL="914400" rtl="0">
              <a:spcBef>
                <a:spcPts val="0"/>
              </a:spcBef>
              <a:spcAft>
                <a:spcPts val="0"/>
              </a:spcAft>
              <a:buClr>
                <a:srgbClr val="434343"/>
              </a:buClr>
              <a:buSzPts val="1200"/>
              <a:buFont typeface="Roboto Condensed Light"/>
              <a:buChar char="○"/>
              <a:defRPr sz="1200"/>
            </a:lvl2pPr>
            <a:lvl3pPr indent="-304800" lvl="2" marL="1371600" rtl="0">
              <a:spcBef>
                <a:spcPts val="0"/>
              </a:spcBef>
              <a:spcAft>
                <a:spcPts val="0"/>
              </a:spcAft>
              <a:buClr>
                <a:srgbClr val="434343"/>
              </a:buClr>
              <a:buSzPts val="1200"/>
              <a:buFont typeface="Roboto Condensed Light"/>
              <a:buChar char="■"/>
              <a:defRPr sz="1200"/>
            </a:lvl3pPr>
            <a:lvl4pPr indent="-304800" lvl="3" marL="1828800" rtl="0">
              <a:spcBef>
                <a:spcPts val="0"/>
              </a:spcBef>
              <a:spcAft>
                <a:spcPts val="0"/>
              </a:spcAft>
              <a:buClr>
                <a:srgbClr val="434343"/>
              </a:buClr>
              <a:buSzPts val="1200"/>
              <a:buFont typeface="Roboto Condensed Light"/>
              <a:buChar char="●"/>
              <a:defRPr sz="1200"/>
            </a:lvl4pPr>
            <a:lvl5pPr indent="-304800" lvl="4" marL="2286000" rtl="0">
              <a:spcBef>
                <a:spcPts val="0"/>
              </a:spcBef>
              <a:spcAft>
                <a:spcPts val="0"/>
              </a:spcAft>
              <a:buClr>
                <a:srgbClr val="434343"/>
              </a:buClr>
              <a:buSzPts val="1200"/>
              <a:buFont typeface="Roboto Condensed Light"/>
              <a:buChar char="○"/>
              <a:defRPr sz="1200"/>
            </a:lvl5pPr>
            <a:lvl6pPr indent="-304800" lvl="5" marL="2743200" rtl="0">
              <a:spcBef>
                <a:spcPts val="0"/>
              </a:spcBef>
              <a:spcAft>
                <a:spcPts val="0"/>
              </a:spcAft>
              <a:buClr>
                <a:srgbClr val="434343"/>
              </a:buClr>
              <a:buSzPts val="1200"/>
              <a:buFont typeface="Roboto Condensed Light"/>
              <a:buChar char="■"/>
              <a:defRPr sz="1200"/>
            </a:lvl6pPr>
            <a:lvl7pPr indent="-304800" lvl="6" marL="3200400" rtl="0">
              <a:spcBef>
                <a:spcPts val="0"/>
              </a:spcBef>
              <a:spcAft>
                <a:spcPts val="0"/>
              </a:spcAft>
              <a:buClr>
                <a:srgbClr val="434343"/>
              </a:buClr>
              <a:buSzPts val="1200"/>
              <a:buFont typeface="Roboto Condensed Light"/>
              <a:buChar char="●"/>
              <a:defRPr sz="1200"/>
            </a:lvl7pPr>
            <a:lvl8pPr indent="-304800" lvl="7" marL="3657600" rtl="0">
              <a:spcBef>
                <a:spcPts val="0"/>
              </a:spcBef>
              <a:spcAft>
                <a:spcPts val="0"/>
              </a:spcAft>
              <a:buClr>
                <a:srgbClr val="434343"/>
              </a:buClr>
              <a:buSzPts val="1200"/>
              <a:buFont typeface="Roboto Condensed Light"/>
              <a:buChar char="○"/>
              <a:defRPr sz="1200"/>
            </a:lvl8pPr>
            <a:lvl9pPr indent="-304800" lvl="8" marL="4114800" rtl="0">
              <a:spcBef>
                <a:spcPts val="0"/>
              </a:spcBef>
              <a:spcAft>
                <a:spcPts val="0"/>
              </a:spcAft>
              <a:buClr>
                <a:srgbClr val="434343"/>
              </a:buClr>
              <a:buSzPts val="1200"/>
              <a:buFont typeface="Roboto Condensed Light"/>
              <a:buChar char="■"/>
              <a:defRPr sz="1200"/>
            </a:lvl9pPr>
          </a:lstStyle>
          <a:p/>
        </p:txBody>
      </p:sp>
      <p:sp>
        <p:nvSpPr>
          <p:cNvPr id="321" name="Google Shape;321;p28"/>
          <p:cNvSpPr txBox="1"/>
          <p:nvPr>
            <p:ph type="title"/>
          </p:nvPr>
        </p:nvSpPr>
        <p:spPr>
          <a:xfrm>
            <a:off x="713100" y="452325"/>
            <a:ext cx="77178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IG_NUMBER_1">
    <p:spTree>
      <p:nvGrpSpPr>
        <p:cNvPr id="322" name="Shape 322"/>
        <p:cNvGrpSpPr/>
        <p:nvPr/>
      </p:nvGrpSpPr>
      <p:grpSpPr>
        <a:xfrm>
          <a:off x="0" y="0"/>
          <a:ext cx="0" cy="0"/>
          <a:chOff x="0" y="0"/>
          <a:chExt cx="0" cy="0"/>
        </a:xfrm>
      </p:grpSpPr>
      <p:sp>
        <p:nvSpPr>
          <p:cNvPr id="323" name="Google Shape;323;p29"/>
          <p:cNvSpPr txBox="1"/>
          <p:nvPr>
            <p:ph hasCustomPrompt="1" type="title"/>
          </p:nvPr>
        </p:nvSpPr>
        <p:spPr>
          <a:xfrm>
            <a:off x="5043813" y="3220878"/>
            <a:ext cx="2769300" cy="4482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2800"/>
              <a:buNone/>
              <a:defRPr sz="2800"/>
            </a:lvl1pPr>
            <a:lvl2pPr lvl="1" rtl="0" algn="ctr">
              <a:spcBef>
                <a:spcPts val="0"/>
              </a:spcBef>
              <a:spcAft>
                <a:spcPts val="0"/>
              </a:spcAft>
              <a:buSzPts val="2800"/>
              <a:buNone/>
              <a:defRPr sz="2800"/>
            </a:lvl2pPr>
            <a:lvl3pPr lvl="2" rtl="0" algn="ctr">
              <a:spcBef>
                <a:spcPts val="0"/>
              </a:spcBef>
              <a:spcAft>
                <a:spcPts val="0"/>
              </a:spcAft>
              <a:buSzPts val="2800"/>
              <a:buNone/>
              <a:defRPr sz="2800"/>
            </a:lvl3pPr>
            <a:lvl4pPr lvl="3" rtl="0" algn="ctr">
              <a:spcBef>
                <a:spcPts val="0"/>
              </a:spcBef>
              <a:spcAft>
                <a:spcPts val="0"/>
              </a:spcAft>
              <a:buSzPts val="2800"/>
              <a:buNone/>
              <a:defRPr sz="2800"/>
            </a:lvl4pPr>
            <a:lvl5pPr lvl="4" rtl="0" algn="ctr">
              <a:spcBef>
                <a:spcPts val="0"/>
              </a:spcBef>
              <a:spcAft>
                <a:spcPts val="0"/>
              </a:spcAft>
              <a:buSzPts val="2800"/>
              <a:buNone/>
              <a:defRPr sz="2800"/>
            </a:lvl5pPr>
            <a:lvl6pPr lvl="5" rtl="0" algn="ctr">
              <a:spcBef>
                <a:spcPts val="0"/>
              </a:spcBef>
              <a:spcAft>
                <a:spcPts val="0"/>
              </a:spcAft>
              <a:buSzPts val="2800"/>
              <a:buNone/>
              <a:defRPr sz="2800"/>
            </a:lvl6pPr>
            <a:lvl7pPr lvl="6" rtl="0" algn="ctr">
              <a:spcBef>
                <a:spcPts val="0"/>
              </a:spcBef>
              <a:spcAft>
                <a:spcPts val="0"/>
              </a:spcAft>
              <a:buSzPts val="2800"/>
              <a:buNone/>
              <a:defRPr sz="2800"/>
            </a:lvl7pPr>
            <a:lvl8pPr lvl="7" rtl="0" algn="ctr">
              <a:spcBef>
                <a:spcPts val="0"/>
              </a:spcBef>
              <a:spcAft>
                <a:spcPts val="0"/>
              </a:spcAft>
              <a:buSzPts val="2800"/>
              <a:buNone/>
              <a:defRPr sz="2800"/>
            </a:lvl8pPr>
            <a:lvl9pPr lvl="8" rtl="0" algn="ctr">
              <a:spcBef>
                <a:spcPts val="0"/>
              </a:spcBef>
              <a:spcAft>
                <a:spcPts val="0"/>
              </a:spcAft>
              <a:buSzPts val="2800"/>
              <a:buNone/>
              <a:defRPr sz="2800"/>
            </a:lvl9pPr>
          </a:lstStyle>
          <a:p>
            <a:r>
              <a:t>xx%</a:t>
            </a:r>
          </a:p>
        </p:txBody>
      </p:sp>
      <p:sp>
        <p:nvSpPr>
          <p:cNvPr id="324" name="Google Shape;324;p29"/>
          <p:cNvSpPr txBox="1"/>
          <p:nvPr>
            <p:ph idx="1" type="subTitle"/>
          </p:nvPr>
        </p:nvSpPr>
        <p:spPr>
          <a:xfrm>
            <a:off x="5043813" y="3621100"/>
            <a:ext cx="2765100" cy="69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325" name="Google Shape;325;p29"/>
          <p:cNvSpPr txBox="1"/>
          <p:nvPr>
            <p:ph hasCustomPrompt="1" idx="2" type="title"/>
          </p:nvPr>
        </p:nvSpPr>
        <p:spPr>
          <a:xfrm>
            <a:off x="3187350" y="1367015"/>
            <a:ext cx="2769300" cy="4482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2800"/>
              <a:buNone/>
              <a:defRPr sz="2800"/>
            </a:lvl1pPr>
            <a:lvl2pPr lvl="1" rtl="0" algn="ctr">
              <a:spcBef>
                <a:spcPts val="0"/>
              </a:spcBef>
              <a:spcAft>
                <a:spcPts val="0"/>
              </a:spcAft>
              <a:buSzPts val="2800"/>
              <a:buNone/>
              <a:defRPr sz="2800"/>
            </a:lvl2pPr>
            <a:lvl3pPr lvl="2" rtl="0" algn="ctr">
              <a:spcBef>
                <a:spcPts val="0"/>
              </a:spcBef>
              <a:spcAft>
                <a:spcPts val="0"/>
              </a:spcAft>
              <a:buSzPts val="2800"/>
              <a:buNone/>
              <a:defRPr sz="2800"/>
            </a:lvl3pPr>
            <a:lvl4pPr lvl="3" rtl="0" algn="ctr">
              <a:spcBef>
                <a:spcPts val="0"/>
              </a:spcBef>
              <a:spcAft>
                <a:spcPts val="0"/>
              </a:spcAft>
              <a:buSzPts val="2800"/>
              <a:buNone/>
              <a:defRPr sz="2800"/>
            </a:lvl4pPr>
            <a:lvl5pPr lvl="4" rtl="0" algn="ctr">
              <a:spcBef>
                <a:spcPts val="0"/>
              </a:spcBef>
              <a:spcAft>
                <a:spcPts val="0"/>
              </a:spcAft>
              <a:buSzPts val="2800"/>
              <a:buNone/>
              <a:defRPr sz="2800"/>
            </a:lvl5pPr>
            <a:lvl6pPr lvl="5" rtl="0" algn="ctr">
              <a:spcBef>
                <a:spcPts val="0"/>
              </a:spcBef>
              <a:spcAft>
                <a:spcPts val="0"/>
              </a:spcAft>
              <a:buSzPts val="2800"/>
              <a:buNone/>
              <a:defRPr sz="2800"/>
            </a:lvl6pPr>
            <a:lvl7pPr lvl="6" rtl="0" algn="ctr">
              <a:spcBef>
                <a:spcPts val="0"/>
              </a:spcBef>
              <a:spcAft>
                <a:spcPts val="0"/>
              </a:spcAft>
              <a:buSzPts val="2800"/>
              <a:buNone/>
              <a:defRPr sz="2800"/>
            </a:lvl7pPr>
            <a:lvl8pPr lvl="7" rtl="0" algn="ctr">
              <a:spcBef>
                <a:spcPts val="0"/>
              </a:spcBef>
              <a:spcAft>
                <a:spcPts val="0"/>
              </a:spcAft>
              <a:buSzPts val="2800"/>
              <a:buNone/>
              <a:defRPr sz="2800"/>
            </a:lvl8pPr>
            <a:lvl9pPr lvl="8" rtl="0" algn="ctr">
              <a:spcBef>
                <a:spcPts val="0"/>
              </a:spcBef>
              <a:spcAft>
                <a:spcPts val="0"/>
              </a:spcAft>
              <a:buSzPts val="2800"/>
              <a:buNone/>
              <a:defRPr sz="2800"/>
            </a:lvl9pPr>
          </a:lstStyle>
          <a:p>
            <a:r>
              <a:t>xx%</a:t>
            </a:r>
          </a:p>
        </p:txBody>
      </p:sp>
      <p:sp>
        <p:nvSpPr>
          <p:cNvPr id="326" name="Google Shape;326;p29"/>
          <p:cNvSpPr txBox="1"/>
          <p:nvPr>
            <p:ph idx="3" type="subTitle"/>
          </p:nvPr>
        </p:nvSpPr>
        <p:spPr>
          <a:xfrm>
            <a:off x="3185600" y="1767225"/>
            <a:ext cx="2769300" cy="69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327" name="Google Shape;327;p29"/>
          <p:cNvSpPr txBox="1"/>
          <p:nvPr>
            <p:ph hasCustomPrompt="1" idx="4" type="title"/>
          </p:nvPr>
        </p:nvSpPr>
        <p:spPr>
          <a:xfrm>
            <a:off x="1332988" y="3220878"/>
            <a:ext cx="2769300" cy="4482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2800"/>
              <a:buNone/>
              <a:defRPr sz="2800"/>
            </a:lvl1pPr>
            <a:lvl2pPr lvl="1" rtl="0" algn="ctr">
              <a:spcBef>
                <a:spcPts val="0"/>
              </a:spcBef>
              <a:spcAft>
                <a:spcPts val="0"/>
              </a:spcAft>
              <a:buSzPts val="2800"/>
              <a:buNone/>
              <a:defRPr sz="2800"/>
            </a:lvl2pPr>
            <a:lvl3pPr lvl="2" rtl="0" algn="ctr">
              <a:spcBef>
                <a:spcPts val="0"/>
              </a:spcBef>
              <a:spcAft>
                <a:spcPts val="0"/>
              </a:spcAft>
              <a:buSzPts val="2800"/>
              <a:buNone/>
              <a:defRPr sz="2800"/>
            </a:lvl3pPr>
            <a:lvl4pPr lvl="3" rtl="0" algn="ctr">
              <a:spcBef>
                <a:spcPts val="0"/>
              </a:spcBef>
              <a:spcAft>
                <a:spcPts val="0"/>
              </a:spcAft>
              <a:buSzPts val="2800"/>
              <a:buNone/>
              <a:defRPr sz="2800"/>
            </a:lvl4pPr>
            <a:lvl5pPr lvl="4" rtl="0" algn="ctr">
              <a:spcBef>
                <a:spcPts val="0"/>
              </a:spcBef>
              <a:spcAft>
                <a:spcPts val="0"/>
              </a:spcAft>
              <a:buSzPts val="2800"/>
              <a:buNone/>
              <a:defRPr sz="2800"/>
            </a:lvl5pPr>
            <a:lvl6pPr lvl="5" rtl="0" algn="ctr">
              <a:spcBef>
                <a:spcPts val="0"/>
              </a:spcBef>
              <a:spcAft>
                <a:spcPts val="0"/>
              </a:spcAft>
              <a:buSzPts val="2800"/>
              <a:buNone/>
              <a:defRPr sz="2800"/>
            </a:lvl6pPr>
            <a:lvl7pPr lvl="6" rtl="0" algn="ctr">
              <a:spcBef>
                <a:spcPts val="0"/>
              </a:spcBef>
              <a:spcAft>
                <a:spcPts val="0"/>
              </a:spcAft>
              <a:buSzPts val="2800"/>
              <a:buNone/>
              <a:defRPr sz="2800"/>
            </a:lvl7pPr>
            <a:lvl8pPr lvl="7" rtl="0" algn="ctr">
              <a:spcBef>
                <a:spcPts val="0"/>
              </a:spcBef>
              <a:spcAft>
                <a:spcPts val="0"/>
              </a:spcAft>
              <a:buSzPts val="2800"/>
              <a:buNone/>
              <a:defRPr sz="2800"/>
            </a:lvl8pPr>
            <a:lvl9pPr lvl="8" rtl="0" algn="ctr">
              <a:spcBef>
                <a:spcPts val="0"/>
              </a:spcBef>
              <a:spcAft>
                <a:spcPts val="0"/>
              </a:spcAft>
              <a:buSzPts val="2800"/>
              <a:buNone/>
              <a:defRPr sz="2800"/>
            </a:lvl9pPr>
          </a:lstStyle>
          <a:p>
            <a:r>
              <a:t>xx%</a:t>
            </a:r>
          </a:p>
        </p:txBody>
      </p:sp>
      <p:sp>
        <p:nvSpPr>
          <p:cNvPr id="328" name="Google Shape;328;p29"/>
          <p:cNvSpPr txBox="1"/>
          <p:nvPr>
            <p:ph idx="5" type="subTitle"/>
          </p:nvPr>
        </p:nvSpPr>
        <p:spPr>
          <a:xfrm>
            <a:off x="1332988" y="3621100"/>
            <a:ext cx="2765100" cy="69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329" name="Google Shape;329;p29"/>
          <p:cNvSpPr/>
          <p:nvPr/>
        </p:nvSpPr>
        <p:spPr>
          <a:xfrm>
            <a:off x="-7050" y="0"/>
            <a:ext cx="9144000" cy="5394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9"/>
          <p:cNvSpPr/>
          <p:nvPr/>
        </p:nvSpPr>
        <p:spPr>
          <a:xfrm>
            <a:off x="-7050" y="0"/>
            <a:ext cx="539400" cy="53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CUSTOM_3">
    <p:spTree>
      <p:nvGrpSpPr>
        <p:cNvPr id="331" name="Shape 331"/>
        <p:cNvGrpSpPr/>
        <p:nvPr/>
      </p:nvGrpSpPr>
      <p:grpSpPr>
        <a:xfrm>
          <a:off x="0" y="0"/>
          <a:ext cx="0" cy="0"/>
          <a:chOff x="0" y="0"/>
          <a:chExt cx="0" cy="0"/>
        </a:xfrm>
      </p:grpSpPr>
      <p:sp>
        <p:nvSpPr>
          <p:cNvPr id="332" name="Google Shape;332;p30"/>
          <p:cNvSpPr/>
          <p:nvPr/>
        </p:nvSpPr>
        <p:spPr>
          <a:xfrm>
            <a:off x="4790725" y="0"/>
            <a:ext cx="43605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30"/>
          <p:cNvSpPr txBox="1"/>
          <p:nvPr>
            <p:ph type="title"/>
          </p:nvPr>
        </p:nvSpPr>
        <p:spPr>
          <a:xfrm>
            <a:off x="525600" y="2246263"/>
            <a:ext cx="3739500" cy="20319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6000"/>
            </a:lvl1pPr>
            <a:lvl2pPr lvl="1" rtl="0">
              <a:spcBef>
                <a:spcPts val="0"/>
              </a:spcBef>
              <a:spcAft>
                <a:spcPts val="0"/>
              </a:spcAft>
              <a:buNone/>
              <a:defRPr sz="6000">
                <a:solidFill>
                  <a:schemeClr val="lt1"/>
                </a:solidFill>
              </a:defRPr>
            </a:lvl2pPr>
            <a:lvl3pPr lvl="2" rtl="0">
              <a:spcBef>
                <a:spcPts val="0"/>
              </a:spcBef>
              <a:spcAft>
                <a:spcPts val="0"/>
              </a:spcAft>
              <a:buNone/>
              <a:defRPr sz="6000">
                <a:solidFill>
                  <a:schemeClr val="lt1"/>
                </a:solidFill>
              </a:defRPr>
            </a:lvl3pPr>
            <a:lvl4pPr lvl="3" rtl="0">
              <a:spcBef>
                <a:spcPts val="0"/>
              </a:spcBef>
              <a:spcAft>
                <a:spcPts val="0"/>
              </a:spcAft>
              <a:buNone/>
              <a:defRPr sz="6000">
                <a:solidFill>
                  <a:schemeClr val="lt1"/>
                </a:solidFill>
              </a:defRPr>
            </a:lvl4pPr>
            <a:lvl5pPr lvl="4" rtl="0">
              <a:spcBef>
                <a:spcPts val="0"/>
              </a:spcBef>
              <a:spcAft>
                <a:spcPts val="0"/>
              </a:spcAft>
              <a:buNone/>
              <a:defRPr sz="6000">
                <a:solidFill>
                  <a:schemeClr val="lt1"/>
                </a:solidFill>
              </a:defRPr>
            </a:lvl5pPr>
            <a:lvl6pPr lvl="5" rtl="0">
              <a:spcBef>
                <a:spcPts val="0"/>
              </a:spcBef>
              <a:spcAft>
                <a:spcPts val="0"/>
              </a:spcAft>
              <a:buNone/>
              <a:defRPr sz="6000">
                <a:solidFill>
                  <a:schemeClr val="lt1"/>
                </a:solidFill>
              </a:defRPr>
            </a:lvl6pPr>
            <a:lvl7pPr lvl="6" rtl="0">
              <a:spcBef>
                <a:spcPts val="0"/>
              </a:spcBef>
              <a:spcAft>
                <a:spcPts val="0"/>
              </a:spcAft>
              <a:buNone/>
              <a:defRPr sz="6000">
                <a:solidFill>
                  <a:schemeClr val="lt1"/>
                </a:solidFill>
              </a:defRPr>
            </a:lvl7pPr>
            <a:lvl8pPr lvl="7" rtl="0">
              <a:spcBef>
                <a:spcPts val="0"/>
              </a:spcBef>
              <a:spcAft>
                <a:spcPts val="0"/>
              </a:spcAft>
              <a:buNone/>
              <a:defRPr sz="6000">
                <a:solidFill>
                  <a:schemeClr val="lt1"/>
                </a:solidFill>
              </a:defRPr>
            </a:lvl8pPr>
            <a:lvl9pPr lvl="8" rtl="0">
              <a:spcBef>
                <a:spcPts val="0"/>
              </a:spcBef>
              <a:spcAft>
                <a:spcPts val="0"/>
              </a:spcAft>
              <a:buNone/>
              <a:defRPr sz="6000">
                <a:solidFill>
                  <a:schemeClr val="lt1"/>
                </a:solidFill>
              </a:defRPr>
            </a:lvl9pPr>
          </a:lstStyle>
          <a:p/>
        </p:txBody>
      </p:sp>
      <p:sp>
        <p:nvSpPr>
          <p:cNvPr id="334" name="Google Shape;334;p30"/>
          <p:cNvSpPr txBox="1"/>
          <p:nvPr>
            <p:ph idx="1" type="subTitle"/>
          </p:nvPr>
        </p:nvSpPr>
        <p:spPr>
          <a:xfrm>
            <a:off x="5733925" y="590550"/>
            <a:ext cx="2474100" cy="7326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1800">
                <a:solidFill>
                  <a:schemeClr val="lt1"/>
                </a:solidFill>
                <a:latin typeface="Lora"/>
                <a:ea typeface="Lora"/>
                <a:cs typeface="Lora"/>
                <a:sym typeface="Lora"/>
              </a:defRPr>
            </a:lvl1pPr>
            <a:lvl2pPr lvl="1" rtl="0">
              <a:spcBef>
                <a:spcPts val="0"/>
              </a:spcBef>
              <a:spcAft>
                <a:spcPts val="0"/>
              </a:spcAft>
              <a:buNone/>
              <a:defRPr b="1" i="1" sz="1800">
                <a:solidFill>
                  <a:schemeClr val="lt1"/>
                </a:solidFill>
                <a:latin typeface="Lora"/>
                <a:ea typeface="Lora"/>
                <a:cs typeface="Lora"/>
                <a:sym typeface="Lora"/>
              </a:defRPr>
            </a:lvl2pPr>
            <a:lvl3pPr lvl="2" rtl="0">
              <a:spcBef>
                <a:spcPts val="0"/>
              </a:spcBef>
              <a:spcAft>
                <a:spcPts val="0"/>
              </a:spcAft>
              <a:buNone/>
              <a:defRPr b="1" i="1" sz="1800">
                <a:solidFill>
                  <a:schemeClr val="lt1"/>
                </a:solidFill>
                <a:latin typeface="Lora"/>
                <a:ea typeface="Lora"/>
                <a:cs typeface="Lora"/>
                <a:sym typeface="Lora"/>
              </a:defRPr>
            </a:lvl3pPr>
            <a:lvl4pPr lvl="3" rtl="0">
              <a:spcBef>
                <a:spcPts val="0"/>
              </a:spcBef>
              <a:spcAft>
                <a:spcPts val="0"/>
              </a:spcAft>
              <a:buNone/>
              <a:defRPr b="1" i="1" sz="1800">
                <a:solidFill>
                  <a:schemeClr val="lt1"/>
                </a:solidFill>
                <a:latin typeface="Lora"/>
                <a:ea typeface="Lora"/>
                <a:cs typeface="Lora"/>
                <a:sym typeface="Lora"/>
              </a:defRPr>
            </a:lvl4pPr>
            <a:lvl5pPr lvl="4" rtl="0">
              <a:spcBef>
                <a:spcPts val="0"/>
              </a:spcBef>
              <a:spcAft>
                <a:spcPts val="0"/>
              </a:spcAft>
              <a:buNone/>
              <a:defRPr b="1" i="1" sz="1800">
                <a:solidFill>
                  <a:schemeClr val="lt1"/>
                </a:solidFill>
                <a:latin typeface="Lora"/>
                <a:ea typeface="Lora"/>
                <a:cs typeface="Lora"/>
                <a:sym typeface="Lora"/>
              </a:defRPr>
            </a:lvl5pPr>
            <a:lvl6pPr lvl="5" rtl="0">
              <a:spcBef>
                <a:spcPts val="0"/>
              </a:spcBef>
              <a:spcAft>
                <a:spcPts val="0"/>
              </a:spcAft>
              <a:buNone/>
              <a:defRPr b="1" i="1" sz="1800">
                <a:solidFill>
                  <a:schemeClr val="lt1"/>
                </a:solidFill>
                <a:latin typeface="Lora"/>
                <a:ea typeface="Lora"/>
                <a:cs typeface="Lora"/>
                <a:sym typeface="Lora"/>
              </a:defRPr>
            </a:lvl6pPr>
            <a:lvl7pPr lvl="6" rtl="0">
              <a:spcBef>
                <a:spcPts val="0"/>
              </a:spcBef>
              <a:spcAft>
                <a:spcPts val="0"/>
              </a:spcAft>
              <a:buNone/>
              <a:defRPr b="1" i="1" sz="1800">
                <a:solidFill>
                  <a:schemeClr val="lt1"/>
                </a:solidFill>
                <a:latin typeface="Lora"/>
                <a:ea typeface="Lora"/>
                <a:cs typeface="Lora"/>
                <a:sym typeface="Lora"/>
              </a:defRPr>
            </a:lvl7pPr>
            <a:lvl8pPr lvl="7" rtl="0">
              <a:spcBef>
                <a:spcPts val="0"/>
              </a:spcBef>
              <a:spcAft>
                <a:spcPts val="0"/>
              </a:spcAft>
              <a:buNone/>
              <a:defRPr b="1" i="1" sz="1800">
                <a:solidFill>
                  <a:schemeClr val="lt1"/>
                </a:solidFill>
                <a:latin typeface="Lora"/>
                <a:ea typeface="Lora"/>
                <a:cs typeface="Lora"/>
                <a:sym typeface="Lora"/>
              </a:defRPr>
            </a:lvl8pPr>
            <a:lvl9pPr lvl="8" rtl="0">
              <a:spcBef>
                <a:spcPts val="0"/>
              </a:spcBef>
              <a:spcAft>
                <a:spcPts val="0"/>
              </a:spcAft>
              <a:buNone/>
              <a:defRPr b="1" i="1" sz="1800">
                <a:solidFill>
                  <a:schemeClr val="lt1"/>
                </a:solidFill>
                <a:latin typeface="Lora"/>
                <a:ea typeface="Lora"/>
                <a:cs typeface="Lora"/>
                <a:sym typeface="Lora"/>
              </a:defRPr>
            </a:lvl9pPr>
          </a:lstStyle>
          <a:p/>
        </p:txBody>
      </p:sp>
      <p:sp>
        <p:nvSpPr>
          <p:cNvPr id="335" name="Google Shape;335;p30"/>
          <p:cNvSpPr txBox="1"/>
          <p:nvPr>
            <p:ph idx="2" type="subTitle"/>
          </p:nvPr>
        </p:nvSpPr>
        <p:spPr>
          <a:xfrm>
            <a:off x="5733925" y="1323150"/>
            <a:ext cx="2474100" cy="8322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1"/>
                </a:solidFill>
              </a:defRPr>
            </a:lvl1pPr>
            <a:lvl2pPr lvl="1" rtl="0">
              <a:spcBef>
                <a:spcPts val="0"/>
              </a:spcBef>
              <a:spcAft>
                <a:spcPts val="0"/>
              </a:spcAft>
              <a:buNone/>
              <a:defRPr b="1">
                <a:solidFill>
                  <a:schemeClr val="lt1"/>
                </a:solidFill>
              </a:defRPr>
            </a:lvl2pPr>
            <a:lvl3pPr lvl="2" rtl="0">
              <a:spcBef>
                <a:spcPts val="0"/>
              </a:spcBef>
              <a:spcAft>
                <a:spcPts val="0"/>
              </a:spcAft>
              <a:buNone/>
              <a:defRPr b="1">
                <a:solidFill>
                  <a:schemeClr val="lt1"/>
                </a:solidFill>
              </a:defRPr>
            </a:lvl3pPr>
            <a:lvl4pPr lvl="3" rtl="0">
              <a:spcBef>
                <a:spcPts val="0"/>
              </a:spcBef>
              <a:spcAft>
                <a:spcPts val="0"/>
              </a:spcAft>
              <a:buNone/>
              <a:defRPr b="1">
                <a:solidFill>
                  <a:schemeClr val="lt1"/>
                </a:solidFill>
              </a:defRPr>
            </a:lvl4pPr>
            <a:lvl5pPr lvl="4" rtl="0">
              <a:spcBef>
                <a:spcPts val="0"/>
              </a:spcBef>
              <a:spcAft>
                <a:spcPts val="0"/>
              </a:spcAft>
              <a:buNone/>
              <a:defRPr b="1">
                <a:solidFill>
                  <a:schemeClr val="lt1"/>
                </a:solidFill>
              </a:defRPr>
            </a:lvl5pPr>
            <a:lvl6pPr lvl="5" rtl="0">
              <a:spcBef>
                <a:spcPts val="0"/>
              </a:spcBef>
              <a:spcAft>
                <a:spcPts val="0"/>
              </a:spcAft>
              <a:buNone/>
              <a:defRPr b="1">
                <a:solidFill>
                  <a:schemeClr val="lt1"/>
                </a:solidFill>
              </a:defRPr>
            </a:lvl6pPr>
            <a:lvl7pPr lvl="6" rtl="0">
              <a:spcBef>
                <a:spcPts val="0"/>
              </a:spcBef>
              <a:spcAft>
                <a:spcPts val="0"/>
              </a:spcAft>
              <a:buNone/>
              <a:defRPr b="1">
                <a:solidFill>
                  <a:schemeClr val="lt1"/>
                </a:solidFill>
              </a:defRPr>
            </a:lvl7pPr>
            <a:lvl8pPr lvl="7" rtl="0">
              <a:spcBef>
                <a:spcPts val="0"/>
              </a:spcBef>
              <a:spcAft>
                <a:spcPts val="0"/>
              </a:spcAft>
              <a:buNone/>
              <a:defRPr b="1">
                <a:solidFill>
                  <a:schemeClr val="lt1"/>
                </a:solidFill>
              </a:defRPr>
            </a:lvl8pPr>
            <a:lvl9pPr lvl="8" rtl="0">
              <a:spcBef>
                <a:spcPts val="0"/>
              </a:spcBef>
              <a:spcAft>
                <a:spcPts val="0"/>
              </a:spcAft>
              <a:buNone/>
              <a:defRPr b="1">
                <a:solidFill>
                  <a:schemeClr val="lt1"/>
                </a:solidFill>
              </a:defRPr>
            </a:lvl9pPr>
          </a:lstStyle>
          <a:p/>
        </p:txBody>
      </p:sp>
      <p:sp>
        <p:nvSpPr>
          <p:cNvPr id="336" name="Google Shape;336;p30"/>
          <p:cNvSpPr txBox="1"/>
          <p:nvPr/>
        </p:nvSpPr>
        <p:spPr>
          <a:xfrm>
            <a:off x="5733925" y="3039400"/>
            <a:ext cx="2474100" cy="1108200"/>
          </a:xfrm>
          <a:prstGeom prst="rect">
            <a:avLst/>
          </a:prstGeom>
          <a:noFill/>
          <a:ln>
            <a:noFill/>
          </a:ln>
        </p:spPr>
        <p:txBody>
          <a:bodyPr anchorCtr="0" anchor="t" bIns="91425" lIns="91425" spcFirstLastPara="1" rIns="91425" wrap="square" tIns="91425">
            <a:spAutoFit/>
          </a:bodyPr>
          <a:lstStyle/>
          <a:p>
            <a:pPr indent="0" lvl="0" marL="0" rtl="0" algn="l">
              <a:spcBef>
                <a:spcPts val="300"/>
              </a:spcBef>
              <a:spcAft>
                <a:spcPts val="0"/>
              </a:spcAft>
              <a:buNone/>
            </a:pPr>
            <a:r>
              <a:rPr lang="en" sz="1200">
                <a:solidFill>
                  <a:schemeClr val="lt1"/>
                </a:solidFill>
                <a:latin typeface="Nunito Sans"/>
                <a:ea typeface="Nunito Sans"/>
                <a:cs typeface="Nunito Sans"/>
                <a:sym typeface="Nunito Sans"/>
              </a:rPr>
              <a:t>CREDITS: This presentation template was created by </a:t>
            </a:r>
            <a:r>
              <a:rPr b="1" lang="en" sz="1200">
                <a:solidFill>
                  <a:schemeClr val="lt1"/>
                </a:solidFill>
                <a:uFill>
                  <a:noFill/>
                </a:uFill>
                <a:latin typeface="Nunito Sans"/>
                <a:ea typeface="Nunito Sans"/>
                <a:cs typeface="Nunito Sans"/>
                <a:sym typeface="Nunito Sans"/>
                <a:hlinkClick r:id="rId2">
                  <a:extLst>
                    <a:ext uri="{A12FA001-AC4F-418D-AE19-62706E023703}">
                      <ahyp:hlinkClr val="tx"/>
                    </a:ext>
                  </a:extLst>
                </a:hlinkClick>
              </a:rPr>
              <a:t>Slidesgo</a:t>
            </a:r>
            <a:r>
              <a:rPr lang="en" sz="1200">
                <a:solidFill>
                  <a:schemeClr val="lt1"/>
                </a:solidFill>
                <a:latin typeface="Nunito Sans"/>
                <a:ea typeface="Nunito Sans"/>
                <a:cs typeface="Nunito Sans"/>
                <a:sym typeface="Nunito Sans"/>
              </a:rPr>
              <a:t>, including icons by </a:t>
            </a:r>
            <a:r>
              <a:rPr b="1" lang="en" sz="1200">
                <a:solidFill>
                  <a:schemeClr val="lt1"/>
                </a:solidFill>
                <a:uFill>
                  <a:noFill/>
                </a:uFill>
                <a:latin typeface="Nunito Sans"/>
                <a:ea typeface="Nunito Sans"/>
                <a:cs typeface="Nunito Sans"/>
                <a:sym typeface="Nunito Sans"/>
                <a:hlinkClick r:id="rId3">
                  <a:extLst>
                    <a:ext uri="{A12FA001-AC4F-418D-AE19-62706E023703}">
                      <ahyp:hlinkClr val="tx"/>
                    </a:ext>
                  </a:extLst>
                </a:hlinkClick>
              </a:rPr>
              <a:t>Flaticon</a:t>
            </a:r>
            <a:r>
              <a:rPr lang="en" sz="1200">
                <a:solidFill>
                  <a:schemeClr val="lt1"/>
                </a:solidFill>
                <a:latin typeface="Nunito Sans"/>
                <a:ea typeface="Nunito Sans"/>
                <a:cs typeface="Nunito Sans"/>
                <a:sym typeface="Nunito Sans"/>
              </a:rPr>
              <a:t>, and infographics &amp; images by </a:t>
            </a:r>
            <a:r>
              <a:rPr b="1" lang="en" sz="1200">
                <a:solidFill>
                  <a:schemeClr val="lt1"/>
                </a:solidFill>
                <a:uFill>
                  <a:noFill/>
                </a:uFill>
                <a:latin typeface="Nunito Sans"/>
                <a:ea typeface="Nunito Sans"/>
                <a:cs typeface="Nunito Sans"/>
                <a:sym typeface="Nunito Sans"/>
                <a:hlinkClick r:id="rId4">
                  <a:extLst>
                    <a:ext uri="{A12FA001-AC4F-418D-AE19-62706E023703}">
                      <ahyp:hlinkClr val="tx"/>
                    </a:ext>
                  </a:extLst>
                </a:hlinkClick>
              </a:rPr>
              <a:t>Freepik</a:t>
            </a:r>
            <a:r>
              <a:rPr b="1" lang="en" sz="1200">
                <a:solidFill>
                  <a:schemeClr val="lt1"/>
                </a:solidFill>
                <a:latin typeface="Nunito Sans"/>
                <a:ea typeface="Nunito Sans"/>
                <a:cs typeface="Nunito Sans"/>
                <a:sym typeface="Nunito Sans"/>
              </a:rPr>
              <a:t> </a:t>
            </a:r>
            <a:endParaRPr b="1" sz="1200">
              <a:solidFill>
                <a:schemeClr val="lt1"/>
              </a:solidFill>
              <a:latin typeface="Nunito Sans"/>
              <a:ea typeface="Nunito Sans"/>
              <a:cs typeface="Nunito Sans"/>
              <a:sym typeface="Nunito Sans"/>
            </a:endParaRPr>
          </a:p>
        </p:txBody>
      </p:sp>
      <p:grpSp>
        <p:nvGrpSpPr>
          <p:cNvPr id="337" name="Google Shape;337;p30"/>
          <p:cNvGrpSpPr/>
          <p:nvPr/>
        </p:nvGrpSpPr>
        <p:grpSpPr>
          <a:xfrm>
            <a:off x="3416536" y="174277"/>
            <a:ext cx="1177743" cy="653883"/>
            <a:chOff x="7106527" y="236125"/>
            <a:chExt cx="1816103" cy="1008300"/>
          </a:xfrm>
        </p:grpSpPr>
        <p:sp>
          <p:nvSpPr>
            <p:cNvPr id="338" name="Google Shape;338;p30"/>
            <p:cNvSpPr/>
            <p:nvPr/>
          </p:nvSpPr>
          <p:spPr>
            <a:xfrm>
              <a:off x="7106527" y="236125"/>
              <a:ext cx="1008300" cy="1008300"/>
            </a:xfrm>
            <a:prstGeom prst="ellipse">
              <a:avLst/>
            </a:prstGeom>
            <a:no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30"/>
            <p:cNvSpPr/>
            <p:nvPr/>
          </p:nvSpPr>
          <p:spPr>
            <a:xfrm>
              <a:off x="7914329" y="236125"/>
              <a:ext cx="1008300" cy="1008300"/>
            </a:xfrm>
            <a:prstGeom prst="ellipse">
              <a:avLst/>
            </a:prstGeom>
            <a:no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0" name="Google Shape;340;p30"/>
          <p:cNvSpPr/>
          <p:nvPr/>
        </p:nvSpPr>
        <p:spPr>
          <a:xfrm>
            <a:off x="4186696" y="385870"/>
            <a:ext cx="177024" cy="230688"/>
          </a:xfrm>
          <a:custGeom>
            <a:rect b="b" l="l" r="r" t="t"/>
            <a:pathLst>
              <a:path extrusionOk="0" h="14229" w="10919">
                <a:moveTo>
                  <a:pt x="4680" y="0"/>
                </a:moveTo>
                <a:lnTo>
                  <a:pt x="4680" y="10525"/>
                </a:lnTo>
                <a:cubicBezTo>
                  <a:pt x="4376" y="10317"/>
                  <a:pt x="3971" y="10207"/>
                  <a:pt x="3521" y="10207"/>
                </a:cubicBezTo>
                <a:cubicBezTo>
                  <a:pt x="3020" y="10207"/>
                  <a:pt x="2463" y="10344"/>
                  <a:pt x="1930" y="10633"/>
                </a:cubicBezTo>
                <a:cubicBezTo>
                  <a:pt x="656" y="11311"/>
                  <a:pt x="1" y="12585"/>
                  <a:pt x="477" y="13454"/>
                </a:cubicBezTo>
                <a:cubicBezTo>
                  <a:pt x="752" y="13962"/>
                  <a:pt x="1339" y="14229"/>
                  <a:pt x="2029" y="14229"/>
                </a:cubicBezTo>
                <a:cubicBezTo>
                  <a:pt x="2536" y="14229"/>
                  <a:pt x="3098" y="14085"/>
                  <a:pt x="3632" y="13788"/>
                </a:cubicBezTo>
                <a:cubicBezTo>
                  <a:pt x="4216" y="13478"/>
                  <a:pt x="4609" y="13038"/>
                  <a:pt x="4966" y="12502"/>
                </a:cubicBezTo>
                <a:cubicBezTo>
                  <a:pt x="5323" y="11954"/>
                  <a:pt x="5311" y="11478"/>
                  <a:pt x="5311" y="10835"/>
                </a:cubicBezTo>
                <a:lnTo>
                  <a:pt x="5311" y="9632"/>
                </a:lnTo>
                <a:lnTo>
                  <a:pt x="5299" y="4084"/>
                </a:lnTo>
                <a:lnTo>
                  <a:pt x="5299" y="4084"/>
                </a:lnTo>
                <a:cubicBezTo>
                  <a:pt x="6585" y="4251"/>
                  <a:pt x="7288" y="5060"/>
                  <a:pt x="8454" y="6370"/>
                </a:cubicBezTo>
                <a:cubicBezTo>
                  <a:pt x="9752" y="7823"/>
                  <a:pt x="9502" y="12609"/>
                  <a:pt x="9502" y="12609"/>
                </a:cubicBezTo>
                <a:cubicBezTo>
                  <a:pt x="10895" y="8811"/>
                  <a:pt x="10919" y="4620"/>
                  <a:pt x="8038" y="3024"/>
                </a:cubicBezTo>
                <a:cubicBezTo>
                  <a:pt x="5895" y="1846"/>
                  <a:pt x="5418" y="762"/>
                  <a:pt x="5323" y="286"/>
                </a:cubicBezTo>
                <a:lnTo>
                  <a:pt x="5323"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30"/>
          <p:cNvSpPr/>
          <p:nvPr/>
        </p:nvSpPr>
        <p:spPr>
          <a:xfrm>
            <a:off x="161086" y="4341302"/>
            <a:ext cx="654000" cy="654000"/>
          </a:xfrm>
          <a:prstGeom prst="ellipse">
            <a:avLst/>
          </a:prstGeom>
          <a:no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idx="1" type="body"/>
          </p:nvPr>
        </p:nvSpPr>
        <p:spPr>
          <a:xfrm>
            <a:off x="713100" y="1082488"/>
            <a:ext cx="7717800" cy="35217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chemeClr val="dk2"/>
              </a:buClr>
              <a:buSzPts val="1200"/>
              <a:buAutoNum type="arabicPeriod"/>
              <a:defRPr sz="1300"/>
            </a:lvl1pPr>
            <a:lvl2pPr indent="-304800" lvl="1" marL="914400" rtl="0">
              <a:spcBef>
                <a:spcPts val="0"/>
              </a:spcBef>
              <a:spcAft>
                <a:spcPts val="0"/>
              </a:spcAft>
              <a:buClr>
                <a:srgbClr val="434343"/>
              </a:buClr>
              <a:buSzPts val="1200"/>
              <a:buFont typeface="Roboto Condensed Light"/>
              <a:buAutoNum type="alphaLcPeriod"/>
              <a:defRPr sz="1200"/>
            </a:lvl2pPr>
            <a:lvl3pPr indent="-304800" lvl="2" marL="1371600" rtl="0">
              <a:spcBef>
                <a:spcPts val="0"/>
              </a:spcBef>
              <a:spcAft>
                <a:spcPts val="0"/>
              </a:spcAft>
              <a:buClr>
                <a:srgbClr val="434343"/>
              </a:buClr>
              <a:buSzPts val="1200"/>
              <a:buFont typeface="Roboto Condensed Light"/>
              <a:buAutoNum type="romanLcPeriod"/>
              <a:defRPr sz="1200"/>
            </a:lvl3pPr>
            <a:lvl4pPr indent="-304800" lvl="3" marL="1828800" rtl="0">
              <a:spcBef>
                <a:spcPts val="0"/>
              </a:spcBef>
              <a:spcAft>
                <a:spcPts val="0"/>
              </a:spcAft>
              <a:buClr>
                <a:srgbClr val="434343"/>
              </a:buClr>
              <a:buSzPts val="1200"/>
              <a:buFont typeface="Roboto Condensed Light"/>
              <a:buAutoNum type="arabicPeriod"/>
              <a:defRPr sz="1200"/>
            </a:lvl4pPr>
            <a:lvl5pPr indent="-304800" lvl="4" marL="2286000" rtl="0">
              <a:spcBef>
                <a:spcPts val="0"/>
              </a:spcBef>
              <a:spcAft>
                <a:spcPts val="0"/>
              </a:spcAft>
              <a:buClr>
                <a:srgbClr val="434343"/>
              </a:buClr>
              <a:buSzPts val="1200"/>
              <a:buFont typeface="Roboto Condensed Light"/>
              <a:buAutoNum type="alphaLcPeriod"/>
              <a:defRPr sz="1200"/>
            </a:lvl5pPr>
            <a:lvl6pPr indent="-304800" lvl="5" marL="2743200" rtl="0">
              <a:spcBef>
                <a:spcPts val="0"/>
              </a:spcBef>
              <a:spcAft>
                <a:spcPts val="0"/>
              </a:spcAft>
              <a:buClr>
                <a:srgbClr val="434343"/>
              </a:buClr>
              <a:buSzPts val="1200"/>
              <a:buFont typeface="Roboto Condensed Light"/>
              <a:buAutoNum type="romanLcPeriod"/>
              <a:defRPr sz="1200"/>
            </a:lvl6pPr>
            <a:lvl7pPr indent="-304800" lvl="6" marL="3200400" rtl="0">
              <a:spcBef>
                <a:spcPts val="0"/>
              </a:spcBef>
              <a:spcAft>
                <a:spcPts val="0"/>
              </a:spcAft>
              <a:buClr>
                <a:srgbClr val="434343"/>
              </a:buClr>
              <a:buSzPts val="1200"/>
              <a:buFont typeface="Roboto Condensed Light"/>
              <a:buAutoNum type="arabicPeriod"/>
              <a:defRPr sz="1200"/>
            </a:lvl7pPr>
            <a:lvl8pPr indent="-304800" lvl="7" marL="3657600" rtl="0">
              <a:spcBef>
                <a:spcPts val="0"/>
              </a:spcBef>
              <a:spcAft>
                <a:spcPts val="0"/>
              </a:spcAft>
              <a:buClr>
                <a:srgbClr val="434343"/>
              </a:buClr>
              <a:buSzPts val="1200"/>
              <a:buFont typeface="Roboto Condensed Light"/>
              <a:buAutoNum type="alphaLcPeriod"/>
              <a:defRPr sz="1200"/>
            </a:lvl8pPr>
            <a:lvl9pPr indent="-304800" lvl="8" marL="4114800" rtl="0">
              <a:spcBef>
                <a:spcPts val="0"/>
              </a:spcBef>
              <a:spcAft>
                <a:spcPts val="0"/>
              </a:spcAft>
              <a:buClr>
                <a:srgbClr val="434343"/>
              </a:buClr>
              <a:buSzPts val="1200"/>
              <a:buFont typeface="Roboto Condensed Light"/>
              <a:buAutoNum type="romanLcPeriod"/>
              <a:defRPr sz="1200"/>
            </a:lvl9pPr>
          </a:lstStyle>
          <a:p/>
        </p:txBody>
      </p:sp>
      <p:sp>
        <p:nvSpPr>
          <p:cNvPr id="22" name="Google Shape;22;p4"/>
          <p:cNvSpPr txBox="1"/>
          <p:nvPr>
            <p:ph type="title"/>
          </p:nvPr>
        </p:nvSpPr>
        <p:spPr>
          <a:xfrm>
            <a:off x="713100" y="452325"/>
            <a:ext cx="77178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3" name="Google Shape;23;p4"/>
          <p:cNvSpPr/>
          <p:nvPr/>
        </p:nvSpPr>
        <p:spPr>
          <a:xfrm>
            <a:off x="0" y="0"/>
            <a:ext cx="9151200" cy="162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2">
    <p:spTree>
      <p:nvGrpSpPr>
        <p:cNvPr id="342" name="Shape 342"/>
        <p:cNvGrpSpPr/>
        <p:nvPr/>
      </p:nvGrpSpPr>
      <p:grpSpPr>
        <a:xfrm>
          <a:off x="0" y="0"/>
          <a:ext cx="0" cy="0"/>
          <a:chOff x="0" y="0"/>
          <a:chExt cx="0" cy="0"/>
        </a:xfrm>
      </p:grpSpPr>
      <p:sp>
        <p:nvSpPr>
          <p:cNvPr id="343" name="Google Shape;343;p31"/>
          <p:cNvSpPr/>
          <p:nvPr/>
        </p:nvSpPr>
        <p:spPr>
          <a:xfrm>
            <a:off x="-7050" y="0"/>
            <a:ext cx="7206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31"/>
          <p:cNvSpPr/>
          <p:nvPr/>
        </p:nvSpPr>
        <p:spPr>
          <a:xfrm>
            <a:off x="-7050" y="4421625"/>
            <a:ext cx="720600" cy="722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31"/>
          <p:cNvSpPr/>
          <p:nvPr/>
        </p:nvSpPr>
        <p:spPr>
          <a:xfrm>
            <a:off x="271869" y="4577180"/>
            <a:ext cx="162761" cy="411290"/>
          </a:xfrm>
          <a:custGeom>
            <a:rect b="b" l="l" r="r" t="t"/>
            <a:pathLst>
              <a:path extrusionOk="0" h="29123" w="11527">
                <a:moveTo>
                  <a:pt x="7986" y="1704"/>
                </a:moveTo>
                <a:cubicBezTo>
                  <a:pt x="8034" y="1704"/>
                  <a:pt x="8083" y="1707"/>
                  <a:pt x="8133" y="1711"/>
                </a:cubicBezTo>
                <a:cubicBezTo>
                  <a:pt x="10443" y="1938"/>
                  <a:pt x="8693" y="7164"/>
                  <a:pt x="6192" y="8784"/>
                </a:cubicBezTo>
                <a:lnTo>
                  <a:pt x="6192" y="8784"/>
                </a:lnTo>
                <a:cubicBezTo>
                  <a:pt x="6199" y="8760"/>
                  <a:pt x="5303" y="1704"/>
                  <a:pt x="7986" y="1704"/>
                </a:cubicBezTo>
                <a:close/>
                <a:moveTo>
                  <a:pt x="7395" y="16082"/>
                </a:moveTo>
                <a:cubicBezTo>
                  <a:pt x="8002" y="16082"/>
                  <a:pt x="9383" y="16106"/>
                  <a:pt x="9705" y="18237"/>
                </a:cubicBezTo>
                <a:cubicBezTo>
                  <a:pt x="10026" y="20487"/>
                  <a:pt x="8121" y="21476"/>
                  <a:pt x="8121" y="21476"/>
                </a:cubicBezTo>
                <a:lnTo>
                  <a:pt x="7395" y="16082"/>
                </a:lnTo>
                <a:close/>
                <a:moveTo>
                  <a:pt x="6073" y="11713"/>
                </a:moveTo>
                <a:lnTo>
                  <a:pt x="6526" y="14201"/>
                </a:lnTo>
                <a:cubicBezTo>
                  <a:pt x="5002" y="14594"/>
                  <a:pt x="3811" y="15642"/>
                  <a:pt x="3585" y="17237"/>
                </a:cubicBezTo>
                <a:cubicBezTo>
                  <a:pt x="3478" y="18023"/>
                  <a:pt x="3704" y="18773"/>
                  <a:pt x="4109" y="19428"/>
                </a:cubicBezTo>
                <a:cubicBezTo>
                  <a:pt x="4251" y="19678"/>
                  <a:pt x="4466" y="19904"/>
                  <a:pt x="4716" y="20071"/>
                </a:cubicBezTo>
                <a:cubicBezTo>
                  <a:pt x="4763" y="20095"/>
                  <a:pt x="5013" y="20190"/>
                  <a:pt x="5025" y="20214"/>
                </a:cubicBezTo>
                <a:cubicBezTo>
                  <a:pt x="3585" y="16463"/>
                  <a:pt x="6668" y="16165"/>
                  <a:pt x="6668" y="16165"/>
                </a:cubicBezTo>
                <a:lnTo>
                  <a:pt x="7478" y="21749"/>
                </a:lnTo>
                <a:cubicBezTo>
                  <a:pt x="7139" y="21798"/>
                  <a:pt x="6820" y="21819"/>
                  <a:pt x="6522" y="21819"/>
                </a:cubicBezTo>
                <a:cubicBezTo>
                  <a:pt x="4256" y="21819"/>
                  <a:pt x="3168" y="20583"/>
                  <a:pt x="3168" y="20583"/>
                </a:cubicBezTo>
                <a:cubicBezTo>
                  <a:pt x="1525" y="19202"/>
                  <a:pt x="1453" y="16987"/>
                  <a:pt x="2418" y="15344"/>
                </a:cubicBezTo>
                <a:cubicBezTo>
                  <a:pt x="3228" y="13999"/>
                  <a:pt x="6073" y="11713"/>
                  <a:pt x="6073" y="11713"/>
                </a:cubicBezTo>
                <a:close/>
                <a:moveTo>
                  <a:pt x="8457" y="1"/>
                </a:moveTo>
                <a:cubicBezTo>
                  <a:pt x="7561" y="1"/>
                  <a:pt x="6831" y="540"/>
                  <a:pt x="6228" y="1795"/>
                </a:cubicBezTo>
                <a:cubicBezTo>
                  <a:pt x="4787" y="4843"/>
                  <a:pt x="5680" y="9069"/>
                  <a:pt x="5680" y="9069"/>
                </a:cubicBezTo>
                <a:cubicBezTo>
                  <a:pt x="5716" y="9200"/>
                  <a:pt x="4132" y="10331"/>
                  <a:pt x="3942" y="10510"/>
                </a:cubicBezTo>
                <a:cubicBezTo>
                  <a:pt x="3418" y="10974"/>
                  <a:pt x="2930" y="11463"/>
                  <a:pt x="2477" y="11986"/>
                </a:cubicBezTo>
                <a:cubicBezTo>
                  <a:pt x="1799" y="12784"/>
                  <a:pt x="1192" y="13677"/>
                  <a:pt x="858" y="14689"/>
                </a:cubicBezTo>
                <a:cubicBezTo>
                  <a:pt x="120" y="16951"/>
                  <a:pt x="1" y="19273"/>
                  <a:pt x="1846" y="20964"/>
                </a:cubicBezTo>
                <a:cubicBezTo>
                  <a:pt x="3273" y="22273"/>
                  <a:pt x="5238" y="22893"/>
                  <a:pt x="7184" y="22893"/>
                </a:cubicBezTo>
                <a:cubicBezTo>
                  <a:pt x="7203" y="22893"/>
                  <a:pt x="7221" y="22893"/>
                  <a:pt x="7240" y="22892"/>
                </a:cubicBezTo>
                <a:lnTo>
                  <a:pt x="7240" y="22892"/>
                </a:lnTo>
                <a:cubicBezTo>
                  <a:pt x="7419" y="23678"/>
                  <a:pt x="8038" y="27965"/>
                  <a:pt x="5740" y="28298"/>
                </a:cubicBezTo>
                <a:cubicBezTo>
                  <a:pt x="5404" y="28345"/>
                  <a:pt x="5121" y="28366"/>
                  <a:pt x="4882" y="28366"/>
                </a:cubicBezTo>
                <a:cubicBezTo>
                  <a:pt x="3501" y="28366"/>
                  <a:pt x="3597" y="27691"/>
                  <a:pt x="3597" y="27691"/>
                </a:cubicBezTo>
                <a:cubicBezTo>
                  <a:pt x="4704" y="27584"/>
                  <a:pt x="5180" y="26464"/>
                  <a:pt x="4882" y="25643"/>
                </a:cubicBezTo>
                <a:cubicBezTo>
                  <a:pt x="4654" y="25076"/>
                  <a:pt x="4041" y="24516"/>
                  <a:pt x="3300" y="24516"/>
                </a:cubicBezTo>
                <a:cubicBezTo>
                  <a:pt x="2998" y="24516"/>
                  <a:pt x="2674" y="24609"/>
                  <a:pt x="2346" y="24833"/>
                </a:cubicBezTo>
                <a:cubicBezTo>
                  <a:pt x="1094" y="25688"/>
                  <a:pt x="958" y="29122"/>
                  <a:pt x="4929" y="29122"/>
                </a:cubicBezTo>
                <a:cubicBezTo>
                  <a:pt x="4996" y="29122"/>
                  <a:pt x="5063" y="29121"/>
                  <a:pt x="5133" y="29119"/>
                </a:cubicBezTo>
                <a:cubicBezTo>
                  <a:pt x="9300" y="28977"/>
                  <a:pt x="7954" y="22690"/>
                  <a:pt x="7954" y="22690"/>
                </a:cubicBezTo>
                <a:cubicBezTo>
                  <a:pt x="8692" y="22642"/>
                  <a:pt x="11526" y="20380"/>
                  <a:pt x="11086" y="17570"/>
                </a:cubicBezTo>
                <a:cubicBezTo>
                  <a:pt x="10546" y="14070"/>
                  <a:pt x="7616" y="13938"/>
                  <a:pt x="7176" y="13938"/>
                </a:cubicBezTo>
                <a:cubicBezTo>
                  <a:pt x="7140" y="13938"/>
                  <a:pt x="7121" y="13939"/>
                  <a:pt x="7121" y="13939"/>
                </a:cubicBezTo>
                <a:lnTo>
                  <a:pt x="6609" y="10879"/>
                </a:lnTo>
                <a:cubicBezTo>
                  <a:pt x="7740" y="9915"/>
                  <a:pt x="9419" y="7724"/>
                  <a:pt x="10121" y="4188"/>
                </a:cubicBezTo>
                <a:cubicBezTo>
                  <a:pt x="10812" y="640"/>
                  <a:pt x="9085" y="80"/>
                  <a:pt x="9085" y="80"/>
                </a:cubicBezTo>
                <a:cubicBezTo>
                  <a:pt x="8867" y="28"/>
                  <a:pt x="8658" y="1"/>
                  <a:pt x="845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13">
    <p:spTree>
      <p:nvGrpSpPr>
        <p:cNvPr id="346" name="Shape 346"/>
        <p:cNvGrpSpPr/>
        <p:nvPr/>
      </p:nvGrpSpPr>
      <p:grpSpPr>
        <a:xfrm>
          <a:off x="0" y="0"/>
          <a:ext cx="0" cy="0"/>
          <a:chOff x="0" y="0"/>
          <a:chExt cx="0" cy="0"/>
        </a:xfrm>
      </p:grpSpPr>
      <p:sp>
        <p:nvSpPr>
          <p:cNvPr id="347" name="Google Shape;347;p32"/>
          <p:cNvSpPr/>
          <p:nvPr/>
        </p:nvSpPr>
        <p:spPr>
          <a:xfrm>
            <a:off x="0" y="0"/>
            <a:ext cx="9151200" cy="162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p:nvPr/>
        </p:nvSpPr>
        <p:spPr>
          <a:xfrm>
            <a:off x="0" y="0"/>
            <a:ext cx="9151200" cy="162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 name="Google Shape;26;p5"/>
          <p:cNvGrpSpPr/>
          <p:nvPr/>
        </p:nvGrpSpPr>
        <p:grpSpPr>
          <a:xfrm>
            <a:off x="190450" y="519990"/>
            <a:ext cx="8741836" cy="507900"/>
            <a:chOff x="190450" y="519990"/>
            <a:chExt cx="8741836" cy="507900"/>
          </a:xfrm>
        </p:grpSpPr>
        <p:grpSp>
          <p:nvGrpSpPr>
            <p:cNvPr id="27" name="Google Shape;27;p5"/>
            <p:cNvGrpSpPr/>
            <p:nvPr/>
          </p:nvGrpSpPr>
          <p:grpSpPr>
            <a:xfrm>
              <a:off x="190450" y="519990"/>
              <a:ext cx="8741819" cy="507900"/>
              <a:chOff x="190450" y="519990"/>
              <a:chExt cx="8741819" cy="507900"/>
            </a:xfrm>
          </p:grpSpPr>
          <p:grpSp>
            <p:nvGrpSpPr>
              <p:cNvPr id="28" name="Google Shape;28;p5"/>
              <p:cNvGrpSpPr/>
              <p:nvPr/>
            </p:nvGrpSpPr>
            <p:grpSpPr>
              <a:xfrm>
                <a:off x="190450" y="531356"/>
                <a:ext cx="8741819" cy="485108"/>
                <a:chOff x="0" y="1756825"/>
                <a:chExt cx="3894600" cy="461700"/>
              </a:xfrm>
            </p:grpSpPr>
            <p:cxnSp>
              <p:nvCxnSpPr>
                <p:cNvPr id="29" name="Google Shape;29;p5"/>
                <p:cNvCxnSpPr/>
                <p:nvPr/>
              </p:nvCxnSpPr>
              <p:spPr>
                <a:xfrm>
                  <a:off x="0" y="1756825"/>
                  <a:ext cx="3894600" cy="0"/>
                </a:xfrm>
                <a:prstGeom prst="straightConnector1">
                  <a:avLst/>
                </a:prstGeom>
                <a:noFill/>
                <a:ln cap="flat" cmpd="sng" w="9525">
                  <a:solidFill>
                    <a:schemeClr val="accent2"/>
                  </a:solidFill>
                  <a:prstDash val="solid"/>
                  <a:round/>
                  <a:headEnd len="med" w="med" type="none"/>
                  <a:tailEnd len="med" w="med" type="none"/>
                </a:ln>
              </p:spPr>
            </p:cxnSp>
            <p:cxnSp>
              <p:nvCxnSpPr>
                <p:cNvPr id="30" name="Google Shape;30;p5"/>
                <p:cNvCxnSpPr/>
                <p:nvPr/>
              </p:nvCxnSpPr>
              <p:spPr>
                <a:xfrm>
                  <a:off x="0" y="1910717"/>
                  <a:ext cx="660000" cy="0"/>
                </a:xfrm>
                <a:prstGeom prst="straightConnector1">
                  <a:avLst/>
                </a:prstGeom>
                <a:noFill/>
                <a:ln cap="flat" cmpd="sng" w="9525">
                  <a:solidFill>
                    <a:schemeClr val="accent2"/>
                  </a:solidFill>
                  <a:prstDash val="solid"/>
                  <a:round/>
                  <a:headEnd len="med" w="med" type="none"/>
                  <a:tailEnd len="med" w="med" type="none"/>
                </a:ln>
              </p:spPr>
            </p:cxnSp>
            <p:cxnSp>
              <p:nvCxnSpPr>
                <p:cNvPr id="31" name="Google Shape;31;p5"/>
                <p:cNvCxnSpPr/>
                <p:nvPr/>
              </p:nvCxnSpPr>
              <p:spPr>
                <a:xfrm>
                  <a:off x="0" y="2064614"/>
                  <a:ext cx="660000" cy="0"/>
                </a:xfrm>
                <a:prstGeom prst="straightConnector1">
                  <a:avLst/>
                </a:prstGeom>
                <a:noFill/>
                <a:ln cap="flat" cmpd="sng" w="9525">
                  <a:solidFill>
                    <a:schemeClr val="accent2"/>
                  </a:solidFill>
                  <a:prstDash val="solid"/>
                  <a:round/>
                  <a:headEnd len="med" w="med" type="none"/>
                  <a:tailEnd len="med" w="med" type="none"/>
                </a:ln>
              </p:spPr>
            </p:cxnSp>
            <p:cxnSp>
              <p:nvCxnSpPr>
                <p:cNvPr id="32" name="Google Shape;32;p5"/>
                <p:cNvCxnSpPr/>
                <p:nvPr/>
              </p:nvCxnSpPr>
              <p:spPr>
                <a:xfrm>
                  <a:off x="0" y="2218525"/>
                  <a:ext cx="3894600" cy="0"/>
                </a:xfrm>
                <a:prstGeom prst="straightConnector1">
                  <a:avLst/>
                </a:prstGeom>
                <a:noFill/>
                <a:ln cap="flat" cmpd="sng" w="9525">
                  <a:solidFill>
                    <a:schemeClr val="accent2"/>
                  </a:solidFill>
                  <a:prstDash val="solid"/>
                  <a:round/>
                  <a:headEnd len="med" w="med" type="none"/>
                  <a:tailEnd len="med" w="med" type="none"/>
                </a:ln>
              </p:spPr>
            </p:cxnSp>
          </p:grpSp>
          <p:cxnSp>
            <p:nvCxnSpPr>
              <p:cNvPr id="33" name="Google Shape;33;p5"/>
              <p:cNvCxnSpPr/>
              <p:nvPr/>
            </p:nvCxnSpPr>
            <p:spPr>
              <a:xfrm>
                <a:off x="289225" y="519990"/>
                <a:ext cx="0" cy="507900"/>
              </a:xfrm>
              <a:prstGeom prst="straightConnector1">
                <a:avLst/>
              </a:prstGeom>
              <a:noFill/>
              <a:ln cap="flat" cmpd="sng" w="19050">
                <a:solidFill>
                  <a:schemeClr val="accent2"/>
                </a:solidFill>
                <a:prstDash val="solid"/>
                <a:round/>
                <a:headEnd len="med" w="med" type="none"/>
                <a:tailEnd len="med" w="med" type="none"/>
              </a:ln>
            </p:spPr>
          </p:cxnSp>
          <p:cxnSp>
            <p:nvCxnSpPr>
              <p:cNvPr id="34" name="Google Shape;34;p5"/>
              <p:cNvCxnSpPr/>
              <p:nvPr/>
            </p:nvCxnSpPr>
            <p:spPr>
              <a:xfrm>
                <a:off x="190450" y="519990"/>
                <a:ext cx="0" cy="507900"/>
              </a:xfrm>
              <a:prstGeom prst="straightConnector1">
                <a:avLst/>
              </a:prstGeom>
              <a:noFill/>
              <a:ln cap="flat" cmpd="sng" w="28575">
                <a:solidFill>
                  <a:schemeClr val="accent2"/>
                </a:solidFill>
                <a:prstDash val="solid"/>
                <a:round/>
                <a:headEnd len="med" w="med" type="none"/>
                <a:tailEnd len="med" w="med" type="none"/>
              </a:ln>
            </p:spPr>
          </p:cxnSp>
          <p:cxnSp>
            <p:nvCxnSpPr>
              <p:cNvPr id="35" name="Google Shape;35;p5"/>
              <p:cNvCxnSpPr/>
              <p:nvPr/>
            </p:nvCxnSpPr>
            <p:spPr>
              <a:xfrm>
                <a:off x="8932269" y="519990"/>
                <a:ext cx="0" cy="507900"/>
              </a:xfrm>
              <a:prstGeom prst="straightConnector1">
                <a:avLst/>
              </a:prstGeom>
              <a:noFill/>
              <a:ln cap="flat" cmpd="sng" w="9525">
                <a:solidFill>
                  <a:schemeClr val="accent2"/>
                </a:solidFill>
                <a:prstDash val="solid"/>
                <a:round/>
                <a:headEnd len="med" w="med" type="none"/>
                <a:tailEnd len="med" w="med" type="none"/>
              </a:ln>
            </p:spPr>
          </p:cxnSp>
          <p:cxnSp>
            <p:nvCxnSpPr>
              <p:cNvPr id="36" name="Google Shape;36;p5"/>
              <p:cNvCxnSpPr/>
              <p:nvPr/>
            </p:nvCxnSpPr>
            <p:spPr>
              <a:xfrm>
                <a:off x="1312338" y="519990"/>
                <a:ext cx="0" cy="507900"/>
              </a:xfrm>
              <a:prstGeom prst="straightConnector1">
                <a:avLst/>
              </a:prstGeom>
              <a:noFill/>
              <a:ln cap="flat" cmpd="sng" w="9525">
                <a:solidFill>
                  <a:schemeClr val="accent2"/>
                </a:solidFill>
                <a:prstDash val="solid"/>
                <a:round/>
                <a:headEnd len="med" w="med" type="none"/>
                <a:tailEnd len="med" w="med" type="none"/>
              </a:ln>
            </p:spPr>
          </p:cxnSp>
          <p:cxnSp>
            <p:nvCxnSpPr>
              <p:cNvPr id="37" name="Google Shape;37;p5"/>
              <p:cNvCxnSpPr/>
              <p:nvPr/>
            </p:nvCxnSpPr>
            <p:spPr>
              <a:xfrm>
                <a:off x="7831663" y="519990"/>
                <a:ext cx="0" cy="507900"/>
              </a:xfrm>
              <a:prstGeom prst="straightConnector1">
                <a:avLst/>
              </a:prstGeom>
              <a:noFill/>
              <a:ln cap="flat" cmpd="sng" w="9525">
                <a:solidFill>
                  <a:schemeClr val="accent2"/>
                </a:solidFill>
                <a:prstDash val="solid"/>
                <a:round/>
                <a:headEnd len="med" w="med" type="none"/>
                <a:tailEnd len="med" w="med" type="none"/>
              </a:ln>
            </p:spPr>
          </p:cxnSp>
        </p:grpSp>
        <p:grpSp>
          <p:nvGrpSpPr>
            <p:cNvPr id="38" name="Google Shape;38;p5"/>
            <p:cNvGrpSpPr/>
            <p:nvPr/>
          </p:nvGrpSpPr>
          <p:grpSpPr>
            <a:xfrm>
              <a:off x="7450850" y="693050"/>
              <a:ext cx="1481436" cy="161700"/>
              <a:chOff x="0" y="1910717"/>
              <a:chExt cx="660000" cy="153897"/>
            </a:xfrm>
          </p:grpSpPr>
          <p:cxnSp>
            <p:nvCxnSpPr>
              <p:cNvPr id="39" name="Google Shape;39;p5"/>
              <p:cNvCxnSpPr/>
              <p:nvPr/>
            </p:nvCxnSpPr>
            <p:spPr>
              <a:xfrm>
                <a:off x="0" y="1910717"/>
                <a:ext cx="660000" cy="0"/>
              </a:xfrm>
              <a:prstGeom prst="straightConnector1">
                <a:avLst/>
              </a:prstGeom>
              <a:noFill/>
              <a:ln cap="flat" cmpd="sng" w="9525">
                <a:solidFill>
                  <a:schemeClr val="accent2"/>
                </a:solidFill>
                <a:prstDash val="solid"/>
                <a:round/>
                <a:headEnd len="med" w="med" type="none"/>
                <a:tailEnd len="med" w="med" type="none"/>
              </a:ln>
            </p:spPr>
          </p:cxnSp>
          <p:cxnSp>
            <p:nvCxnSpPr>
              <p:cNvPr id="40" name="Google Shape;40;p5"/>
              <p:cNvCxnSpPr/>
              <p:nvPr/>
            </p:nvCxnSpPr>
            <p:spPr>
              <a:xfrm>
                <a:off x="0" y="2064614"/>
                <a:ext cx="660000" cy="0"/>
              </a:xfrm>
              <a:prstGeom prst="straightConnector1">
                <a:avLst/>
              </a:prstGeom>
              <a:noFill/>
              <a:ln cap="flat" cmpd="sng" w="9525">
                <a:solidFill>
                  <a:schemeClr val="accent2"/>
                </a:solidFill>
                <a:prstDash val="solid"/>
                <a:round/>
                <a:headEnd len="med" w="med" type="none"/>
                <a:tailEnd len="med" w="med" type="none"/>
              </a:ln>
            </p:spPr>
          </p:cxnSp>
        </p:grpSp>
      </p:grpSp>
      <p:sp>
        <p:nvSpPr>
          <p:cNvPr id="41" name="Google Shape;41;p5"/>
          <p:cNvSpPr txBox="1"/>
          <p:nvPr>
            <p:ph idx="1" type="subTitle"/>
          </p:nvPr>
        </p:nvSpPr>
        <p:spPr>
          <a:xfrm>
            <a:off x="1447639" y="3048975"/>
            <a:ext cx="2716800" cy="4206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1800">
                <a:solidFill>
                  <a:schemeClr val="dk2"/>
                </a:solidFill>
                <a:latin typeface="Lora"/>
                <a:ea typeface="Lora"/>
                <a:cs typeface="Lora"/>
                <a:sym typeface="Lora"/>
              </a:defRPr>
            </a:lvl1pPr>
            <a:lvl2pPr lvl="1" rtl="0" algn="ctr">
              <a:spcBef>
                <a:spcPts val="0"/>
              </a:spcBef>
              <a:spcAft>
                <a:spcPts val="0"/>
              </a:spcAft>
              <a:buNone/>
              <a:defRPr b="1" i="1" sz="1800">
                <a:solidFill>
                  <a:schemeClr val="dk2"/>
                </a:solidFill>
                <a:latin typeface="Lora"/>
                <a:ea typeface="Lora"/>
                <a:cs typeface="Lora"/>
                <a:sym typeface="Lora"/>
              </a:defRPr>
            </a:lvl2pPr>
            <a:lvl3pPr lvl="2" rtl="0" algn="ctr">
              <a:spcBef>
                <a:spcPts val="0"/>
              </a:spcBef>
              <a:spcAft>
                <a:spcPts val="0"/>
              </a:spcAft>
              <a:buNone/>
              <a:defRPr b="1" i="1" sz="1800">
                <a:solidFill>
                  <a:schemeClr val="dk2"/>
                </a:solidFill>
                <a:latin typeface="Lora"/>
                <a:ea typeface="Lora"/>
                <a:cs typeface="Lora"/>
                <a:sym typeface="Lora"/>
              </a:defRPr>
            </a:lvl3pPr>
            <a:lvl4pPr lvl="3" rtl="0" algn="ctr">
              <a:spcBef>
                <a:spcPts val="0"/>
              </a:spcBef>
              <a:spcAft>
                <a:spcPts val="0"/>
              </a:spcAft>
              <a:buNone/>
              <a:defRPr b="1" i="1" sz="1800">
                <a:solidFill>
                  <a:schemeClr val="dk2"/>
                </a:solidFill>
                <a:latin typeface="Lora"/>
                <a:ea typeface="Lora"/>
                <a:cs typeface="Lora"/>
                <a:sym typeface="Lora"/>
              </a:defRPr>
            </a:lvl4pPr>
            <a:lvl5pPr lvl="4" rtl="0" algn="ctr">
              <a:spcBef>
                <a:spcPts val="0"/>
              </a:spcBef>
              <a:spcAft>
                <a:spcPts val="0"/>
              </a:spcAft>
              <a:buNone/>
              <a:defRPr b="1" i="1" sz="1800">
                <a:solidFill>
                  <a:schemeClr val="dk2"/>
                </a:solidFill>
                <a:latin typeface="Lora"/>
                <a:ea typeface="Lora"/>
                <a:cs typeface="Lora"/>
                <a:sym typeface="Lora"/>
              </a:defRPr>
            </a:lvl5pPr>
            <a:lvl6pPr lvl="5" rtl="0" algn="ctr">
              <a:spcBef>
                <a:spcPts val="0"/>
              </a:spcBef>
              <a:spcAft>
                <a:spcPts val="0"/>
              </a:spcAft>
              <a:buNone/>
              <a:defRPr b="1" i="1" sz="1800">
                <a:solidFill>
                  <a:schemeClr val="dk2"/>
                </a:solidFill>
                <a:latin typeface="Lora"/>
                <a:ea typeface="Lora"/>
                <a:cs typeface="Lora"/>
                <a:sym typeface="Lora"/>
              </a:defRPr>
            </a:lvl6pPr>
            <a:lvl7pPr lvl="6" rtl="0" algn="ctr">
              <a:spcBef>
                <a:spcPts val="0"/>
              </a:spcBef>
              <a:spcAft>
                <a:spcPts val="0"/>
              </a:spcAft>
              <a:buNone/>
              <a:defRPr b="1" i="1" sz="1800">
                <a:solidFill>
                  <a:schemeClr val="dk2"/>
                </a:solidFill>
                <a:latin typeface="Lora"/>
                <a:ea typeface="Lora"/>
                <a:cs typeface="Lora"/>
                <a:sym typeface="Lora"/>
              </a:defRPr>
            </a:lvl7pPr>
            <a:lvl8pPr lvl="7" rtl="0" algn="ctr">
              <a:spcBef>
                <a:spcPts val="0"/>
              </a:spcBef>
              <a:spcAft>
                <a:spcPts val="0"/>
              </a:spcAft>
              <a:buNone/>
              <a:defRPr b="1" i="1" sz="1800">
                <a:solidFill>
                  <a:schemeClr val="dk2"/>
                </a:solidFill>
                <a:latin typeface="Lora"/>
                <a:ea typeface="Lora"/>
                <a:cs typeface="Lora"/>
                <a:sym typeface="Lora"/>
              </a:defRPr>
            </a:lvl8pPr>
            <a:lvl9pPr lvl="8" rtl="0" algn="ctr">
              <a:spcBef>
                <a:spcPts val="0"/>
              </a:spcBef>
              <a:spcAft>
                <a:spcPts val="0"/>
              </a:spcAft>
              <a:buNone/>
              <a:defRPr b="1" i="1" sz="1800">
                <a:solidFill>
                  <a:schemeClr val="dk2"/>
                </a:solidFill>
                <a:latin typeface="Lora"/>
                <a:ea typeface="Lora"/>
                <a:cs typeface="Lora"/>
                <a:sym typeface="Lora"/>
              </a:defRPr>
            </a:lvl9pPr>
          </a:lstStyle>
          <a:p/>
        </p:txBody>
      </p:sp>
      <p:sp>
        <p:nvSpPr>
          <p:cNvPr id="42" name="Google Shape;42;p5"/>
          <p:cNvSpPr txBox="1"/>
          <p:nvPr>
            <p:ph idx="2" type="subTitle"/>
          </p:nvPr>
        </p:nvSpPr>
        <p:spPr>
          <a:xfrm>
            <a:off x="1330539" y="3375325"/>
            <a:ext cx="2953500" cy="923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0"/>
              </a:spcBef>
              <a:spcAft>
                <a:spcPts val="0"/>
              </a:spcAft>
              <a:buNone/>
              <a:defRPr b="1" sz="1600"/>
            </a:lvl2pPr>
            <a:lvl3pPr lvl="2" rtl="0" algn="ctr">
              <a:spcBef>
                <a:spcPts val="0"/>
              </a:spcBef>
              <a:spcAft>
                <a:spcPts val="0"/>
              </a:spcAft>
              <a:buNone/>
              <a:defRPr b="1" sz="1600"/>
            </a:lvl3pPr>
            <a:lvl4pPr lvl="3" rtl="0" algn="ctr">
              <a:spcBef>
                <a:spcPts val="0"/>
              </a:spcBef>
              <a:spcAft>
                <a:spcPts val="0"/>
              </a:spcAft>
              <a:buNone/>
              <a:defRPr b="1" sz="1600"/>
            </a:lvl4pPr>
            <a:lvl5pPr lvl="4" rtl="0" algn="ctr">
              <a:spcBef>
                <a:spcPts val="0"/>
              </a:spcBef>
              <a:spcAft>
                <a:spcPts val="0"/>
              </a:spcAft>
              <a:buNone/>
              <a:defRPr b="1" sz="1600"/>
            </a:lvl5pPr>
            <a:lvl6pPr lvl="5" rtl="0" algn="ctr">
              <a:spcBef>
                <a:spcPts val="0"/>
              </a:spcBef>
              <a:spcAft>
                <a:spcPts val="0"/>
              </a:spcAft>
              <a:buNone/>
              <a:defRPr b="1" sz="1600"/>
            </a:lvl6pPr>
            <a:lvl7pPr lvl="6" rtl="0" algn="ctr">
              <a:spcBef>
                <a:spcPts val="0"/>
              </a:spcBef>
              <a:spcAft>
                <a:spcPts val="0"/>
              </a:spcAft>
              <a:buNone/>
              <a:defRPr b="1" sz="1600"/>
            </a:lvl7pPr>
            <a:lvl8pPr lvl="7" rtl="0" algn="ctr">
              <a:spcBef>
                <a:spcPts val="0"/>
              </a:spcBef>
              <a:spcAft>
                <a:spcPts val="0"/>
              </a:spcAft>
              <a:buNone/>
              <a:defRPr b="1" sz="1600"/>
            </a:lvl8pPr>
            <a:lvl9pPr lvl="8" rtl="0" algn="ctr">
              <a:spcBef>
                <a:spcPts val="0"/>
              </a:spcBef>
              <a:spcAft>
                <a:spcPts val="0"/>
              </a:spcAft>
              <a:buNone/>
              <a:defRPr b="1" sz="1600"/>
            </a:lvl9pPr>
          </a:lstStyle>
          <a:p/>
        </p:txBody>
      </p:sp>
      <p:sp>
        <p:nvSpPr>
          <p:cNvPr id="43" name="Google Shape;43;p5"/>
          <p:cNvSpPr txBox="1"/>
          <p:nvPr>
            <p:ph idx="3" type="subTitle"/>
          </p:nvPr>
        </p:nvSpPr>
        <p:spPr>
          <a:xfrm>
            <a:off x="5006864" y="3048975"/>
            <a:ext cx="2715600" cy="4206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1800">
                <a:solidFill>
                  <a:schemeClr val="dk2"/>
                </a:solidFill>
                <a:latin typeface="Lora"/>
                <a:ea typeface="Lora"/>
                <a:cs typeface="Lora"/>
                <a:sym typeface="Lora"/>
              </a:defRPr>
            </a:lvl1pPr>
            <a:lvl2pPr lvl="1" rtl="0" algn="ctr">
              <a:spcBef>
                <a:spcPts val="0"/>
              </a:spcBef>
              <a:spcAft>
                <a:spcPts val="0"/>
              </a:spcAft>
              <a:buNone/>
              <a:defRPr b="1" i="1" sz="1800">
                <a:solidFill>
                  <a:schemeClr val="dk2"/>
                </a:solidFill>
                <a:latin typeface="Lora"/>
                <a:ea typeface="Lora"/>
                <a:cs typeface="Lora"/>
                <a:sym typeface="Lora"/>
              </a:defRPr>
            </a:lvl2pPr>
            <a:lvl3pPr lvl="2" rtl="0" algn="ctr">
              <a:spcBef>
                <a:spcPts val="0"/>
              </a:spcBef>
              <a:spcAft>
                <a:spcPts val="0"/>
              </a:spcAft>
              <a:buNone/>
              <a:defRPr b="1" i="1" sz="1800">
                <a:solidFill>
                  <a:schemeClr val="dk2"/>
                </a:solidFill>
                <a:latin typeface="Lora"/>
                <a:ea typeface="Lora"/>
                <a:cs typeface="Lora"/>
                <a:sym typeface="Lora"/>
              </a:defRPr>
            </a:lvl3pPr>
            <a:lvl4pPr lvl="3" rtl="0" algn="ctr">
              <a:spcBef>
                <a:spcPts val="0"/>
              </a:spcBef>
              <a:spcAft>
                <a:spcPts val="0"/>
              </a:spcAft>
              <a:buNone/>
              <a:defRPr b="1" i="1" sz="1800">
                <a:solidFill>
                  <a:schemeClr val="dk2"/>
                </a:solidFill>
                <a:latin typeface="Lora"/>
                <a:ea typeface="Lora"/>
                <a:cs typeface="Lora"/>
                <a:sym typeface="Lora"/>
              </a:defRPr>
            </a:lvl4pPr>
            <a:lvl5pPr lvl="4" rtl="0" algn="ctr">
              <a:spcBef>
                <a:spcPts val="0"/>
              </a:spcBef>
              <a:spcAft>
                <a:spcPts val="0"/>
              </a:spcAft>
              <a:buNone/>
              <a:defRPr b="1" i="1" sz="1800">
                <a:solidFill>
                  <a:schemeClr val="dk2"/>
                </a:solidFill>
                <a:latin typeface="Lora"/>
                <a:ea typeface="Lora"/>
                <a:cs typeface="Lora"/>
                <a:sym typeface="Lora"/>
              </a:defRPr>
            </a:lvl5pPr>
            <a:lvl6pPr lvl="5" rtl="0" algn="ctr">
              <a:spcBef>
                <a:spcPts val="0"/>
              </a:spcBef>
              <a:spcAft>
                <a:spcPts val="0"/>
              </a:spcAft>
              <a:buNone/>
              <a:defRPr b="1" i="1" sz="1800">
                <a:solidFill>
                  <a:schemeClr val="dk2"/>
                </a:solidFill>
                <a:latin typeface="Lora"/>
                <a:ea typeface="Lora"/>
                <a:cs typeface="Lora"/>
                <a:sym typeface="Lora"/>
              </a:defRPr>
            </a:lvl6pPr>
            <a:lvl7pPr lvl="6" rtl="0" algn="ctr">
              <a:spcBef>
                <a:spcPts val="0"/>
              </a:spcBef>
              <a:spcAft>
                <a:spcPts val="0"/>
              </a:spcAft>
              <a:buNone/>
              <a:defRPr b="1" i="1" sz="1800">
                <a:solidFill>
                  <a:schemeClr val="dk2"/>
                </a:solidFill>
                <a:latin typeface="Lora"/>
                <a:ea typeface="Lora"/>
                <a:cs typeface="Lora"/>
                <a:sym typeface="Lora"/>
              </a:defRPr>
            </a:lvl7pPr>
            <a:lvl8pPr lvl="7" rtl="0" algn="ctr">
              <a:spcBef>
                <a:spcPts val="0"/>
              </a:spcBef>
              <a:spcAft>
                <a:spcPts val="0"/>
              </a:spcAft>
              <a:buNone/>
              <a:defRPr b="1" i="1" sz="1800">
                <a:solidFill>
                  <a:schemeClr val="dk2"/>
                </a:solidFill>
                <a:latin typeface="Lora"/>
                <a:ea typeface="Lora"/>
                <a:cs typeface="Lora"/>
                <a:sym typeface="Lora"/>
              </a:defRPr>
            </a:lvl8pPr>
            <a:lvl9pPr lvl="8" rtl="0" algn="ctr">
              <a:spcBef>
                <a:spcPts val="0"/>
              </a:spcBef>
              <a:spcAft>
                <a:spcPts val="0"/>
              </a:spcAft>
              <a:buNone/>
              <a:defRPr b="1" i="1" sz="1800">
                <a:solidFill>
                  <a:schemeClr val="dk2"/>
                </a:solidFill>
                <a:latin typeface="Lora"/>
                <a:ea typeface="Lora"/>
                <a:cs typeface="Lora"/>
                <a:sym typeface="Lora"/>
              </a:defRPr>
            </a:lvl9pPr>
          </a:lstStyle>
          <a:p/>
        </p:txBody>
      </p:sp>
      <p:sp>
        <p:nvSpPr>
          <p:cNvPr id="44" name="Google Shape;44;p5"/>
          <p:cNvSpPr txBox="1"/>
          <p:nvPr>
            <p:ph idx="4" type="subTitle"/>
          </p:nvPr>
        </p:nvSpPr>
        <p:spPr>
          <a:xfrm>
            <a:off x="4889789" y="3375325"/>
            <a:ext cx="2949600" cy="923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0"/>
              </a:spcBef>
              <a:spcAft>
                <a:spcPts val="0"/>
              </a:spcAft>
              <a:buNone/>
              <a:defRPr b="1" sz="1600"/>
            </a:lvl2pPr>
            <a:lvl3pPr lvl="2" rtl="0" algn="ctr">
              <a:spcBef>
                <a:spcPts val="0"/>
              </a:spcBef>
              <a:spcAft>
                <a:spcPts val="0"/>
              </a:spcAft>
              <a:buNone/>
              <a:defRPr b="1" sz="1600"/>
            </a:lvl3pPr>
            <a:lvl4pPr lvl="3" rtl="0" algn="ctr">
              <a:spcBef>
                <a:spcPts val="0"/>
              </a:spcBef>
              <a:spcAft>
                <a:spcPts val="0"/>
              </a:spcAft>
              <a:buNone/>
              <a:defRPr b="1" sz="1600"/>
            </a:lvl4pPr>
            <a:lvl5pPr lvl="4" rtl="0" algn="ctr">
              <a:spcBef>
                <a:spcPts val="0"/>
              </a:spcBef>
              <a:spcAft>
                <a:spcPts val="0"/>
              </a:spcAft>
              <a:buNone/>
              <a:defRPr b="1" sz="1600"/>
            </a:lvl5pPr>
            <a:lvl6pPr lvl="5" rtl="0" algn="ctr">
              <a:spcBef>
                <a:spcPts val="0"/>
              </a:spcBef>
              <a:spcAft>
                <a:spcPts val="0"/>
              </a:spcAft>
              <a:buNone/>
              <a:defRPr b="1" sz="1600"/>
            </a:lvl6pPr>
            <a:lvl7pPr lvl="6" rtl="0" algn="ctr">
              <a:spcBef>
                <a:spcPts val="0"/>
              </a:spcBef>
              <a:spcAft>
                <a:spcPts val="0"/>
              </a:spcAft>
              <a:buNone/>
              <a:defRPr b="1" sz="1600"/>
            </a:lvl7pPr>
            <a:lvl8pPr lvl="7" rtl="0" algn="ctr">
              <a:spcBef>
                <a:spcPts val="0"/>
              </a:spcBef>
              <a:spcAft>
                <a:spcPts val="0"/>
              </a:spcAft>
              <a:buNone/>
              <a:defRPr b="1" sz="1600"/>
            </a:lvl8pPr>
            <a:lvl9pPr lvl="8" rtl="0" algn="ctr">
              <a:spcBef>
                <a:spcPts val="0"/>
              </a:spcBef>
              <a:spcAft>
                <a:spcPts val="0"/>
              </a:spcAft>
              <a:buNone/>
              <a:defRPr b="1" sz="1600"/>
            </a:lvl9pPr>
          </a:lstStyle>
          <a:p/>
        </p:txBody>
      </p:sp>
      <p:sp>
        <p:nvSpPr>
          <p:cNvPr id="45" name="Google Shape;45;p5"/>
          <p:cNvSpPr txBox="1"/>
          <p:nvPr>
            <p:ph type="title"/>
          </p:nvPr>
        </p:nvSpPr>
        <p:spPr>
          <a:xfrm>
            <a:off x="713100" y="452325"/>
            <a:ext cx="77178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6" name="Google Shape;46;p5"/>
          <p:cNvSpPr txBox="1"/>
          <p:nvPr>
            <p:ph hasCustomPrompt="1" idx="5" type="title"/>
          </p:nvPr>
        </p:nvSpPr>
        <p:spPr>
          <a:xfrm>
            <a:off x="2327150" y="2067075"/>
            <a:ext cx="960300" cy="4761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4"/>
              </a:buClr>
              <a:buSzPts val="2400"/>
              <a:buNone/>
              <a:defRPr sz="3000"/>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a:r>
              <a:t>xx%</a:t>
            </a:r>
          </a:p>
        </p:txBody>
      </p:sp>
      <p:sp>
        <p:nvSpPr>
          <p:cNvPr id="47" name="Google Shape;47;p5"/>
          <p:cNvSpPr txBox="1"/>
          <p:nvPr>
            <p:ph hasCustomPrompt="1" idx="6" type="title"/>
          </p:nvPr>
        </p:nvSpPr>
        <p:spPr>
          <a:xfrm>
            <a:off x="5884514" y="2067075"/>
            <a:ext cx="960300" cy="4761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4"/>
              </a:buClr>
              <a:buSzPts val="2400"/>
              <a:buNone/>
              <a:defRPr sz="3000"/>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a:r>
              <a:t>xx%</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8" name="Shape 48"/>
        <p:cNvGrpSpPr/>
        <p:nvPr/>
      </p:nvGrpSpPr>
      <p:grpSpPr>
        <a:xfrm>
          <a:off x="0" y="0"/>
          <a:ext cx="0" cy="0"/>
          <a:chOff x="0" y="0"/>
          <a:chExt cx="0" cy="0"/>
        </a:xfrm>
      </p:grpSpPr>
      <p:grpSp>
        <p:nvGrpSpPr>
          <p:cNvPr id="49" name="Google Shape;49;p6"/>
          <p:cNvGrpSpPr/>
          <p:nvPr/>
        </p:nvGrpSpPr>
        <p:grpSpPr>
          <a:xfrm>
            <a:off x="190450" y="519990"/>
            <a:ext cx="8741836" cy="507900"/>
            <a:chOff x="190450" y="519990"/>
            <a:chExt cx="8741836" cy="507900"/>
          </a:xfrm>
        </p:grpSpPr>
        <p:grpSp>
          <p:nvGrpSpPr>
            <p:cNvPr id="50" name="Google Shape;50;p6"/>
            <p:cNvGrpSpPr/>
            <p:nvPr/>
          </p:nvGrpSpPr>
          <p:grpSpPr>
            <a:xfrm>
              <a:off x="190450" y="519990"/>
              <a:ext cx="8741819" cy="507900"/>
              <a:chOff x="190450" y="519990"/>
              <a:chExt cx="8741819" cy="507900"/>
            </a:xfrm>
          </p:grpSpPr>
          <p:grpSp>
            <p:nvGrpSpPr>
              <p:cNvPr id="51" name="Google Shape;51;p6"/>
              <p:cNvGrpSpPr/>
              <p:nvPr/>
            </p:nvGrpSpPr>
            <p:grpSpPr>
              <a:xfrm>
                <a:off x="190450" y="531356"/>
                <a:ext cx="8741819" cy="485108"/>
                <a:chOff x="0" y="1756825"/>
                <a:chExt cx="3894600" cy="461700"/>
              </a:xfrm>
            </p:grpSpPr>
            <p:cxnSp>
              <p:nvCxnSpPr>
                <p:cNvPr id="52" name="Google Shape;52;p6"/>
                <p:cNvCxnSpPr/>
                <p:nvPr/>
              </p:nvCxnSpPr>
              <p:spPr>
                <a:xfrm>
                  <a:off x="0" y="1756825"/>
                  <a:ext cx="3894600" cy="0"/>
                </a:xfrm>
                <a:prstGeom prst="straightConnector1">
                  <a:avLst/>
                </a:prstGeom>
                <a:noFill/>
                <a:ln cap="flat" cmpd="sng" w="9525">
                  <a:solidFill>
                    <a:schemeClr val="accent2"/>
                  </a:solidFill>
                  <a:prstDash val="solid"/>
                  <a:round/>
                  <a:headEnd len="med" w="med" type="none"/>
                  <a:tailEnd len="med" w="med" type="none"/>
                </a:ln>
              </p:spPr>
            </p:cxnSp>
            <p:cxnSp>
              <p:nvCxnSpPr>
                <p:cNvPr id="53" name="Google Shape;53;p6"/>
                <p:cNvCxnSpPr/>
                <p:nvPr/>
              </p:nvCxnSpPr>
              <p:spPr>
                <a:xfrm>
                  <a:off x="0" y="1910717"/>
                  <a:ext cx="660000" cy="0"/>
                </a:xfrm>
                <a:prstGeom prst="straightConnector1">
                  <a:avLst/>
                </a:prstGeom>
                <a:noFill/>
                <a:ln cap="flat" cmpd="sng" w="9525">
                  <a:solidFill>
                    <a:schemeClr val="accent2"/>
                  </a:solidFill>
                  <a:prstDash val="solid"/>
                  <a:round/>
                  <a:headEnd len="med" w="med" type="none"/>
                  <a:tailEnd len="med" w="med" type="none"/>
                </a:ln>
              </p:spPr>
            </p:cxnSp>
            <p:cxnSp>
              <p:nvCxnSpPr>
                <p:cNvPr id="54" name="Google Shape;54;p6"/>
                <p:cNvCxnSpPr/>
                <p:nvPr/>
              </p:nvCxnSpPr>
              <p:spPr>
                <a:xfrm>
                  <a:off x="0" y="2064614"/>
                  <a:ext cx="660000" cy="0"/>
                </a:xfrm>
                <a:prstGeom prst="straightConnector1">
                  <a:avLst/>
                </a:prstGeom>
                <a:noFill/>
                <a:ln cap="flat" cmpd="sng" w="9525">
                  <a:solidFill>
                    <a:schemeClr val="accent2"/>
                  </a:solidFill>
                  <a:prstDash val="solid"/>
                  <a:round/>
                  <a:headEnd len="med" w="med" type="none"/>
                  <a:tailEnd len="med" w="med" type="none"/>
                </a:ln>
              </p:spPr>
            </p:cxnSp>
            <p:cxnSp>
              <p:nvCxnSpPr>
                <p:cNvPr id="55" name="Google Shape;55;p6"/>
                <p:cNvCxnSpPr/>
                <p:nvPr/>
              </p:nvCxnSpPr>
              <p:spPr>
                <a:xfrm>
                  <a:off x="0" y="2218525"/>
                  <a:ext cx="3894600" cy="0"/>
                </a:xfrm>
                <a:prstGeom prst="straightConnector1">
                  <a:avLst/>
                </a:prstGeom>
                <a:noFill/>
                <a:ln cap="flat" cmpd="sng" w="9525">
                  <a:solidFill>
                    <a:schemeClr val="accent2"/>
                  </a:solidFill>
                  <a:prstDash val="solid"/>
                  <a:round/>
                  <a:headEnd len="med" w="med" type="none"/>
                  <a:tailEnd len="med" w="med" type="none"/>
                </a:ln>
              </p:spPr>
            </p:cxnSp>
          </p:grpSp>
          <p:cxnSp>
            <p:nvCxnSpPr>
              <p:cNvPr id="56" name="Google Shape;56;p6"/>
              <p:cNvCxnSpPr/>
              <p:nvPr/>
            </p:nvCxnSpPr>
            <p:spPr>
              <a:xfrm>
                <a:off x="289225" y="519990"/>
                <a:ext cx="0" cy="507900"/>
              </a:xfrm>
              <a:prstGeom prst="straightConnector1">
                <a:avLst/>
              </a:prstGeom>
              <a:noFill/>
              <a:ln cap="flat" cmpd="sng" w="19050">
                <a:solidFill>
                  <a:schemeClr val="accent2"/>
                </a:solidFill>
                <a:prstDash val="solid"/>
                <a:round/>
                <a:headEnd len="med" w="med" type="none"/>
                <a:tailEnd len="med" w="med" type="none"/>
              </a:ln>
            </p:spPr>
          </p:cxnSp>
          <p:cxnSp>
            <p:nvCxnSpPr>
              <p:cNvPr id="57" name="Google Shape;57;p6"/>
              <p:cNvCxnSpPr/>
              <p:nvPr/>
            </p:nvCxnSpPr>
            <p:spPr>
              <a:xfrm>
                <a:off x="190450" y="519990"/>
                <a:ext cx="0" cy="507900"/>
              </a:xfrm>
              <a:prstGeom prst="straightConnector1">
                <a:avLst/>
              </a:prstGeom>
              <a:noFill/>
              <a:ln cap="flat" cmpd="sng" w="28575">
                <a:solidFill>
                  <a:schemeClr val="accent2"/>
                </a:solidFill>
                <a:prstDash val="solid"/>
                <a:round/>
                <a:headEnd len="med" w="med" type="none"/>
                <a:tailEnd len="med" w="med" type="none"/>
              </a:ln>
            </p:spPr>
          </p:cxnSp>
          <p:cxnSp>
            <p:nvCxnSpPr>
              <p:cNvPr id="58" name="Google Shape;58;p6"/>
              <p:cNvCxnSpPr/>
              <p:nvPr/>
            </p:nvCxnSpPr>
            <p:spPr>
              <a:xfrm>
                <a:off x="8932269" y="519990"/>
                <a:ext cx="0" cy="507900"/>
              </a:xfrm>
              <a:prstGeom prst="straightConnector1">
                <a:avLst/>
              </a:prstGeom>
              <a:noFill/>
              <a:ln cap="flat" cmpd="sng" w="9525">
                <a:solidFill>
                  <a:schemeClr val="accent2"/>
                </a:solidFill>
                <a:prstDash val="solid"/>
                <a:round/>
                <a:headEnd len="med" w="med" type="none"/>
                <a:tailEnd len="med" w="med" type="none"/>
              </a:ln>
            </p:spPr>
          </p:cxnSp>
          <p:cxnSp>
            <p:nvCxnSpPr>
              <p:cNvPr id="59" name="Google Shape;59;p6"/>
              <p:cNvCxnSpPr/>
              <p:nvPr/>
            </p:nvCxnSpPr>
            <p:spPr>
              <a:xfrm>
                <a:off x="1312338" y="519990"/>
                <a:ext cx="0" cy="507900"/>
              </a:xfrm>
              <a:prstGeom prst="straightConnector1">
                <a:avLst/>
              </a:prstGeom>
              <a:noFill/>
              <a:ln cap="flat" cmpd="sng" w="9525">
                <a:solidFill>
                  <a:schemeClr val="accent2"/>
                </a:solidFill>
                <a:prstDash val="solid"/>
                <a:round/>
                <a:headEnd len="med" w="med" type="none"/>
                <a:tailEnd len="med" w="med" type="none"/>
              </a:ln>
            </p:spPr>
          </p:cxnSp>
          <p:cxnSp>
            <p:nvCxnSpPr>
              <p:cNvPr id="60" name="Google Shape;60;p6"/>
              <p:cNvCxnSpPr/>
              <p:nvPr/>
            </p:nvCxnSpPr>
            <p:spPr>
              <a:xfrm>
                <a:off x="7831663" y="519990"/>
                <a:ext cx="0" cy="507900"/>
              </a:xfrm>
              <a:prstGeom prst="straightConnector1">
                <a:avLst/>
              </a:prstGeom>
              <a:noFill/>
              <a:ln cap="flat" cmpd="sng" w="9525">
                <a:solidFill>
                  <a:schemeClr val="accent2"/>
                </a:solidFill>
                <a:prstDash val="solid"/>
                <a:round/>
                <a:headEnd len="med" w="med" type="none"/>
                <a:tailEnd len="med" w="med" type="none"/>
              </a:ln>
            </p:spPr>
          </p:cxnSp>
        </p:grpSp>
        <p:grpSp>
          <p:nvGrpSpPr>
            <p:cNvPr id="61" name="Google Shape;61;p6"/>
            <p:cNvGrpSpPr/>
            <p:nvPr/>
          </p:nvGrpSpPr>
          <p:grpSpPr>
            <a:xfrm>
              <a:off x="7450850" y="693050"/>
              <a:ext cx="1481436" cy="161700"/>
              <a:chOff x="0" y="1910717"/>
              <a:chExt cx="660000" cy="153897"/>
            </a:xfrm>
          </p:grpSpPr>
          <p:cxnSp>
            <p:nvCxnSpPr>
              <p:cNvPr id="62" name="Google Shape;62;p6"/>
              <p:cNvCxnSpPr/>
              <p:nvPr/>
            </p:nvCxnSpPr>
            <p:spPr>
              <a:xfrm>
                <a:off x="0" y="1910717"/>
                <a:ext cx="660000" cy="0"/>
              </a:xfrm>
              <a:prstGeom prst="straightConnector1">
                <a:avLst/>
              </a:prstGeom>
              <a:noFill/>
              <a:ln cap="flat" cmpd="sng" w="9525">
                <a:solidFill>
                  <a:schemeClr val="accent2"/>
                </a:solidFill>
                <a:prstDash val="solid"/>
                <a:round/>
                <a:headEnd len="med" w="med" type="none"/>
                <a:tailEnd len="med" w="med" type="none"/>
              </a:ln>
            </p:spPr>
          </p:cxnSp>
          <p:cxnSp>
            <p:nvCxnSpPr>
              <p:cNvPr id="63" name="Google Shape;63;p6"/>
              <p:cNvCxnSpPr/>
              <p:nvPr/>
            </p:nvCxnSpPr>
            <p:spPr>
              <a:xfrm>
                <a:off x="0" y="2064614"/>
                <a:ext cx="660000" cy="0"/>
              </a:xfrm>
              <a:prstGeom prst="straightConnector1">
                <a:avLst/>
              </a:prstGeom>
              <a:noFill/>
              <a:ln cap="flat" cmpd="sng" w="9525">
                <a:solidFill>
                  <a:schemeClr val="accent2"/>
                </a:solidFill>
                <a:prstDash val="solid"/>
                <a:round/>
                <a:headEnd len="med" w="med" type="none"/>
                <a:tailEnd len="med" w="med" type="none"/>
              </a:ln>
            </p:spPr>
          </p:cxnSp>
        </p:grpSp>
      </p:grpSp>
      <p:sp>
        <p:nvSpPr>
          <p:cNvPr id="64" name="Google Shape;64;p6"/>
          <p:cNvSpPr/>
          <p:nvPr/>
        </p:nvSpPr>
        <p:spPr>
          <a:xfrm>
            <a:off x="0" y="0"/>
            <a:ext cx="9151200" cy="162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6"/>
          <p:cNvSpPr txBox="1"/>
          <p:nvPr>
            <p:ph type="title"/>
          </p:nvPr>
        </p:nvSpPr>
        <p:spPr>
          <a:xfrm>
            <a:off x="720300" y="452325"/>
            <a:ext cx="77034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blipFill>
          <a:blip r:embed="rId2">
            <a:alphaModFix/>
          </a:blip>
          <a:stretch>
            <a:fillRect/>
          </a:stretch>
        </a:blipFill>
      </p:bgPr>
    </p:bg>
    <p:spTree>
      <p:nvGrpSpPr>
        <p:cNvPr id="66" name="Shape 66"/>
        <p:cNvGrpSpPr/>
        <p:nvPr/>
      </p:nvGrpSpPr>
      <p:grpSpPr>
        <a:xfrm>
          <a:off x="0" y="0"/>
          <a:ext cx="0" cy="0"/>
          <a:chOff x="0" y="0"/>
          <a:chExt cx="0" cy="0"/>
        </a:xfrm>
      </p:grpSpPr>
      <p:sp>
        <p:nvSpPr>
          <p:cNvPr id="67" name="Google Shape;67;p7"/>
          <p:cNvSpPr txBox="1"/>
          <p:nvPr>
            <p:ph type="title"/>
          </p:nvPr>
        </p:nvSpPr>
        <p:spPr>
          <a:xfrm>
            <a:off x="908400" y="1371300"/>
            <a:ext cx="2967300" cy="1477500"/>
          </a:xfrm>
          <a:prstGeom prst="rect">
            <a:avLst/>
          </a:prstGeom>
        </p:spPr>
        <p:txBody>
          <a:bodyPr anchorCtr="0" anchor="t" bIns="91425" lIns="91425" spcFirstLastPara="1" rIns="91425" wrap="square" tIns="91425">
            <a:noAutofit/>
          </a:bodyPr>
          <a:lstStyle>
            <a:lvl1pPr lvl="0" rtl="0" algn="l">
              <a:spcBef>
                <a:spcPts val="0"/>
              </a:spcBef>
              <a:spcAft>
                <a:spcPts val="0"/>
              </a:spcAft>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8" name="Google Shape;68;p7"/>
          <p:cNvSpPr txBox="1"/>
          <p:nvPr>
            <p:ph idx="1" type="subTitle"/>
          </p:nvPr>
        </p:nvSpPr>
        <p:spPr>
          <a:xfrm>
            <a:off x="908400" y="2848800"/>
            <a:ext cx="2967300" cy="923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chemeClr val="lt1"/>
                </a:solidFill>
              </a:defRPr>
            </a:lvl1pPr>
            <a:lvl2pPr lvl="1" rtl="0">
              <a:spcBef>
                <a:spcPts val="0"/>
              </a:spcBef>
              <a:spcAft>
                <a:spcPts val="0"/>
              </a:spcAft>
              <a:buNone/>
              <a:defRPr b="1" sz="1600">
                <a:solidFill>
                  <a:schemeClr val="lt1"/>
                </a:solidFill>
              </a:defRPr>
            </a:lvl2pPr>
            <a:lvl3pPr lvl="2" rtl="0">
              <a:spcBef>
                <a:spcPts val="0"/>
              </a:spcBef>
              <a:spcAft>
                <a:spcPts val="0"/>
              </a:spcAft>
              <a:buNone/>
              <a:defRPr b="1" sz="1600">
                <a:solidFill>
                  <a:schemeClr val="lt1"/>
                </a:solidFill>
              </a:defRPr>
            </a:lvl3pPr>
            <a:lvl4pPr lvl="3" rtl="0">
              <a:spcBef>
                <a:spcPts val="0"/>
              </a:spcBef>
              <a:spcAft>
                <a:spcPts val="0"/>
              </a:spcAft>
              <a:buNone/>
              <a:defRPr b="1" sz="1600">
                <a:solidFill>
                  <a:schemeClr val="lt1"/>
                </a:solidFill>
              </a:defRPr>
            </a:lvl4pPr>
            <a:lvl5pPr lvl="4" rtl="0">
              <a:spcBef>
                <a:spcPts val="0"/>
              </a:spcBef>
              <a:spcAft>
                <a:spcPts val="0"/>
              </a:spcAft>
              <a:buNone/>
              <a:defRPr b="1" sz="1600">
                <a:solidFill>
                  <a:schemeClr val="lt1"/>
                </a:solidFill>
              </a:defRPr>
            </a:lvl5pPr>
            <a:lvl6pPr lvl="5" rtl="0">
              <a:spcBef>
                <a:spcPts val="0"/>
              </a:spcBef>
              <a:spcAft>
                <a:spcPts val="0"/>
              </a:spcAft>
              <a:buNone/>
              <a:defRPr b="1" sz="1600">
                <a:solidFill>
                  <a:schemeClr val="lt1"/>
                </a:solidFill>
              </a:defRPr>
            </a:lvl6pPr>
            <a:lvl7pPr lvl="6" rtl="0">
              <a:spcBef>
                <a:spcPts val="0"/>
              </a:spcBef>
              <a:spcAft>
                <a:spcPts val="0"/>
              </a:spcAft>
              <a:buNone/>
              <a:defRPr b="1" sz="1600">
                <a:solidFill>
                  <a:schemeClr val="lt1"/>
                </a:solidFill>
              </a:defRPr>
            </a:lvl7pPr>
            <a:lvl8pPr lvl="7" rtl="0">
              <a:spcBef>
                <a:spcPts val="0"/>
              </a:spcBef>
              <a:spcAft>
                <a:spcPts val="0"/>
              </a:spcAft>
              <a:buNone/>
              <a:defRPr b="1" sz="1600">
                <a:solidFill>
                  <a:schemeClr val="lt1"/>
                </a:solidFill>
              </a:defRPr>
            </a:lvl8pPr>
            <a:lvl9pPr lvl="8" rtl="0">
              <a:spcBef>
                <a:spcPts val="0"/>
              </a:spcBef>
              <a:spcAft>
                <a:spcPts val="0"/>
              </a:spcAft>
              <a:buNone/>
              <a:defRPr b="1" sz="1600">
                <a:solidFill>
                  <a:schemeClr val="lt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9" name="Shape 69"/>
        <p:cNvGrpSpPr/>
        <p:nvPr/>
      </p:nvGrpSpPr>
      <p:grpSpPr>
        <a:xfrm>
          <a:off x="0" y="0"/>
          <a:ext cx="0" cy="0"/>
          <a:chOff x="0" y="0"/>
          <a:chExt cx="0" cy="0"/>
        </a:xfrm>
      </p:grpSpPr>
      <p:sp>
        <p:nvSpPr>
          <p:cNvPr id="70" name="Google Shape;70;p8"/>
          <p:cNvSpPr txBox="1"/>
          <p:nvPr>
            <p:ph type="title"/>
          </p:nvPr>
        </p:nvSpPr>
        <p:spPr>
          <a:xfrm>
            <a:off x="2227500" y="1584300"/>
            <a:ext cx="4689000" cy="1974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72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p:txBody>
      </p:sp>
      <p:sp>
        <p:nvSpPr>
          <p:cNvPr id="71" name="Google Shape;71;p8"/>
          <p:cNvSpPr/>
          <p:nvPr/>
        </p:nvSpPr>
        <p:spPr>
          <a:xfrm>
            <a:off x="0" y="4981200"/>
            <a:ext cx="9151200" cy="162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8"/>
          <p:cNvSpPr/>
          <p:nvPr/>
        </p:nvSpPr>
        <p:spPr>
          <a:xfrm>
            <a:off x="0" y="0"/>
            <a:ext cx="9151200" cy="162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3" name="Shape 73"/>
        <p:cNvGrpSpPr/>
        <p:nvPr/>
      </p:nvGrpSpPr>
      <p:grpSpPr>
        <a:xfrm>
          <a:off x="0" y="0"/>
          <a:ext cx="0" cy="0"/>
          <a:chOff x="0" y="0"/>
          <a:chExt cx="0" cy="0"/>
        </a:xfrm>
      </p:grpSpPr>
      <p:sp>
        <p:nvSpPr>
          <p:cNvPr id="74" name="Google Shape;74;p9"/>
          <p:cNvSpPr txBox="1"/>
          <p:nvPr>
            <p:ph type="title"/>
          </p:nvPr>
        </p:nvSpPr>
        <p:spPr>
          <a:xfrm>
            <a:off x="910950" y="616500"/>
            <a:ext cx="2863800" cy="2647500"/>
          </a:xfrm>
          <a:prstGeom prst="rect">
            <a:avLst/>
          </a:prstGeom>
        </p:spPr>
        <p:txBody>
          <a:bodyPr anchorCtr="0" anchor="t" bIns="91425" lIns="91425" spcFirstLastPara="1" rIns="91425" wrap="square" tIns="91425">
            <a:noAutofit/>
          </a:bodyPr>
          <a:lstStyle>
            <a:lvl1pPr lvl="0" rtl="0" algn="l">
              <a:spcBef>
                <a:spcPts val="0"/>
              </a:spcBef>
              <a:spcAft>
                <a:spcPts val="0"/>
              </a:spcAft>
              <a:buSzPts val="4000"/>
              <a:buNone/>
              <a:defRPr sz="4000"/>
            </a:lvl1pPr>
            <a:lvl2pPr lvl="1" rtl="0" algn="ctr">
              <a:spcBef>
                <a:spcPts val="0"/>
              </a:spcBef>
              <a:spcAft>
                <a:spcPts val="0"/>
              </a:spcAft>
              <a:buSzPts val="4000"/>
              <a:buNone/>
              <a:defRPr sz="4000"/>
            </a:lvl2pPr>
            <a:lvl3pPr lvl="2" rtl="0" algn="ctr">
              <a:spcBef>
                <a:spcPts val="0"/>
              </a:spcBef>
              <a:spcAft>
                <a:spcPts val="0"/>
              </a:spcAft>
              <a:buSzPts val="4000"/>
              <a:buNone/>
              <a:defRPr sz="4000"/>
            </a:lvl3pPr>
            <a:lvl4pPr lvl="3" rtl="0" algn="ctr">
              <a:spcBef>
                <a:spcPts val="0"/>
              </a:spcBef>
              <a:spcAft>
                <a:spcPts val="0"/>
              </a:spcAft>
              <a:buSzPts val="4000"/>
              <a:buNone/>
              <a:defRPr sz="4000"/>
            </a:lvl4pPr>
            <a:lvl5pPr lvl="4" rtl="0" algn="ctr">
              <a:spcBef>
                <a:spcPts val="0"/>
              </a:spcBef>
              <a:spcAft>
                <a:spcPts val="0"/>
              </a:spcAft>
              <a:buSzPts val="4000"/>
              <a:buNone/>
              <a:defRPr sz="4000"/>
            </a:lvl5pPr>
            <a:lvl6pPr lvl="5" rtl="0" algn="ctr">
              <a:spcBef>
                <a:spcPts val="0"/>
              </a:spcBef>
              <a:spcAft>
                <a:spcPts val="0"/>
              </a:spcAft>
              <a:buSzPts val="4000"/>
              <a:buNone/>
              <a:defRPr sz="4000"/>
            </a:lvl6pPr>
            <a:lvl7pPr lvl="6" rtl="0" algn="ctr">
              <a:spcBef>
                <a:spcPts val="0"/>
              </a:spcBef>
              <a:spcAft>
                <a:spcPts val="0"/>
              </a:spcAft>
              <a:buSzPts val="4000"/>
              <a:buNone/>
              <a:defRPr sz="4000"/>
            </a:lvl7pPr>
            <a:lvl8pPr lvl="7" rtl="0" algn="ctr">
              <a:spcBef>
                <a:spcPts val="0"/>
              </a:spcBef>
              <a:spcAft>
                <a:spcPts val="0"/>
              </a:spcAft>
              <a:buSzPts val="4000"/>
              <a:buNone/>
              <a:defRPr sz="4000"/>
            </a:lvl8pPr>
            <a:lvl9pPr lvl="8" rtl="0" algn="ctr">
              <a:spcBef>
                <a:spcPts val="0"/>
              </a:spcBef>
              <a:spcAft>
                <a:spcPts val="0"/>
              </a:spcAft>
              <a:buSzPts val="4000"/>
              <a:buNone/>
              <a:defRPr sz="4000"/>
            </a:lvl9pPr>
          </a:lstStyle>
          <a:p/>
        </p:txBody>
      </p:sp>
      <p:sp>
        <p:nvSpPr>
          <p:cNvPr id="75" name="Google Shape;75;p9"/>
          <p:cNvSpPr txBox="1"/>
          <p:nvPr>
            <p:ph idx="1" type="subTitle"/>
          </p:nvPr>
        </p:nvSpPr>
        <p:spPr>
          <a:xfrm>
            <a:off x="910950" y="3600900"/>
            <a:ext cx="2863800" cy="923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0"/>
              </a:spcBef>
              <a:spcAft>
                <a:spcPts val="0"/>
              </a:spcAft>
              <a:buNone/>
              <a:defRPr b="1" sz="1600"/>
            </a:lvl2pPr>
            <a:lvl3pPr lvl="2" rtl="0">
              <a:spcBef>
                <a:spcPts val="0"/>
              </a:spcBef>
              <a:spcAft>
                <a:spcPts val="0"/>
              </a:spcAft>
              <a:buNone/>
              <a:defRPr b="1" sz="1600"/>
            </a:lvl3pPr>
            <a:lvl4pPr lvl="3" rtl="0">
              <a:spcBef>
                <a:spcPts val="0"/>
              </a:spcBef>
              <a:spcAft>
                <a:spcPts val="0"/>
              </a:spcAft>
              <a:buNone/>
              <a:defRPr b="1" sz="1600"/>
            </a:lvl4pPr>
            <a:lvl5pPr lvl="4" rtl="0">
              <a:spcBef>
                <a:spcPts val="0"/>
              </a:spcBef>
              <a:spcAft>
                <a:spcPts val="0"/>
              </a:spcAft>
              <a:buNone/>
              <a:defRPr b="1" sz="1600"/>
            </a:lvl5pPr>
            <a:lvl6pPr lvl="5" rtl="0">
              <a:spcBef>
                <a:spcPts val="0"/>
              </a:spcBef>
              <a:spcAft>
                <a:spcPts val="0"/>
              </a:spcAft>
              <a:buNone/>
              <a:defRPr b="1" sz="1600"/>
            </a:lvl6pPr>
            <a:lvl7pPr lvl="6" rtl="0">
              <a:spcBef>
                <a:spcPts val="0"/>
              </a:spcBef>
              <a:spcAft>
                <a:spcPts val="0"/>
              </a:spcAft>
              <a:buNone/>
              <a:defRPr b="1" sz="1600"/>
            </a:lvl7pPr>
            <a:lvl8pPr lvl="7" rtl="0">
              <a:spcBef>
                <a:spcPts val="0"/>
              </a:spcBef>
              <a:spcAft>
                <a:spcPts val="0"/>
              </a:spcAft>
              <a:buNone/>
              <a:defRPr b="1" sz="1600"/>
            </a:lvl8pPr>
            <a:lvl9pPr lvl="8" rtl="0">
              <a:spcBef>
                <a:spcPts val="0"/>
              </a:spcBef>
              <a:spcAft>
                <a:spcPts val="0"/>
              </a:spcAft>
              <a:buNone/>
              <a:defRPr b="1" sz="16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6" name="Shape 76"/>
        <p:cNvGrpSpPr/>
        <p:nvPr/>
      </p:nvGrpSpPr>
      <p:grpSpPr>
        <a:xfrm>
          <a:off x="0" y="0"/>
          <a:ext cx="0" cy="0"/>
          <a:chOff x="0" y="0"/>
          <a:chExt cx="0" cy="0"/>
        </a:xfrm>
      </p:grpSpPr>
      <p:sp>
        <p:nvSpPr>
          <p:cNvPr id="77" name="Google Shape;77;p10"/>
          <p:cNvSpPr txBox="1"/>
          <p:nvPr>
            <p:ph type="title"/>
          </p:nvPr>
        </p:nvSpPr>
        <p:spPr>
          <a:xfrm>
            <a:off x="3182100" y="3635850"/>
            <a:ext cx="2779800" cy="8004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7.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33" Type="http://schemas.openxmlformats.org/officeDocument/2006/relationships/theme" Target="../theme/theme1.xml"/><Relationship Id="rId10" Type="http://schemas.openxmlformats.org/officeDocument/2006/relationships/slideLayout" Target="../slideLayouts/slideLayout9.xml"/><Relationship Id="rId32" Type="http://schemas.openxmlformats.org/officeDocument/2006/relationships/slideLayout" Target="../slideLayouts/slideLayout31.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20300" y="452325"/>
            <a:ext cx="7703400" cy="5727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Clr>
                <a:schemeClr val="dk2"/>
              </a:buClr>
              <a:buSzPts val="2800"/>
              <a:buFont typeface="Lora"/>
              <a:buNone/>
              <a:defRPr b="1" i="1" sz="2800">
                <a:solidFill>
                  <a:schemeClr val="dk2"/>
                </a:solidFill>
                <a:latin typeface="Lora"/>
                <a:ea typeface="Lora"/>
                <a:cs typeface="Lora"/>
                <a:sym typeface="Lora"/>
              </a:defRPr>
            </a:lvl1pPr>
            <a:lvl2pPr lvl="1" algn="ctr">
              <a:spcBef>
                <a:spcPts val="0"/>
              </a:spcBef>
              <a:spcAft>
                <a:spcPts val="0"/>
              </a:spcAft>
              <a:buClr>
                <a:schemeClr val="dk2"/>
              </a:buClr>
              <a:buSzPts val="2800"/>
              <a:buFont typeface="Lora"/>
              <a:buNone/>
              <a:defRPr b="1" i="1" sz="2800">
                <a:solidFill>
                  <a:schemeClr val="dk2"/>
                </a:solidFill>
                <a:latin typeface="Lora"/>
                <a:ea typeface="Lora"/>
                <a:cs typeface="Lora"/>
                <a:sym typeface="Lora"/>
              </a:defRPr>
            </a:lvl2pPr>
            <a:lvl3pPr lvl="2" algn="ctr">
              <a:spcBef>
                <a:spcPts val="0"/>
              </a:spcBef>
              <a:spcAft>
                <a:spcPts val="0"/>
              </a:spcAft>
              <a:buClr>
                <a:schemeClr val="dk2"/>
              </a:buClr>
              <a:buSzPts val="2800"/>
              <a:buFont typeface="Lora"/>
              <a:buNone/>
              <a:defRPr b="1" i="1" sz="2800">
                <a:solidFill>
                  <a:schemeClr val="dk2"/>
                </a:solidFill>
                <a:latin typeface="Lora"/>
                <a:ea typeface="Lora"/>
                <a:cs typeface="Lora"/>
                <a:sym typeface="Lora"/>
              </a:defRPr>
            </a:lvl3pPr>
            <a:lvl4pPr lvl="3" algn="ctr">
              <a:spcBef>
                <a:spcPts val="0"/>
              </a:spcBef>
              <a:spcAft>
                <a:spcPts val="0"/>
              </a:spcAft>
              <a:buClr>
                <a:schemeClr val="dk2"/>
              </a:buClr>
              <a:buSzPts val="2800"/>
              <a:buFont typeface="Lora"/>
              <a:buNone/>
              <a:defRPr b="1" i="1" sz="2800">
                <a:solidFill>
                  <a:schemeClr val="dk2"/>
                </a:solidFill>
                <a:latin typeface="Lora"/>
                <a:ea typeface="Lora"/>
                <a:cs typeface="Lora"/>
                <a:sym typeface="Lora"/>
              </a:defRPr>
            </a:lvl4pPr>
            <a:lvl5pPr lvl="4" algn="ctr">
              <a:spcBef>
                <a:spcPts val="0"/>
              </a:spcBef>
              <a:spcAft>
                <a:spcPts val="0"/>
              </a:spcAft>
              <a:buClr>
                <a:schemeClr val="dk2"/>
              </a:buClr>
              <a:buSzPts val="2800"/>
              <a:buFont typeface="Lora"/>
              <a:buNone/>
              <a:defRPr b="1" i="1" sz="2800">
                <a:solidFill>
                  <a:schemeClr val="dk2"/>
                </a:solidFill>
                <a:latin typeface="Lora"/>
                <a:ea typeface="Lora"/>
                <a:cs typeface="Lora"/>
                <a:sym typeface="Lora"/>
              </a:defRPr>
            </a:lvl5pPr>
            <a:lvl6pPr lvl="5" algn="ctr">
              <a:spcBef>
                <a:spcPts val="0"/>
              </a:spcBef>
              <a:spcAft>
                <a:spcPts val="0"/>
              </a:spcAft>
              <a:buClr>
                <a:schemeClr val="dk2"/>
              </a:buClr>
              <a:buSzPts val="2800"/>
              <a:buFont typeface="Lora"/>
              <a:buNone/>
              <a:defRPr b="1" i="1" sz="2800">
                <a:solidFill>
                  <a:schemeClr val="dk2"/>
                </a:solidFill>
                <a:latin typeface="Lora"/>
                <a:ea typeface="Lora"/>
                <a:cs typeface="Lora"/>
                <a:sym typeface="Lora"/>
              </a:defRPr>
            </a:lvl6pPr>
            <a:lvl7pPr lvl="6" algn="ctr">
              <a:spcBef>
                <a:spcPts val="0"/>
              </a:spcBef>
              <a:spcAft>
                <a:spcPts val="0"/>
              </a:spcAft>
              <a:buClr>
                <a:schemeClr val="dk2"/>
              </a:buClr>
              <a:buSzPts val="2800"/>
              <a:buFont typeface="Lora"/>
              <a:buNone/>
              <a:defRPr b="1" i="1" sz="2800">
                <a:solidFill>
                  <a:schemeClr val="dk2"/>
                </a:solidFill>
                <a:latin typeface="Lora"/>
                <a:ea typeface="Lora"/>
                <a:cs typeface="Lora"/>
                <a:sym typeface="Lora"/>
              </a:defRPr>
            </a:lvl7pPr>
            <a:lvl8pPr lvl="7" algn="ctr">
              <a:spcBef>
                <a:spcPts val="0"/>
              </a:spcBef>
              <a:spcAft>
                <a:spcPts val="0"/>
              </a:spcAft>
              <a:buClr>
                <a:schemeClr val="dk2"/>
              </a:buClr>
              <a:buSzPts val="2800"/>
              <a:buFont typeface="Lora"/>
              <a:buNone/>
              <a:defRPr b="1" i="1" sz="2800">
                <a:solidFill>
                  <a:schemeClr val="dk2"/>
                </a:solidFill>
                <a:latin typeface="Lora"/>
                <a:ea typeface="Lora"/>
                <a:cs typeface="Lora"/>
                <a:sym typeface="Lora"/>
              </a:defRPr>
            </a:lvl8pPr>
            <a:lvl9pPr lvl="8" algn="ctr">
              <a:spcBef>
                <a:spcPts val="0"/>
              </a:spcBef>
              <a:spcAft>
                <a:spcPts val="0"/>
              </a:spcAft>
              <a:buClr>
                <a:schemeClr val="dk2"/>
              </a:buClr>
              <a:buSzPts val="2800"/>
              <a:buFont typeface="Lora"/>
              <a:buNone/>
              <a:defRPr b="1" i="1" sz="2800">
                <a:solidFill>
                  <a:schemeClr val="dk2"/>
                </a:solidFill>
                <a:latin typeface="Lora"/>
                <a:ea typeface="Lora"/>
                <a:cs typeface="Lora"/>
                <a:sym typeface="Lora"/>
              </a:defRPr>
            </a:lvl9pPr>
          </a:lstStyle>
          <a:p/>
        </p:txBody>
      </p:sp>
      <p:sp>
        <p:nvSpPr>
          <p:cNvPr id="7" name="Google Shape;7;p1"/>
          <p:cNvSpPr txBox="1"/>
          <p:nvPr>
            <p:ph idx="1" type="body"/>
          </p:nvPr>
        </p:nvSpPr>
        <p:spPr>
          <a:xfrm>
            <a:off x="720300" y="1152475"/>
            <a:ext cx="7703400" cy="3416400"/>
          </a:xfrm>
          <a:prstGeom prst="rect">
            <a:avLst/>
          </a:prstGeom>
          <a:noFill/>
          <a:ln>
            <a:noFill/>
          </a:ln>
        </p:spPr>
        <p:txBody>
          <a:bodyPr anchorCtr="0" anchor="t" bIns="91425" lIns="91425" spcFirstLastPara="1" rIns="91425" wrap="square" tIns="91425">
            <a:noAutofit/>
          </a:bodyPr>
          <a:lstStyle>
            <a:lvl1pPr indent="-317500" lvl="0" marL="457200">
              <a:lnSpc>
                <a:spcPct val="100000"/>
              </a:lnSpc>
              <a:spcBef>
                <a:spcPts val="0"/>
              </a:spcBef>
              <a:spcAft>
                <a:spcPts val="0"/>
              </a:spcAft>
              <a:buClr>
                <a:schemeClr val="dk1"/>
              </a:buClr>
              <a:buSzPts val="1400"/>
              <a:buFont typeface="Nunito Sans"/>
              <a:buChar char="●"/>
              <a:defRPr>
                <a:solidFill>
                  <a:schemeClr val="dk1"/>
                </a:solidFill>
                <a:latin typeface="Nunito Sans"/>
                <a:ea typeface="Nunito Sans"/>
                <a:cs typeface="Nunito Sans"/>
                <a:sym typeface="Nunito Sans"/>
              </a:defRPr>
            </a:lvl1pPr>
            <a:lvl2pPr indent="-317500" lvl="1" marL="914400">
              <a:lnSpc>
                <a:spcPct val="100000"/>
              </a:lnSpc>
              <a:spcBef>
                <a:spcPts val="0"/>
              </a:spcBef>
              <a:spcAft>
                <a:spcPts val="0"/>
              </a:spcAft>
              <a:buClr>
                <a:schemeClr val="dk1"/>
              </a:buClr>
              <a:buSzPts val="1400"/>
              <a:buFont typeface="Nunito Sans"/>
              <a:buChar char="○"/>
              <a:defRPr>
                <a:solidFill>
                  <a:schemeClr val="dk1"/>
                </a:solidFill>
                <a:latin typeface="Nunito Sans"/>
                <a:ea typeface="Nunito Sans"/>
                <a:cs typeface="Nunito Sans"/>
                <a:sym typeface="Nunito Sans"/>
              </a:defRPr>
            </a:lvl2pPr>
            <a:lvl3pPr indent="-317500" lvl="2" marL="1371600">
              <a:lnSpc>
                <a:spcPct val="100000"/>
              </a:lnSpc>
              <a:spcBef>
                <a:spcPts val="0"/>
              </a:spcBef>
              <a:spcAft>
                <a:spcPts val="0"/>
              </a:spcAft>
              <a:buClr>
                <a:schemeClr val="dk1"/>
              </a:buClr>
              <a:buSzPts val="1400"/>
              <a:buFont typeface="Nunito Sans"/>
              <a:buChar char="■"/>
              <a:defRPr>
                <a:solidFill>
                  <a:schemeClr val="dk1"/>
                </a:solidFill>
                <a:latin typeface="Nunito Sans"/>
                <a:ea typeface="Nunito Sans"/>
                <a:cs typeface="Nunito Sans"/>
                <a:sym typeface="Nunito Sans"/>
              </a:defRPr>
            </a:lvl3pPr>
            <a:lvl4pPr indent="-317500" lvl="3" marL="1828800">
              <a:lnSpc>
                <a:spcPct val="100000"/>
              </a:lnSpc>
              <a:spcBef>
                <a:spcPts val="0"/>
              </a:spcBef>
              <a:spcAft>
                <a:spcPts val="0"/>
              </a:spcAft>
              <a:buClr>
                <a:schemeClr val="dk1"/>
              </a:buClr>
              <a:buSzPts val="1400"/>
              <a:buFont typeface="Nunito Sans"/>
              <a:buChar char="●"/>
              <a:defRPr>
                <a:solidFill>
                  <a:schemeClr val="dk1"/>
                </a:solidFill>
                <a:latin typeface="Nunito Sans"/>
                <a:ea typeface="Nunito Sans"/>
                <a:cs typeface="Nunito Sans"/>
                <a:sym typeface="Nunito Sans"/>
              </a:defRPr>
            </a:lvl4pPr>
            <a:lvl5pPr indent="-317500" lvl="4" marL="2286000">
              <a:lnSpc>
                <a:spcPct val="100000"/>
              </a:lnSpc>
              <a:spcBef>
                <a:spcPts val="0"/>
              </a:spcBef>
              <a:spcAft>
                <a:spcPts val="0"/>
              </a:spcAft>
              <a:buClr>
                <a:schemeClr val="dk1"/>
              </a:buClr>
              <a:buSzPts val="1400"/>
              <a:buFont typeface="Nunito Sans"/>
              <a:buChar char="○"/>
              <a:defRPr>
                <a:solidFill>
                  <a:schemeClr val="dk1"/>
                </a:solidFill>
                <a:latin typeface="Nunito Sans"/>
                <a:ea typeface="Nunito Sans"/>
                <a:cs typeface="Nunito Sans"/>
                <a:sym typeface="Nunito Sans"/>
              </a:defRPr>
            </a:lvl5pPr>
            <a:lvl6pPr indent="-317500" lvl="5" marL="2743200">
              <a:lnSpc>
                <a:spcPct val="100000"/>
              </a:lnSpc>
              <a:spcBef>
                <a:spcPts val="0"/>
              </a:spcBef>
              <a:spcAft>
                <a:spcPts val="0"/>
              </a:spcAft>
              <a:buClr>
                <a:schemeClr val="dk1"/>
              </a:buClr>
              <a:buSzPts val="1400"/>
              <a:buFont typeface="Nunito Sans"/>
              <a:buChar char="■"/>
              <a:defRPr>
                <a:solidFill>
                  <a:schemeClr val="dk1"/>
                </a:solidFill>
                <a:latin typeface="Nunito Sans"/>
                <a:ea typeface="Nunito Sans"/>
                <a:cs typeface="Nunito Sans"/>
                <a:sym typeface="Nunito Sans"/>
              </a:defRPr>
            </a:lvl6pPr>
            <a:lvl7pPr indent="-317500" lvl="6" marL="3200400">
              <a:lnSpc>
                <a:spcPct val="100000"/>
              </a:lnSpc>
              <a:spcBef>
                <a:spcPts val="0"/>
              </a:spcBef>
              <a:spcAft>
                <a:spcPts val="0"/>
              </a:spcAft>
              <a:buClr>
                <a:schemeClr val="dk1"/>
              </a:buClr>
              <a:buSzPts val="1400"/>
              <a:buFont typeface="Nunito Sans"/>
              <a:buChar char="●"/>
              <a:defRPr>
                <a:solidFill>
                  <a:schemeClr val="dk1"/>
                </a:solidFill>
                <a:latin typeface="Nunito Sans"/>
                <a:ea typeface="Nunito Sans"/>
                <a:cs typeface="Nunito Sans"/>
                <a:sym typeface="Nunito Sans"/>
              </a:defRPr>
            </a:lvl7pPr>
            <a:lvl8pPr indent="-317500" lvl="7" marL="3657600">
              <a:lnSpc>
                <a:spcPct val="100000"/>
              </a:lnSpc>
              <a:spcBef>
                <a:spcPts val="0"/>
              </a:spcBef>
              <a:spcAft>
                <a:spcPts val="0"/>
              </a:spcAft>
              <a:buClr>
                <a:schemeClr val="dk1"/>
              </a:buClr>
              <a:buSzPts val="1400"/>
              <a:buFont typeface="Nunito Sans"/>
              <a:buChar char="○"/>
              <a:defRPr>
                <a:solidFill>
                  <a:schemeClr val="dk1"/>
                </a:solidFill>
                <a:latin typeface="Nunito Sans"/>
                <a:ea typeface="Nunito Sans"/>
                <a:cs typeface="Nunito Sans"/>
                <a:sym typeface="Nunito Sans"/>
              </a:defRPr>
            </a:lvl8pPr>
            <a:lvl9pPr indent="-317500" lvl="8" marL="4114800">
              <a:lnSpc>
                <a:spcPct val="100000"/>
              </a:lnSpc>
              <a:spcBef>
                <a:spcPts val="0"/>
              </a:spcBef>
              <a:spcAft>
                <a:spcPts val="0"/>
              </a:spcAft>
              <a:buClr>
                <a:schemeClr val="dk1"/>
              </a:buClr>
              <a:buSzPts val="1400"/>
              <a:buFont typeface="Nunito Sans"/>
              <a:buChar char="■"/>
              <a:defRPr>
                <a:solidFill>
                  <a:schemeClr val="dk1"/>
                </a:solidFill>
                <a:latin typeface="Nunito Sans"/>
                <a:ea typeface="Nunito Sans"/>
                <a:cs typeface="Nunito Sans"/>
                <a:sym typeface="Nunito Sans"/>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44.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3.xml"/><Relationship Id="rId3"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13.png"/><Relationship Id="rId4" Type="http://schemas.openxmlformats.org/officeDocument/2006/relationships/image" Target="../media/image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7.xml"/><Relationship Id="rId3" Type="http://schemas.openxmlformats.org/officeDocument/2006/relationships/image" Target="../media/image1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2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1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34.png"/><Relationship Id="rId4" Type="http://schemas.openxmlformats.org/officeDocument/2006/relationships/image" Target="../media/image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 Id="rId3" Type="http://schemas.openxmlformats.org/officeDocument/2006/relationships/image" Target="../media/image41.png"/><Relationship Id="rId4" Type="http://schemas.openxmlformats.org/officeDocument/2006/relationships/image" Target="../media/image42.png"/><Relationship Id="rId9" Type="http://schemas.openxmlformats.org/officeDocument/2006/relationships/image" Target="../media/image16.png"/><Relationship Id="rId5" Type="http://schemas.openxmlformats.org/officeDocument/2006/relationships/image" Target="../media/image40.png"/><Relationship Id="rId6" Type="http://schemas.openxmlformats.org/officeDocument/2006/relationships/image" Target="../media/image22.png"/><Relationship Id="rId7" Type="http://schemas.openxmlformats.org/officeDocument/2006/relationships/image" Target="../media/image32.png"/><Relationship Id="rId8"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6.xml"/><Relationship Id="rId3" Type="http://schemas.openxmlformats.org/officeDocument/2006/relationships/image" Target="../media/image1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7.xml"/><Relationship Id="rId3" Type="http://schemas.openxmlformats.org/officeDocument/2006/relationships/image" Target="../media/image1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8.xml"/><Relationship Id="rId3" Type="http://schemas.openxmlformats.org/officeDocument/2006/relationships/image" Target="../media/image2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9.xml"/><Relationship Id="rId3"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1.xml"/><Relationship Id="rId3" Type="http://schemas.openxmlformats.org/officeDocument/2006/relationships/image" Target="../media/image2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2.xml"/><Relationship Id="rId3" Type="http://schemas.openxmlformats.org/officeDocument/2006/relationships/image" Target="../media/image2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4.xml"/><Relationship Id="rId3" Type="http://schemas.openxmlformats.org/officeDocument/2006/relationships/image" Target="../media/image35.png"/><Relationship Id="rId4" Type="http://schemas.openxmlformats.org/officeDocument/2006/relationships/image" Target="../media/image3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5.xml"/><Relationship Id="rId3" Type="http://schemas.openxmlformats.org/officeDocument/2006/relationships/image" Target="../media/image37.png"/><Relationship Id="rId4" Type="http://schemas.openxmlformats.org/officeDocument/2006/relationships/image" Target="../media/image3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6.xml"/><Relationship Id="rId3" Type="http://schemas.openxmlformats.org/officeDocument/2006/relationships/image" Target="../media/image15.png"/><Relationship Id="rId4" Type="http://schemas.openxmlformats.org/officeDocument/2006/relationships/image" Target="../media/image1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9.xml"/><Relationship Id="rId3"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0.xml"/><Relationship Id="rId3" Type="http://schemas.openxmlformats.org/officeDocument/2006/relationships/image" Target="../media/image2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2.xml"/><Relationship Id="rId3" Type="http://schemas.openxmlformats.org/officeDocument/2006/relationships/image" Target="../media/image33.png"/><Relationship Id="rId4" Type="http://schemas.openxmlformats.org/officeDocument/2006/relationships/image" Target="../media/image2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6.xml"/><Relationship Id="rId3" Type="http://schemas.openxmlformats.org/officeDocument/2006/relationships/image" Target="../media/image3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7.xml"/><Relationship Id="rId3" Type="http://schemas.openxmlformats.org/officeDocument/2006/relationships/image" Target="../media/image2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9.xml"/><Relationship Id="rId3"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16.png"/><Relationship Id="rId5" Type="http://schemas.openxmlformats.org/officeDocument/2006/relationships/image" Target="../media/image40.png"/><Relationship Id="rId6" Type="http://schemas.openxmlformats.org/officeDocument/2006/relationships/image" Target="../media/image22.png"/><Relationship Id="rId7" Type="http://schemas.openxmlformats.org/officeDocument/2006/relationships/image" Target="../media/image32.png"/><Relationship Id="rId8"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0.xml"/><Relationship Id="rId3" Type="http://schemas.openxmlformats.org/officeDocument/2006/relationships/image" Target="../media/image38.png"/><Relationship Id="rId4" Type="http://schemas.openxmlformats.org/officeDocument/2006/relationships/image" Target="../media/image3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3.jpg"/><Relationship Id="rId5"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33"/>
          <p:cNvSpPr txBox="1"/>
          <p:nvPr>
            <p:ph type="ctrTitle"/>
          </p:nvPr>
        </p:nvSpPr>
        <p:spPr>
          <a:xfrm>
            <a:off x="1366700" y="990913"/>
            <a:ext cx="7460700" cy="2401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Assignment 2: POVs and HMWs</a:t>
            </a:r>
            <a:endParaRPr/>
          </a:p>
        </p:txBody>
      </p:sp>
      <p:sp>
        <p:nvSpPr>
          <p:cNvPr id="353" name="Google Shape;353;p33"/>
          <p:cNvSpPr txBox="1"/>
          <p:nvPr>
            <p:ph idx="1" type="subTitle"/>
          </p:nvPr>
        </p:nvSpPr>
        <p:spPr>
          <a:xfrm>
            <a:off x="2003225" y="3579650"/>
            <a:ext cx="2734800" cy="100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Team SEAL: </a:t>
            </a:r>
            <a:endParaRPr b="1"/>
          </a:p>
          <a:p>
            <a:pPr indent="0" lvl="0" marL="0" rtl="0" algn="l">
              <a:spcBef>
                <a:spcPts val="0"/>
              </a:spcBef>
              <a:spcAft>
                <a:spcPts val="0"/>
              </a:spcAft>
              <a:buNone/>
            </a:pPr>
            <a:r>
              <a:rPr b="1" lang="en"/>
              <a:t>S</a:t>
            </a:r>
            <a:r>
              <a:rPr lang="en"/>
              <a:t>ophia</a:t>
            </a:r>
            <a:r>
              <a:rPr lang="en"/>
              <a:t>, </a:t>
            </a:r>
            <a:r>
              <a:rPr b="1" lang="en"/>
              <a:t>E</a:t>
            </a:r>
            <a:r>
              <a:rPr lang="en"/>
              <a:t>llie, </a:t>
            </a:r>
            <a:r>
              <a:rPr b="1" lang="en"/>
              <a:t>A</a:t>
            </a:r>
            <a:r>
              <a:rPr lang="en"/>
              <a:t>my &amp; </a:t>
            </a:r>
            <a:r>
              <a:rPr b="1" lang="en"/>
              <a:t>L</a:t>
            </a:r>
            <a:r>
              <a:rPr lang="en"/>
              <a:t>eilenah </a:t>
            </a:r>
            <a:endParaRPr/>
          </a:p>
        </p:txBody>
      </p:sp>
      <p:grpSp>
        <p:nvGrpSpPr>
          <p:cNvPr id="354" name="Google Shape;354;p33"/>
          <p:cNvGrpSpPr/>
          <p:nvPr/>
        </p:nvGrpSpPr>
        <p:grpSpPr>
          <a:xfrm>
            <a:off x="4818900" y="3725711"/>
            <a:ext cx="4324953" cy="485108"/>
            <a:chOff x="0" y="1756825"/>
            <a:chExt cx="3894600" cy="461700"/>
          </a:xfrm>
        </p:grpSpPr>
        <p:cxnSp>
          <p:nvCxnSpPr>
            <p:cNvPr id="355" name="Google Shape;355;p33"/>
            <p:cNvCxnSpPr/>
            <p:nvPr/>
          </p:nvCxnSpPr>
          <p:spPr>
            <a:xfrm>
              <a:off x="0" y="1756825"/>
              <a:ext cx="3894600" cy="0"/>
            </a:xfrm>
            <a:prstGeom prst="straightConnector1">
              <a:avLst/>
            </a:prstGeom>
            <a:noFill/>
            <a:ln cap="flat" cmpd="sng" w="9525">
              <a:solidFill>
                <a:schemeClr val="dk2"/>
              </a:solidFill>
              <a:prstDash val="solid"/>
              <a:round/>
              <a:headEnd len="med" w="med" type="none"/>
              <a:tailEnd len="med" w="med" type="none"/>
            </a:ln>
          </p:spPr>
        </p:cxnSp>
        <p:cxnSp>
          <p:nvCxnSpPr>
            <p:cNvPr id="356" name="Google Shape;356;p33"/>
            <p:cNvCxnSpPr/>
            <p:nvPr/>
          </p:nvCxnSpPr>
          <p:spPr>
            <a:xfrm>
              <a:off x="0" y="1910725"/>
              <a:ext cx="3894600" cy="0"/>
            </a:xfrm>
            <a:prstGeom prst="straightConnector1">
              <a:avLst/>
            </a:prstGeom>
            <a:noFill/>
            <a:ln cap="flat" cmpd="sng" w="9525">
              <a:solidFill>
                <a:schemeClr val="dk2"/>
              </a:solidFill>
              <a:prstDash val="solid"/>
              <a:round/>
              <a:headEnd len="med" w="med" type="none"/>
              <a:tailEnd len="med" w="med" type="none"/>
            </a:ln>
          </p:spPr>
        </p:cxnSp>
        <p:cxnSp>
          <p:nvCxnSpPr>
            <p:cNvPr id="357" name="Google Shape;357;p33"/>
            <p:cNvCxnSpPr/>
            <p:nvPr/>
          </p:nvCxnSpPr>
          <p:spPr>
            <a:xfrm>
              <a:off x="0" y="2064625"/>
              <a:ext cx="3894600" cy="0"/>
            </a:xfrm>
            <a:prstGeom prst="straightConnector1">
              <a:avLst/>
            </a:prstGeom>
            <a:noFill/>
            <a:ln cap="flat" cmpd="sng" w="9525">
              <a:solidFill>
                <a:schemeClr val="dk2"/>
              </a:solidFill>
              <a:prstDash val="solid"/>
              <a:round/>
              <a:headEnd len="med" w="med" type="none"/>
              <a:tailEnd len="med" w="med" type="none"/>
            </a:ln>
          </p:spPr>
        </p:cxnSp>
        <p:cxnSp>
          <p:nvCxnSpPr>
            <p:cNvPr id="358" name="Google Shape;358;p33"/>
            <p:cNvCxnSpPr/>
            <p:nvPr/>
          </p:nvCxnSpPr>
          <p:spPr>
            <a:xfrm>
              <a:off x="0" y="2218525"/>
              <a:ext cx="3894600" cy="0"/>
            </a:xfrm>
            <a:prstGeom prst="straightConnector1">
              <a:avLst/>
            </a:prstGeom>
            <a:noFill/>
            <a:ln cap="flat" cmpd="sng" w="9525">
              <a:solidFill>
                <a:schemeClr val="dk2"/>
              </a:solidFill>
              <a:prstDash val="solid"/>
              <a:round/>
              <a:headEnd len="med" w="med" type="none"/>
              <a:tailEnd len="med" w="med" type="none"/>
            </a:ln>
          </p:spPr>
        </p:cxnSp>
      </p:grpSp>
      <p:grpSp>
        <p:nvGrpSpPr>
          <p:cNvPr id="359" name="Google Shape;359;p33"/>
          <p:cNvGrpSpPr/>
          <p:nvPr/>
        </p:nvGrpSpPr>
        <p:grpSpPr>
          <a:xfrm flipH="1" rot="-254159">
            <a:off x="1386272" y="773954"/>
            <a:ext cx="1016123" cy="567454"/>
            <a:chOff x="8291200" y="5340075"/>
            <a:chExt cx="2001475" cy="1117725"/>
          </a:xfrm>
        </p:grpSpPr>
        <p:sp>
          <p:nvSpPr>
            <p:cNvPr id="360" name="Google Shape;360;p33"/>
            <p:cNvSpPr/>
            <p:nvPr/>
          </p:nvSpPr>
          <p:spPr>
            <a:xfrm>
              <a:off x="8291200" y="5340075"/>
              <a:ext cx="2001475" cy="1117725"/>
            </a:xfrm>
            <a:custGeom>
              <a:rect b="b" l="l" r="r" t="t"/>
              <a:pathLst>
                <a:path extrusionOk="0" h="44709" w="80059">
                  <a:moveTo>
                    <a:pt x="49626" y="11942"/>
                  </a:moveTo>
                  <a:lnTo>
                    <a:pt x="49400" y="12430"/>
                  </a:lnTo>
                  <a:cubicBezTo>
                    <a:pt x="47404" y="13201"/>
                    <a:pt x="45246" y="13598"/>
                    <a:pt x="43094" y="13598"/>
                  </a:cubicBezTo>
                  <a:cubicBezTo>
                    <a:pt x="42319" y="13598"/>
                    <a:pt x="41545" y="13546"/>
                    <a:pt x="40780" y="13443"/>
                  </a:cubicBezTo>
                  <a:cubicBezTo>
                    <a:pt x="41351" y="13133"/>
                    <a:pt x="41803" y="12597"/>
                    <a:pt x="42018" y="11966"/>
                  </a:cubicBezTo>
                  <a:cubicBezTo>
                    <a:pt x="43494" y="12311"/>
                    <a:pt x="44816" y="12490"/>
                    <a:pt x="46054" y="12490"/>
                  </a:cubicBezTo>
                  <a:cubicBezTo>
                    <a:pt x="46092" y="12490"/>
                    <a:pt x="46129" y="12491"/>
                    <a:pt x="46166" y="12491"/>
                  </a:cubicBezTo>
                  <a:cubicBezTo>
                    <a:pt x="47398" y="12491"/>
                    <a:pt x="48551" y="12301"/>
                    <a:pt x="49626" y="11942"/>
                  </a:cubicBezTo>
                  <a:close/>
                  <a:moveTo>
                    <a:pt x="49185" y="12847"/>
                  </a:moveTo>
                  <a:cubicBezTo>
                    <a:pt x="49054" y="13145"/>
                    <a:pt x="48923" y="13395"/>
                    <a:pt x="48769" y="13657"/>
                  </a:cubicBezTo>
                  <a:cubicBezTo>
                    <a:pt x="47225" y="14283"/>
                    <a:pt x="45570" y="14598"/>
                    <a:pt x="43912" y="14598"/>
                  </a:cubicBezTo>
                  <a:cubicBezTo>
                    <a:pt x="42860" y="14598"/>
                    <a:pt x="41806" y="14471"/>
                    <a:pt x="40780" y="14216"/>
                  </a:cubicBezTo>
                  <a:cubicBezTo>
                    <a:pt x="40732" y="14050"/>
                    <a:pt x="40672" y="13907"/>
                    <a:pt x="40601" y="13752"/>
                  </a:cubicBezTo>
                  <a:lnTo>
                    <a:pt x="40601" y="13752"/>
                  </a:lnTo>
                  <a:cubicBezTo>
                    <a:pt x="41411" y="13871"/>
                    <a:pt x="42244" y="13919"/>
                    <a:pt x="43054" y="13919"/>
                  </a:cubicBezTo>
                  <a:cubicBezTo>
                    <a:pt x="45137" y="13919"/>
                    <a:pt x="47245" y="13562"/>
                    <a:pt x="49185" y="12847"/>
                  </a:cubicBezTo>
                  <a:close/>
                  <a:moveTo>
                    <a:pt x="48507" y="14133"/>
                  </a:moveTo>
                  <a:lnTo>
                    <a:pt x="48507" y="14133"/>
                  </a:lnTo>
                  <a:cubicBezTo>
                    <a:pt x="48269" y="14550"/>
                    <a:pt x="47995" y="14943"/>
                    <a:pt x="47733" y="15347"/>
                  </a:cubicBezTo>
                  <a:cubicBezTo>
                    <a:pt x="44914" y="16791"/>
                    <a:pt x="41760" y="17540"/>
                    <a:pt x="38498" y="17540"/>
                  </a:cubicBezTo>
                  <a:cubicBezTo>
                    <a:pt x="38397" y="17540"/>
                    <a:pt x="38297" y="17540"/>
                    <a:pt x="38196" y="17538"/>
                  </a:cubicBezTo>
                  <a:cubicBezTo>
                    <a:pt x="38517" y="17443"/>
                    <a:pt x="38851" y="17324"/>
                    <a:pt x="39160" y="17169"/>
                  </a:cubicBezTo>
                  <a:cubicBezTo>
                    <a:pt x="39958" y="16752"/>
                    <a:pt x="40529" y="16133"/>
                    <a:pt x="40744" y="15443"/>
                  </a:cubicBezTo>
                  <a:cubicBezTo>
                    <a:pt x="40839" y="15157"/>
                    <a:pt x="40875" y="14871"/>
                    <a:pt x="40839" y="14585"/>
                  </a:cubicBezTo>
                  <a:lnTo>
                    <a:pt x="40839" y="14585"/>
                  </a:lnTo>
                  <a:cubicBezTo>
                    <a:pt x="41839" y="14824"/>
                    <a:pt x="42863" y="14943"/>
                    <a:pt x="43887" y="14943"/>
                  </a:cubicBezTo>
                  <a:cubicBezTo>
                    <a:pt x="45471" y="14943"/>
                    <a:pt x="47030" y="14669"/>
                    <a:pt x="48507" y="14133"/>
                  </a:cubicBezTo>
                  <a:close/>
                  <a:moveTo>
                    <a:pt x="47340" y="15919"/>
                  </a:moveTo>
                  <a:lnTo>
                    <a:pt x="47340" y="15919"/>
                  </a:lnTo>
                  <a:cubicBezTo>
                    <a:pt x="47066" y="16276"/>
                    <a:pt x="46792" y="16610"/>
                    <a:pt x="46506" y="16943"/>
                  </a:cubicBezTo>
                  <a:cubicBezTo>
                    <a:pt x="44106" y="17740"/>
                    <a:pt x="41544" y="18150"/>
                    <a:pt x="39007" y="18150"/>
                  </a:cubicBezTo>
                  <a:cubicBezTo>
                    <a:pt x="38625" y="18150"/>
                    <a:pt x="38243" y="18140"/>
                    <a:pt x="37862" y="18122"/>
                  </a:cubicBezTo>
                  <a:cubicBezTo>
                    <a:pt x="37851" y="18026"/>
                    <a:pt x="37815" y="17943"/>
                    <a:pt x="37791" y="17860"/>
                  </a:cubicBezTo>
                  <a:lnTo>
                    <a:pt x="37791" y="17848"/>
                  </a:lnTo>
                  <a:cubicBezTo>
                    <a:pt x="38029" y="17860"/>
                    <a:pt x="38267" y="17860"/>
                    <a:pt x="38505" y="17860"/>
                  </a:cubicBezTo>
                  <a:cubicBezTo>
                    <a:pt x="41613" y="17860"/>
                    <a:pt x="44625" y="17193"/>
                    <a:pt x="47340" y="15919"/>
                  </a:cubicBezTo>
                  <a:close/>
                  <a:moveTo>
                    <a:pt x="78046" y="3846"/>
                  </a:moveTo>
                  <a:cubicBezTo>
                    <a:pt x="78332" y="3846"/>
                    <a:pt x="78689" y="3953"/>
                    <a:pt x="78868" y="4227"/>
                  </a:cubicBezTo>
                  <a:cubicBezTo>
                    <a:pt x="78975" y="4394"/>
                    <a:pt x="78987" y="4418"/>
                    <a:pt x="78629" y="4870"/>
                  </a:cubicBezTo>
                  <a:cubicBezTo>
                    <a:pt x="78558" y="4953"/>
                    <a:pt x="78475" y="5061"/>
                    <a:pt x="78391" y="5180"/>
                  </a:cubicBezTo>
                  <a:cubicBezTo>
                    <a:pt x="78391" y="5191"/>
                    <a:pt x="78379" y="5191"/>
                    <a:pt x="78379" y="5215"/>
                  </a:cubicBezTo>
                  <a:cubicBezTo>
                    <a:pt x="69759" y="11061"/>
                    <a:pt x="61306" y="15717"/>
                    <a:pt x="51900" y="19765"/>
                  </a:cubicBezTo>
                  <a:cubicBezTo>
                    <a:pt x="52376" y="19205"/>
                    <a:pt x="52841" y="18646"/>
                    <a:pt x="53269" y="18122"/>
                  </a:cubicBezTo>
                  <a:cubicBezTo>
                    <a:pt x="53591" y="17848"/>
                    <a:pt x="53936" y="17586"/>
                    <a:pt x="54293" y="17324"/>
                  </a:cubicBezTo>
                  <a:cubicBezTo>
                    <a:pt x="55627" y="16395"/>
                    <a:pt x="57115" y="15681"/>
                    <a:pt x="58567" y="14978"/>
                  </a:cubicBezTo>
                  <a:lnTo>
                    <a:pt x="59091" y="14716"/>
                  </a:lnTo>
                  <a:cubicBezTo>
                    <a:pt x="65116" y="11788"/>
                    <a:pt x="70962" y="8370"/>
                    <a:pt x="76474" y="4560"/>
                  </a:cubicBezTo>
                  <a:cubicBezTo>
                    <a:pt x="76891" y="4275"/>
                    <a:pt x="77320" y="3977"/>
                    <a:pt x="77784" y="3870"/>
                  </a:cubicBezTo>
                  <a:cubicBezTo>
                    <a:pt x="77867" y="3858"/>
                    <a:pt x="77963" y="3846"/>
                    <a:pt x="78046" y="3846"/>
                  </a:cubicBezTo>
                  <a:close/>
                  <a:moveTo>
                    <a:pt x="28052" y="8192"/>
                  </a:moveTo>
                  <a:cubicBezTo>
                    <a:pt x="30433" y="8216"/>
                    <a:pt x="32790" y="8894"/>
                    <a:pt x="35076" y="9692"/>
                  </a:cubicBezTo>
                  <a:cubicBezTo>
                    <a:pt x="35112" y="10144"/>
                    <a:pt x="34981" y="10597"/>
                    <a:pt x="34695" y="10942"/>
                  </a:cubicBezTo>
                  <a:cubicBezTo>
                    <a:pt x="34376" y="11315"/>
                    <a:pt x="33886" y="11535"/>
                    <a:pt x="33402" y="11535"/>
                  </a:cubicBezTo>
                  <a:cubicBezTo>
                    <a:pt x="33345" y="11535"/>
                    <a:pt x="33288" y="11532"/>
                    <a:pt x="33231" y="11526"/>
                  </a:cubicBezTo>
                  <a:lnTo>
                    <a:pt x="31647" y="11347"/>
                  </a:lnTo>
                  <a:lnTo>
                    <a:pt x="33029" y="12133"/>
                  </a:lnTo>
                  <a:cubicBezTo>
                    <a:pt x="33505" y="12407"/>
                    <a:pt x="33576" y="13097"/>
                    <a:pt x="33350" y="13562"/>
                  </a:cubicBezTo>
                  <a:cubicBezTo>
                    <a:pt x="33112" y="14038"/>
                    <a:pt x="32576" y="14407"/>
                    <a:pt x="31909" y="14562"/>
                  </a:cubicBezTo>
                  <a:cubicBezTo>
                    <a:pt x="31626" y="14619"/>
                    <a:pt x="31333" y="14640"/>
                    <a:pt x="31036" y="14640"/>
                  </a:cubicBezTo>
                  <a:cubicBezTo>
                    <a:pt x="30660" y="14640"/>
                    <a:pt x="30277" y="14607"/>
                    <a:pt x="29897" y="14574"/>
                  </a:cubicBezTo>
                  <a:lnTo>
                    <a:pt x="28921" y="14490"/>
                  </a:lnTo>
                  <a:lnTo>
                    <a:pt x="29647" y="15157"/>
                  </a:lnTo>
                  <a:cubicBezTo>
                    <a:pt x="30016" y="15502"/>
                    <a:pt x="30100" y="16157"/>
                    <a:pt x="29838" y="16669"/>
                  </a:cubicBezTo>
                  <a:cubicBezTo>
                    <a:pt x="29588" y="17145"/>
                    <a:pt x="29064" y="17526"/>
                    <a:pt x="28433" y="17705"/>
                  </a:cubicBezTo>
                  <a:cubicBezTo>
                    <a:pt x="28074" y="17791"/>
                    <a:pt x="27697" y="17822"/>
                    <a:pt x="27328" y="17822"/>
                  </a:cubicBezTo>
                  <a:cubicBezTo>
                    <a:pt x="27036" y="17822"/>
                    <a:pt x="26749" y="17803"/>
                    <a:pt x="26480" y="17776"/>
                  </a:cubicBezTo>
                  <a:lnTo>
                    <a:pt x="26016" y="17729"/>
                  </a:lnTo>
                  <a:lnTo>
                    <a:pt x="26123" y="18181"/>
                  </a:lnTo>
                  <a:cubicBezTo>
                    <a:pt x="26290" y="18860"/>
                    <a:pt x="26063" y="19610"/>
                    <a:pt x="25575" y="20098"/>
                  </a:cubicBezTo>
                  <a:cubicBezTo>
                    <a:pt x="25185" y="20479"/>
                    <a:pt x="24643" y="20700"/>
                    <a:pt x="24102" y="20700"/>
                  </a:cubicBezTo>
                  <a:cubicBezTo>
                    <a:pt x="23949" y="20700"/>
                    <a:pt x="23796" y="20682"/>
                    <a:pt x="23646" y="20646"/>
                  </a:cubicBezTo>
                  <a:lnTo>
                    <a:pt x="23635" y="20705"/>
                  </a:lnTo>
                  <a:cubicBezTo>
                    <a:pt x="22861" y="19491"/>
                    <a:pt x="22456" y="18014"/>
                    <a:pt x="22777" y="16514"/>
                  </a:cubicBezTo>
                  <a:cubicBezTo>
                    <a:pt x="22908" y="15871"/>
                    <a:pt x="23158" y="15264"/>
                    <a:pt x="23432" y="14621"/>
                  </a:cubicBezTo>
                  <a:cubicBezTo>
                    <a:pt x="23754" y="13835"/>
                    <a:pt x="24099" y="13014"/>
                    <a:pt x="24182" y="12121"/>
                  </a:cubicBezTo>
                  <a:cubicBezTo>
                    <a:pt x="24218" y="11835"/>
                    <a:pt x="24218" y="11549"/>
                    <a:pt x="24230" y="11287"/>
                  </a:cubicBezTo>
                  <a:cubicBezTo>
                    <a:pt x="24242" y="10764"/>
                    <a:pt x="24242" y="10264"/>
                    <a:pt x="24420" y="9811"/>
                  </a:cubicBezTo>
                  <a:cubicBezTo>
                    <a:pt x="25004" y="8394"/>
                    <a:pt x="26968" y="8204"/>
                    <a:pt x="27790" y="8192"/>
                  </a:cubicBezTo>
                  <a:close/>
                  <a:moveTo>
                    <a:pt x="46090" y="17431"/>
                  </a:moveTo>
                  <a:lnTo>
                    <a:pt x="46090" y="17431"/>
                  </a:lnTo>
                  <a:cubicBezTo>
                    <a:pt x="45423" y="18181"/>
                    <a:pt x="44709" y="18872"/>
                    <a:pt x="43947" y="19515"/>
                  </a:cubicBezTo>
                  <a:cubicBezTo>
                    <a:pt x="41495" y="20576"/>
                    <a:pt x="38931" y="21104"/>
                    <a:pt x="36362" y="21104"/>
                  </a:cubicBezTo>
                  <a:cubicBezTo>
                    <a:pt x="35675" y="21104"/>
                    <a:pt x="34988" y="21066"/>
                    <a:pt x="34303" y="20991"/>
                  </a:cubicBezTo>
                  <a:cubicBezTo>
                    <a:pt x="34934" y="20872"/>
                    <a:pt x="35553" y="20681"/>
                    <a:pt x="36184" y="20408"/>
                  </a:cubicBezTo>
                  <a:cubicBezTo>
                    <a:pt x="36731" y="20170"/>
                    <a:pt x="37386" y="19812"/>
                    <a:pt x="37732" y="19157"/>
                  </a:cubicBezTo>
                  <a:cubicBezTo>
                    <a:pt x="37827" y="18943"/>
                    <a:pt x="37886" y="18693"/>
                    <a:pt x="37886" y="18455"/>
                  </a:cubicBezTo>
                  <a:cubicBezTo>
                    <a:pt x="38291" y="18467"/>
                    <a:pt x="38696" y="18491"/>
                    <a:pt x="39101" y="18491"/>
                  </a:cubicBezTo>
                  <a:cubicBezTo>
                    <a:pt x="41458" y="18491"/>
                    <a:pt x="43839" y="18134"/>
                    <a:pt x="46090" y="17431"/>
                  </a:cubicBezTo>
                  <a:close/>
                  <a:moveTo>
                    <a:pt x="78415" y="5584"/>
                  </a:moveTo>
                  <a:cubicBezTo>
                    <a:pt x="78475" y="5644"/>
                    <a:pt x="78534" y="5692"/>
                    <a:pt x="78629" y="5703"/>
                  </a:cubicBezTo>
                  <a:cubicBezTo>
                    <a:pt x="79094" y="5763"/>
                    <a:pt x="79356" y="6406"/>
                    <a:pt x="79344" y="6966"/>
                  </a:cubicBezTo>
                  <a:cubicBezTo>
                    <a:pt x="79344" y="7144"/>
                    <a:pt x="79296" y="7323"/>
                    <a:pt x="79249" y="7525"/>
                  </a:cubicBezTo>
                  <a:cubicBezTo>
                    <a:pt x="78475" y="9109"/>
                    <a:pt x="76713" y="10049"/>
                    <a:pt x="74950" y="10883"/>
                  </a:cubicBezTo>
                  <a:cubicBezTo>
                    <a:pt x="66842" y="14693"/>
                    <a:pt x="58520" y="18324"/>
                    <a:pt x="50197" y="21670"/>
                  </a:cubicBezTo>
                  <a:cubicBezTo>
                    <a:pt x="50614" y="21229"/>
                    <a:pt x="51019" y="20777"/>
                    <a:pt x="51400" y="20336"/>
                  </a:cubicBezTo>
                  <a:cubicBezTo>
                    <a:pt x="61032" y="16240"/>
                    <a:pt x="69640" y="11538"/>
                    <a:pt x="78415" y="5584"/>
                  </a:cubicBezTo>
                  <a:close/>
                  <a:moveTo>
                    <a:pt x="43054" y="20217"/>
                  </a:moveTo>
                  <a:lnTo>
                    <a:pt x="43054" y="20217"/>
                  </a:lnTo>
                  <a:cubicBezTo>
                    <a:pt x="42601" y="20574"/>
                    <a:pt x="42101" y="20920"/>
                    <a:pt x="41613" y="21229"/>
                  </a:cubicBezTo>
                  <a:cubicBezTo>
                    <a:pt x="39896" y="21784"/>
                    <a:pt x="38085" y="22066"/>
                    <a:pt x="36278" y="22066"/>
                  </a:cubicBezTo>
                  <a:cubicBezTo>
                    <a:pt x="35141" y="22066"/>
                    <a:pt x="34006" y="21955"/>
                    <a:pt x="32898" y="21729"/>
                  </a:cubicBezTo>
                  <a:cubicBezTo>
                    <a:pt x="32862" y="21515"/>
                    <a:pt x="32779" y="21301"/>
                    <a:pt x="32659" y="21134"/>
                  </a:cubicBezTo>
                  <a:lnTo>
                    <a:pt x="32957" y="21134"/>
                  </a:lnTo>
                  <a:cubicBezTo>
                    <a:pt x="34064" y="21348"/>
                    <a:pt x="35195" y="21432"/>
                    <a:pt x="36327" y="21432"/>
                  </a:cubicBezTo>
                  <a:cubicBezTo>
                    <a:pt x="38613" y="21432"/>
                    <a:pt x="40875" y="21039"/>
                    <a:pt x="43054" y="20217"/>
                  </a:cubicBezTo>
                  <a:close/>
                  <a:moveTo>
                    <a:pt x="77903" y="9573"/>
                  </a:moveTo>
                  <a:cubicBezTo>
                    <a:pt x="75915" y="11692"/>
                    <a:pt x="72998" y="12895"/>
                    <a:pt x="70605" y="13871"/>
                  </a:cubicBezTo>
                  <a:lnTo>
                    <a:pt x="49245" y="22670"/>
                  </a:lnTo>
                  <a:cubicBezTo>
                    <a:pt x="49400" y="22503"/>
                    <a:pt x="49566" y="22360"/>
                    <a:pt x="49709" y="22194"/>
                  </a:cubicBezTo>
                  <a:lnTo>
                    <a:pt x="49757" y="22194"/>
                  </a:lnTo>
                  <a:cubicBezTo>
                    <a:pt x="49769" y="22194"/>
                    <a:pt x="49804" y="22194"/>
                    <a:pt x="49816" y="22182"/>
                  </a:cubicBezTo>
                  <a:cubicBezTo>
                    <a:pt x="58317" y="18776"/>
                    <a:pt x="66807" y="15062"/>
                    <a:pt x="75105" y="11168"/>
                  </a:cubicBezTo>
                  <a:cubicBezTo>
                    <a:pt x="76082" y="10704"/>
                    <a:pt x="77070" y="10216"/>
                    <a:pt x="77903" y="9573"/>
                  </a:cubicBezTo>
                  <a:close/>
                  <a:moveTo>
                    <a:pt x="35731" y="9942"/>
                  </a:moveTo>
                  <a:cubicBezTo>
                    <a:pt x="36124" y="10085"/>
                    <a:pt x="36529" y="10228"/>
                    <a:pt x="36910" y="10383"/>
                  </a:cubicBezTo>
                  <a:cubicBezTo>
                    <a:pt x="37553" y="10597"/>
                    <a:pt x="38196" y="10823"/>
                    <a:pt x="38815" y="11049"/>
                  </a:cubicBezTo>
                  <a:cubicBezTo>
                    <a:pt x="39708" y="11359"/>
                    <a:pt x="40553" y="11609"/>
                    <a:pt x="41339" y="11835"/>
                  </a:cubicBezTo>
                  <a:cubicBezTo>
                    <a:pt x="41089" y="12490"/>
                    <a:pt x="40482" y="13014"/>
                    <a:pt x="39779" y="13097"/>
                  </a:cubicBezTo>
                  <a:lnTo>
                    <a:pt x="38886" y="13216"/>
                  </a:lnTo>
                  <a:lnTo>
                    <a:pt x="39648" y="13716"/>
                  </a:lnTo>
                  <a:cubicBezTo>
                    <a:pt x="40077" y="13990"/>
                    <a:pt x="40291" y="14669"/>
                    <a:pt x="40089" y="15228"/>
                  </a:cubicBezTo>
                  <a:cubicBezTo>
                    <a:pt x="39851" y="15943"/>
                    <a:pt x="39196" y="16371"/>
                    <a:pt x="38839" y="16550"/>
                  </a:cubicBezTo>
                  <a:cubicBezTo>
                    <a:pt x="38243" y="16871"/>
                    <a:pt x="37553" y="17002"/>
                    <a:pt x="36874" y="17145"/>
                  </a:cubicBezTo>
                  <a:lnTo>
                    <a:pt x="35731" y="17383"/>
                  </a:lnTo>
                  <a:lnTo>
                    <a:pt x="36612" y="17705"/>
                  </a:lnTo>
                  <a:cubicBezTo>
                    <a:pt x="36648" y="17741"/>
                    <a:pt x="36684" y="17788"/>
                    <a:pt x="36743" y="17788"/>
                  </a:cubicBezTo>
                  <a:cubicBezTo>
                    <a:pt x="36791" y="17788"/>
                    <a:pt x="36839" y="17788"/>
                    <a:pt x="36886" y="17800"/>
                  </a:cubicBezTo>
                  <a:cubicBezTo>
                    <a:pt x="37029" y="17860"/>
                    <a:pt x="37124" y="17991"/>
                    <a:pt x="37160" y="18098"/>
                  </a:cubicBezTo>
                  <a:cubicBezTo>
                    <a:pt x="37255" y="18336"/>
                    <a:pt x="37243" y="18622"/>
                    <a:pt x="37136" y="18848"/>
                  </a:cubicBezTo>
                  <a:cubicBezTo>
                    <a:pt x="36898" y="19300"/>
                    <a:pt x="36362" y="19586"/>
                    <a:pt x="35910" y="19777"/>
                  </a:cubicBezTo>
                  <a:cubicBezTo>
                    <a:pt x="34886" y="20232"/>
                    <a:pt x="33842" y="20462"/>
                    <a:pt x="32846" y="20462"/>
                  </a:cubicBezTo>
                  <a:cubicBezTo>
                    <a:pt x="32487" y="20462"/>
                    <a:pt x="32134" y="20432"/>
                    <a:pt x="31790" y="20372"/>
                  </a:cubicBezTo>
                  <a:lnTo>
                    <a:pt x="30409" y="20134"/>
                  </a:lnTo>
                  <a:lnTo>
                    <a:pt x="31540" y="20967"/>
                  </a:lnTo>
                  <a:cubicBezTo>
                    <a:pt x="31897" y="21241"/>
                    <a:pt x="32255" y="21551"/>
                    <a:pt x="32243" y="21896"/>
                  </a:cubicBezTo>
                  <a:cubicBezTo>
                    <a:pt x="32219" y="22086"/>
                    <a:pt x="32088" y="22277"/>
                    <a:pt x="31886" y="22420"/>
                  </a:cubicBezTo>
                  <a:cubicBezTo>
                    <a:pt x="31647" y="22563"/>
                    <a:pt x="31350" y="22622"/>
                    <a:pt x="31064" y="22670"/>
                  </a:cubicBezTo>
                  <a:cubicBezTo>
                    <a:pt x="30582" y="22747"/>
                    <a:pt x="30094" y="22784"/>
                    <a:pt x="29604" y="22784"/>
                  </a:cubicBezTo>
                  <a:cubicBezTo>
                    <a:pt x="27818" y="22784"/>
                    <a:pt x="26020" y="22283"/>
                    <a:pt x="24516" y="21348"/>
                  </a:cubicBezTo>
                  <a:cubicBezTo>
                    <a:pt x="25099" y="21253"/>
                    <a:pt x="25647" y="21003"/>
                    <a:pt x="26051" y="20586"/>
                  </a:cubicBezTo>
                  <a:cubicBezTo>
                    <a:pt x="26599" y="20039"/>
                    <a:pt x="26885" y="19241"/>
                    <a:pt x="26837" y="18491"/>
                  </a:cubicBezTo>
                  <a:lnTo>
                    <a:pt x="26837" y="18491"/>
                  </a:lnTo>
                  <a:cubicBezTo>
                    <a:pt x="26991" y="18497"/>
                    <a:pt x="27149" y="18502"/>
                    <a:pt x="27309" y="18502"/>
                  </a:cubicBezTo>
                  <a:cubicBezTo>
                    <a:pt x="27733" y="18502"/>
                    <a:pt x="28173" y="18469"/>
                    <a:pt x="28588" y="18348"/>
                  </a:cubicBezTo>
                  <a:cubicBezTo>
                    <a:pt x="29421" y="18134"/>
                    <a:pt x="30100" y="17633"/>
                    <a:pt x="30421" y="16979"/>
                  </a:cubicBezTo>
                  <a:cubicBezTo>
                    <a:pt x="30707" y="16443"/>
                    <a:pt x="30719" y="15824"/>
                    <a:pt x="30528" y="15300"/>
                  </a:cubicBezTo>
                  <a:lnTo>
                    <a:pt x="30528" y="15300"/>
                  </a:lnTo>
                  <a:cubicBezTo>
                    <a:pt x="30707" y="15313"/>
                    <a:pt x="30890" y="15321"/>
                    <a:pt x="31076" y="15321"/>
                  </a:cubicBezTo>
                  <a:cubicBezTo>
                    <a:pt x="31397" y="15321"/>
                    <a:pt x="31723" y="15296"/>
                    <a:pt x="32040" y="15228"/>
                  </a:cubicBezTo>
                  <a:cubicBezTo>
                    <a:pt x="32921" y="15038"/>
                    <a:pt x="33624" y="14538"/>
                    <a:pt x="33945" y="13871"/>
                  </a:cubicBezTo>
                  <a:cubicBezTo>
                    <a:pt x="34219" y="13312"/>
                    <a:pt x="34183" y="12657"/>
                    <a:pt x="33910" y="12145"/>
                  </a:cubicBezTo>
                  <a:cubicBezTo>
                    <a:pt x="34398" y="12038"/>
                    <a:pt x="34862" y="11776"/>
                    <a:pt x="35184" y="11395"/>
                  </a:cubicBezTo>
                  <a:cubicBezTo>
                    <a:pt x="35529" y="10990"/>
                    <a:pt x="35719" y="10466"/>
                    <a:pt x="35731" y="9942"/>
                  </a:cubicBezTo>
                  <a:close/>
                  <a:moveTo>
                    <a:pt x="40494" y="21896"/>
                  </a:moveTo>
                  <a:lnTo>
                    <a:pt x="40494" y="21896"/>
                  </a:lnTo>
                  <a:cubicBezTo>
                    <a:pt x="38577" y="22967"/>
                    <a:pt x="36481" y="23741"/>
                    <a:pt x="34303" y="24146"/>
                  </a:cubicBezTo>
                  <a:cubicBezTo>
                    <a:pt x="33290" y="24337"/>
                    <a:pt x="32302" y="24432"/>
                    <a:pt x="31350" y="24432"/>
                  </a:cubicBezTo>
                  <a:cubicBezTo>
                    <a:pt x="29397" y="24432"/>
                    <a:pt x="27671" y="24027"/>
                    <a:pt x="26242" y="23218"/>
                  </a:cubicBezTo>
                  <a:cubicBezTo>
                    <a:pt x="25873" y="23015"/>
                    <a:pt x="25492" y="22765"/>
                    <a:pt x="25159" y="22467"/>
                  </a:cubicBezTo>
                  <a:lnTo>
                    <a:pt x="25159" y="22467"/>
                  </a:lnTo>
                  <a:cubicBezTo>
                    <a:pt x="26528" y="23122"/>
                    <a:pt x="28028" y="23456"/>
                    <a:pt x="29564" y="23456"/>
                  </a:cubicBezTo>
                  <a:cubicBezTo>
                    <a:pt x="30100" y="23456"/>
                    <a:pt x="30612" y="23420"/>
                    <a:pt x="31147" y="23337"/>
                  </a:cubicBezTo>
                  <a:cubicBezTo>
                    <a:pt x="31505" y="23277"/>
                    <a:pt x="31886" y="23206"/>
                    <a:pt x="32207" y="23003"/>
                  </a:cubicBezTo>
                  <a:cubicBezTo>
                    <a:pt x="32576" y="22765"/>
                    <a:pt x="32814" y="22432"/>
                    <a:pt x="32874" y="22075"/>
                  </a:cubicBezTo>
                  <a:cubicBezTo>
                    <a:pt x="33993" y="22301"/>
                    <a:pt x="35124" y="22408"/>
                    <a:pt x="36267" y="22408"/>
                  </a:cubicBezTo>
                  <a:cubicBezTo>
                    <a:pt x="37696" y="22408"/>
                    <a:pt x="39113" y="22241"/>
                    <a:pt x="40494" y="21896"/>
                  </a:cubicBezTo>
                  <a:close/>
                  <a:moveTo>
                    <a:pt x="12359" y="2318"/>
                  </a:moveTo>
                  <a:cubicBezTo>
                    <a:pt x="12621" y="2318"/>
                    <a:pt x="12883" y="2327"/>
                    <a:pt x="13145" y="2346"/>
                  </a:cubicBezTo>
                  <a:cubicBezTo>
                    <a:pt x="15002" y="2465"/>
                    <a:pt x="16717" y="3501"/>
                    <a:pt x="17693" y="5084"/>
                  </a:cubicBezTo>
                  <a:cubicBezTo>
                    <a:pt x="17693" y="5096"/>
                    <a:pt x="17717" y="5096"/>
                    <a:pt x="17717" y="5108"/>
                  </a:cubicBezTo>
                  <a:cubicBezTo>
                    <a:pt x="18312" y="6073"/>
                    <a:pt x="18801" y="7239"/>
                    <a:pt x="19825" y="7728"/>
                  </a:cubicBezTo>
                  <a:cubicBezTo>
                    <a:pt x="19972" y="7797"/>
                    <a:pt x="20134" y="7852"/>
                    <a:pt x="20296" y="7852"/>
                  </a:cubicBezTo>
                  <a:cubicBezTo>
                    <a:pt x="20382" y="7852"/>
                    <a:pt x="20468" y="7836"/>
                    <a:pt x="20551" y="7799"/>
                  </a:cubicBezTo>
                  <a:cubicBezTo>
                    <a:pt x="20777" y="7704"/>
                    <a:pt x="20908" y="7370"/>
                    <a:pt x="20753" y="7192"/>
                  </a:cubicBezTo>
                  <a:lnTo>
                    <a:pt x="20753" y="7192"/>
                  </a:lnTo>
                  <a:cubicBezTo>
                    <a:pt x="21387" y="7352"/>
                    <a:pt x="22041" y="7433"/>
                    <a:pt x="22695" y="7433"/>
                  </a:cubicBezTo>
                  <a:cubicBezTo>
                    <a:pt x="22913" y="7433"/>
                    <a:pt x="23131" y="7424"/>
                    <a:pt x="23349" y="7406"/>
                  </a:cubicBezTo>
                  <a:cubicBezTo>
                    <a:pt x="23587" y="7382"/>
                    <a:pt x="23861" y="7347"/>
                    <a:pt x="24027" y="7168"/>
                  </a:cubicBezTo>
                  <a:cubicBezTo>
                    <a:pt x="24325" y="6846"/>
                    <a:pt x="24158" y="6334"/>
                    <a:pt x="23968" y="5930"/>
                  </a:cubicBezTo>
                  <a:cubicBezTo>
                    <a:pt x="24587" y="5930"/>
                    <a:pt x="25230" y="5930"/>
                    <a:pt x="25837" y="5763"/>
                  </a:cubicBezTo>
                  <a:cubicBezTo>
                    <a:pt x="26361" y="5620"/>
                    <a:pt x="26790" y="4965"/>
                    <a:pt x="27087" y="4429"/>
                  </a:cubicBezTo>
                  <a:cubicBezTo>
                    <a:pt x="27266" y="4525"/>
                    <a:pt x="27445" y="4620"/>
                    <a:pt x="27611" y="4739"/>
                  </a:cubicBezTo>
                  <a:cubicBezTo>
                    <a:pt x="29480" y="5858"/>
                    <a:pt x="31314" y="7120"/>
                    <a:pt x="33088" y="8370"/>
                  </a:cubicBezTo>
                  <a:cubicBezTo>
                    <a:pt x="31468" y="7912"/>
                    <a:pt x="29807" y="7580"/>
                    <a:pt x="28123" y="7580"/>
                  </a:cubicBezTo>
                  <a:cubicBezTo>
                    <a:pt x="28012" y="7580"/>
                    <a:pt x="27901" y="7582"/>
                    <a:pt x="27790" y="7585"/>
                  </a:cubicBezTo>
                  <a:cubicBezTo>
                    <a:pt x="26837" y="7597"/>
                    <a:pt x="24539" y="7835"/>
                    <a:pt x="23813" y="9621"/>
                  </a:cubicBezTo>
                  <a:cubicBezTo>
                    <a:pt x="23587" y="10168"/>
                    <a:pt x="23575" y="10764"/>
                    <a:pt x="23563" y="11335"/>
                  </a:cubicBezTo>
                  <a:cubicBezTo>
                    <a:pt x="23563" y="11597"/>
                    <a:pt x="23551" y="11847"/>
                    <a:pt x="23527" y="12109"/>
                  </a:cubicBezTo>
                  <a:cubicBezTo>
                    <a:pt x="23444" y="12895"/>
                    <a:pt x="23146" y="13633"/>
                    <a:pt x="22813" y="14407"/>
                  </a:cubicBezTo>
                  <a:cubicBezTo>
                    <a:pt x="22551" y="15050"/>
                    <a:pt x="22277" y="15717"/>
                    <a:pt x="22134" y="16419"/>
                  </a:cubicBezTo>
                  <a:cubicBezTo>
                    <a:pt x="21563" y="19157"/>
                    <a:pt x="23170" y="22289"/>
                    <a:pt x="25944" y="23837"/>
                  </a:cubicBezTo>
                  <a:cubicBezTo>
                    <a:pt x="27480" y="24682"/>
                    <a:pt x="29302" y="25111"/>
                    <a:pt x="31374" y="25111"/>
                  </a:cubicBezTo>
                  <a:cubicBezTo>
                    <a:pt x="32362" y="25111"/>
                    <a:pt x="33398" y="25003"/>
                    <a:pt x="34457" y="24813"/>
                  </a:cubicBezTo>
                  <a:cubicBezTo>
                    <a:pt x="39720" y="23849"/>
                    <a:pt x="44542" y="20741"/>
                    <a:pt x="47780" y="16467"/>
                  </a:cubicBezTo>
                  <a:cubicBezTo>
                    <a:pt x="49578" y="16955"/>
                    <a:pt x="51328" y="17205"/>
                    <a:pt x="53031" y="17205"/>
                  </a:cubicBezTo>
                  <a:lnTo>
                    <a:pt x="53162" y="17205"/>
                  </a:lnTo>
                  <a:cubicBezTo>
                    <a:pt x="53043" y="17360"/>
                    <a:pt x="52924" y="17491"/>
                    <a:pt x="52805" y="17645"/>
                  </a:cubicBezTo>
                  <a:cubicBezTo>
                    <a:pt x="50757" y="19324"/>
                    <a:pt x="49090" y="21420"/>
                    <a:pt x="47459" y="23479"/>
                  </a:cubicBezTo>
                  <a:cubicBezTo>
                    <a:pt x="47435" y="23503"/>
                    <a:pt x="47423" y="23551"/>
                    <a:pt x="47399" y="23599"/>
                  </a:cubicBezTo>
                  <a:cubicBezTo>
                    <a:pt x="45994" y="24932"/>
                    <a:pt x="44447" y="26242"/>
                    <a:pt x="42792" y="27420"/>
                  </a:cubicBezTo>
                  <a:cubicBezTo>
                    <a:pt x="39601" y="29671"/>
                    <a:pt x="34576" y="32350"/>
                    <a:pt x="28647" y="32385"/>
                  </a:cubicBezTo>
                  <a:lnTo>
                    <a:pt x="28528" y="32385"/>
                  </a:lnTo>
                  <a:cubicBezTo>
                    <a:pt x="23277" y="32385"/>
                    <a:pt x="18253" y="30064"/>
                    <a:pt x="15407" y="26313"/>
                  </a:cubicBezTo>
                  <a:cubicBezTo>
                    <a:pt x="13812" y="24218"/>
                    <a:pt x="12847" y="21694"/>
                    <a:pt x="11907" y="19253"/>
                  </a:cubicBezTo>
                  <a:cubicBezTo>
                    <a:pt x="11502" y="18193"/>
                    <a:pt x="11085" y="17110"/>
                    <a:pt x="10609" y="16050"/>
                  </a:cubicBezTo>
                  <a:cubicBezTo>
                    <a:pt x="9823" y="14252"/>
                    <a:pt x="8645" y="12192"/>
                    <a:pt x="7025" y="10573"/>
                  </a:cubicBezTo>
                  <a:cubicBezTo>
                    <a:pt x="6787" y="8609"/>
                    <a:pt x="5942" y="6715"/>
                    <a:pt x="4632" y="5239"/>
                  </a:cubicBezTo>
                  <a:cubicBezTo>
                    <a:pt x="5418" y="4275"/>
                    <a:pt x="6406" y="3429"/>
                    <a:pt x="7513" y="2727"/>
                  </a:cubicBezTo>
                  <a:lnTo>
                    <a:pt x="7513" y="2727"/>
                  </a:lnTo>
                  <a:cubicBezTo>
                    <a:pt x="7275" y="3060"/>
                    <a:pt x="7037" y="3429"/>
                    <a:pt x="6823" y="3870"/>
                  </a:cubicBezTo>
                  <a:cubicBezTo>
                    <a:pt x="8570" y="2814"/>
                    <a:pt x="10463" y="2318"/>
                    <a:pt x="12359" y="2318"/>
                  </a:cubicBezTo>
                  <a:close/>
                  <a:moveTo>
                    <a:pt x="14955" y="0"/>
                  </a:moveTo>
                  <a:cubicBezTo>
                    <a:pt x="14586" y="0"/>
                    <a:pt x="14217" y="12"/>
                    <a:pt x="13859" y="36"/>
                  </a:cubicBezTo>
                  <a:cubicBezTo>
                    <a:pt x="9478" y="322"/>
                    <a:pt x="5525" y="2572"/>
                    <a:pt x="3430" y="5787"/>
                  </a:cubicBezTo>
                  <a:cubicBezTo>
                    <a:pt x="2179" y="6942"/>
                    <a:pt x="1025" y="8216"/>
                    <a:pt x="1" y="9573"/>
                  </a:cubicBezTo>
                  <a:cubicBezTo>
                    <a:pt x="2191" y="9787"/>
                    <a:pt x="4358" y="10240"/>
                    <a:pt x="6442" y="10930"/>
                  </a:cubicBezTo>
                  <a:cubicBezTo>
                    <a:pt x="8073" y="12490"/>
                    <a:pt x="9228" y="14538"/>
                    <a:pt x="10014" y="16312"/>
                  </a:cubicBezTo>
                  <a:cubicBezTo>
                    <a:pt x="10478" y="17348"/>
                    <a:pt x="10895" y="18431"/>
                    <a:pt x="11300" y="19491"/>
                  </a:cubicBezTo>
                  <a:cubicBezTo>
                    <a:pt x="12252" y="21967"/>
                    <a:pt x="13252" y="24551"/>
                    <a:pt x="14883" y="26718"/>
                  </a:cubicBezTo>
                  <a:cubicBezTo>
                    <a:pt x="17896" y="30695"/>
                    <a:pt x="23015" y="33052"/>
                    <a:pt x="28552" y="33052"/>
                  </a:cubicBezTo>
                  <a:lnTo>
                    <a:pt x="28671" y="33052"/>
                  </a:lnTo>
                  <a:cubicBezTo>
                    <a:pt x="30171" y="33040"/>
                    <a:pt x="31612" y="32873"/>
                    <a:pt x="32981" y="32576"/>
                  </a:cubicBezTo>
                  <a:lnTo>
                    <a:pt x="32981" y="32576"/>
                  </a:lnTo>
                  <a:cubicBezTo>
                    <a:pt x="32338" y="33028"/>
                    <a:pt x="31719" y="33445"/>
                    <a:pt x="31064" y="33874"/>
                  </a:cubicBezTo>
                  <a:cubicBezTo>
                    <a:pt x="29230" y="35100"/>
                    <a:pt x="27361" y="36362"/>
                    <a:pt x="24742" y="38386"/>
                  </a:cubicBezTo>
                  <a:lnTo>
                    <a:pt x="24694" y="38386"/>
                  </a:lnTo>
                  <a:cubicBezTo>
                    <a:pt x="24361" y="38386"/>
                    <a:pt x="23968" y="38565"/>
                    <a:pt x="23646" y="38767"/>
                  </a:cubicBezTo>
                  <a:cubicBezTo>
                    <a:pt x="23544" y="38771"/>
                    <a:pt x="23441" y="38773"/>
                    <a:pt x="23338" y="38773"/>
                  </a:cubicBezTo>
                  <a:cubicBezTo>
                    <a:pt x="22529" y="38773"/>
                    <a:pt x="21693" y="38656"/>
                    <a:pt x="20848" y="38529"/>
                  </a:cubicBezTo>
                  <a:cubicBezTo>
                    <a:pt x="19968" y="38408"/>
                    <a:pt x="19072" y="38281"/>
                    <a:pt x="18168" y="38281"/>
                  </a:cubicBezTo>
                  <a:cubicBezTo>
                    <a:pt x="17911" y="38281"/>
                    <a:pt x="17654" y="38291"/>
                    <a:pt x="17396" y="38315"/>
                  </a:cubicBezTo>
                  <a:cubicBezTo>
                    <a:pt x="16241" y="38410"/>
                    <a:pt x="15360" y="38850"/>
                    <a:pt x="14872" y="39529"/>
                  </a:cubicBezTo>
                  <a:cubicBezTo>
                    <a:pt x="14764" y="39684"/>
                    <a:pt x="14800" y="39886"/>
                    <a:pt x="14943" y="39993"/>
                  </a:cubicBezTo>
                  <a:cubicBezTo>
                    <a:pt x="15002" y="40041"/>
                    <a:pt x="15062" y="40053"/>
                    <a:pt x="15133" y="40053"/>
                  </a:cubicBezTo>
                  <a:cubicBezTo>
                    <a:pt x="15241" y="40053"/>
                    <a:pt x="15348" y="40005"/>
                    <a:pt x="15407" y="39922"/>
                  </a:cubicBezTo>
                  <a:cubicBezTo>
                    <a:pt x="15884" y="39243"/>
                    <a:pt x="16777" y="39041"/>
                    <a:pt x="17443" y="38981"/>
                  </a:cubicBezTo>
                  <a:cubicBezTo>
                    <a:pt x="17684" y="38958"/>
                    <a:pt x="17927" y="38947"/>
                    <a:pt x="18172" y="38947"/>
                  </a:cubicBezTo>
                  <a:cubicBezTo>
                    <a:pt x="19024" y="38947"/>
                    <a:pt x="19892" y="39073"/>
                    <a:pt x="20753" y="39184"/>
                  </a:cubicBezTo>
                  <a:cubicBezTo>
                    <a:pt x="21551" y="39303"/>
                    <a:pt x="22372" y="39410"/>
                    <a:pt x="23194" y="39446"/>
                  </a:cubicBezTo>
                  <a:cubicBezTo>
                    <a:pt x="23206" y="39481"/>
                    <a:pt x="23230" y="39529"/>
                    <a:pt x="23265" y="39565"/>
                  </a:cubicBezTo>
                  <a:cubicBezTo>
                    <a:pt x="22753" y="39600"/>
                    <a:pt x="22253" y="39624"/>
                    <a:pt x="21718" y="39636"/>
                  </a:cubicBezTo>
                  <a:cubicBezTo>
                    <a:pt x="21313" y="39648"/>
                    <a:pt x="20932" y="39648"/>
                    <a:pt x="20527" y="39684"/>
                  </a:cubicBezTo>
                  <a:cubicBezTo>
                    <a:pt x="18729" y="39779"/>
                    <a:pt x="17443" y="40196"/>
                    <a:pt x="16526" y="40994"/>
                  </a:cubicBezTo>
                  <a:cubicBezTo>
                    <a:pt x="16384" y="41113"/>
                    <a:pt x="16360" y="41315"/>
                    <a:pt x="16479" y="41470"/>
                  </a:cubicBezTo>
                  <a:cubicBezTo>
                    <a:pt x="16538" y="41541"/>
                    <a:pt x="16634" y="41589"/>
                    <a:pt x="16729" y="41589"/>
                  </a:cubicBezTo>
                  <a:cubicBezTo>
                    <a:pt x="16800" y="41589"/>
                    <a:pt x="16872" y="41553"/>
                    <a:pt x="16955" y="41505"/>
                  </a:cubicBezTo>
                  <a:cubicBezTo>
                    <a:pt x="17765" y="40815"/>
                    <a:pt x="18920" y="40458"/>
                    <a:pt x="20575" y="40351"/>
                  </a:cubicBezTo>
                  <a:lnTo>
                    <a:pt x="21730" y="40303"/>
                  </a:lnTo>
                  <a:cubicBezTo>
                    <a:pt x="22694" y="40291"/>
                    <a:pt x="23706" y="40255"/>
                    <a:pt x="24682" y="40041"/>
                  </a:cubicBezTo>
                  <a:cubicBezTo>
                    <a:pt x="24825" y="40005"/>
                    <a:pt x="25289" y="39886"/>
                    <a:pt x="25468" y="39481"/>
                  </a:cubicBezTo>
                  <a:cubicBezTo>
                    <a:pt x="26182" y="39535"/>
                    <a:pt x="26904" y="39562"/>
                    <a:pt x="27636" y="39562"/>
                  </a:cubicBezTo>
                  <a:cubicBezTo>
                    <a:pt x="27881" y="39562"/>
                    <a:pt x="28126" y="39559"/>
                    <a:pt x="28373" y="39553"/>
                  </a:cubicBezTo>
                  <a:cubicBezTo>
                    <a:pt x="28475" y="39553"/>
                    <a:pt x="28575" y="39551"/>
                    <a:pt x="28673" y="39551"/>
                  </a:cubicBezTo>
                  <a:cubicBezTo>
                    <a:pt x="28918" y="39551"/>
                    <a:pt x="29149" y="39563"/>
                    <a:pt x="29361" y="39648"/>
                  </a:cubicBezTo>
                  <a:cubicBezTo>
                    <a:pt x="29600" y="39743"/>
                    <a:pt x="29826" y="39958"/>
                    <a:pt x="29826" y="40220"/>
                  </a:cubicBezTo>
                  <a:cubicBezTo>
                    <a:pt x="29826" y="40398"/>
                    <a:pt x="29981" y="40553"/>
                    <a:pt x="30159" y="40553"/>
                  </a:cubicBezTo>
                  <a:lnTo>
                    <a:pt x="30171" y="40553"/>
                  </a:lnTo>
                  <a:cubicBezTo>
                    <a:pt x="30350" y="40553"/>
                    <a:pt x="30493" y="40410"/>
                    <a:pt x="30493" y="40232"/>
                  </a:cubicBezTo>
                  <a:cubicBezTo>
                    <a:pt x="30504" y="39648"/>
                    <a:pt x="30064" y="39208"/>
                    <a:pt x="29611" y="39041"/>
                  </a:cubicBezTo>
                  <a:cubicBezTo>
                    <a:pt x="29247" y="38895"/>
                    <a:pt x="28864" y="38886"/>
                    <a:pt x="28495" y="38886"/>
                  </a:cubicBezTo>
                  <a:cubicBezTo>
                    <a:pt x="28442" y="38886"/>
                    <a:pt x="28390" y="38886"/>
                    <a:pt x="28337" y="38886"/>
                  </a:cubicBezTo>
                  <a:cubicBezTo>
                    <a:pt x="28124" y="38891"/>
                    <a:pt x="27909" y="38894"/>
                    <a:pt x="27695" y="38894"/>
                  </a:cubicBezTo>
                  <a:cubicBezTo>
                    <a:pt x="26906" y="38894"/>
                    <a:pt x="26114" y="38861"/>
                    <a:pt x="25337" y="38815"/>
                  </a:cubicBezTo>
                  <a:cubicBezTo>
                    <a:pt x="27849" y="36886"/>
                    <a:pt x="29671" y="35648"/>
                    <a:pt x="31445" y="34457"/>
                  </a:cubicBezTo>
                  <a:cubicBezTo>
                    <a:pt x="32481" y="33778"/>
                    <a:pt x="33457" y="33112"/>
                    <a:pt x="34517" y="32361"/>
                  </a:cubicBezTo>
                  <a:cubicBezTo>
                    <a:pt x="34576" y="32314"/>
                    <a:pt x="34612" y="32254"/>
                    <a:pt x="34636" y="32195"/>
                  </a:cubicBezTo>
                  <a:cubicBezTo>
                    <a:pt x="36648" y="31611"/>
                    <a:pt x="38470" y="30814"/>
                    <a:pt x="40077" y="29933"/>
                  </a:cubicBezTo>
                  <a:lnTo>
                    <a:pt x="40077" y="29933"/>
                  </a:lnTo>
                  <a:cubicBezTo>
                    <a:pt x="37029" y="33576"/>
                    <a:pt x="34064" y="37612"/>
                    <a:pt x="31266" y="41517"/>
                  </a:cubicBezTo>
                  <a:cubicBezTo>
                    <a:pt x="30945" y="41529"/>
                    <a:pt x="30552" y="41696"/>
                    <a:pt x="30254" y="41898"/>
                  </a:cubicBezTo>
                  <a:cubicBezTo>
                    <a:pt x="30158" y="41902"/>
                    <a:pt x="30062" y="41904"/>
                    <a:pt x="29966" y="41904"/>
                  </a:cubicBezTo>
                  <a:cubicBezTo>
                    <a:pt x="29152" y="41904"/>
                    <a:pt x="28319" y="41777"/>
                    <a:pt x="27456" y="41660"/>
                  </a:cubicBezTo>
                  <a:cubicBezTo>
                    <a:pt x="26565" y="41529"/>
                    <a:pt x="25659" y="41405"/>
                    <a:pt x="24743" y="41405"/>
                  </a:cubicBezTo>
                  <a:cubicBezTo>
                    <a:pt x="24497" y="41405"/>
                    <a:pt x="24251" y="41414"/>
                    <a:pt x="24004" y="41434"/>
                  </a:cubicBezTo>
                  <a:cubicBezTo>
                    <a:pt x="22849" y="41541"/>
                    <a:pt x="21968" y="41970"/>
                    <a:pt x="21479" y="42660"/>
                  </a:cubicBezTo>
                  <a:cubicBezTo>
                    <a:pt x="21372" y="42803"/>
                    <a:pt x="21396" y="43018"/>
                    <a:pt x="21551" y="43125"/>
                  </a:cubicBezTo>
                  <a:cubicBezTo>
                    <a:pt x="21610" y="43160"/>
                    <a:pt x="21670" y="43184"/>
                    <a:pt x="21741" y="43184"/>
                  </a:cubicBezTo>
                  <a:cubicBezTo>
                    <a:pt x="21849" y="43184"/>
                    <a:pt x="21956" y="43137"/>
                    <a:pt x="22015" y="43041"/>
                  </a:cubicBezTo>
                  <a:cubicBezTo>
                    <a:pt x="22492" y="42375"/>
                    <a:pt x="23384" y="42160"/>
                    <a:pt x="24051" y="42113"/>
                  </a:cubicBezTo>
                  <a:cubicBezTo>
                    <a:pt x="24292" y="42089"/>
                    <a:pt x="24535" y="42079"/>
                    <a:pt x="24779" y="42079"/>
                  </a:cubicBezTo>
                  <a:cubicBezTo>
                    <a:pt x="25632" y="42079"/>
                    <a:pt x="26498" y="42204"/>
                    <a:pt x="27349" y="42315"/>
                  </a:cubicBezTo>
                  <a:cubicBezTo>
                    <a:pt x="28159" y="42434"/>
                    <a:pt x="28980" y="42541"/>
                    <a:pt x="29802" y="42565"/>
                  </a:cubicBezTo>
                  <a:cubicBezTo>
                    <a:pt x="29814" y="42613"/>
                    <a:pt x="29838" y="42660"/>
                    <a:pt x="29873" y="42684"/>
                  </a:cubicBezTo>
                  <a:cubicBezTo>
                    <a:pt x="29361" y="42732"/>
                    <a:pt x="28861" y="42744"/>
                    <a:pt x="28326" y="42768"/>
                  </a:cubicBezTo>
                  <a:cubicBezTo>
                    <a:pt x="27921" y="42779"/>
                    <a:pt x="27528" y="42779"/>
                    <a:pt x="27135" y="42803"/>
                  </a:cubicBezTo>
                  <a:cubicBezTo>
                    <a:pt x="25337" y="42910"/>
                    <a:pt x="24051" y="43327"/>
                    <a:pt x="23123" y="44113"/>
                  </a:cubicBezTo>
                  <a:cubicBezTo>
                    <a:pt x="22992" y="44232"/>
                    <a:pt x="22968" y="44446"/>
                    <a:pt x="23087" y="44589"/>
                  </a:cubicBezTo>
                  <a:cubicBezTo>
                    <a:pt x="23146" y="44673"/>
                    <a:pt x="23242" y="44708"/>
                    <a:pt x="23337" y="44708"/>
                  </a:cubicBezTo>
                  <a:cubicBezTo>
                    <a:pt x="23408" y="44708"/>
                    <a:pt x="23480" y="44684"/>
                    <a:pt x="23563" y="44637"/>
                  </a:cubicBezTo>
                  <a:cubicBezTo>
                    <a:pt x="24373" y="43934"/>
                    <a:pt x="25528" y="43577"/>
                    <a:pt x="27171" y="43482"/>
                  </a:cubicBezTo>
                  <a:lnTo>
                    <a:pt x="28337" y="43434"/>
                  </a:lnTo>
                  <a:cubicBezTo>
                    <a:pt x="29302" y="43422"/>
                    <a:pt x="30314" y="43387"/>
                    <a:pt x="31290" y="43160"/>
                  </a:cubicBezTo>
                  <a:cubicBezTo>
                    <a:pt x="31433" y="43137"/>
                    <a:pt x="31897" y="43018"/>
                    <a:pt x="32076" y="42613"/>
                  </a:cubicBezTo>
                  <a:cubicBezTo>
                    <a:pt x="32766" y="42656"/>
                    <a:pt x="33463" y="42687"/>
                    <a:pt x="34170" y="42687"/>
                  </a:cubicBezTo>
                  <a:cubicBezTo>
                    <a:pt x="34439" y="42687"/>
                    <a:pt x="34709" y="42682"/>
                    <a:pt x="34981" y="42672"/>
                  </a:cubicBezTo>
                  <a:cubicBezTo>
                    <a:pt x="35041" y="42672"/>
                    <a:pt x="35100" y="42672"/>
                    <a:pt x="35158" y="42672"/>
                  </a:cubicBezTo>
                  <a:cubicBezTo>
                    <a:pt x="35448" y="42672"/>
                    <a:pt x="35721" y="42680"/>
                    <a:pt x="35969" y="42779"/>
                  </a:cubicBezTo>
                  <a:cubicBezTo>
                    <a:pt x="36208" y="42863"/>
                    <a:pt x="36434" y="43089"/>
                    <a:pt x="36434" y="43339"/>
                  </a:cubicBezTo>
                  <a:cubicBezTo>
                    <a:pt x="36434" y="43518"/>
                    <a:pt x="36577" y="43684"/>
                    <a:pt x="36755" y="43684"/>
                  </a:cubicBezTo>
                  <a:lnTo>
                    <a:pt x="36779" y="43684"/>
                  </a:lnTo>
                  <a:cubicBezTo>
                    <a:pt x="36958" y="43684"/>
                    <a:pt x="37100" y="43541"/>
                    <a:pt x="37100" y="43363"/>
                  </a:cubicBezTo>
                  <a:cubicBezTo>
                    <a:pt x="37112" y="42779"/>
                    <a:pt x="36672" y="42327"/>
                    <a:pt x="36219" y="42172"/>
                  </a:cubicBezTo>
                  <a:cubicBezTo>
                    <a:pt x="35855" y="42026"/>
                    <a:pt x="35472" y="42017"/>
                    <a:pt x="35103" y="42017"/>
                  </a:cubicBezTo>
                  <a:cubicBezTo>
                    <a:pt x="35050" y="42017"/>
                    <a:pt x="34998" y="42017"/>
                    <a:pt x="34945" y="42017"/>
                  </a:cubicBezTo>
                  <a:cubicBezTo>
                    <a:pt x="34779" y="42019"/>
                    <a:pt x="34612" y="42020"/>
                    <a:pt x="34445" y="42020"/>
                  </a:cubicBezTo>
                  <a:cubicBezTo>
                    <a:pt x="33608" y="42020"/>
                    <a:pt x="32767" y="41996"/>
                    <a:pt x="31933" y="41946"/>
                  </a:cubicBezTo>
                  <a:cubicBezTo>
                    <a:pt x="31921" y="41910"/>
                    <a:pt x="31909" y="41875"/>
                    <a:pt x="31874" y="41839"/>
                  </a:cubicBezTo>
                  <a:cubicBezTo>
                    <a:pt x="35005" y="37481"/>
                    <a:pt x="38351" y="32957"/>
                    <a:pt x="41780" y="28992"/>
                  </a:cubicBezTo>
                  <a:cubicBezTo>
                    <a:pt x="41792" y="28980"/>
                    <a:pt x="41803" y="28968"/>
                    <a:pt x="41815" y="28932"/>
                  </a:cubicBezTo>
                  <a:cubicBezTo>
                    <a:pt x="42315" y="28623"/>
                    <a:pt x="42792" y="28313"/>
                    <a:pt x="43220" y="28004"/>
                  </a:cubicBezTo>
                  <a:cubicBezTo>
                    <a:pt x="44982" y="26766"/>
                    <a:pt x="46602" y="25361"/>
                    <a:pt x="48090" y="23920"/>
                  </a:cubicBezTo>
                  <a:lnTo>
                    <a:pt x="70914" y="14514"/>
                  </a:lnTo>
                  <a:cubicBezTo>
                    <a:pt x="73688" y="13371"/>
                    <a:pt x="77141" y="11954"/>
                    <a:pt x="79177" y="9156"/>
                  </a:cubicBezTo>
                  <a:cubicBezTo>
                    <a:pt x="79761" y="8370"/>
                    <a:pt x="80023" y="7680"/>
                    <a:pt x="80058" y="7013"/>
                  </a:cubicBezTo>
                  <a:cubicBezTo>
                    <a:pt x="80023" y="6311"/>
                    <a:pt x="79761" y="5561"/>
                    <a:pt x="79213" y="5215"/>
                  </a:cubicBezTo>
                  <a:cubicBezTo>
                    <a:pt x="79522" y="4799"/>
                    <a:pt x="79772" y="4429"/>
                    <a:pt x="79451" y="3870"/>
                  </a:cubicBezTo>
                  <a:cubicBezTo>
                    <a:pt x="79177" y="3429"/>
                    <a:pt x="78653" y="3179"/>
                    <a:pt x="78058" y="3179"/>
                  </a:cubicBezTo>
                  <a:cubicBezTo>
                    <a:pt x="77927" y="3179"/>
                    <a:pt x="77796" y="3191"/>
                    <a:pt x="77665" y="3215"/>
                  </a:cubicBezTo>
                  <a:cubicBezTo>
                    <a:pt x="77070" y="3334"/>
                    <a:pt x="76570" y="3679"/>
                    <a:pt x="76093" y="4001"/>
                  </a:cubicBezTo>
                  <a:cubicBezTo>
                    <a:pt x="70617" y="7799"/>
                    <a:pt x="64794" y="11216"/>
                    <a:pt x="58806" y="14121"/>
                  </a:cubicBezTo>
                  <a:lnTo>
                    <a:pt x="58282" y="14383"/>
                  </a:lnTo>
                  <a:cubicBezTo>
                    <a:pt x="56972" y="15014"/>
                    <a:pt x="55615" y="15681"/>
                    <a:pt x="54365" y="16479"/>
                  </a:cubicBezTo>
                  <a:lnTo>
                    <a:pt x="53841" y="16514"/>
                  </a:lnTo>
                  <a:cubicBezTo>
                    <a:pt x="53567" y="16526"/>
                    <a:pt x="53293" y="16526"/>
                    <a:pt x="53019" y="16526"/>
                  </a:cubicBezTo>
                  <a:cubicBezTo>
                    <a:pt x="51448" y="16526"/>
                    <a:pt x="49840" y="16300"/>
                    <a:pt x="48173" y="15871"/>
                  </a:cubicBezTo>
                  <a:cubicBezTo>
                    <a:pt x="49126" y="14502"/>
                    <a:pt x="49935" y="13026"/>
                    <a:pt x="50543" y="11478"/>
                  </a:cubicBezTo>
                  <a:lnTo>
                    <a:pt x="50840" y="10728"/>
                  </a:lnTo>
                  <a:lnTo>
                    <a:pt x="50840" y="10728"/>
                  </a:lnTo>
                  <a:lnTo>
                    <a:pt x="50114" y="11061"/>
                  </a:lnTo>
                  <a:cubicBezTo>
                    <a:pt x="48911" y="11585"/>
                    <a:pt x="47554" y="11847"/>
                    <a:pt x="46066" y="11847"/>
                  </a:cubicBezTo>
                  <a:cubicBezTo>
                    <a:pt x="44066" y="11847"/>
                    <a:pt x="41839" y="11407"/>
                    <a:pt x="39065" y="10430"/>
                  </a:cubicBezTo>
                  <a:cubicBezTo>
                    <a:pt x="38446" y="10216"/>
                    <a:pt x="37815" y="9990"/>
                    <a:pt x="37184" y="9752"/>
                  </a:cubicBezTo>
                  <a:cubicBezTo>
                    <a:pt x="36529" y="9513"/>
                    <a:pt x="35886" y="9275"/>
                    <a:pt x="35219" y="9049"/>
                  </a:cubicBezTo>
                  <a:lnTo>
                    <a:pt x="34183" y="8335"/>
                  </a:lnTo>
                  <a:cubicBezTo>
                    <a:pt x="32183" y="6918"/>
                    <a:pt x="30100" y="5453"/>
                    <a:pt x="27956" y="4168"/>
                  </a:cubicBezTo>
                  <a:cubicBezTo>
                    <a:pt x="23230" y="1358"/>
                    <a:pt x="18991" y="0"/>
                    <a:pt x="1495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33"/>
            <p:cNvSpPr/>
            <p:nvPr/>
          </p:nvSpPr>
          <p:spPr>
            <a:xfrm>
              <a:off x="8654350" y="5874700"/>
              <a:ext cx="45250" cy="69900"/>
            </a:xfrm>
            <a:custGeom>
              <a:rect b="b" l="l" r="r" t="t"/>
              <a:pathLst>
                <a:path extrusionOk="0" h="2796" w="1810">
                  <a:moveTo>
                    <a:pt x="205" y="0"/>
                  </a:moveTo>
                  <a:cubicBezTo>
                    <a:pt x="191" y="0"/>
                    <a:pt x="178" y="4"/>
                    <a:pt x="167" y="11"/>
                  </a:cubicBezTo>
                  <a:cubicBezTo>
                    <a:pt x="0" y="94"/>
                    <a:pt x="215" y="785"/>
                    <a:pt x="607" y="1559"/>
                  </a:cubicBezTo>
                  <a:cubicBezTo>
                    <a:pt x="993" y="2274"/>
                    <a:pt x="1418" y="2796"/>
                    <a:pt x="1612" y="2796"/>
                  </a:cubicBezTo>
                  <a:cubicBezTo>
                    <a:pt x="1628" y="2796"/>
                    <a:pt x="1643" y="2792"/>
                    <a:pt x="1655" y="2785"/>
                  </a:cubicBezTo>
                  <a:cubicBezTo>
                    <a:pt x="1810" y="2702"/>
                    <a:pt x="1608" y="2011"/>
                    <a:pt x="1203" y="1237"/>
                  </a:cubicBezTo>
                  <a:cubicBezTo>
                    <a:pt x="818" y="522"/>
                    <a:pt x="382" y="0"/>
                    <a:pt x="20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33"/>
            <p:cNvSpPr/>
            <p:nvPr/>
          </p:nvSpPr>
          <p:spPr>
            <a:xfrm>
              <a:off x="8735600" y="5983950"/>
              <a:ext cx="63425" cy="55800"/>
            </a:xfrm>
            <a:custGeom>
              <a:rect b="b" l="l" r="r" t="t"/>
              <a:pathLst>
                <a:path extrusionOk="0" h="2232" w="2537">
                  <a:moveTo>
                    <a:pt x="114" y="0"/>
                  </a:moveTo>
                  <a:cubicBezTo>
                    <a:pt x="98" y="0"/>
                    <a:pt x="84" y="3"/>
                    <a:pt x="72" y="10"/>
                  </a:cubicBezTo>
                  <a:cubicBezTo>
                    <a:pt x="1" y="58"/>
                    <a:pt x="13" y="260"/>
                    <a:pt x="132" y="558"/>
                  </a:cubicBezTo>
                  <a:cubicBezTo>
                    <a:pt x="263" y="856"/>
                    <a:pt x="513" y="1237"/>
                    <a:pt x="870" y="1558"/>
                  </a:cubicBezTo>
                  <a:cubicBezTo>
                    <a:pt x="1251" y="1868"/>
                    <a:pt x="1644" y="2082"/>
                    <a:pt x="1965" y="2165"/>
                  </a:cubicBezTo>
                  <a:cubicBezTo>
                    <a:pt x="2110" y="2210"/>
                    <a:pt x="2232" y="2231"/>
                    <a:pt x="2324" y="2231"/>
                  </a:cubicBezTo>
                  <a:cubicBezTo>
                    <a:pt x="2428" y="2231"/>
                    <a:pt x="2494" y="2204"/>
                    <a:pt x="2513" y="2154"/>
                  </a:cubicBezTo>
                  <a:cubicBezTo>
                    <a:pt x="2537" y="2046"/>
                    <a:pt x="2394" y="1915"/>
                    <a:pt x="2168" y="1737"/>
                  </a:cubicBezTo>
                  <a:cubicBezTo>
                    <a:pt x="1941" y="1558"/>
                    <a:pt x="1632" y="1320"/>
                    <a:pt x="1322" y="1058"/>
                  </a:cubicBezTo>
                  <a:cubicBezTo>
                    <a:pt x="1013" y="772"/>
                    <a:pt x="739" y="499"/>
                    <a:pt x="513" y="296"/>
                  </a:cubicBezTo>
                  <a:cubicBezTo>
                    <a:pt x="340" y="113"/>
                    <a:pt x="202" y="0"/>
                    <a:pt x="11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33"/>
            <p:cNvSpPr/>
            <p:nvPr/>
          </p:nvSpPr>
          <p:spPr>
            <a:xfrm>
              <a:off x="8859725" y="6059825"/>
              <a:ext cx="78000" cy="28850"/>
            </a:xfrm>
            <a:custGeom>
              <a:rect b="b" l="l" r="r" t="t"/>
              <a:pathLst>
                <a:path extrusionOk="0" h="1154" w="3120">
                  <a:moveTo>
                    <a:pt x="257" y="0"/>
                  </a:moveTo>
                  <a:cubicBezTo>
                    <a:pt x="172" y="0"/>
                    <a:pt x="116" y="18"/>
                    <a:pt x="96" y="59"/>
                  </a:cubicBezTo>
                  <a:cubicBezTo>
                    <a:pt x="1" y="202"/>
                    <a:pt x="584" y="714"/>
                    <a:pt x="1465" y="1000"/>
                  </a:cubicBezTo>
                  <a:cubicBezTo>
                    <a:pt x="1861" y="1111"/>
                    <a:pt x="2229" y="1154"/>
                    <a:pt x="2516" y="1154"/>
                  </a:cubicBezTo>
                  <a:cubicBezTo>
                    <a:pt x="2876" y="1154"/>
                    <a:pt x="3108" y="1086"/>
                    <a:pt x="3108" y="1000"/>
                  </a:cubicBezTo>
                  <a:cubicBezTo>
                    <a:pt x="3120" y="797"/>
                    <a:pt x="2453" y="595"/>
                    <a:pt x="1656" y="357"/>
                  </a:cubicBezTo>
                  <a:cubicBezTo>
                    <a:pt x="1045" y="168"/>
                    <a:pt x="516" y="0"/>
                    <a:pt x="25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33"/>
            <p:cNvSpPr/>
            <p:nvPr/>
          </p:nvSpPr>
          <p:spPr>
            <a:xfrm>
              <a:off x="9009750" y="6082650"/>
              <a:ext cx="72050" cy="17075"/>
            </a:xfrm>
            <a:custGeom>
              <a:rect b="b" l="l" r="r" t="t"/>
              <a:pathLst>
                <a:path extrusionOk="0" h="683" w="2882">
                  <a:moveTo>
                    <a:pt x="1636" y="0"/>
                  </a:moveTo>
                  <a:cubicBezTo>
                    <a:pt x="1572" y="0"/>
                    <a:pt x="1507" y="1"/>
                    <a:pt x="1441" y="3"/>
                  </a:cubicBezTo>
                  <a:cubicBezTo>
                    <a:pt x="1375" y="1"/>
                    <a:pt x="1310" y="0"/>
                    <a:pt x="1247" y="0"/>
                  </a:cubicBezTo>
                  <a:cubicBezTo>
                    <a:pt x="564" y="0"/>
                    <a:pt x="34" y="115"/>
                    <a:pt x="12" y="289"/>
                  </a:cubicBezTo>
                  <a:cubicBezTo>
                    <a:pt x="0" y="468"/>
                    <a:pt x="631" y="646"/>
                    <a:pt x="1441" y="682"/>
                  </a:cubicBezTo>
                  <a:cubicBezTo>
                    <a:pt x="2251" y="646"/>
                    <a:pt x="2882" y="456"/>
                    <a:pt x="2870" y="277"/>
                  </a:cubicBezTo>
                  <a:cubicBezTo>
                    <a:pt x="2859" y="114"/>
                    <a:pt x="2320" y="0"/>
                    <a:pt x="163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33"/>
            <p:cNvSpPr/>
            <p:nvPr/>
          </p:nvSpPr>
          <p:spPr>
            <a:xfrm>
              <a:off x="9147850" y="6050125"/>
              <a:ext cx="66100" cy="26775"/>
            </a:xfrm>
            <a:custGeom>
              <a:rect b="b" l="l" r="r" t="t"/>
              <a:pathLst>
                <a:path extrusionOk="0" h="1071" w="2644">
                  <a:moveTo>
                    <a:pt x="2306" y="1"/>
                  </a:moveTo>
                  <a:cubicBezTo>
                    <a:pt x="2050" y="1"/>
                    <a:pt x="1642" y="93"/>
                    <a:pt x="1215" y="269"/>
                  </a:cubicBezTo>
                  <a:cubicBezTo>
                    <a:pt x="513" y="459"/>
                    <a:pt x="1" y="769"/>
                    <a:pt x="25" y="947"/>
                  </a:cubicBezTo>
                  <a:cubicBezTo>
                    <a:pt x="46" y="1029"/>
                    <a:pt x="187" y="1070"/>
                    <a:pt x="403" y="1070"/>
                  </a:cubicBezTo>
                  <a:cubicBezTo>
                    <a:pt x="661" y="1070"/>
                    <a:pt x="1028" y="1011"/>
                    <a:pt x="1430" y="888"/>
                  </a:cubicBezTo>
                  <a:cubicBezTo>
                    <a:pt x="2144" y="602"/>
                    <a:pt x="2644" y="245"/>
                    <a:pt x="2573" y="90"/>
                  </a:cubicBezTo>
                  <a:cubicBezTo>
                    <a:pt x="2547" y="30"/>
                    <a:pt x="2450" y="1"/>
                    <a:pt x="230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33"/>
            <p:cNvSpPr/>
            <p:nvPr/>
          </p:nvSpPr>
          <p:spPr>
            <a:xfrm>
              <a:off x="9271975" y="5999525"/>
              <a:ext cx="48850" cy="28150"/>
            </a:xfrm>
            <a:custGeom>
              <a:rect b="b" l="l" r="r" t="t"/>
              <a:pathLst>
                <a:path extrusionOk="0" h="1126" w="1954">
                  <a:moveTo>
                    <a:pt x="1642" y="1"/>
                  </a:moveTo>
                  <a:cubicBezTo>
                    <a:pt x="1442" y="1"/>
                    <a:pt x="1135" y="93"/>
                    <a:pt x="822" y="269"/>
                  </a:cubicBezTo>
                  <a:cubicBezTo>
                    <a:pt x="322" y="530"/>
                    <a:pt x="1" y="876"/>
                    <a:pt x="96" y="1042"/>
                  </a:cubicBezTo>
                  <a:cubicBezTo>
                    <a:pt x="124" y="1099"/>
                    <a:pt x="198" y="1126"/>
                    <a:pt x="301" y="1126"/>
                  </a:cubicBezTo>
                  <a:cubicBezTo>
                    <a:pt x="500" y="1126"/>
                    <a:pt x="811" y="1028"/>
                    <a:pt x="1132" y="864"/>
                  </a:cubicBezTo>
                  <a:cubicBezTo>
                    <a:pt x="1620" y="590"/>
                    <a:pt x="1953" y="257"/>
                    <a:pt x="1858" y="90"/>
                  </a:cubicBezTo>
                  <a:cubicBezTo>
                    <a:pt x="1832" y="30"/>
                    <a:pt x="1754" y="1"/>
                    <a:pt x="164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33"/>
            <p:cNvSpPr/>
            <p:nvPr/>
          </p:nvSpPr>
          <p:spPr>
            <a:xfrm>
              <a:off x="9358300" y="5937750"/>
              <a:ext cx="61350" cy="37875"/>
            </a:xfrm>
            <a:custGeom>
              <a:rect b="b" l="l" r="r" t="t"/>
              <a:pathLst>
                <a:path extrusionOk="0" h="1515" w="2454">
                  <a:moveTo>
                    <a:pt x="2215" y="0"/>
                  </a:moveTo>
                  <a:cubicBezTo>
                    <a:pt x="1980" y="0"/>
                    <a:pt x="1527" y="181"/>
                    <a:pt x="1060" y="477"/>
                  </a:cubicBezTo>
                  <a:cubicBezTo>
                    <a:pt x="429" y="858"/>
                    <a:pt x="1" y="1299"/>
                    <a:pt x="96" y="1454"/>
                  </a:cubicBezTo>
                  <a:cubicBezTo>
                    <a:pt x="116" y="1495"/>
                    <a:pt x="168" y="1514"/>
                    <a:pt x="244" y="1514"/>
                  </a:cubicBezTo>
                  <a:cubicBezTo>
                    <a:pt x="475" y="1514"/>
                    <a:pt x="930" y="1333"/>
                    <a:pt x="1405" y="1037"/>
                  </a:cubicBezTo>
                  <a:cubicBezTo>
                    <a:pt x="2025" y="656"/>
                    <a:pt x="2453" y="227"/>
                    <a:pt x="2370" y="61"/>
                  </a:cubicBezTo>
                  <a:cubicBezTo>
                    <a:pt x="2346" y="20"/>
                    <a:pt x="2293" y="0"/>
                    <a:pt x="221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33"/>
            <p:cNvSpPr/>
            <p:nvPr/>
          </p:nvSpPr>
          <p:spPr>
            <a:xfrm>
              <a:off x="8737975" y="5915750"/>
              <a:ext cx="65525" cy="59400"/>
            </a:xfrm>
            <a:custGeom>
              <a:rect b="b" l="l" r="r" t="t"/>
              <a:pathLst>
                <a:path extrusionOk="0" h="2376" w="2621">
                  <a:moveTo>
                    <a:pt x="205" y="0"/>
                  </a:moveTo>
                  <a:cubicBezTo>
                    <a:pt x="187" y="0"/>
                    <a:pt x="170" y="4"/>
                    <a:pt x="156" y="12"/>
                  </a:cubicBezTo>
                  <a:cubicBezTo>
                    <a:pt x="1" y="107"/>
                    <a:pt x="287" y="845"/>
                    <a:pt x="977" y="1548"/>
                  </a:cubicBezTo>
                  <a:cubicBezTo>
                    <a:pt x="1542" y="2093"/>
                    <a:pt x="2155" y="2376"/>
                    <a:pt x="2411" y="2376"/>
                  </a:cubicBezTo>
                  <a:cubicBezTo>
                    <a:pt x="2468" y="2376"/>
                    <a:pt x="2508" y="2362"/>
                    <a:pt x="2525" y="2334"/>
                  </a:cubicBezTo>
                  <a:cubicBezTo>
                    <a:pt x="2620" y="2143"/>
                    <a:pt x="2084" y="1655"/>
                    <a:pt x="1442" y="1060"/>
                  </a:cubicBezTo>
                  <a:cubicBezTo>
                    <a:pt x="873" y="480"/>
                    <a:pt x="414" y="0"/>
                    <a:pt x="20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33"/>
            <p:cNvSpPr/>
            <p:nvPr/>
          </p:nvSpPr>
          <p:spPr>
            <a:xfrm>
              <a:off x="8835325" y="6000850"/>
              <a:ext cx="54500" cy="30650"/>
            </a:xfrm>
            <a:custGeom>
              <a:rect b="b" l="l" r="r" t="t"/>
              <a:pathLst>
                <a:path extrusionOk="0" h="1226" w="2180">
                  <a:moveTo>
                    <a:pt x="262" y="0"/>
                  </a:moveTo>
                  <a:cubicBezTo>
                    <a:pt x="199" y="0"/>
                    <a:pt x="150" y="15"/>
                    <a:pt x="119" y="49"/>
                  </a:cubicBezTo>
                  <a:cubicBezTo>
                    <a:pt x="0" y="180"/>
                    <a:pt x="322" y="644"/>
                    <a:pt x="917" y="978"/>
                  </a:cubicBezTo>
                  <a:cubicBezTo>
                    <a:pt x="1267" y="1149"/>
                    <a:pt x="1605" y="1226"/>
                    <a:pt x="1838" y="1226"/>
                  </a:cubicBezTo>
                  <a:cubicBezTo>
                    <a:pt x="2009" y="1226"/>
                    <a:pt x="2123" y="1184"/>
                    <a:pt x="2143" y="1108"/>
                  </a:cubicBezTo>
                  <a:cubicBezTo>
                    <a:pt x="2179" y="930"/>
                    <a:pt x="1762" y="644"/>
                    <a:pt x="1227" y="382"/>
                  </a:cubicBezTo>
                  <a:cubicBezTo>
                    <a:pt x="834" y="163"/>
                    <a:pt x="470" y="0"/>
                    <a:pt x="26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33"/>
            <p:cNvSpPr/>
            <p:nvPr/>
          </p:nvSpPr>
          <p:spPr>
            <a:xfrm>
              <a:off x="8956175" y="6038350"/>
              <a:ext cx="66100" cy="19175"/>
            </a:xfrm>
            <a:custGeom>
              <a:rect b="b" l="l" r="r" t="t"/>
              <a:pathLst>
                <a:path extrusionOk="0" h="767" w="2644">
                  <a:moveTo>
                    <a:pt x="636" y="1"/>
                  </a:moveTo>
                  <a:cubicBezTo>
                    <a:pt x="312" y="1"/>
                    <a:pt x="84" y="61"/>
                    <a:pt x="48" y="168"/>
                  </a:cubicBezTo>
                  <a:cubicBezTo>
                    <a:pt x="0" y="347"/>
                    <a:pt x="548" y="609"/>
                    <a:pt x="1298" y="751"/>
                  </a:cubicBezTo>
                  <a:cubicBezTo>
                    <a:pt x="1429" y="762"/>
                    <a:pt x="1555" y="767"/>
                    <a:pt x="1675" y="767"/>
                  </a:cubicBezTo>
                  <a:cubicBezTo>
                    <a:pt x="2232" y="767"/>
                    <a:pt x="2643" y="660"/>
                    <a:pt x="2643" y="513"/>
                  </a:cubicBezTo>
                  <a:cubicBezTo>
                    <a:pt x="2643" y="335"/>
                    <a:pt x="2084" y="144"/>
                    <a:pt x="1381" y="85"/>
                  </a:cubicBezTo>
                  <a:cubicBezTo>
                    <a:pt x="1110" y="28"/>
                    <a:pt x="852" y="1"/>
                    <a:pt x="63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33"/>
            <p:cNvSpPr/>
            <p:nvPr/>
          </p:nvSpPr>
          <p:spPr>
            <a:xfrm>
              <a:off x="9087125" y="6030575"/>
              <a:ext cx="65225" cy="19500"/>
            </a:xfrm>
            <a:custGeom>
              <a:rect b="b" l="l" r="r" t="t"/>
              <a:pathLst>
                <a:path extrusionOk="0" h="780" w="2609">
                  <a:moveTo>
                    <a:pt x="1937" y="0"/>
                  </a:moveTo>
                  <a:cubicBezTo>
                    <a:pt x="1735" y="0"/>
                    <a:pt x="1500" y="20"/>
                    <a:pt x="1251" y="62"/>
                  </a:cubicBezTo>
                  <a:cubicBezTo>
                    <a:pt x="549" y="181"/>
                    <a:pt x="1" y="420"/>
                    <a:pt x="25" y="598"/>
                  </a:cubicBezTo>
                  <a:cubicBezTo>
                    <a:pt x="48" y="713"/>
                    <a:pt x="304" y="779"/>
                    <a:pt x="672" y="779"/>
                  </a:cubicBezTo>
                  <a:cubicBezTo>
                    <a:pt x="874" y="779"/>
                    <a:pt x="1109" y="759"/>
                    <a:pt x="1358" y="717"/>
                  </a:cubicBezTo>
                  <a:cubicBezTo>
                    <a:pt x="2049" y="622"/>
                    <a:pt x="2608" y="360"/>
                    <a:pt x="2573" y="181"/>
                  </a:cubicBezTo>
                  <a:cubicBezTo>
                    <a:pt x="2557" y="66"/>
                    <a:pt x="2304" y="0"/>
                    <a:pt x="193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33"/>
            <p:cNvSpPr/>
            <p:nvPr/>
          </p:nvSpPr>
          <p:spPr>
            <a:xfrm>
              <a:off x="9206800" y="5989125"/>
              <a:ext cx="49125" cy="22800"/>
            </a:xfrm>
            <a:custGeom>
              <a:rect b="b" l="l" r="r" t="t"/>
              <a:pathLst>
                <a:path extrusionOk="0" h="912" w="1965">
                  <a:moveTo>
                    <a:pt x="1620" y="0"/>
                  </a:moveTo>
                  <a:cubicBezTo>
                    <a:pt x="1427" y="0"/>
                    <a:pt x="1157" y="65"/>
                    <a:pt x="869" y="173"/>
                  </a:cubicBezTo>
                  <a:cubicBezTo>
                    <a:pt x="393" y="339"/>
                    <a:pt x="0" y="565"/>
                    <a:pt x="36" y="744"/>
                  </a:cubicBezTo>
                  <a:cubicBezTo>
                    <a:pt x="50" y="848"/>
                    <a:pt x="216" y="911"/>
                    <a:pt x="463" y="911"/>
                  </a:cubicBezTo>
                  <a:cubicBezTo>
                    <a:pt x="641" y="911"/>
                    <a:pt x="861" y="878"/>
                    <a:pt x="1096" y="804"/>
                  </a:cubicBezTo>
                  <a:cubicBezTo>
                    <a:pt x="1631" y="613"/>
                    <a:pt x="1965" y="256"/>
                    <a:pt x="1881" y="89"/>
                  </a:cubicBezTo>
                  <a:cubicBezTo>
                    <a:pt x="1839" y="28"/>
                    <a:pt x="1746" y="0"/>
                    <a:pt x="162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33"/>
            <p:cNvSpPr/>
            <p:nvPr/>
          </p:nvSpPr>
          <p:spPr>
            <a:xfrm>
              <a:off x="8536775" y="5457350"/>
              <a:ext cx="62525" cy="62525"/>
            </a:xfrm>
            <a:custGeom>
              <a:rect b="b" l="l" r="r" t="t"/>
              <a:pathLst>
                <a:path extrusionOk="0" h="2501" w="2501">
                  <a:moveTo>
                    <a:pt x="1250" y="0"/>
                  </a:moveTo>
                  <a:cubicBezTo>
                    <a:pt x="560" y="0"/>
                    <a:pt x="0" y="548"/>
                    <a:pt x="0" y="1251"/>
                  </a:cubicBezTo>
                  <a:cubicBezTo>
                    <a:pt x="0" y="1953"/>
                    <a:pt x="548" y="2501"/>
                    <a:pt x="1250" y="2501"/>
                  </a:cubicBezTo>
                  <a:cubicBezTo>
                    <a:pt x="1953" y="2501"/>
                    <a:pt x="2501" y="1941"/>
                    <a:pt x="2501" y="1251"/>
                  </a:cubicBezTo>
                  <a:cubicBezTo>
                    <a:pt x="2501" y="572"/>
                    <a:pt x="1953" y="0"/>
                    <a:pt x="125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33"/>
            <p:cNvSpPr/>
            <p:nvPr/>
          </p:nvSpPr>
          <p:spPr>
            <a:xfrm>
              <a:off x="8556700" y="5467300"/>
              <a:ext cx="64325" cy="70150"/>
            </a:xfrm>
            <a:custGeom>
              <a:rect b="b" l="l" r="r" t="t"/>
              <a:pathLst>
                <a:path extrusionOk="0" h="2806" w="2573">
                  <a:moveTo>
                    <a:pt x="2212" y="1"/>
                  </a:moveTo>
                  <a:cubicBezTo>
                    <a:pt x="2190" y="1"/>
                    <a:pt x="2166" y="7"/>
                    <a:pt x="2144" y="19"/>
                  </a:cubicBezTo>
                  <a:cubicBezTo>
                    <a:pt x="2061" y="55"/>
                    <a:pt x="2013" y="150"/>
                    <a:pt x="2049" y="233"/>
                  </a:cubicBezTo>
                  <a:cubicBezTo>
                    <a:pt x="2239" y="781"/>
                    <a:pt x="2132" y="1424"/>
                    <a:pt x="1763" y="1865"/>
                  </a:cubicBezTo>
                  <a:cubicBezTo>
                    <a:pt x="1448" y="2251"/>
                    <a:pt x="968" y="2481"/>
                    <a:pt x="472" y="2481"/>
                  </a:cubicBezTo>
                  <a:cubicBezTo>
                    <a:pt x="387" y="2481"/>
                    <a:pt x="301" y="2474"/>
                    <a:pt x="215" y="2460"/>
                  </a:cubicBezTo>
                  <a:cubicBezTo>
                    <a:pt x="208" y="2459"/>
                    <a:pt x="201" y="2458"/>
                    <a:pt x="194" y="2458"/>
                  </a:cubicBezTo>
                  <a:cubicBezTo>
                    <a:pt x="116" y="2458"/>
                    <a:pt x="36" y="2515"/>
                    <a:pt x="25" y="2591"/>
                  </a:cubicBezTo>
                  <a:cubicBezTo>
                    <a:pt x="1" y="2686"/>
                    <a:pt x="61" y="2769"/>
                    <a:pt x="156" y="2793"/>
                  </a:cubicBezTo>
                  <a:cubicBezTo>
                    <a:pt x="239" y="2805"/>
                    <a:pt x="346" y="2805"/>
                    <a:pt x="442" y="2805"/>
                  </a:cubicBezTo>
                  <a:cubicBezTo>
                    <a:pt x="1037" y="2805"/>
                    <a:pt x="1632" y="2531"/>
                    <a:pt x="2001" y="2079"/>
                  </a:cubicBezTo>
                  <a:cubicBezTo>
                    <a:pt x="2442" y="1543"/>
                    <a:pt x="2573" y="769"/>
                    <a:pt x="2323" y="126"/>
                  </a:cubicBezTo>
                  <a:cubicBezTo>
                    <a:pt x="2331" y="47"/>
                    <a:pt x="2276" y="1"/>
                    <a:pt x="22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33"/>
            <p:cNvSpPr/>
            <p:nvPr/>
          </p:nvSpPr>
          <p:spPr>
            <a:xfrm>
              <a:off x="8807625" y="5670975"/>
              <a:ext cx="59575" cy="230200"/>
            </a:xfrm>
            <a:custGeom>
              <a:rect b="b" l="l" r="r" t="t"/>
              <a:pathLst>
                <a:path extrusionOk="0" h="9208" w="2383">
                  <a:moveTo>
                    <a:pt x="1859" y="1"/>
                  </a:moveTo>
                  <a:cubicBezTo>
                    <a:pt x="1806" y="1"/>
                    <a:pt x="1757" y="28"/>
                    <a:pt x="1727" y="87"/>
                  </a:cubicBezTo>
                  <a:cubicBezTo>
                    <a:pt x="1" y="2826"/>
                    <a:pt x="132" y="6564"/>
                    <a:pt x="2049" y="9172"/>
                  </a:cubicBezTo>
                  <a:cubicBezTo>
                    <a:pt x="2085" y="9196"/>
                    <a:pt x="2144" y="9208"/>
                    <a:pt x="2192" y="9208"/>
                  </a:cubicBezTo>
                  <a:cubicBezTo>
                    <a:pt x="2216" y="9208"/>
                    <a:pt x="2263" y="9196"/>
                    <a:pt x="2299" y="9184"/>
                  </a:cubicBezTo>
                  <a:cubicBezTo>
                    <a:pt x="2370" y="9124"/>
                    <a:pt x="2382" y="9017"/>
                    <a:pt x="2323" y="8946"/>
                  </a:cubicBezTo>
                  <a:cubicBezTo>
                    <a:pt x="489" y="6445"/>
                    <a:pt x="358" y="2873"/>
                    <a:pt x="2013" y="254"/>
                  </a:cubicBezTo>
                  <a:cubicBezTo>
                    <a:pt x="2061" y="183"/>
                    <a:pt x="2037" y="76"/>
                    <a:pt x="1954" y="28"/>
                  </a:cubicBezTo>
                  <a:cubicBezTo>
                    <a:pt x="1923" y="10"/>
                    <a:pt x="1890" y="1"/>
                    <a:pt x="185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33"/>
            <p:cNvSpPr/>
            <p:nvPr/>
          </p:nvSpPr>
          <p:spPr>
            <a:xfrm>
              <a:off x="8821325" y="5869050"/>
              <a:ext cx="65225" cy="73200"/>
            </a:xfrm>
            <a:custGeom>
              <a:rect b="b" l="l" r="r" t="t"/>
              <a:pathLst>
                <a:path extrusionOk="0" h="2928" w="2609">
                  <a:moveTo>
                    <a:pt x="206" y="0"/>
                  </a:moveTo>
                  <a:cubicBezTo>
                    <a:pt x="189" y="0"/>
                    <a:pt x="172" y="3"/>
                    <a:pt x="155" y="11"/>
                  </a:cubicBezTo>
                  <a:cubicBezTo>
                    <a:pt x="60" y="34"/>
                    <a:pt x="1" y="130"/>
                    <a:pt x="36" y="213"/>
                  </a:cubicBezTo>
                  <a:cubicBezTo>
                    <a:pt x="358" y="1404"/>
                    <a:pt x="1251" y="2440"/>
                    <a:pt x="2370" y="2916"/>
                  </a:cubicBezTo>
                  <a:cubicBezTo>
                    <a:pt x="2382" y="2928"/>
                    <a:pt x="2418" y="2928"/>
                    <a:pt x="2430" y="2928"/>
                  </a:cubicBezTo>
                  <a:cubicBezTo>
                    <a:pt x="2489" y="2928"/>
                    <a:pt x="2549" y="2880"/>
                    <a:pt x="2584" y="2821"/>
                  </a:cubicBezTo>
                  <a:cubicBezTo>
                    <a:pt x="2608" y="2737"/>
                    <a:pt x="2584" y="2642"/>
                    <a:pt x="2489" y="2594"/>
                  </a:cubicBezTo>
                  <a:cubicBezTo>
                    <a:pt x="1465" y="2154"/>
                    <a:pt x="644" y="1213"/>
                    <a:pt x="358" y="130"/>
                  </a:cubicBezTo>
                  <a:cubicBezTo>
                    <a:pt x="339" y="54"/>
                    <a:pt x="274" y="0"/>
                    <a:pt x="2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33"/>
            <p:cNvSpPr/>
            <p:nvPr/>
          </p:nvSpPr>
          <p:spPr>
            <a:xfrm>
              <a:off x="9431225" y="5773700"/>
              <a:ext cx="61050" cy="68850"/>
            </a:xfrm>
            <a:custGeom>
              <a:rect b="b" l="l" r="r" t="t"/>
              <a:pathLst>
                <a:path extrusionOk="0" h="2754" w="2442">
                  <a:moveTo>
                    <a:pt x="2239" y="1"/>
                  </a:moveTo>
                  <a:cubicBezTo>
                    <a:pt x="2174" y="1"/>
                    <a:pt x="2119" y="36"/>
                    <a:pt x="2084" y="98"/>
                  </a:cubicBezTo>
                  <a:cubicBezTo>
                    <a:pt x="1667" y="1039"/>
                    <a:pt x="953" y="1872"/>
                    <a:pt x="108" y="2444"/>
                  </a:cubicBezTo>
                  <a:cubicBezTo>
                    <a:pt x="36" y="2479"/>
                    <a:pt x="1" y="2586"/>
                    <a:pt x="60" y="2670"/>
                  </a:cubicBezTo>
                  <a:cubicBezTo>
                    <a:pt x="84" y="2717"/>
                    <a:pt x="143" y="2753"/>
                    <a:pt x="191" y="2753"/>
                  </a:cubicBezTo>
                  <a:cubicBezTo>
                    <a:pt x="227" y="2753"/>
                    <a:pt x="251" y="2741"/>
                    <a:pt x="286" y="2717"/>
                  </a:cubicBezTo>
                  <a:cubicBezTo>
                    <a:pt x="1203" y="2110"/>
                    <a:pt x="1953" y="1229"/>
                    <a:pt x="2394" y="241"/>
                  </a:cubicBezTo>
                  <a:cubicBezTo>
                    <a:pt x="2441" y="146"/>
                    <a:pt x="2394" y="62"/>
                    <a:pt x="2310" y="15"/>
                  </a:cubicBezTo>
                  <a:cubicBezTo>
                    <a:pt x="2285" y="5"/>
                    <a:pt x="2261" y="1"/>
                    <a:pt x="223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33"/>
            <p:cNvSpPr/>
            <p:nvPr/>
          </p:nvSpPr>
          <p:spPr>
            <a:xfrm>
              <a:off x="9504450" y="5777725"/>
              <a:ext cx="33950" cy="35350"/>
            </a:xfrm>
            <a:custGeom>
              <a:rect b="b" l="l" r="r" t="t"/>
              <a:pathLst>
                <a:path extrusionOk="0" h="1414" w="1358">
                  <a:moveTo>
                    <a:pt x="1169" y="1"/>
                  </a:moveTo>
                  <a:cubicBezTo>
                    <a:pt x="1123" y="1"/>
                    <a:pt x="1079" y="19"/>
                    <a:pt x="1048" y="56"/>
                  </a:cubicBezTo>
                  <a:lnTo>
                    <a:pt x="60" y="1128"/>
                  </a:lnTo>
                  <a:cubicBezTo>
                    <a:pt x="0" y="1211"/>
                    <a:pt x="0" y="1306"/>
                    <a:pt x="84" y="1366"/>
                  </a:cubicBezTo>
                  <a:cubicBezTo>
                    <a:pt x="108" y="1401"/>
                    <a:pt x="155" y="1413"/>
                    <a:pt x="203" y="1413"/>
                  </a:cubicBezTo>
                  <a:cubicBezTo>
                    <a:pt x="239" y="1413"/>
                    <a:pt x="286" y="1401"/>
                    <a:pt x="322" y="1354"/>
                  </a:cubicBezTo>
                  <a:lnTo>
                    <a:pt x="1298" y="282"/>
                  </a:lnTo>
                  <a:cubicBezTo>
                    <a:pt x="1358" y="211"/>
                    <a:pt x="1358" y="104"/>
                    <a:pt x="1286" y="44"/>
                  </a:cubicBezTo>
                  <a:cubicBezTo>
                    <a:pt x="1252" y="16"/>
                    <a:pt x="1210" y="1"/>
                    <a:pt x="11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33"/>
            <p:cNvSpPr/>
            <p:nvPr/>
          </p:nvSpPr>
          <p:spPr>
            <a:xfrm>
              <a:off x="9533625" y="5786900"/>
              <a:ext cx="22950" cy="33025"/>
            </a:xfrm>
            <a:custGeom>
              <a:rect b="b" l="l" r="r" t="t"/>
              <a:pathLst>
                <a:path extrusionOk="0" h="1321" w="918">
                  <a:moveTo>
                    <a:pt x="738" y="1"/>
                  </a:moveTo>
                  <a:cubicBezTo>
                    <a:pt x="683" y="1"/>
                    <a:pt x="628" y="33"/>
                    <a:pt x="596" y="82"/>
                  </a:cubicBezTo>
                  <a:lnTo>
                    <a:pt x="60" y="1058"/>
                  </a:lnTo>
                  <a:cubicBezTo>
                    <a:pt x="0" y="1154"/>
                    <a:pt x="24" y="1261"/>
                    <a:pt x="119" y="1296"/>
                  </a:cubicBezTo>
                  <a:cubicBezTo>
                    <a:pt x="143" y="1320"/>
                    <a:pt x="179" y="1320"/>
                    <a:pt x="191" y="1320"/>
                  </a:cubicBezTo>
                  <a:cubicBezTo>
                    <a:pt x="250" y="1320"/>
                    <a:pt x="310" y="1284"/>
                    <a:pt x="346" y="1225"/>
                  </a:cubicBezTo>
                  <a:lnTo>
                    <a:pt x="869" y="249"/>
                  </a:lnTo>
                  <a:cubicBezTo>
                    <a:pt x="917" y="165"/>
                    <a:pt x="893" y="70"/>
                    <a:pt x="810" y="22"/>
                  </a:cubicBezTo>
                  <a:cubicBezTo>
                    <a:pt x="788" y="7"/>
                    <a:pt x="763" y="1"/>
                    <a:pt x="73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33"/>
            <p:cNvSpPr/>
            <p:nvPr/>
          </p:nvSpPr>
          <p:spPr>
            <a:xfrm>
              <a:off x="8877575" y="5737825"/>
              <a:ext cx="46475" cy="26425"/>
            </a:xfrm>
            <a:custGeom>
              <a:rect b="b" l="l" r="r" t="t"/>
              <a:pathLst>
                <a:path extrusionOk="0" h="1057" w="1859">
                  <a:moveTo>
                    <a:pt x="180" y="0"/>
                  </a:moveTo>
                  <a:cubicBezTo>
                    <a:pt x="135" y="0"/>
                    <a:pt x="90" y="15"/>
                    <a:pt x="60" y="45"/>
                  </a:cubicBezTo>
                  <a:cubicBezTo>
                    <a:pt x="1" y="104"/>
                    <a:pt x="1" y="223"/>
                    <a:pt x="60" y="283"/>
                  </a:cubicBezTo>
                  <a:cubicBezTo>
                    <a:pt x="489" y="723"/>
                    <a:pt x="1061" y="985"/>
                    <a:pt x="1668" y="1057"/>
                  </a:cubicBezTo>
                  <a:lnTo>
                    <a:pt x="1680" y="1057"/>
                  </a:lnTo>
                  <a:cubicBezTo>
                    <a:pt x="1775" y="1057"/>
                    <a:pt x="1834" y="997"/>
                    <a:pt x="1846" y="914"/>
                  </a:cubicBezTo>
                  <a:cubicBezTo>
                    <a:pt x="1858" y="842"/>
                    <a:pt x="1799" y="747"/>
                    <a:pt x="1715" y="735"/>
                  </a:cubicBezTo>
                  <a:cubicBezTo>
                    <a:pt x="1180" y="676"/>
                    <a:pt x="691" y="426"/>
                    <a:pt x="299" y="45"/>
                  </a:cubicBezTo>
                  <a:cubicBezTo>
                    <a:pt x="269" y="15"/>
                    <a:pt x="224" y="0"/>
                    <a:pt x="18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33"/>
            <p:cNvSpPr/>
            <p:nvPr/>
          </p:nvSpPr>
          <p:spPr>
            <a:xfrm>
              <a:off x="8933550" y="5674900"/>
              <a:ext cx="64325" cy="19100"/>
            </a:xfrm>
            <a:custGeom>
              <a:rect b="b" l="l" r="r" t="t"/>
              <a:pathLst>
                <a:path extrusionOk="0" h="764" w="2573">
                  <a:moveTo>
                    <a:pt x="181" y="0"/>
                  </a:moveTo>
                  <a:cubicBezTo>
                    <a:pt x="104" y="0"/>
                    <a:pt x="23" y="57"/>
                    <a:pt x="12" y="133"/>
                  </a:cubicBezTo>
                  <a:cubicBezTo>
                    <a:pt x="0" y="228"/>
                    <a:pt x="60" y="323"/>
                    <a:pt x="143" y="335"/>
                  </a:cubicBezTo>
                  <a:lnTo>
                    <a:pt x="2358" y="764"/>
                  </a:lnTo>
                  <a:lnTo>
                    <a:pt x="2393" y="764"/>
                  </a:lnTo>
                  <a:cubicBezTo>
                    <a:pt x="2465" y="764"/>
                    <a:pt x="2536" y="704"/>
                    <a:pt x="2548" y="633"/>
                  </a:cubicBezTo>
                  <a:cubicBezTo>
                    <a:pt x="2572" y="538"/>
                    <a:pt x="2513" y="454"/>
                    <a:pt x="2417" y="431"/>
                  </a:cubicBezTo>
                  <a:lnTo>
                    <a:pt x="203" y="2"/>
                  </a:lnTo>
                  <a:cubicBezTo>
                    <a:pt x="196" y="1"/>
                    <a:pt x="188" y="0"/>
                    <a:pt x="18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33"/>
            <p:cNvSpPr/>
            <p:nvPr/>
          </p:nvSpPr>
          <p:spPr>
            <a:xfrm>
              <a:off x="8986525" y="5609300"/>
              <a:ext cx="64625" cy="13275"/>
            </a:xfrm>
            <a:custGeom>
              <a:rect b="b" l="l" r="r" t="t"/>
              <a:pathLst>
                <a:path extrusionOk="0" h="531" w="2585">
                  <a:moveTo>
                    <a:pt x="171" y="0"/>
                  </a:moveTo>
                  <a:cubicBezTo>
                    <a:pt x="101" y="0"/>
                    <a:pt x="34" y="45"/>
                    <a:pt x="24" y="114"/>
                  </a:cubicBezTo>
                  <a:cubicBezTo>
                    <a:pt x="1" y="197"/>
                    <a:pt x="48" y="292"/>
                    <a:pt x="143" y="328"/>
                  </a:cubicBezTo>
                  <a:cubicBezTo>
                    <a:pt x="703" y="459"/>
                    <a:pt x="1275" y="530"/>
                    <a:pt x="1846" y="530"/>
                  </a:cubicBezTo>
                  <a:cubicBezTo>
                    <a:pt x="2048" y="530"/>
                    <a:pt x="2227" y="530"/>
                    <a:pt x="2418" y="518"/>
                  </a:cubicBezTo>
                  <a:cubicBezTo>
                    <a:pt x="2501" y="518"/>
                    <a:pt x="2584" y="423"/>
                    <a:pt x="2560" y="340"/>
                  </a:cubicBezTo>
                  <a:cubicBezTo>
                    <a:pt x="2560" y="252"/>
                    <a:pt x="2489" y="184"/>
                    <a:pt x="2403" y="184"/>
                  </a:cubicBezTo>
                  <a:cubicBezTo>
                    <a:pt x="2396" y="184"/>
                    <a:pt x="2389" y="184"/>
                    <a:pt x="2382" y="185"/>
                  </a:cubicBezTo>
                  <a:cubicBezTo>
                    <a:pt x="2200" y="200"/>
                    <a:pt x="2019" y="207"/>
                    <a:pt x="1837" y="207"/>
                  </a:cubicBezTo>
                  <a:cubicBezTo>
                    <a:pt x="1293" y="207"/>
                    <a:pt x="751" y="140"/>
                    <a:pt x="215" y="7"/>
                  </a:cubicBezTo>
                  <a:cubicBezTo>
                    <a:pt x="200" y="2"/>
                    <a:pt x="186" y="0"/>
                    <a:pt x="17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33"/>
            <p:cNvSpPr/>
            <p:nvPr/>
          </p:nvSpPr>
          <p:spPr>
            <a:xfrm>
              <a:off x="9191325" y="5655850"/>
              <a:ext cx="46750" cy="12850"/>
            </a:xfrm>
            <a:custGeom>
              <a:rect b="b" l="l" r="r" t="t"/>
              <a:pathLst>
                <a:path extrusionOk="0" h="514" w="1870">
                  <a:moveTo>
                    <a:pt x="174" y="1"/>
                  </a:moveTo>
                  <a:cubicBezTo>
                    <a:pt x="95" y="1"/>
                    <a:pt x="12" y="79"/>
                    <a:pt x="12" y="157"/>
                  </a:cubicBezTo>
                  <a:cubicBezTo>
                    <a:pt x="0" y="252"/>
                    <a:pt x="72" y="323"/>
                    <a:pt x="167" y="335"/>
                  </a:cubicBezTo>
                  <a:lnTo>
                    <a:pt x="1679" y="514"/>
                  </a:lnTo>
                  <a:lnTo>
                    <a:pt x="1691" y="514"/>
                  </a:lnTo>
                  <a:cubicBezTo>
                    <a:pt x="1786" y="514"/>
                    <a:pt x="1846" y="454"/>
                    <a:pt x="1857" y="371"/>
                  </a:cubicBezTo>
                  <a:cubicBezTo>
                    <a:pt x="1869" y="276"/>
                    <a:pt x="1798" y="192"/>
                    <a:pt x="1703" y="192"/>
                  </a:cubicBezTo>
                  <a:lnTo>
                    <a:pt x="191" y="2"/>
                  </a:lnTo>
                  <a:cubicBezTo>
                    <a:pt x="185" y="1"/>
                    <a:pt x="180" y="1"/>
                    <a:pt x="17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33"/>
            <p:cNvSpPr/>
            <p:nvPr/>
          </p:nvSpPr>
          <p:spPr>
            <a:xfrm>
              <a:off x="9118100" y="5749800"/>
              <a:ext cx="40200" cy="15050"/>
            </a:xfrm>
            <a:custGeom>
              <a:rect b="b" l="l" r="r" t="t"/>
              <a:pathLst>
                <a:path extrusionOk="0" h="602" w="1608">
                  <a:moveTo>
                    <a:pt x="165" y="1"/>
                  </a:moveTo>
                  <a:cubicBezTo>
                    <a:pt x="93" y="1"/>
                    <a:pt x="22" y="56"/>
                    <a:pt x="12" y="137"/>
                  </a:cubicBezTo>
                  <a:cubicBezTo>
                    <a:pt x="0" y="221"/>
                    <a:pt x="60" y="316"/>
                    <a:pt x="143" y="328"/>
                  </a:cubicBezTo>
                  <a:lnTo>
                    <a:pt x="1393" y="602"/>
                  </a:lnTo>
                  <a:lnTo>
                    <a:pt x="1417" y="602"/>
                  </a:lnTo>
                  <a:cubicBezTo>
                    <a:pt x="1500" y="602"/>
                    <a:pt x="1572" y="542"/>
                    <a:pt x="1584" y="459"/>
                  </a:cubicBezTo>
                  <a:cubicBezTo>
                    <a:pt x="1608" y="375"/>
                    <a:pt x="1548" y="280"/>
                    <a:pt x="1453" y="268"/>
                  </a:cubicBezTo>
                  <a:lnTo>
                    <a:pt x="203" y="6"/>
                  </a:lnTo>
                  <a:cubicBezTo>
                    <a:pt x="190" y="3"/>
                    <a:pt x="177" y="1"/>
                    <a:pt x="16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33"/>
            <p:cNvSpPr/>
            <p:nvPr/>
          </p:nvSpPr>
          <p:spPr>
            <a:xfrm>
              <a:off x="8993375" y="5825250"/>
              <a:ext cx="37525" cy="10450"/>
            </a:xfrm>
            <a:custGeom>
              <a:rect b="b" l="l" r="r" t="t"/>
              <a:pathLst>
                <a:path extrusionOk="0" h="418" w="1501">
                  <a:moveTo>
                    <a:pt x="179" y="1"/>
                  </a:moveTo>
                  <a:cubicBezTo>
                    <a:pt x="84" y="1"/>
                    <a:pt x="0" y="60"/>
                    <a:pt x="0" y="155"/>
                  </a:cubicBezTo>
                  <a:cubicBezTo>
                    <a:pt x="0" y="239"/>
                    <a:pt x="60" y="334"/>
                    <a:pt x="143" y="334"/>
                  </a:cubicBezTo>
                  <a:lnTo>
                    <a:pt x="1310" y="417"/>
                  </a:lnTo>
                  <a:lnTo>
                    <a:pt x="1322" y="417"/>
                  </a:lnTo>
                  <a:cubicBezTo>
                    <a:pt x="1417" y="417"/>
                    <a:pt x="1489" y="358"/>
                    <a:pt x="1489" y="274"/>
                  </a:cubicBezTo>
                  <a:cubicBezTo>
                    <a:pt x="1501" y="179"/>
                    <a:pt x="1441" y="96"/>
                    <a:pt x="1334" y="96"/>
                  </a:cubicBezTo>
                  <a:lnTo>
                    <a:pt x="17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6" name="Google Shape;386;p33"/>
          <p:cNvSpPr/>
          <p:nvPr/>
        </p:nvSpPr>
        <p:spPr>
          <a:xfrm>
            <a:off x="1700025" y="539375"/>
            <a:ext cx="264000" cy="264000"/>
          </a:xfrm>
          <a:prstGeom prst="star12">
            <a:avLst>
              <a:gd fmla="val 23277"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33"/>
          <p:cNvSpPr/>
          <p:nvPr/>
        </p:nvSpPr>
        <p:spPr>
          <a:xfrm>
            <a:off x="5083777" y="3638723"/>
            <a:ext cx="239041" cy="604157"/>
          </a:xfrm>
          <a:custGeom>
            <a:rect b="b" l="l" r="r" t="t"/>
            <a:pathLst>
              <a:path extrusionOk="0" h="29123" w="11527">
                <a:moveTo>
                  <a:pt x="7986" y="1704"/>
                </a:moveTo>
                <a:cubicBezTo>
                  <a:pt x="8034" y="1704"/>
                  <a:pt x="8083" y="1707"/>
                  <a:pt x="8133" y="1711"/>
                </a:cubicBezTo>
                <a:cubicBezTo>
                  <a:pt x="10443" y="1938"/>
                  <a:pt x="8693" y="7164"/>
                  <a:pt x="6192" y="8784"/>
                </a:cubicBezTo>
                <a:lnTo>
                  <a:pt x="6192" y="8784"/>
                </a:lnTo>
                <a:cubicBezTo>
                  <a:pt x="6199" y="8760"/>
                  <a:pt x="5303" y="1704"/>
                  <a:pt x="7986" y="1704"/>
                </a:cubicBezTo>
                <a:close/>
                <a:moveTo>
                  <a:pt x="7395" y="16082"/>
                </a:moveTo>
                <a:cubicBezTo>
                  <a:pt x="8002" y="16082"/>
                  <a:pt x="9383" y="16106"/>
                  <a:pt x="9705" y="18237"/>
                </a:cubicBezTo>
                <a:cubicBezTo>
                  <a:pt x="10026" y="20487"/>
                  <a:pt x="8121" y="21476"/>
                  <a:pt x="8121" y="21476"/>
                </a:cubicBezTo>
                <a:lnTo>
                  <a:pt x="7395" y="16082"/>
                </a:lnTo>
                <a:close/>
                <a:moveTo>
                  <a:pt x="6073" y="11713"/>
                </a:moveTo>
                <a:lnTo>
                  <a:pt x="6526" y="14201"/>
                </a:lnTo>
                <a:cubicBezTo>
                  <a:pt x="5002" y="14594"/>
                  <a:pt x="3811" y="15642"/>
                  <a:pt x="3585" y="17237"/>
                </a:cubicBezTo>
                <a:cubicBezTo>
                  <a:pt x="3478" y="18023"/>
                  <a:pt x="3704" y="18773"/>
                  <a:pt x="4109" y="19428"/>
                </a:cubicBezTo>
                <a:cubicBezTo>
                  <a:pt x="4251" y="19678"/>
                  <a:pt x="4466" y="19904"/>
                  <a:pt x="4716" y="20071"/>
                </a:cubicBezTo>
                <a:cubicBezTo>
                  <a:pt x="4763" y="20095"/>
                  <a:pt x="5013" y="20190"/>
                  <a:pt x="5025" y="20214"/>
                </a:cubicBezTo>
                <a:cubicBezTo>
                  <a:pt x="3585" y="16463"/>
                  <a:pt x="6668" y="16165"/>
                  <a:pt x="6668" y="16165"/>
                </a:cubicBezTo>
                <a:lnTo>
                  <a:pt x="7478" y="21749"/>
                </a:lnTo>
                <a:cubicBezTo>
                  <a:pt x="7139" y="21798"/>
                  <a:pt x="6820" y="21819"/>
                  <a:pt x="6522" y="21819"/>
                </a:cubicBezTo>
                <a:cubicBezTo>
                  <a:pt x="4256" y="21819"/>
                  <a:pt x="3168" y="20583"/>
                  <a:pt x="3168" y="20583"/>
                </a:cubicBezTo>
                <a:cubicBezTo>
                  <a:pt x="1525" y="19202"/>
                  <a:pt x="1453" y="16987"/>
                  <a:pt x="2418" y="15344"/>
                </a:cubicBezTo>
                <a:cubicBezTo>
                  <a:pt x="3228" y="13999"/>
                  <a:pt x="6073" y="11713"/>
                  <a:pt x="6073" y="11713"/>
                </a:cubicBezTo>
                <a:close/>
                <a:moveTo>
                  <a:pt x="8457" y="1"/>
                </a:moveTo>
                <a:cubicBezTo>
                  <a:pt x="7561" y="1"/>
                  <a:pt x="6831" y="540"/>
                  <a:pt x="6228" y="1795"/>
                </a:cubicBezTo>
                <a:cubicBezTo>
                  <a:pt x="4787" y="4843"/>
                  <a:pt x="5680" y="9069"/>
                  <a:pt x="5680" y="9069"/>
                </a:cubicBezTo>
                <a:cubicBezTo>
                  <a:pt x="5716" y="9200"/>
                  <a:pt x="4132" y="10331"/>
                  <a:pt x="3942" y="10510"/>
                </a:cubicBezTo>
                <a:cubicBezTo>
                  <a:pt x="3418" y="10974"/>
                  <a:pt x="2930" y="11463"/>
                  <a:pt x="2477" y="11986"/>
                </a:cubicBezTo>
                <a:cubicBezTo>
                  <a:pt x="1799" y="12784"/>
                  <a:pt x="1192" y="13677"/>
                  <a:pt x="858" y="14689"/>
                </a:cubicBezTo>
                <a:cubicBezTo>
                  <a:pt x="120" y="16951"/>
                  <a:pt x="1" y="19273"/>
                  <a:pt x="1846" y="20964"/>
                </a:cubicBezTo>
                <a:cubicBezTo>
                  <a:pt x="3273" y="22273"/>
                  <a:pt x="5238" y="22893"/>
                  <a:pt x="7184" y="22893"/>
                </a:cubicBezTo>
                <a:cubicBezTo>
                  <a:pt x="7203" y="22893"/>
                  <a:pt x="7221" y="22893"/>
                  <a:pt x="7240" y="22892"/>
                </a:cubicBezTo>
                <a:lnTo>
                  <a:pt x="7240" y="22892"/>
                </a:lnTo>
                <a:cubicBezTo>
                  <a:pt x="7419" y="23678"/>
                  <a:pt x="8038" y="27965"/>
                  <a:pt x="5740" y="28298"/>
                </a:cubicBezTo>
                <a:cubicBezTo>
                  <a:pt x="5404" y="28345"/>
                  <a:pt x="5121" y="28366"/>
                  <a:pt x="4882" y="28366"/>
                </a:cubicBezTo>
                <a:cubicBezTo>
                  <a:pt x="3501" y="28366"/>
                  <a:pt x="3597" y="27691"/>
                  <a:pt x="3597" y="27691"/>
                </a:cubicBezTo>
                <a:cubicBezTo>
                  <a:pt x="4704" y="27584"/>
                  <a:pt x="5180" y="26464"/>
                  <a:pt x="4882" y="25643"/>
                </a:cubicBezTo>
                <a:cubicBezTo>
                  <a:pt x="4654" y="25076"/>
                  <a:pt x="4041" y="24516"/>
                  <a:pt x="3300" y="24516"/>
                </a:cubicBezTo>
                <a:cubicBezTo>
                  <a:pt x="2998" y="24516"/>
                  <a:pt x="2674" y="24609"/>
                  <a:pt x="2346" y="24833"/>
                </a:cubicBezTo>
                <a:cubicBezTo>
                  <a:pt x="1094" y="25688"/>
                  <a:pt x="958" y="29122"/>
                  <a:pt x="4929" y="29122"/>
                </a:cubicBezTo>
                <a:cubicBezTo>
                  <a:pt x="4996" y="29122"/>
                  <a:pt x="5063" y="29121"/>
                  <a:pt x="5133" y="29119"/>
                </a:cubicBezTo>
                <a:cubicBezTo>
                  <a:pt x="9300" y="28977"/>
                  <a:pt x="7954" y="22690"/>
                  <a:pt x="7954" y="22690"/>
                </a:cubicBezTo>
                <a:cubicBezTo>
                  <a:pt x="8692" y="22642"/>
                  <a:pt x="11526" y="20380"/>
                  <a:pt x="11086" y="17570"/>
                </a:cubicBezTo>
                <a:cubicBezTo>
                  <a:pt x="10546" y="14070"/>
                  <a:pt x="7616" y="13938"/>
                  <a:pt x="7176" y="13938"/>
                </a:cubicBezTo>
                <a:cubicBezTo>
                  <a:pt x="7140" y="13938"/>
                  <a:pt x="7121" y="13939"/>
                  <a:pt x="7121" y="13939"/>
                </a:cubicBezTo>
                <a:lnTo>
                  <a:pt x="6609" y="10879"/>
                </a:lnTo>
                <a:cubicBezTo>
                  <a:pt x="7740" y="9915"/>
                  <a:pt x="9419" y="7724"/>
                  <a:pt x="10121" y="4188"/>
                </a:cubicBezTo>
                <a:cubicBezTo>
                  <a:pt x="10812" y="640"/>
                  <a:pt x="9085" y="80"/>
                  <a:pt x="9085" y="80"/>
                </a:cubicBezTo>
                <a:cubicBezTo>
                  <a:pt x="8867" y="28"/>
                  <a:pt x="8658" y="1"/>
                  <a:pt x="84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8" name="Google Shape;388;p33"/>
          <p:cNvCxnSpPr/>
          <p:nvPr/>
        </p:nvCxnSpPr>
        <p:spPr>
          <a:xfrm>
            <a:off x="4818900" y="3714388"/>
            <a:ext cx="0" cy="507900"/>
          </a:xfrm>
          <a:prstGeom prst="straightConnector1">
            <a:avLst/>
          </a:prstGeom>
          <a:noFill/>
          <a:ln cap="flat" cmpd="sng" w="38100">
            <a:solidFill>
              <a:schemeClr val="dk2"/>
            </a:solidFill>
            <a:prstDash val="solid"/>
            <a:round/>
            <a:headEnd len="med" w="med" type="none"/>
            <a:tailEnd len="med" w="med" type="none"/>
          </a:ln>
        </p:spPr>
      </p:cxnSp>
      <p:cxnSp>
        <p:nvCxnSpPr>
          <p:cNvPr id="389" name="Google Shape;389;p33"/>
          <p:cNvCxnSpPr/>
          <p:nvPr/>
        </p:nvCxnSpPr>
        <p:spPr>
          <a:xfrm>
            <a:off x="4917675" y="3714388"/>
            <a:ext cx="0" cy="507900"/>
          </a:xfrm>
          <a:prstGeom prst="straightConnector1">
            <a:avLst/>
          </a:prstGeom>
          <a:noFill/>
          <a:ln cap="flat" cmpd="sng" w="19050">
            <a:solidFill>
              <a:schemeClr val="dk2"/>
            </a:solidFill>
            <a:prstDash val="solid"/>
            <a:round/>
            <a:headEnd len="med" w="med" type="none"/>
            <a:tailEnd len="med" w="med" type="none"/>
          </a:ln>
        </p:spPr>
      </p:cxnSp>
      <p:cxnSp>
        <p:nvCxnSpPr>
          <p:cNvPr id="390" name="Google Shape;390;p33"/>
          <p:cNvCxnSpPr/>
          <p:nvPr/>
        </p:nvCxnSpPr>
        <p:spPr>
          <a:xfrm>
            <a:off x="6759175" y="3714388"/>
            <a:ext cx="0" cy="507900"/>
          </a:xfrm>
          <a:prstGeom prst="straightConnector1">
            <a:avLst/>
          </a:prstGeom>
          <a:noFill/>
          <a:ln cap="flat" cmpd="sng" w="9525">
            <a:solidFill>
              <a:schemeClr val="dk2"/>
            </a:solidFill>
            <a:prstDash val="solid"/>
            <a:round/>
            <a:headEnd len="med" w="med" type="none"/>
            <a:tailEnd len="med" w="med" type="none"/>
          </a:ln>
        </p:spPr>
      </p:cxnSp>
      <p:cxnSp>
        <p:nvCxnSpPr>
          <p:cNvPr id="391" name="Google Shape;391;p33"/>
          <p:cNvCxnSpPr/>
          <p:nvPr/>
        </p:nvCxnSpPr>
        <p:spPr>
          <a:xfrm>
            <a:off x="8473675" y="3714388"/>
            <a:ext cx="0" cy="507900"/>
          </a:xfrm>
          <a:prstGeom prst="straightConnector1">
            <a:avLst/>
          </a:prstGeom>
          <a:noFill/>
          <a:ln cap="flat" cmpd="sng" w="9525">
            <a:solidFill>
              <a:schemeClr val="dk2"/>
            </a:solidFill>
            <a:prstDash val="solid"/>
            <a:round/>
            <a:headEnd len="med" w="med" type="none"/>
            <a:tailEnd len="med" w="med" type="none"/>
          </a:ln>
        </p:spPr>
      </p:cxnSp>
      <p:sp>
        <p:nvSpPr>
          <p:cNvPr id="392" name="Google Shape;392;p33"/>
          <p:cNvSpPr/>
          <p:nvPr/>
        </p:nvSpPr>
        <p:spPr>
          <a:xfrm>
            <a:off x="5815238" y="3887325"/>
            <a:ext cx="133375" cy="355550"/>
          </a:xfrm>
          <a:custGeom>
            <a:rect b="b" l="l" r="r" t="t"/>
            <a:pathLst>
              <a:path extrusionOk="0" h="14222" w="5335">
                <a:moveTo>
                  <a:pt x="4679" y="0"/>
                </a:moveTo>
                <a:lnTo>
                  <a:pt x="4679" y="10525"/>
                </a:lnTo>
                <a:cubicBezTo>
                  <a:pt x="4373" y="10310"/>
                  <a:pt x="3965" y="10197"/>
                  <a:pt x="3511" y="10197"/>
                </a:cubicBezTo>
                <a:cubicBezTo>
                  <a:pt x="3012" y="10197"/>
                  <a:pt x="2459" y="10334"/>
                  <a:pt x="1929" y="10621"/>
                </a:cubicBezTo>
                <a:cubicBezTo>
                  <a:pt x="655" y="11311"/>
                  <a:pt x="0" y="12573"/>
                  <a:pt x="477" y="13454"/>
                </a:cubicBezTo>
                <a:cubicBezTo>
                  <a:pt x="749" y="13959"/>
                  <a:pt x="1331" y="14221"/>
                  <a:pt x="2015" y="14221"/>
                </a:cubicBezTo>
                <a:cubicBezTo>
                  <a:pt x="2526" y="14221"/>
                  <a:pt x="3093" y="14076"/>
                  <a:pt x="3632" y="13776"/>
                </a:cubicBezTo>
                <a:cubicBezTo>
                  <a:pt x="4215" y="13478"/>
                  <a:pt x="4620" y="13049"/>
                  <a:pt x="4977" y="12514"/>
                </a:cubicBezTo>
                <a:cubicBezTo>
                  <a:pt x="5334" y="11966"/>
                  <a:pt x="5322" y="11490"/>
                  <a:pt x="5322" y="10847"/>
                </a:cubicBezTo>
                <a:lnTo>
                  <a:pt x="5322" y="9644"/>
                </a:lnTo>
                <a:lnTo>
                  <a:pt x="5322" y="3584"/>
                </a:lnTo>
                <a:lnTo>
                  <a:pt x="532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33"/>
          <p:cNvSpPr/>
          <p:nvPr/>
        </p:nvSpPr>
        <p:spPr>
          <a:xfrm>
            <a:off x="6113838" y="3714400"/>
            <a:ext cx="480125" cy="409850"/>
          </a:xfrm>
          <a:custGeom>
            <a:rect b="b" l="l" r="r" t="t"/>
            <a:pathLst>
              <a:path extrusionOk="0" h="16394" w="19205">
                <a:moveTo>
                  <a:pt x="5370" y="0"/>
                </a:moveTo>
                <a:lnTo>
                  <a:pt x="5370" y="2548"/>
                </a:lnTo>
                <a:lnTo>
                  <a:pt x="5370" y="12132"/>
                </a:lnTo>
                <a:cubicBezTo>
                  <a:pt x="5018" y="11887"/>
                  <a:pt x="4554" y="11762"/>
                  <a:pt x="4042" y="11762"/>
                </a:cubicBezTo>
                <a:cubicBezTo>
                  <a:pt x="3460" y="11762"/>
                  <a:pt x="2816" y="11923"/>
                  <a:pt x="2203" y="12252"/>
                </a:cubicBezTo>
                <a:cubicBezTo>
                  <a:pt x="738" y="13037"/>
                  <a:pt x="0" y="14514"/>
                  <a:pt x="548" y="15514"/>
                </a:cubicBezTo>
                <a:cubicBezTo>
                  <a:pt x="862" y="16095"/>
                  <a:pt x="1530" y="16393"/>
                  <a:pt x="2322" y="16393"/>
                </a:cubicBezTo>
                <a:cubicBezTo>
                  <a:pt x="2908" y="16393"/>
                  <a:pt x="3563" y="16229"/>
                  <a:pt x="4191" y="15895"/>
                </a:cubicBezTo>
                <a:cubicBezTo>
                  <a:pt x="4858" y="15538"/>
                  <a:pt x="5310" y="15050"/>
                  <a:pt x="5727" y="14430"/>
                </a:cubicBezTo>
                <a:cubicBezTo>
                  <a:pt x="6144" y="13799"/>
                  <a:pt x="6108" y="13240"/>
                  <a:pt x="6108" y="12502"/>
                </a:cubicBezTo>
                <a:lnTo>
                  <a:pt x="6108" y="11120"/>
                </a:lnTo>
                <a:lnTo>
                  <a:pt x="6108" y="4143"/>
                </a:lnTo>
                <a:lnTo>
                  <a:pt x="6108" y="2548"/>
                </a:lnTo>
                <a:lnTo>
                  <a:pt x="18431" y="2548"/>
                </a:lnTo>
                <a:lnTo>
                  <a:pt x="18431" y="12132"/>
                </a:lnTo>
                <a:cubicBezTo>
                  <a:pt x="18085" y="11887"/>
                  <a:pt x="17621" y="11762"/>
                  <a:pt x="17107" y="11762"/>
                </a:cubicBezTo>
                <a:cubicBezTo>
                  <a:pt x="16525" y="11762"/>
                  <a:pt x="15878" y="11923"/>
                  <a:pt x="15264" y="12252"/>
                </a:cubicBezTo>
                <a:cubicBezTo>
                  <a:pt x="13811" y="13037"/>
                  <a:pt x="13061" y="14514"/>
                  <a:pt x="13609" y="15514"/>
                </a:cubicBezTo>
                <a:cubicBezTo>
                  <a:pt x="13930" y="16095"/>
                  <a:pt x="14601" y="16393"/>
                  <a:pt x="15391" y="16393"/>
                </a:cubicBezTo>
                <a:cubicBezTo>
                  <a:pt x="15977" y="16393"/>
                  <a:pt x="16629" y="16229"/>
                  <a:pt x="17252" y="15895"/>
                </a:cubicBezTo>
                <a:cubicBezTo>
                  <a:pt x="17931" y="15538"/>
                  <a:pt x="18372" y="15050"/>
                  <a:pt x="18788" y="14430"/>
                </a:cubicBezTo>
                <a:cubicBezTo>
                  <a:pt x="19205" y="13799"/>
                  <a:pt x="19181" y="13240"/>
                  <a:pt x="19181" y="12502"/>
                </a:cubicBezTo>
                <a:cubicBezTo>
                  <a:pt x="19145" y="12049"/>
                  <a:pt x="19145" y="11585"/>
                  <a:pt x="19145" y="11120"/>
                </a:cubicBezTo>
                <a:lnTo>
                  <a:pt x="19145" y="4143"/>
                </a:lnTo>
                <a:lnTo>
                  <a:pt x="19145" y="2548"/>
                </a:lnTo>
                <a:lnTo>
                  <a:pt x="1914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33"/>
          <p:cNvSpPr/>
          <p:nvPr/>
        </p:nvSpPr>
        <p:spPr>
          <a:xfrm>
            <a:off x="6977025" y="4074625"/>
            <a:ext cx="129500" cy="347000"/>
          </a:xfrm>
          <a:custGeom>
            <a:rect b="b" l="l" r="r" t="t"/>
            <a:pathLst>
              <a:path extrusionOk="0" h="13880" w="5180">
                <a:moveTo>
                  <a:pt x="3989" y="10644"/>
                </a:moveTo>
                <a:cubicBezTo>
                  <a:pt x="4365" y="10644"/>
                  <a:pt x="4641" y="10748"/>
                  <a:pt x="4739" y="10955"/>
                </a:cubicBezTo>
                <a:cubicBezTo>
                  <a:pt x="4965" y="11419"/>
                  <a:pt x="4263" y="12229"/>
                  <a:pt x="3167" y="12764"/>
                </a:cubicBezTo>
                <a:cubicBezTo>
                  <a:pt x="2574" y="13058"/>
                  <a:pt x="1984" y="13208"/>
                  <a:pt x="1533" y="13208"/>
                </a:cubicBezTo>
                <a:cubicBezTo>
                  <a:pt x="1160" y="13208"/>
                  <a:pt x="882" y="13105"/>
                  <a:pt x="774" y="12895"/>
                </a:cubicBezTo>
                <a:cubicBezTo>
                  <a:pt x="548" y="12431"/>
                  <a:pt x="1250" y="11633"/>
                  <a:pt x="2346" y="11098"/>
                </a:cubicBezTo>
                <a:cubicBezTo>
                  <a:pt x="2948" y="10793"/>
                  <a:pt x="3540" y="10644"/>
                  <a:pt x="3989" y="10644"/>
                </a:cubicBezTo>
                <a:close/>
                <a:moveTo>
                  <a:pt x="4548" y="1"/>
                </a:moveTo>
                <a:lnTo>
                  <a:pt x="4548" y="10264"/>
                </a:lnTo>
                <a:cubicBezTo>
                  <a:pt x="4256" y="10050"/>
                  <a:pt x="3862" y="9940"/>
                  <a:pt x="3423" y="9940"/>
                </a:cubicBezTo>
                <a:cubicBezTo>
                  <a:pt x="2934" y="9940"/>
                  <a:pt x="2390" y="10077"/>
                  <a:pt x="1869" y="10359"/>
                </a:cubicBezTo>
                <a:cubicBezTo>
                  <a:pt x="631" y="11038"/>
                  <a:pt x="0" y="12264"/>
                  <a:pt x="476" y="13133"/>
                </a:cubicBezTo>
                <a:cubicBezTo>
                  <a:pt x="745" y="13622"/>
                  <a:pt x="1319" y="13880"/>
                  <a:pt x="1992" y="13880"/>
                </a:cubicBezTo>
                <a:cubicBezTo>
                  <a:pt x="2484" y="13880"/>
                  <a:pt x="3030" y="13742"/>
                  <a:pt x="3548" y="13455"/>
                </a:cubicBezTo>
                <a:cubicBezTo>
                  <a:pt x="4525" y="12943"/>
                  <a:pt x="5096" y="12074"/>
                  <a:pt x="5096" y="11312"/>
                </a:cubicBezTo>
                <a:lnTo>
                  <a:pt x="5179" y="11312"/>
                </a:lnTo>
                <a:lnTo>
                  <a:pt x="517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33"/>
          <p:cNvSpPr/>
          <p:nvPr/>
        </p:nvSpPr>
        <p:spPr>
          <a:xfrm>
            <a:off x="7254200" y="3741463"/>
            <a:ext cx="272975" cy="355725"/>
          </a:xfrm>
          <a:custGeom>
            <a:rect b="b" l="l" r="r" t="t"/>
            <a:pathLst>
              <a:path extrusionOk="0" h="14229" w="10919">
                <a:moveTo>
                  <a:pt x="4680" y="0"/>
                </a:moveTo>
                <a:lnTo>
                  <a:pt x="4680" y="10525"/>
                </a:lnTo>
                <a:cubicBezTo>
                  <a:pt x="4376" y="10317"/>
                  <a:pt x="3971" y="10207"/>
                  <a:pt x="3521" y="10207"/>
                </a:cubicBezTo>
                <a:cubicBezTo>
                  <a:pt x="3020" y="10207"/>
                  <a:pt x="2463" y="10344"/>
                  <a:pt x="1930" y="10633"/>
                </a:cubicBezTo>
                <a:cubicBezTo>
                  <a:pt x="656" y="11311"/>
                  <a:pt x="1" y="12585"/>
                  <a:pt x="477" y="13454"/>
                </a:cubicBezTo>
                <a:cubicBezTo>
                  <a:pt x="752" y="13962"/>
                  <a:pt x="1339" y="14229"/>
                  <a:pt x="2029" y="14229"/>
                </a:cubicBezTo>
                <a:cubicBezTo>
                  <a:pt x="2536" y="14229"/>
                  <a:pt x="3098" y="14085"/>
                  <a:pt x="3632" y="13788"/>
                </a:cubicBezTo>
                <a:cubicBezTo>
                  <a:pt x="4216" y="13478"/>
                  <a:pt x="4609" y="13038"/>
                  <a:pt x="4966" y="12502"/>
                </a:cubicBezTo>
                <a:cubicBezTo>
                  <a:pt x="5323" y="11954"/>
                  <a:pt x="5311" y="11478"/>
                  <a:pt x="5311" y="10835"/>
                </a:cubicBezTo>
                <a:lnTo>
                  <a:pt x="5311" y="9632"/>
                </a:lnTo>
                <a:lnTo>
                  <a:pt x="5299" y="4084"/>
                </a:lnTo>
                <a:lnTo>
                  <a:pt x="5299" y="4084"/>
                </a:lnTo>
                <a:cubicBezTo>
                  <a:pt x="6585" y="4251"/>
                  <a:pt x="7288" y="5060"/>
                  <a:pt x="8454" y="6370"/>
                </a:cubicBezTo>
                <a:cubicBezTo>
                  <a:pt x="9752" y="7823"/>
                  <a:pt x="9502" y="12609"/>
                  <a:pt x="9502" y="12609"/>
                </a:cubicBezTo>
                <a:cubicBezTo>
                  <a:pt x="10895" y="8811"/>
                  <a:pt x="10919" y="4620"/>
                  <a:pt x="8038" y="3024"/>
                </a:cubicBezTo>
                <a:cubicBezTo>
                  <a:pt x="5895" y="1846"/>
                  <a:pt x="5418" y="762"/>
                  <a:pt x="5323" y="286"/>
                </a:cubicBezTo>
                <a:lnTo>
                  <a:pt x="532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96" name="Google Shape;396;p33"/>
          <p:cNvCxnSpPr/>
          <p:nvPr/>
        </p:nvCxnSpPr>
        <p:spPr>
          <a:xfrm>
            <a:off x="6886225" y="4370350"/>
            <a:ext cx="289200" cy="0"/>
          </a:xfrm>
          <a:prstGeom prst="straightConnector1">
            <a:avLst/>
          </a:prstGeom>
          <a:noFill/>
          <a:ln cap="flat" cmpd="sng" w="9525">
            <a:solidFill>
              <a:schemeClr val="dk2"/>
            </a:solidFill>
            <a:prstDash val="solid"/>
            <a:round/>
            <a:headEnd len="med" w="med" type="none"/>
            <a:tailEnd len="med" w="med" type="none"/>
          </a:ln>
        </p:spPr>
      </p:cxnSp>
      <p:sp>
        <p:nvSpPr>
          <p:cNvPr id="397" name="Google Shape;397;p33"/>
          <p:cNvSpPr/>
          <p:nvPr/>
        </p:nvSpPr>
        <p:spPr>
          <a:xfrm>
            <a:off x="7628150" y="3579638"/>
            <a:ext cx="272975" cy="355725"/>
          </a:xfrm>
          <a:custGeom>
            <a:rect b="b" l="l" r="r" t="t"/>
            <a:pathLst>
              <a:path extrusionOk="0" h="14229" w="10919">
                <a:moveTo>
                  <a:pt x="4680" y="0"/>
                </a:moveTo>
                <a:lnTo>
                  <a:pt x="4680" y="10525"/>
                </a:lnTo>
                <a:cubicBezTo>
                  <a:pt x="4376" y="10317"/>
                  <a:pt x="3971" y="10207"/>
                  <a:pt x="3521" y="10207"/>
                </a:cubicBezTo>
                <a:cubicBezTo>
                  <a:pt x="3020" y="10207"/>
                  <a:pt x="2463" y="10344"/>
                  <a:pt x="1930" y="10633"/>
                </a:cubicBezTo>
                <a:cubicBezTo>
                  <a:pt x="656" y="11311"/>
                  <a:pt x="1" y="12585"/>
                  <a:pt x="477" y="13454"/>
                </a:cubicBezTo>
                <a:cubicBezTo>
                  <a:pt x="752" y="13962"/>
                  <a:pt x="1339" y="14229"/>
                  <a:pt x="2029" y="14229"/>
                </a:cubicBezTo>
                <a:cubicBezTo>
                  <a:pt x="2536" y="14229"/>
                  <a:pt x="3098" y="14085"/>
                  <a:pt x="3632" y="13788"/>
                </a:cubicBezTo>
                <a:cubicBezTo>
                  <a:pt x="4216" y="13478"/>
                  <a:pt x="4609" y="13038"/>
                  <a:pt x="4966" y="12502"/>
                </a:cubicBezTo>
                <a:cubicBezTo>
                  <a:pt x="5323" y="11954"/>
                  <a:pt x="5311" y="11478"/>
                  <a:pt x="5311" y="10835"/>
                </a:cubicBezTo>
                <a:lnTo>
                  <a:pt x="5311" y="9632"/>
                </a:lnTo>
                <a:lnTo>
                  <a:pt x="5299" y="4084"/>
                </a:lnTo>
                <a:lnTo>
                  <a:pt x="5299" y="4084"/>
                </a:lnTo>
                <a:cubicBezTo>
                  <a:pt x="6585" y="4251"/>
                  <a:pt x="7288" y="5060"/>
                  <a:pt x="8454" y="6370"/>
                </a:cubicBezTo>
                <a:cubicBezTo>
                  <a:pt x="9752" y="7823"/>
                  <a:pt x="9502" y="12609"/>
                  <a:pt x="9502" y="12609"/>
                </a:cubicBezTo>
                <a:cubicBezTo>
                  <a:pt x="10895" y="8811"/>
                  <a:pt x="10919" y="4620"/>
                  <a:pt x="8038" y="3024"/>
                </a:cubicBezTo>
                <a:cubicBezTo>
                  <a:pt x="5895" y="1846"/>
                  <a:pt x="5418" y="762"/>
                  <a:pt x="5323" y="286"/>
                </a:cubicBezTo>
                <a:lnTo>
                  <a:pt x="532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33"/>
          <p:cNvSpPr/>
          <p:nvPr/>
        </p:nvSpPr>
        <p:spPr>
          <a:xfrm>
            <a:off x="8002100" y="3579638"/>
            <a:ext cx="272975" cy="355725"/>
          </a:xfrm>
          <a:custGeom>
            <a:rect b="b" l="l" r="r" t="t"/>
            <a:pathLst>
              <a:path extrusionOk="0" h="14229" w="10919">
                <a:moveTo>
                  <a:pt x="4680" y="0"/>
                </a:moveTo>
                <a:lnTo>
                  <a:pt x="4680" y="10525"/>
                </a:lnTo>
                <a:cubicBezTo>
                  <a:pt x="4376" y="10317"/>
                  <a:pt x="3971" y="10207"/>
                  <a:pt x="3521" y="10207"/>
                </a:cubicBezTo>
                <a:cubicBezTo>
                  <a:pt x="3020" y="10207"/>
                  <a:pt x="2463" y="10344"/>
                  <a:pt x="1930" y="10633"/>
                </a:cubicBezTo>
                <a:cubicBezTo>
                  <a:pt x="656" y="11311"/>
                  <a:pt x="1" y="12585"/>
                  <a:pt x="477" y="13454"/>
                </a:cubicBezTo>
                <a:cubicBezTo>
                  <a:pt x="752" y="13962"/>
                  <a:pt x="1339" y="14229"/>
                  <a:pt x="2029" y="14229"/>
                </a:cubicBezTo>
                <a:cubicBezTo>
                  <a:pt x="2536" y="14229"/>
                  <a:pt x="3098" y="14085"/>
                  <a:pt x="3632" y="13788"/>
                </a:cubicBezTo>
                <a:cubicBezTo>
                  <a:pt x="4216" y="13478"/>
                  <a:pt x="4609" y="13038"/>
                  <a:pt x="4966" y="12502"/>
                </a:cubicBezTo>
                <a:cubicBezTo>
                  <a:pt x="5323" y="11954"/>
                  <a:pt x="5311" y="11478"/>
                  <a:pt x="5311" y="10835"/>
                </a:cubicBezTo>
                <a:lnTo>
                  <a:pt x="5311" y="9632"/>
                </a:lnTo>
                <a:lnTo>
                  <a:pt x="5299" y="4084"/>
                </a:lnTo>
                <a:lnTo>
                  <a:pt x="5299" y="4084"/>
                </a:lnTo>
                <a:cubicBezTo>
                  <a:pt x="6585" y="4251"/>
                  <a:pt x="7288" y="5060"/>
                  <a:pt x="8454" y="6370"/>
                </a:cubicBezTo>
                <a:cubicBezTo>
                  <a:pt x="9752" y="7823"/>
                  <a:pt x="9502" y="12609"/>
                  <a:pt x="9502" y="12609"/>
                </a:cubicBezTo>
                <a:cubicBezTo>
                  <a:pt x="10895" y="8811"/>
                  <a:pt x="10919" y="4620"/>
                  <a:pt x="8038" y="3024"/>
                </a:cubicBezTo>
                <a:cubicBezTo>
                  <a:pt x="5895" y="1846"/>
                  <a:pt x="5418" y="762"/>
                  <a:pt x="5323" y="286"/>
                </a:cubicBezTo>
                <a:lnTo>
                  <a:pt x="532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33"/>
          <p:cNvSpPr/>
          <p:nvPr/>
        </p:nvSpPr>
        <p:spPr>
          <a:xfrm>
            <a:off x="8593950" y="3887313"/>
            <a:ext cx="133375" cy="355550"/>
          </a:xfrm>
          <a:custGeom>
            <a:rect b="b" l="l" r="r" t="t"/>
            <a:pathLst>
              <a:path extrusionOk="0" h="14222" w="5335">
                <a:moveTo>
                  <a:pt x="4679" y="0"/>
                </a:moveTo>
                <a:lnTo>
                  <a:pt x="4679" y="10525"/>
                </a:lnTo>
                <a:cubicBezTo>
                  <a:pt x="4373" y="10310"/>
                  <a:pt x="3965" y="10197"/>
                  <a:pt x="3511" y="10197"/>
                </a:cubicBezTo>
                <a:cubicBezTo>
                  <a:pt x="3012" y="10197"/>
                  <a:pt x="2459" y="10334"/>
                  <a:pt x="1929" y="10621"/>
                </a:cubicBezTo>
                <a:cubicBezTo>
                  <a:pt x="655" y="11311"/>
                  <a:pt x="0" y="12573"/>
                  <a:pt x="477" y="13454"/>
                </a:cubicBezTo>
                <a:cubicBezTo>
                  <a:pt x="749" y="13959"/>
                  <a:pt x="1331" y="14221"/>
                  <a:pt x="2015" y="14221"/>
                </a:cubicBezTo>
                <a:cubicBezTo>
                  <a:pt x="2526" y="14221"/>
                  <a:pt x="3093" y="14076"/>
                  <a:pt x="3632" y="13776"/>
                </a:cubicBezTo>
                <a:cubicBezTo>
                  <a:pt x="4215" y="13478"/>
                  <a:pt x="4620" y="13049"/>
                  <a:pt x="4977" y="12514"/>
                </a:cubicBezTo>
                <a:cubicBezTo>
                  <a:pt x="5334" y="11966"/>
                  <a:pt x="5322" y="11490"/>
                  <a:pt x="5322" y="10847"/>
                </a:cubicBezTo>
                <a:lnTo>
                  <a:pt x="5322" y="9644"/>
                </a:lnTo>
                <a:lnTo>
                  <a:pt x="5322" y="3584"/>
                </a:lnTo>
                <a:lnTo>
                  <a:pt x="532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33"/>
          <p:cNvSpPr/>
          <p:nvPr/>
        </p:nvSpPr>
        <p:spPr>
          <a:xfrm>
            <a:off x="8847588" y="3748901"/>
            <a:ext cx="133375" cy="355550"/>
          </a:xfrm>
          <a:custGeom>
            <a:rect b="b" l="l" r="r" t="t"/>
            <a:pathLst>
              <a:path extrusionOk="0" h="14222" w="5335">
                <a:moveTo>
                  <a:pt x="4679" y="0"/>
                </a:moveTo>
                <a:lnTo>
                  <a:pt x="4679" y="10525"/>
                </a:lnTo>
                <a:cubicBezTo>
                  <a:pt x="4373" y="10310"/>
                  <a:pt x="3965" y="10197"/>
                  <a:pt x="3511" y="10197"/>
                </a:cubicBezTo>
                <a:cubicBezTo>
                  <a:pt x="3012" y="10197"/>
                  <a:pt x="2459" y="10334"/>
                  <a:pt x="1929" y="10621"/>
                </a:cubicBezTo>
                <a:cubicBezTo>
                  <a:pt x="655" y="11311"/>
                  <a:pt x="0" y="12573"/>
                  <a:pt x="477" y="13454"/>
                </a:cubicBezTo>
                <a:cubicBezTo>
                  <a:pt x="749" y="13959"/>
                  <a:pt x="1331" y="14221"/>
                  <a:pt x="2015" y="14221"/>
                </a:cubicBezTo>
                <a:cubicBezTo>
                  <a:pt x="2526" y="14221"/>
                  <a:pt x="3093" y="14076"/>
                  <a:pt x="3632" y="13776"/>
                </a:cubicBezTo>
                <a:cubicBezTo>
                  <a:pt x="4215" y="13478"/>
                  <a:pt x="4620" y="13049"/>
                  <a:pt x="4977" y="12514"/>
                </a:cubicBezTo>
                <a:cubicBezTo>
                  <a:pt x="5334" y="11966"/>
                  <a:pt x="5322" y="11490"/>
                  <a:pt x="5322" y="10847"/>
                </a:cubicBezTo>
                <a:lnTo>
                  <a:pt x="5322" y="9644"/>
                </a:lnTo>
                <a:lnTo>
                  <a:pt x="5322" y="3584"/>
                </a:lnTo>
                <a:lnTo>
                  <a:pt x="532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1" name="Google Shape;401;p33"/>
          <p:cNvCxnSpPr/>
          <p:nvPr/>
        </p:nvCxnSpPr>
        <p:spPr>
          <a:xfrm>
            <a:off x="1834400" y="3714388"/>
            <a:ext cx="0" cy="507900"/>
          </a:xfrm>
          <a:prstGeom prst="straightConnector1">
            <a:avLst/>
          </a:prstGeom>
          <a:noFill/>
          <a:ln cap="flat" cmpd="sng" w="38100">
            <a:solidFill>
              <a:schemeClr val="accent3"/>
            </a:solidFill>
            <a:prstDash val="solid"/>
            <a:round/>
            <a:headEnd len="med" w="med" type="none"/>
            <a:tailEnd len="med" w="med" type="none"/>
          </a:ln>
        </p:spPr>
      </p:cxnSp>
      <p:sp>
        <p:nvSpPr>
          <p:cNvPr id="402" name="Google Shape;402;p33"/>
          <p:cNvSpPr/>
          <p:nvPr/>
        </p:nvSpPr>
        <p:spPr>
          <a:xfrm>
            <a:off x="5557538" y="3763025"/>
            <a:ext cx="133375" cy="355550"/>
          </a:xfrm>
          <a:custGeom>
            <a:rect b="b" l="l" r="r" t="t"/>
            <a:pathLst>
              <a:path extrusionOk="0" h="14222" w="5335">
                <a:moveTo>
                  <a:pt x="4679" y="0"/>
                </a:moveTo>
                <a:lnTo>
                  <a:pt x="4679" y="10525"/>
                </a:lnTo>
                <a:cubicBezTo>
                  <a:pt x="4373" y="10310"/>
                  <a:pt x="3965" y="10197"/>
                  <a:pt x="3511" y="10197"/>
                </a:cubicBezTo>
                <a:cubicBezTo>
                  <a:pt x="3012" y="10197"/>
                  <a:pt x="2459" y="10334"/>
                  <a:pt x="1929" y="10621"/>
                </a:cubicBezTo>
                <a:cubicBezTo>
                  <a:pt x="655" y="11311"/>
                  <a:pt x="0" y="12573"/>
                  <a:pt x="477" y="13454"/>
                </a:cubicBezTo>
                <a:cubicBezTo>
                  <a:pt x="749" y="13959"/>
                  <a:pt x="1331" y="14221"/>
                  <a:pt x="2015" y="14221"/>
                </a:cubicBezTo>
                <a:cubicBezTo>
                  <a:pt x="2526" y="14221"/>
                  <a:pt x="3093" y="14076"/>
                  <a:pt x="3632" y="13776"/>
                </a:cubicBezTo>
                <a:cubicBezTo>
                  <a:pt x="4215" y="13478"/>
                  <a:pt x="4620" y="13049"/>
                  <a:pt x="4977" y="12514"/>
                </a:cubicBezTo>
                <a:cubicBezTo>
                  <a:pt x="5334" y="11966"/>
                  <a:pt x="5322" y="11490"/>
                  <a:pt x="5322" y="10847"/>
                </a:cubicBezTo>
                <a:lnTo>
                  <a:pt x="5322" y="9644"/>
                </a:lnTo>
                <a:lnTo>
                  <a:pt x="5322" y="3584"/>
                </a:lnTo>
                <a:lnTo>
                  <a:pt x="532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33"/>
          <p:cNvSpPr/>
          <p:nvPr/>
        </p:nvSpPr>
        <p:spPr>
          <a:xfrm>
            <a:off x="271869" y="4577180"/>
            <a:ext cx="162761" cy="411290"/>
          </a:xfrm>
          <a:custGeom>
            <a:rect b="b" l="l" r="r" t="t"/>
            <a:pathLst>
              <a:path extrusionOk="0" h="29123" w="11527">
                <a:moveTo>
                  <a:pt x="7986" y="1704"/>
                </a:moveTo>
                <a:cubicBezTo>
                  <a:pt x="8034" y="1704"/>
                  <a:pt x="8083" y="1707"/>
                  <a:pt x="8133" y="1711"/>
                </a:cubicBezTo>
                <a:cubicBezTo>
                  <a:pt x="10443" y="1938"/>
                  <a:pt x="8693" y="7164"/>
                  <a:pt x="6192" y="8784"/>
                </a:cubicBezTo>
                <a:lnTo>
                  <a:pt x="6192" y="8784"/>
                </a:lnTo>
                <a:cubicBezTo>
                  <a:pt x="6199" y="8760"/>
                  <a:pt x="5303" y="1704"/>
                  <a:pt x="7986" y="1704"/>
                </a:cubicBezTo>
                <a:close/>
                <a:moveTo>
                  <a:pt x="7395" y="16082"/>
                </a:moveTo>
                <a:cubicBezTo>
                  <a:pt x="8002" y="16082"/>
                  <a:pt x="9383" y="16106"/>
                  <a:pt x="9705" y="18237"/>
                </a:cubicBezTo>
                <a:cubicBezTo>
                  <a:pt x="10026" y="20487"/>
                  <a:pt x="8121" y="21476"/>
                  <a:pt x="8121" y="21476"/>
                </a:cubicBezTo>
                <a:lnTo>
                  <a:pt x="7395" y="16082"/>
                </a:lnTo>
                <a:close/>
                <a:moveTo>
                  <a:pt x="6073" y="11713"/>
                </a:moveTo>
                <a:lnTo>
                  <a:pt x="6526" y="14201"/>
                </a:lnTo>
                <a:cubicBezTo>
                  <a:pt x="5002" y="14594"/>
                  <a:pt x="3811" y="15642"/>
                  <a:pt x="3585" y="17237"/>
                </a:cubicBezTo>
                <a:cubicBezTo>
                  <a:pt x="3478" y="18023"/>
                  <a:pt x="3704" y="18773"/>
                  <a:pt x="4109" y="19428"/>
                </a:cubicBezTo>
                <a:cubicBezTo>
                  <a:pt x="4251" y="19678"/>
                  <a:pt x="4466" y="19904"/>
                  <a:pt x="4716" y="20071"/>
                </a:cubicBezTo>
                <a:cubicBezTo>
                  <a:pt x="4763" y="20095"/>
                  <a:pt x="5013" y="20190"/>
                  <a:pt x="5025" y="20214"/>
                </a:cubicBezTo>
                <a:cubicBezTo>
                  <a:pt x="3585" y="16463"/>
                  <a:pt x="6668" y="16165"/>
                  <a:pt x="6668" y="16165"/>
                </a:cubicBezTo>
                <a:lnTo>
                  <a:pt x="7478" y="21749"/>
                </a:lnTo>
                <a:cubicBezTo>
                  <a:pt x="7139" y="21798"/>
                  <a:pt x="6820" y="21819"/>
                  <a:pt x="6522" y="21819"/>
                </a:cubicBezTo>
                <a:cubicBezTo>
                  <a:pt x="4256" y="21819"/>
                  <a:pt x="3168" y="20583"/>
                  <a:pt x="3168" y="20583"/>
                </a:cubicBezTo>
                <a:cubicBezTo>
                  <a:pt x="1525" y="19202"/>
                  <a:pt x="1453" y="16987"/>
                  <a:pt x="2418" y="15344"/>
                </a:cubicBezTo>
                <a:cubicBezTo>
                  <a:pt x="3228" y="13999"/>
                  <a:pt x="6073" y="11713"/>
                  <a:pt x="6073" y="11713"/>
                </a:cubicBezTo>
                <a:close/>
                <a:moveTo>
                  <a:pt x="8457" y="1"/>
                </a:moveTo>
                <a:cubicBezTo>
                  <a:pt x="7561" y="1"/>
                  <a:pt x="6831" y="540"/>
                  <a:pt x="6228" y="1795"/>
                </a:cubicBezTo>
                <a:cubicBezTo>
                  <a:pt x="4787" y="4843"/>
                  <a:pt x="5680" y="9069"/>
                  <a:pt x="5680" y="9069"/>
                </a:cubicBezTo>
                <a:cubicBezTo>
                  <a:pt x="5716" y="9200"/>
                  <a:pt x="4132" y="10331"/>
                  <a:pt x="3942" y="10510"/>
                </a:cubicBezTo>
                <a:cubicBezTo>
                  <a:pt x="3418" y="10974"/>
                  <a:pt x="2930" y="11463"/>
                  <a:pt x="2477" y="11986"/>
                </a:cubicBezTo>
                <a:cubicBezTo>
                  <a:pt x="1799" y="12784"/>
                  <a:pt x="1192" y="13677"/>
                  <a:pt x="858" y="14689"/>
                </a:cubicBezTo>
                <a:cubicBezTo>
                  <a:pt x="120" y="16951"/>
                  <a:pt x="1" y="19273"/>
                  <a:pt x="1846" y="20964"/>
                </a:cubicBezTo>
                <a:cubicBezTo>
                  <a:pt x="3273" y="22273"/>
                  <a:pt x="5238" y="22893"/>
                  <a:pt x="7184" y="22893"/>
                </a:cubicBezTo>
                <a:cubicBezTo>
                  <a:pt x="7203" y="22893"/>
                  <a:pt x="7221" y="22893"/>
                  <a:pt x="7240" y="22892"/>
                </a:cubicBezTo>
                <a:lnTo>
                  <a:pt x="7240" y="22892"/>
                </a:lnTo>
                <a:cubicBezTo>
                  <a:pt x="7419" y="23678"/>
                  <a:pt x="8038" y="27965"/>
                  <a:pt x="5740" y="28298"/>
                </a:cubicBezTo>
                <a:cubicBezTo>
                  <a:pt x="5404" y="28345"/>
                  <a:pt x="5121" y="28366"/>
                  <a:pt x="4882" y="28366"/>
                </a:cubicBezTo>
                <a:cubicBezTo>
                  <a:pt x="3501" y="28366"/>
                  <a:pt x="3597" y="27691"/>
                  <a:pt x="3597" y="27691"/>
                </a:cubicBezTo>
                <a:cubicBezTo>
                  <a:pt x="4704" y="27584"/>
                  <a:pt x="5180" y="26464"/>
                  <a:pt x="4882" y="25643"/>
                </a:cubicBezTo>
                <a:cubicBezTo>
                  <a:pt x="4654" y="25076"/>
                  <a:pt x="4041" y="24516"/>
                  <a:pt x="3300" y="24516"/>
                </a:cubicBezTo>
                <a:cubicBezTo>
                  <a:pt x="2998" y="24516"/>
                  <a:pt x="2674" y="24609"/>
                  <a:pt x="2346" y="24833"/>
                </a:cubicBezTo>
                <a:cubicBezTo>
                  <a:pt x="1094" y="25688"/>
                  <a:pt x="958" y="29122"/>
                  <a:pt x="4929" y="29122"/>
                </a:cubicBezTo>
                <a:cubicBezTo>
                  <a:pt x="4996" y="29122"/>
                  <a:pt x="5063" y="29121"/>
                  <a:pt x="5133" y="29119"/>
                </a:cubicBezTo>
                <a:cubicBezTo>
                  <a:pt x="9300" y="28977"/>
                  <a:pt x="7954" y="22690"/>
                  <a:pt x="7954" y="22690"/>
                </a:cubicBezTo>
                <a:cubicBezTo>
                  <a:pt x="8692" y="22642"/>
                  <a:pt x="11526" y="20380"/>
                  <a:pt x="11086" y="17570"/>
                </a:cubicBezTo>
                <a:cubicBezTo>
                  <a:pt x="10546" y="14070"/>
                  <a:pt x="7616" y="13938"/>
                  <a:pt x="7176" y="13938"/>
                </a:cubicBezTo>
                <a:cubicBezTo>
                  <a:pt x="7140" y="13938"/>
                  <a:pt x="7121" y="13939"/>
                  <a:pt x="7121" y="13939"/>
                </a:cubicBezTo>
                <a:lnTo>
                  <a:pt x="6609" y="10879"/>
                </a:lnTo>
                <a:cubicBezTo>
                  <a:pt x="7740" y="9915"/>
                  <a:pt x="9419" y="7724"/>
                  <a:pt x="10121" y="4188"/>
                </a:cubicBezTo>
                <a:cubicBezTo>
                  <a:pt x="10812" y="640"/>
                  <a:pt x="9085" y="80"/>
                  <a:pt x="9085" y="80"/>
                </a:cubicBezTo>
                <a:cubicBezTo>
                  <a:pt x="8867" y="28"/>
                  <a:pt x="8658" y="1"/>
                  <a:pt x="845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pic>
        <p:nvPicPr>
          <p:cNvPr id="512" name="Google Shape;512;p42"/>
          <p:cNvPicPr preferRelativeResize="0"/>
          <p:nvPr/>
        </p:nvPicPr>
        <p:blipFill>
          <a:blip r:embed="rId3">
            <a:alphaModFix amt="10000"/>
          </a:blip>
          <a:stretch>
            <a:fillRect/>
          </a:stretch>
        </p:blipFill>
        <p:spPr>
          <a:xfrm>
            <a:off x="-1" y="-1924534"/>
            <a:ext cx="9144003" cy="6706353"/>
          </a:xfrm>
          <a:prstGeom prst="rect">
            <a:avLst/>
          </a:prstGeom>
          <a:noFill/>
          <a:ln>
            <a:noFill/>
          </a:ln>
        </p:spPr>
      </p:pic>
      <p:sp>
        <p:nvSpPr>
          <p:cNvPr id="513" name="Google Shape;513;p42"/>
          <p:cNvSpPr txBox="1"/>
          <p:nvPr>
            <p:ph type="title"/>
          </p:nvPr>
        </p:nvSpPr>
        <p:spPr>
          <a:xfrm>
            <a:off x="1443475" y="3460275"/>
            <a:ext cx="3015600" cy="121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t>Rachael</a:t>
            </a:r>
            <a:endParaRPr sz="2400"/>
          </a:p>
          <a:p>
            <a:pPr indent="0" lvl="0" marL="0" rtl="0" algn="ctr">
              <a:spcBef>
                <a:spcPts val="0"/>
              </a:spcBef>
              <a:spcAft>
                <a:spcPts val="0"/>
              </a:spcAft>
              <a:buNone/>
            </a:pPr>
            <a:r>
              <a:rPr b="0" lang="en" sz="2400"/>
              <a:t>Band Director, Casual musician</a:t>
            </a:r>
            <a:endParaRPr b="0" sz="2400"/>
          </a:p>
          <a:p>
            <a:pPr indent="0" lvl="0" marL="0" rtl="0" algn="ctr">
              <a:spcBef>
                <a:spcPts val="0"/>
              </a:spcBef>
              <a:spcAft>
                <a:spcPts val="0"/>
              </a:spcAft>
              <a:buNone/>
            </a:pPr>
            <a:r>
              <a:t/>
            </a:r>
            <a:endParaRPr sz="2400"/>
          </a:p>
        </p:txBody>
      </p:sp>
      <p:cxnSp>
        <p:nvCxnSpPr>
          <p:cNvPr id="514" name="Google Shape;514;p42"/>
          <p:cNvCxnSpPr/>
          <p:nvPr/>
        </p:nvCxnSpPr>
        <p:spPr>
          <a:xfrm>
            <a:off x="4643725" y="1234025"/>
            <a:ext cx="0" cy="3113400"/>
          </a:xfrm>
          <a:prstGeom prst="straightConnector1">
            <a:avLst/>
          </a:prstGeom>
          <a:noFill/>
          <a:ln cap="flat" cmpd="sng" w="28575">
            <a:solidFill>
              <a:schemeClr val="dk2"/>
            </a:solidFill>
            <a:prstDash val="solid"/>
            <a:round/>
            <a:headEnd len="med" w="med" type="none"/>
            <a:tailEnd len="med" w="med" type="none"/>
          </a:ln>
        </p:spPr>
      </p:cxnSp>
      <p:sp>
        <p:nvSpPr>
          <p:cNvPr id="515" name="Google Shape;515;p42"/>
          <p:cNvSpPr txBox="1"/>
          <p:nvPr/>
        </p:nvSpPr>
        <p:spPr>
          <a:xfrm>
            <a:off x="5180650" y="1372600"/>
            <a:ext cx="3562800" cy="267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2700">
                <a:solidFill>
                  <a:schemeClr val="dk2"/>
                </a:solidFill>
                <a:latin typeface="Nunito Sans"/>
                <a:ea typeface="Nunito Sans"/>
                <a:cs typeface="Nunito Sans"/>
                <a:sym typeface="Nunito Sans"/>
              </a:rPr>
              <a:t>“I lean on my </a:t>
            </a:r>
            <a:r>
              <a:rPr b="1" i="1" lang="en" sz="2700">
                <a:solidFill>
                  <a:schemeClr val="dk2"/>
                </a:solidFill>
                <a:latin typeface="Nunito Sans"/>
                <a:ea typeface="Nunito Sans"/>
                <a:cs typeface="Nunito Sans"/>
                <a:sym typeface="Nunito Sans"/>
              </a:rPr>
              <a:t>creative and improvisation skills</a:t>
            </a:r>
            <a:r>
              <a:rPr i="1" lang="en" sz="2700">
                <a:solidFill>
                  <a:schemeClr val="dk2"/>
                </a:solidFill>
                <a:latin typeface="Nunito Sans"/>
                <a:ea typeface="Nunito Sans"/>
                <a:cs typeface="Nunito Sans"/>
                <a:sym typeface="Nunito Sans"/>
              </a:rPr>
              <a:t> with my personal music more than anything I do at my </a:t>
            </a:r>
            <a:r>
              <a:rPr b="1" i="1" lang="en" sz="2700">
                <a:solidFill>
                  <a:schemeClr val="dk2"/>
                </a:solidFill>
                <a:latin typeface="Nunito Sans"/>
                <a:ea typeface="Nunito Sans"/>
                <a:cs typeface="Nunito Sans"/>
                <a:sym typeface="Nunito Sans"/>
              </a:rPr>
              <a:t>day-job”</a:t>
            </a:r>
            <a:r>
              <a:rPr i="1" lang="en" sz="2700">
                <a:solidFill>
                  <a:schemeClr val="dk2"/>
                </a:solidFill>
                <a:latin typeface="Nunito Sans"/>
                <a:ea typeface="Nunito Sans"/>
                <a:cs typeface="Nunito Sans"/>
                <a:sym typeface="Nunito Sans"/>
              </a:rPr>
              <a:t>. </a:t>
            </a:r>
            <a:endParaRPr i="1" sz="2700">
              <a:solidFill>
                <a:schemeClr val="dk2"/>
              </a:solidFill>
              <a:latin typeface="Nunito Sans"/>
              <a:ea typeface="Nunito Sans"/>
              <a:cs typeface="Nunito Sans"/>
              <a:sym typeface="Nunito Sans"/>
            </a:endParaRPr>
          </a:p>
        </p:txBody>
      </p:sp>
      <p:pic>
        <p:nvPicPr>
          <p:cNvPr id="516" name="Google Shape;516;p42"/>
          <p:cNvPicPr preferRelativeResize="0"/>
          <p:nvPr/>
        </p:nvPicPr>
        <p:blipFill>
          <a:blip r:embed="rId4">
            <a:alphaModFix/>
          </a:blip>
          <a:stretch>
            <a:fillRect/>
          </a:stretch>
        </p:blipFill>
        <p:spPr>
          <a:xfrm>
            <a:off x="1969650" y="1031851"/>
            <a:ext cx="2186250" cy="2186276"/>
          </a:xfrm>
          <a:prstGeom prst="rect">
            <a:avLst/>
          </a:prstGeom>
          <a:noFill/>
          <a:ln>
            <a:noFill/>
          </a:ln>
        </p:spPr>
      </p:pic>
      <p:sp>
        <p:nvSpPr>
          <p:cNvPr id="517" name="Google Shape;517;p42"/>
          <p:cNvSpPr txBox="1"/>
          <p:nvPr>
            <p:ph type="title"/>
          </p:nvPr>
        </p:nvSpPr>
        <p:spPr>
          <a:xfrm rot="-5400000">
            <a:off x="-1101650" y="2485925"/>
            <a:ext cx="2967300" cy="609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rPr>
              <a:t>Initial POV</a:t>
            </a:r>
            <a:endParaRPr>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1" name="Shape 521"/>
        <p:cNvGrpSpPr/>
        <p:nvPr/>
      </p:nvGrpSpPr>
      <p:grpSpPr>
        <a:xfrm>
          <a:off x="0" y="0"/>
          <a:ext cx="0" cy="0"/>
          <a:chOff x="0" y="0"/>
          <a:chExt cx="0" cy="0"/>
        </a:xfrm>
      </p:grpSpPr>
      <p:sp>
        <p:nvSpPr>
          <p:cNvPr id="522" name="Google Shape;522;p43"/>
          <p:cNvSpPr txBox="1"/>
          <p:nvPr>
            <p:ph idx="4294967295" type="title"/>
          </p:nvPr>
        </p:nvSpPr>
        <p:spPr>
          <a:xfrm>
            <a:off x="395525" y="547550"/>
            <a:ext cx="29673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Initial POV</a:t>
            </a:r>
            <a:endParaRPr/>
          </a:p>
        </p:txBody>
      </p:sp>
      <p:sp>
        <p:nvSpPr>
          <p:cNvPr id="523" name="Google Shape;523;p43"/>
          <p:cNvSpPr txBox="1"/>
          <p:nvPr/>
        </p:nvSpPr>
        <p:spPr>
          <a:xfrm>
            <a:off x="284925" y="1231375"/>
            <a:ext cx="8339700" cy="232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300">
                <a:solidFill>
                  <a:schemeClr val="dk2"/>
                </a:solidFill>
                <a:latin typeface="Nunito Sans"/>
                <a:ea typeface="Nunito Sans"/>
                <a:cs typeface="Nunito Sans"/>
                <a:sym typeface="Nunito Sans"/>
              </a:rPr>
              <a:t>WE MET…</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rPr lang="en" sz="1800">
                <a:solidFill>
                  <a:schemeClr val="dk1"/>
                </a:solidFill>
                <a:latin typeface="Nunito Sans"/>
                <a:ea typeface="Nunito Sans"/>
                <a:cs typeface="Nunito Sans"/>
                <a:sym typeface="Nunito Sans"/>
              </a:rPr>
              <a:t>Rachael, a </a:t>
            </a:r>
            <a:r>
              <a:rPr b="1" lang="en" sz="1800">
                <a:solidFill>
                  <a:schemeClr val="dk1"/>
                </a:solidFill>
                <a:latin typeface="Nunito Sans"/>
                <a:ea typeface="Nunito Sans"/>
                <a:cs typeface="Nunito Sans"/>
                <a:sym typeface="Nunito Sans"/>
              </a:rPr>
              <a:t>band director and casual musician</a:t>
            </a:r>
            <a:r>
              <a:rPr lang="en" sz="1800">
                <a:solidFill>
                  <a:schemeClr val="dk1"/>
                </a:solidFill>
                <a:latin typeface="Nunito Sans"/>
                <a:ea typeface="Nunito Sans"/>
                <a:cs typeface="Nunito Sans"/>
                <a:sym typeface="Nunito Sans"/>
              </a:rPr>
              <a:t> who plays gigs in her free time.</a:t>
            </a:r>
            <a:endParaRPr sz="1800">
              <a:solidFill>
                <a:schemeClr val="dk1"/>
              </a:solidFill>
              <a:latin typeface="Nunito Sans"/>
              <a:ea typeface="Nunito Sans"/>
              <a:cs typeface="Nunito Sans"/>
              <a:sym typeface="Nunito Sans"/>
            </a:endParaRPr>
          </a:p>
          <a:p>
            <a:pPr indent="0" lvl="0" marL="0" rtl="0" algn="l">
              <a:spcBef>
                <a:spcPts val="0"/>
              </a:spcBef>
              <a:spcAft>
                <a:spcPts val="0"/>
              </a:spcAft>
              <a:buNone/>
            </a:pPr>
            <a:r>
              <a:t/>
            </a:r>
            <a:endParaRPr b="1" sz="1300">
              <a:solidFill>
                <a:schemeClr val="dk2"/>
              </a:solidFill>
              <a:latin typeface="Nunito Sans"/>
              <a:ea typeface="Nunito Sans"/>
              <a:cs typeface="Nunito Sans"/>
              <a:sym typeface="Nunito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7" name="Shape 527"/>
        <p:cNvGrpSpPr/>
        <p:nvPr/>
      </p:nvGrpSpPr>
      <p:grpSpPr>
        <a:xfrm>
          <a:off x="0" y="0"/>
          <a:ext cx="0" cy="0"/>
          <a:chOff x="0" y="0"/>
          <a:chExt cx="0" cy="0"/>
        </a:xfrm>
      </p:grpSpPr>
      <p:sp>
        <p:nvSpPr>
          <p:cNvPr id="528" name="Google Shape;528;p44"/>
          <p:cNvSpPr txBox="1"/>
          <p:nvPr>
            <p:ph idx="4294967295" type="title"/>
          </p:nvPr>
        </p:nvSpPr>
        <p:spPr>
          <a:xfrm>
            <a:off x="395525" y="547550"/>
            <a:ext cx="29673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Initial POV</a:t>
            </a:r>
            <a:endParaRPr/>
          </a:p>
        </p:txBody>
      </p:sp>
      <p:sp>
        <p:nvSpPr>
          <p:cNvPr id="529" name="Google Shape;529;p44"/>
          <p:cNvSpPr txBox="1"/>
          <p:nvPr/>
        </p:nvSpPr>
        <p:spPr>
          <a:xfrm>
            <a:off x="284925" y="1231375"/>
            <a:ext cx="8339700" cy="232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300">
                <a:solidFill>
                  <a:schemeClr val="dk2"/>
                </a:solidFill>
                <a:latin typeface="Nunito Sans"/>
                <a:ea typeface="Nunito Sans"/>
                <a:cs typeface="Nunito Sans"/>
                <a:sym typeface="Nunito Sans"/>
              </a:rPr>
              <a:t>WE MET…</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rPr lang="en" sz="1800">
                <a:solidFill>
                  <a:schemeClr val="dk1"/>
                </a:solidFill>
                <a:latin typeface="Nunito Sans"/>
                <a:ea typeface="Nunito Sans"/>
                <a:cs typeface="Nunito Sans"/>
                <a:sym typeface="Nunito Sans"/>
              </a:rPr>
              <a:t>Rachael, a </a:t>
            </a:r>
            <a:r>
              <a:rPr b="1" lang="en" sz="1800">
                <a:solidFill>
                  <a:schemeClr val="dk1"/>
                </a:solidFill>
                <a:latin typeface="Nunito Sans"/>
                <a:ea typeface="Nunito Sans"/>
                <a:cs typeface="Nunito Sans"/>
                <a:sym typeface="Nunito Sans"/>
              </a:rPr>
              <a:t>band director and casual musician</a:t>
            </a:r>
            <a:r>
              <a:rPr lang="en" sz="1800">
                <a:solidFill>
                  <a:schemeClr val="dk1"/>
                </a:solidFill>
                <a:latin typeface="Nunito Sans"/>
                <a:ea typeface="Nunito Sans"/>
                <a:cs typeface="Nunito Sans"/>
                <a:sym typeface="Nunito Sans"/>
              </a:rPr>
              <a:t> who plays gigs in her free time.</a:t>
            </a:r>
            <a:endParaRPr sz="1800">
              <a:solidFill>
                <a:schemeClr val="dk1"/>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t/>
            </a:r>
            <a:endParaRPr sz="1800">
              <a:solidFill>
                <a:schemeClr val="dk1"/>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rPr b="1" lang="en" sz="1300">
                <a:solidFill>
                  <a:schemeClr val="dk2"/>
                </a:solidFill>
                <a:latin typeface="Nunito Sans"/>
                <a:ea typeface="Nunito Sans"/>
                <a:cs typeface="Nunito Sans"/>
                <a:sym typeface="Nunito Sans"/>
              </a:rPr>
              <a:t>WE WERE SURPRISED TO REALIZE… </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rPr lang="en" sz="1800">
                <a:solidFill>
                  <a:schemeClr val="dk1"/>
                </a:solidFill>
                <a:latin typeface="Nunito Sans"/>
                <a:ea typeface="Nunito Sans"/>
                <a:cs typeface="Nunito Sans"/>
                <a:sym typeface="Nunito Sans"/>
              </a:rPr>
              <a:t>Rachael feels </a:t>
            </a:r>
            <a:r>
              <a:rPr b="1" lang="en" sz="1800">
                <a:solidFill>
                  <a:schemeClr val="dk1"/>
                </a:solidFill>
                <a:latin typeface="Nunito Sans"/>
                <a:ea typeface="Nunito Sans"/>
                <a:cs typeface="Nunito Sans"/>
                <a:sym typeface="Nunito Sans"/>
              </a:rPr>
              <a:t>frustrated collaborating with less skilled musicians</a:t>
            </a:r>
            <a:r>
              <a:rPr lang="en" sz="1800">
                <a:solidFill>
                  <a:schemeClr val="dk1"/>
                </a:solidFill>
                <a:latin typeface="Nunito Sans"/>
                <a:ea typeface="Nunito Sans"/>
                <a:cs typeface="Nunito Sans"/>
                <a:sym typeface="Nunito Sans"/>
              </a:rPr>
              <a:t> when she has to teach music, despite being a music educator. </a:t>
            </a:r>
            <a:endParaRPr sz="1800">
              <a:solidFill>
                <a:schemeClr val="dk1"/>
              </a:solidFill>
              <a:latin typeface="Nunito Sans"/>
              <a:ea typeface="Nunito Sans"/>
              <a:cs typeface="Nunito Sans"/>
              <a:sym typeface="Nunito Sans"/>
            </a:endParaRPr>
          </a:p>
          <a:p>
            <a:pPr indent="0" lvl="0" marL="0" rtl="0" algn="l">
              <a:spcBef>
                <a:spcPts val="0"/>
              </a:spcBef>
              <a:spcAft>
                <a:spcPts val="0"/>
              </a:spcAft>
              <a:buNone/>
            </a:pPr>
            <a:r>
              <a:t/>
            </a:r>
            <a:endParaRPr b="1" sz="1300">
              <a:solidFill>
                <a:schemeClr val="dk2"/>
              </a:solidFill>
              <a:latin typeface="Nunito Sans"/>
              <a:ea typeface="Nunito Sans"/>
              <a:cs typeface="Nunito Sans"/>
              <a:sym typeface="Nunito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3" name="Shape 533"/>
        <p:cNvGrpSpPr/>
        <p:nvPr/>
      </p:nvGrpSpPr>
      <p:grpSpPr>
        <a:xfrm>
          <a:off x="0" y="0"/>
          <a:ext cx="0" cy="0"/>
          <a:chOff x="0" y="0"/>
          <a:chExt cx="0" cy="0"/>
        </a:xfrm>
      </p:grpSpPr>
      <p:sp>
        <p:nvSpPr>
          <p:cNvPr id="534" name="Google Shape;534;p45"/>
          <p:cNvSpPr txBox="1"/>
          <p:nvPr>
            <p:ph idx="4294967295" type="title"/>
          </p:nvPr>
        </p:nvSpPr>
        <p:spPr>
          <a:xfrm>
            <a:off x="395525" y="547550"/>
            <a:ext cx="29673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Initial POV</a:t>
            </a:r>
            <a:endParaRPr/>
          </a:p>
        </p:txBody>
      </p:sp>
      <p:sp>
        <p:nvSpPr>
          <p:cNvPr id="535" name="Google Shape;535;p45"/>
          <p:cNvSpPr txBox="1"/>
          <p:nvPr/>
        </p:nvSpPr>
        <p:spPr>
          <a:xfrm>
            <a:off x="284925" y="1231375"/>
            <a:ext cx="8339700" cy="232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300">
                <a:solidFill>
                  <a:schemeClr val="dk2"/>
                </a:solidFill>
                <a:latin typeface="Nunito Sans"/>
                <a:ea typeface="Nunito Sans"/>
                <a:cs typeface="Nunito Sans"/>
                <a:sym typeface="Nunito Sans"/>
              </a:rPr>
              <a:t>WE MET…</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rPr lang="en" sz="1800">
                <a:solidFill>
                  <a:schemeClr val="dk1"/>
                </a:solidFill>
                <a:latin typeface="Nunito Sans"/>
                <a:ea typeface="Nunito Sans"/>
                <a:cs typeface="Nunito Sans"/>
                <a:sym typeface="Nunito Sans"/>
              </a:rPr>
              <a:t>Rachael, a </a:t>
            </a:r>
            <a:r>
              <a:rPr b="1" lang="en" sz="1800">
                <a:solidFill>
                  <a:schemeClr val="dk1"/>
                </a:solidFill>
                <a:latin typeface="Nunito Sans"/>
                <a:ea typeface="Nunito Sans"/>
                <a:cs typeface="Nunito Sans"/>
                <a:sym typeface="Nunito Sans"/>
              </a:rPr>
              <a:t>band director and casual musician</a:t>
            </a:r>
            <a:r>
              <a:rPr lang="en" sz="1800">
                <a:solidFill>
                  <a:schemeClr val="dk1"/>
                </a:solidFill>
                <a:latin typeface="Nunito Sans"/>
                <a:ea typeface="Nunito Sans"/>
                <a:cs typeface="Nunito Sans"/>
                <a:sym typeface="Nunito Sans"/>
              </a:rPr>
              <a:t> who plays gigs in her free time.</a:t>
            </a:r>
            <a:endParaRPr sz="1800">
              <a:solidFill>
                <a:schemeClr val="dk1"/>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t/>
            </a:r>
            <a:endParaRPr sz="1800">
              <a:solidFill>
                <a:schemeClr val="dk1"/>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rPr b="1" lang="en" sz="1300">
                <a:solidFill>
                  <a:schemeClr val="dk2"/>
                </a:solidFill>
                <a:latin typeface="Nunito Sans"/>
                <a:ea typeface="Nunito Sans"/>
                <a:cs typeface="Nunito Sans"/>
                <a:sym typeface="Nunito Sans"/>
              </a:rPr>
              <a:t>WE WERE SURPRISED TO REALIZE… </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rPr lang="en" sz="1800">
                <a:solidFill>
                  <a:schemeClr val="dk1"/>
                </a:solidFill>
                <a:latin typeface="Nunito Sans"/>
                <a:ea typeface="Nunito Sans"/>
                <a:cs typeface="Nunito Sans"/>
                <a:sym typeface="Nunito Sans"/>
              </a:rPr>
              <a:t>Rachael feels </a:t>
            </a:r>
            <a:r>
              <a:rPr b="1" lang="en" sz="1800">
                <a:solidFill>
                  <a:schemeClr val="dk1"/>
                </a:solidFill>
                <a:latin typeface="Nunito Sans"/>
                <a:ea typeface="Nunito Sans"/>
                <a:cs typeface="Nunito Sans"/>
                <a:sym typeface="Nunito Sans"/>
              </a:rPr>
              <a:t>frustrated collaborating with less skilled musicians</a:t>
            </a:r>
            <a:r>
              <a:rPr lang="en" sz="1800">
                <a:solidFill>
                  <a:schemeClr val="dk1"/>
                </a:solidFill>
                <a:latin typeface="Nunito Sans"/>
                <a:ea typeface="Nunito Sans"/>
                <a:cs typeface="Nunito Sans"/>
                <a:sym typeface="Nunito Sans"/>
              </a:rPr>
              <a:t> when she has to teach music, despite being a music educator. </a:t>
            </a:r>
            <a:endParaRPr sz="1800">
              <a:solidFill>
                <a:schemeClr val="dk1"/>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t/>
            </a:r>
            <a:endParaRPr sz="1800">
              <a:solidFill>
                <a:schemeClr val="dk1"/>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rPr b="1" lang="en" sz="1300">
                <a:solidFill>
                  <a:schemeClr val="dk2"/>
                </a:solidFill>
                <a:latin typeface="Nunito Sans"/>
                <a:ea typeface="Nunito Sans"/>
                <a:cs typeface="Nunito Sans"/>
                <a:sym typeface="Nunito Sans"/>
              </a:rPr>
              <a:t>WE WONDER IF THIS MEANS…</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rPr lang="en" sz="1800">
                <a:solidFill>
                  <a:schemeClr val="dk1"/>
                </a:solidFill>
                <a:latin typeface="Nunito Sans"/>
                <a:ea typeface="Nunito Sans"/>
                <a:cs typeface="Nunito Sans"/>
                <a:sym typeface="Nunito Sans"/>
              </a:rPr>
              <a:t>Rachael wants her </a:t>
            </a:r>
            <a:r>
              <a:rPr b="1" lang="en" sz="1800">
                <a:solidFill>
                  <a:schemeClr val="dk1"/>
                </a:solidFill>
                <a:latin typeface="Nunito Sans"/>
                <a:ea typeface="Nunito Sans"/>
                <a:cs typeface="Nunito Sans"/>
                <a:sym typeface="Nunito Sans"/>
              </a:rPr>
              <a:t>collaborative experiences not to feel like a lesson plan. </a:t>
            </a:r>
            <a:endParaRPr b="1" sz="1800">
              <a:solidFill>
                <a:schemeClr val="dk1"/>
              </a:solidFill>
              <a:latin typeface="Nunito Sans"/>
              <a:ea typeface="Nunito Sans"/>
              <a:cs typeface="Nunito Sans"/>
              <a:sym typeface="Nunito Sans"/>
            </a:endParaRPr>
          </a:p>
          <a:p>
            <a:pPr indent="0" lvl="0" marL="0" rtl="0" algn="l">
              <a:spcBef>
                <a:spcPts val="0"/>
              </a:spcBef>
              <a:spcAft>
                <a:spcPts val="0"/>
              </a:spcAft>
              <a:buNone/>
            </a:pPr>
            <a:r>
              <a:t/>
            </a:r>
            <a:endParaRPr b="1" sz="1300">
              <a:solidFill>
                <a:schemeClr val="dk2"/>
              </a:solidFill>
              <a:latin typeface="Nunito Sans"/>
              <a:ea typeface="Nunito Sans"/>
              <a:cs typeface="Nunito Sans"/>
              <a:sym typeface="Nunito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9" name="Shape 539"/>
        <p:cNvGrpSpPr/>
        <p:nvPr/>
      </p:nvGrpSpPr>
      <p:grpSpPr>
        <a:xfrm>
          <a:off x="0" y="0"/>
          <a:ext cx="0" cy="0"/>
          <a:chOff x="0" y="0"/>
          <a:chExt cx="0" cy="0"/>
        </a:xfrm>
      </p:grpSpPr>
      <p:sp>
        <p:nvSpPr>
          <p:cNvPr id="540" name="Google Shape;540;p46"/>
          <p:cNvSpPr txBox="1"/>
          <p:nvPr>
            <p:ph idx="4294967295" type="title"/>
          </p:nvPr>
        </p:nvSpPr>
        <p:spPr>
          <a:xfrm>
            <a:off x="395525" y="547550"/>
            <a:ext cx="29673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Initial POV</a:t>
            </a:r>
            <a:endParaRPr/>
          </a:p>
        </p:txBody>
      </p:sp>
      <p:sp>
        <p:nvSpPr>
          <p:cNvPr id="541" name="Google Shape;541;p46"/>
          <p:cNvSpPr txBox="1"/>
          <p:nvPr/>
        </p:nvSpPr>
        <p:spPr>
          <a:xfrm>
            <a:off x="284925" y="1231375"/>
            <a:ext cx="8339700" cy="232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chemeClr val="dk2"/>
                </a:solidFill>
                <a:latin typeface="Nunito Sans"/>
                <a:ea typeface="Nunito Sans"/>
                <a:cs typeface="Nunito Sans"/>
                <a:sym typeface="Nunito Sans"/>
              </a:rPr>
              <a:t>WE MET…</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None/>
            </a:pPr>
            <a:r>
              <a:rPr lang="en" sz="1800">
                <a:solidFill>
                  <a:schemeClr val="dk1"/>
                </a:solidFill>
                <a:latin typeface="Nunito Sans"/>
                <a:ea typeface="Nunito Sans"/>
                <a:cs typeface="Nunito Sans"/>
                <a:sym typeface="Nunito Sans"/>
              </a:rPr>
              <a:t>Rachael, a </a:t>
            </a:r>
            <a:r>
              <a:rPr b="1" lang="en" sz="1800">
                <a:solidFill>
                  <a:schemeClr val="dk1"/>
                </a:solidFill>
                <a:latin typeface="Nunito Sans"/>
                <a:ea typeface="Nunito Sans"/>
                <a:cs typeface="Nunito Sans"/>
                <a:sym typeface="Nunito Sans"/>
              </a:rPr>
              <a:t>band director and casual musician</a:t>
            </a:r>
            <a:r>
              <a:rPr lang="en" sz="1800">
                <a:solidFill>
                  <a:schemeClr val="dk1"/>
                </a:solidFill>
                <a:latin typeface="Nunito Sans"/>
                <a:ea typeface="Nunito Sans"/>
                <a:cs typeface="Nunito Sans"/>
                <a:sym typeface="Nunito Sans"/>
              </a:rPr>
              <a:t> who plays gigs in her free time.</a:t>
            </a:r>
            <a:endParaRPr sz="1800">
              <a:solidFill>
                <a:schemeClr val="dk1"/>
              </a:solidFill>
              <a:latin typeface="Nunito Sans"/>
              <a:ea typeface="Nunito Sans"/>
              <a:cs typeface="Nunito Sans"/>
              <a:sym typeface="Nunito Sans"/>
            </a:endParaRPr>
          </a:p>
          <a:p>
            <a:pPr indent="0" lvl="0" marL="0" rtl="0" algn="l">
              <a:spcBef>
                <a:spcPts val="0"/>
              </a:spcBef>
              <a:spcAft>
                <a:spcPts val="0"/>
              </a:spcAft>
              <a:buNone/>
            </a:pPr>
            <a:r>
              <a:t/>
            </a:r>
            <a:endParaRPr sz="1800">
              <a:solidFill>
                <a:schemeClr val="dk1"/>
              </a:solidFill>
              <a:latin typeface="Nunito Sans"/>
              <a:ea typeface="Nunito Sans"/>
              <a:cs typeface="Nunito Sans"/>
              <a:sym typeface="Nunito Sans"/>
            </a:endParaRPr>
          </a:p>
          <a:p>
            <a:pPr indent="0" lvl="0" marL="0" rtl="0" algn="l">
              <a:spcBef>
                <a:spcPts val="0"/>
              </a:spcBef>
              <a:spcAft>
                <a:spcPts val="0"/>
              </a:spcAft>
              <a:buNone/>
            </a:pPr>
            <a:r>
              <a:rPr b="1" lang="en" sz="1300">
                <a:solidFill>
                  <a:schemeClr val="dk2"/>
                </a:solidFill>
                <a:latin typeface="Nunito Sans"/>
                <a:ea typeface="Nunito Sans"/>
                <a:cs typeface="Nunito Sans"/>
                <a:sym typeface="Nunito Sans"/>
              </a:rPr>
              <a:t>WE WERE SURPRISED TO REALIZE… </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None/>
            </a:pPr>
            <a:r>
              <a:rPr lang="en" sz="1800">
                <a:solidFill>
                  <a:schemeClr val="dk1"/>
                </a:solidFill>
                <a:latin typeface="Nunito Sans"/>
                <a:ea typeface="Nunito Sans"/>
                <a:cs typeface="Nunito Sans"/>
                <a:sym typeface="Nunito Sans"/>
              </a:rPr>
              <a:t>Rachael feels </a:t>
            </a:r>
            <a:r>
              <a:rPr b="1" lang="en" sz="1800">
                <a:solidFill>
                  <a:schemeClr val="dk1"/>
                </a:solidFill>
                <a:latin typeface="Nunito Sans"/>
                <a:ea typeface="Nunito Sans"/>
                <a:cs typeface="Nunito Sans"/>
                <a:sym typeface="Nunito Sans"/>
              </a:rPr>
              <a:t>frustrated collaborating with less skilled musicians</a:t>
            </a:r>
            <a:r>
              <a:rPr lang="en" sz="1800">
                <a:solidFill>
                  <a:schemeClr val="dk1"/>
                </a:solidFill>
                <a:latin typeface="Nunito Sans"/>
                <a:ea typeface="Nunito Sans"/>
                <a:cs typeface="Nunito Sans"/>
                <a:sym typeface="Nunito Sans"/>
              </a:rPr>
              <a:t> when she has to teach music, despite being a music educator. </a:t>
            </a:r>
            <a:endParaRPr sz="1800">
              <a:solidFill>
                <a:schemeClr val="dk1"/>
              </a:solidFill>
              <a:latin typeface="Nunito Sans"/>
              <a:ea typeface="Nunito Sans"/>
              <a:cs typeface="Nunito Sans"/>
              <a:sym typeface="Nunito Sans"/>
            </a:endParaRPr>
          </a:p>
          <a:p>
            <a:pPr indent="0" lvl="0" marL="0" rtl="0" algn="l">
              <a:spcBef>
                <a:spcPts val="0"/>
              </a:spcBef>
              <a:spcAft>
                <a:spcPts val="0"/>
              </a:spcAft>
              <a:buNone/>
            </a:pPr>
            <a:r>
              <a:t/>
            </a:r>
            <a:endParaRPr sz="1800">
              <a:solidFill>
                <a:schemeClr val="dk1"/>
              </a:solidFill>
              <a:latin typeface="Nunito Sans"/>
              <a:ea typeface="Nunito Sans"/>
              <a:cs typeface="Nunito Sans"/>
              <a:sym typeface="Nunito Sans"/>
            </a:endParaRPr>
          </a:p>
          <a:p>
            <a:pPr indent="0" lvl="0" marL="0" rtl="0" algn="l">
              <a:spcBef>
                <a:spcPts val="0"/>
              </a:spcBef>
              <a:spcAft>
                <a:spcPts val="0"/>
              </a:spcAft>
              <a:buNone/>
            </a:pPr>
            <a:r>
              <a:rPr b="1" lang="en" sz="1300">
                <a:solidFill>
                  <a:schemeClr val="dk2"/>
                </a:solidFill>
                <a:latin typeface="Nunito Sans"/>
                <a:ea typeface="Nunito Sans"/>
                <a:cs typeface="Nunito Sans"/>
                <a:sym typeface="Nunito Sans"/>
              </a:rPr>
              <a:t>WE WONDER IF THIS MEANS…</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None/>
            </a:pPr>
            <a:r>
              <a:rPr lang="en" sz="1800">
                <a:solidFill>
                  <a:schemeClr val="dk1"/>
                </a:solidFill>
                <a:latin typeface="Nunito Sans"/>
                <a:ea typeface="Nunito Sans"/>
                <a:cs typeface="Nunito Sans"/>
                <a:sym typeface="Nunito Sans"/>
              </a:rPr>
              <a:t>Rachael wants her </a:t>
            </a:r>
            <a:r>
              <a:rPr b="1" lang="en" sz="1800">
                <a:solidFill>
                  <a:schemeClr val="dk1"/>
                </a:solidFill>
                <a:latin typeface="Nunito Sans"/>
                <a:ea typeface="Nunito Sans"/>
                <a:cs typeface="Nunito Sans"/>
                <a:sym typeface="Nunito Sans"/>
              </a:rPr>
              <a:t>collaborative experiences not to feel like a lesson plan. </a:t>
            </a:r>
            <a:endParaRPr b="1" sz="1800">
              <a:solidFill>
                <a:schemeClr val="dk1"/>
              </a:solidFill>
              <a:latin typeface="Nunito Sans"/>
              <a:ea typeface="Nunito Sans"/>
              <a:cs typeface="Nunito Sans"/>
              <a:sym typeface="Nunito Sans"/>
            </a:endParaRPr>
          </a:p>
          <a:p>
            <a:pPr indent="0" lvl="0" marL="0" rtl="0" algn="l">
              <a:spcBef>
                <a:spcPts val="0"/>
              </a:spcBef>
              <a:spcAft>
                <a:spcPts val="0"/>
              </a:spcAft>
              <a:buNone/>
            </a:pPr>
            <a:r>
              <a:t/>
            </a:r>
            <a:endParaRPr sz="1800">
              <a:solidFill>
                <a:schemeClr val="accent5"/>
              </a:solidFill>
              <a:latin typeface="Nunito Sans"/>
              <a:ea typeface="Nunito Sans"/>
              <a:cs typeface="Nunito Sans"/>
              <a:sym typeface="Nunito Sans"/>
            </a:endParaRPr>
          </a:p>
          <a:p>
            <a:pPr indent="0" lvl="0" marL="0" rtl="0" algn="l">
              <a:spcBef>
                <a:spcPts val="0"/>
              </a:spcBef>
              <a:spcAft>
                <a:spcPts val="0"/>
              </a:spcAft>
              <a:buNone/>
            </a:pPr>
            <a:r>
              <a:rPr b="1" lang="en" sz="1300">
                <a:solidFill>
                  <a:schemeClr val="dk2"/>
                </a:solidFill>
                <a:latin typeface="Nunito Sans"/>
                <a:ea typeface="Nunito Sans"/>
                <a:cs typeface="Nunito Sans"/>
                <a:sym typeface="Nunito Sans"/>
              </a:rPr>
              <a:t>IT WOULD BE GAME CHANGING TO…</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None/>
            </a:pPr>
            <a:r>
              <a:rPr lang="en" sz="1800">
                <a:solidFill>
                  <a:schemeClr val="dk1"/>
                </a:solidFill>
                <a:latin typeface="Nunito Sans"/>
                <a:ea typeface="Nunito Sans"/>
                <a:cs typeface="Nunito Sans"/>
                <a:sym typeface="Nunito Sans"/>
              </a:rPr>
              <a:t>give </a:t>
            </a:r>
            <a:r>
              <a:rPr b="1" lang="en" sz="1800">
                <a:solidFill>
                  <a:schemeClr val="dk1"/>
                </a:solidFill>
                <a:latin typeface="Nunito Sans"/>
                <a:ea typeface="Nunito Sans"/>
                <a:cs typeface="Nunito Sans"/>
                <a:sym typeface="Nunito Sans"/>
              </a:rPr>
              <a:t>amateur musicians equal weight</a:t>
            </a:r>
            <a:r>
              <a:rPr lang="en" sz="1800">
                <a:solidFill>
                  <a:schemeClr val="dk1"/>
                </a:solidFill>
                <a:latin typeface="Nunito Sans"/>
                <a:ea typeface="Nunito Sans"/>
                <a:cs typeface="Nunito Sans"/>
                <a:sym typeface="Nunito Sans"/>
              </a:rPr>
              <a:t> in collaboration as highly-skilled musicians.</a:t>
            </a:r>
            <a:endParaRPr sz="1800">
              <a:solidFill>
                <a:schemeClr val="dk1"/>
              </a:solidFill>
              <a:latin typeface="Nunito Sans"/>
              <a:ea typeface="Nunito Sans"/>
              <a:cs typeface="Nunito Sans"/>
              <a:sym typeface="Nunito Sans"/>
            </a:endParaRPr>
          </a:p>
          <a:p>
            <a:pPr indent="0" lvl="0" marL="0" rtl="0" algn="l">
              <a:spcBef>
                <a:spcPts val="0"/>
              </a:spcBef>
              <a:spcAft>
                <a:spcPts val="0"/>
              </a:spcAft>
              <a:buNone/>
            </a:pPr>
            <a:r>
              <a:t/>
            </a:r>
            <a:endParaRPr sz="1100">
              <a:solidFill>
                <a:schemeClr val="dk1"/>
              </a:solidFill>
              <a:latin typeface="Nunito Sans"/>
              <a:ea typeface="Nunito Sans"/>
              <a:cs typeface="Nunito Sans"/>
              <a:sym typeface="Nunito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47"/>
          <p:cNvSpPr txBox="1"/>
          <p:nvPr>
            <p:ph type="title"/>
          </p:nvPr>
        </p:nvSpPr>
        <p:spPr>
          <a:xfrm>
            <a:off x="1443475" y="3460275"/>
            <a:ext cx="3015600" cy="121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t>Candice</a:t>
            </a:r>
            <a:endParaRPr sz="2400"/>
          </a:p>
          <a:p>
            <a:pPr indent="0" lvl="0" marL="0" rtl="0" algn="ctr">
              <a:spcBef>
                <a:spcPts val="0"/>
              </a:spcBef>
              <a:spcAft>
                <a:spcPts val="0"/>
              </a:spcAft>
              <a:buNone/>
            </a:pPr>
            <a:r>
              <a:rPr b="0" lang="en" sz="2400"/>
              <a:t>New mother, casual music consumer</a:t>
            </a:r>
            <a:endParaRPr sz="2400"/>
          </a:p>
        </p:txBody>
      </p:sp>
      <p:cxnSp>
        <p:nvCxnSpPr>
          <p:cNvPr id="547" name="Google Shape;547;p47"/>
          <p:cNvCxnSpPr/>
          <p:nvPr/>
        </p:nvCxnSpPr>
        <p:spPr>
          <a:xfrm>
            <a:off x="4643725" y="1234025"/>
            <a:ext cx="0" cy="3113400"/>
          </a:xfrm>
          <a:prstGeom prst="straightConnector1">
            <a:avLst/>
          </a:prstGeom>
          <a:noFill/>
          <a:ln cap="flat" cmpd="sng" w="28575">
            <a:solidFill>
              <a:schemeClr val="dk2"/>
            </a:solidFill>
            <a:prstDash val="solid"/>
            <a:round/>
            <a:headEnd len="med" w="med" type="none"/>
            <a:tailEnd len="med" w="med" type="none"/>
          </a:ln>
        </p:spPr>
      </p:cxnSp>
      <p:sp>
        <p:nvSpPr>
          <p:cNvPr id="548" name="Google Shape;548;p47"/>
          <p:cNvSpPr/>
          <p:nvPr/>
        </p:nvSpPr>
        <p:spPr>
          <a:xfrm>
            <a:off x="2039725" y="1365150"/>
            <a:ext cx="1823100" cy="1823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0">
                <a:solidFill>
                  <a:schemeClr val="dk1"/>
                </a:solidFill>
              </a:rPr>
              <a:t>🪈</a:t>
            </a:r>
            <a:endParaRPr sz="8000">
              <a:latin typeface="Nunito Sans"/>
              <a:ea typeface="Nunito Sans"/>
              <a:cs typeface="Nunito Sans"/>
              <a:sym typeface="Nunito Sans"/>
            </a:endParaRPr>
          </a:p>
        </p:txBody>
      </p:sp>
      <p:sp>
        <p:nvSpPr>
          <p:cNvPr id="549" name="Google Shape;549;p47"/>
          <p:cNvSpPr txBox="1"/>
          <p:nvPr/>
        </p:nvSpPr>
        <p:spPr>
          <a:xfrm>
            <a:off x="5180650" y="1036025"/>
            <a:ext cx="3000000" cy="350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2700">
                <a:solidFill>
                  <a:schemeClr val="dk2"/>
                </a:solidFill>
                <a:latin typeface="Nunito Sans"/>
                <a:ea typeface="Nunito Sans"/>
                <a:cs typeface="Nunito Sans"/>
                <a:sym typeface="Nunito Sans"/>
              </a:rPr>
              <a:t>“Music made me feel like I wasn’t alone. </a:t>
            </a:r>
            <a:r>
              <a:rPr b="1" i="1" lang="en" sz="2700">
                <a:solidFill>
                  <a:schemeClr val="dk2"/>
                </a:solidFill>
                <a:latin typeface="Nunito Sans"/>
                <a:ea typeface="Nunito Sans"/>
                <a:cs typeface="Nunito Sans"/>
                <a:sym typeface="Nunito Sans"/>
              </a:rPr>
              <a:t>It would get me through my postpartum. </a:t>
            </a:r>
            <a:r>
              <a:rPr i="1" lang="en" sz="2700">
                <a:solidFill>
                  <a:schemeClr val="dk2"/>
                </a:solidFill>
                <a:latin typeface="Nunito Sans"/>
                <a:ea typeface="Nunito Sans"/>
                <a:cs typeface="Nunito Sans"/>
                <a:sym typeface="Nunito Sans"/>
              </a:rPr>
              <a:t>Music was there with me when no one else was.”</a:t>
            </a:r>
            <a:endParaRPr i="1" sz="2700">
              <a:solidFill>
                <a:schemeClr val="dk2"/>
              </a:solidFill>
              <a:latin typeface="Nunito Sans"/>
              <a:ea typeface="Nunito Sans"/>
              <a:cs typeface="Nunito Sans"/>
              <a:sym typeface="Nunito Sans"/>
            </a:endParaRPr>
          </a:p>
        </p:txBody>
      </p:sp>
      <p:sp>
        <p:nvSpPr>
          <p:cNvPr id="550" name="Google Shape;550;p47"/>
          <p:cNvSpPr txBox="1"/>
          <p:nvPr>
            <p:ph type="title"/>
          </p:nvPr>
        </p:nvSpPr>
        <p:spPr>
          <a:xfrm rot="-5400000">
            <a:off x="-1101650" y="2485925"/>
            <a:ext cx="2967300" cy="609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rPr>
              <a:t>POV #1</a:t>
            </a:r>
            <a:endParaRPr>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54" name="Shape 554"/>
        <p:cNvGrpSpPr/>
        <p:nvPr/>
      </p:nvGrpSpPr>
      <p:grpSpPr>
        <a:xfrm>
          <a:off x="0" y="0"/>
          <a:ext cx="0" cy="0"/>
          <a:chOff x="0" y="0"/>
          <a:chExt cx="0" cy="0"/>
        </a:xfrm>
      </p:grpSpPr>
      <p:sp>
        <p:nvSpPr>
          <p:cNvPr id="555" name="Google Shape;555;p48"/>
          <p:cNvSpPr txBox="1"/>
          <p:nvPr>
            <p:ph idx="4294967295" type="title"/>
          </p:nvPr>
        </p:nvSpPr>
        <p:spPr>
          <a:xfrm>
            <a:off x="395525" y="547550"/>
            <a:ext cx="29673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POV #</a:t>
            </a:r>
            <a:r>
              <a:rPr lang="en"/>
              <a:t>1</a:t>
            </a:r>
            <a:endParaRPr/>
          </a:p>
        </p:txBody>
      </p:sp>
      <p:sp>
        <p:nvSpPr>
          <p:cNvPr id="556" name="Google Shape;556;p48"/>
          <p:cNvSpPr txBox="1"/>
          <p:nvPr/>
        </p:nvSpPr>
        <p:spPr>
          <a:xfrm>
            <a:off x="284925" y="1231375"/>
            <a:ext cx="8339700" cy="232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chemeClr val="dk2"/>
                </a:solidFill>
                <a:latin typeface="Nunito Sans"/>
                <a:ea typeface="Nunito Sans"/>
                <a:cs typeface="Nunito Sans"/>
                <a:sym typeface="Nunito Sans"/>
              </a:rPr>
              <a:t>WE MET…</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None/>
            </a:pPr>
            <a:r>
              <a:rPr lang="en" sz="1800">
                <a:solidFill>
                  <a:schemeClr val="dk1"/>
                </a:solidFill>
                <a:latin typeface="Nunito Sans"/>
                <a:ea typeface="Nunito Sans"/>
                <a:cs typeface="Nunito Sans"/>
                <a:sym typeface="Nunito Sans"/>
              </a:rPr>
              <a:t>Candice, a </a:t>
            </a:r>
            <a:r>
              <a:rPr b="1" lang="en" sz="1800">
                <a:solidFill>
                  <a:schemeClr val="dk1"/>
                </a:solidFill>
                <a:latin typeface="Nunito Sans"/>
                <a:ea typeface="Nunito Sans"/>
                <a:cs typeface="Nunito Sans"/>
                <a:sym typeface="Nunito Sans"/>
              </a:rPr>
              <a:t>casual consumer of music</a:t>
            </a:r>
            <a:r>
              <a:rPr lang="en" sz="1800">
                <a:solidFill>
                  <a:schemeClr val="dk1"/>
                </a:solidFill>
                <a:latin typeface="Nunito Sans"/>
                <a:ea typeface="Nunito Sans"/>
                <a:cs typeface="Nunito Sans"/>
                <a:sym typeface="Nunito Sans"/>
              </a:rPr>
              <a:t> and </a:t>
            </a:r>
            <a:r>
              <a:rPr b="1" lang="en" sz="1800">
                <a:solidFill>
                  <a:schemeClr val="dk1"/>
                </a:solidFill>
                <a:latin typeface="Nunito Sans"/>
                <a:ea typeface="Nunito Sans"/>
                <a:cs typeface="Nunito Sans"/>
                <a:sym typeface="Nunito Sans"/>
              </a:rPr>
              <a:t>30-year-old new mother</a:t>
            </a:r>
            <a:r>
              <a:rPr lang="en" sz="1800">
                <a:solidFill>
                  <a:schemeClr val="dk1"/>
                </a:solidFill>
                <a:latin typeface="Nunito Sans"/>
                <a:ea typeface="Nunito Sans"/>
                <a:cs typeface="Nunito Sans"/>
                <a:sym typeface="Nunito Sans"/>
              </a:rPr>
              <a:t> living with her husband in Southern California.</a:t>
            </a:r>
            <a:endParaRPr sz="1800">
              <a:solidFill>
                <a:schemeClr val="dk1"/>
              </a:solidFill>
              <a:latin typeface="Nunito Sans"/>
              <a:ea typeface="Nunito Sans"/>
              <a:cs typeface="Nunito Sans"/>
              <a:sym typeface="Nunito Sans"/>
            </a:endParaRPr>
          </a:p>
          <a:p>
            <a:pPr indent="0" lvl="0" marL="0" rtl="0" algn="l">
              <a:spcBef>
                <a:spcPts val="0"/>
              </a:spcBef>
              <a:spcAft>
                <a:spcPts val="0"/>
              </a:spcAft>
              <a:buNone/>
            </a:pPr>
            <a:r>
              <a:t/>
            </a:r>
            <a:endParaRPr b="1" sz="1100">
              <a:solidFill>
                <a:schemeClr val="dk1"/>
              </a:solidFill>
              <a:latin typeface="Nunito Sans"/>
              <a:ea typeface="Nunito Sans"/>
              <a:cs typeface="Nunito Sans"/>
              <a:sym typeface="Nunito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0" name="Shape 560"/>
        <p:cNvGrpSpPr/>
        <p:nvPr/>
      </p:nvGrpSpPr>
      <p:grpSpPr>
        <a:xfrm>
          <a:off x="0" y="0"/>
          <a:ext cx="0" cy="0"/>
          <a:chOff x="0" y="0"/>
          <a:chExt cx="0" cy="0"/>
        </a:xfrm>
      </p:grpSpPr>
      <p:sp>
        <p:nvSpPr>
          <p:cNvPr id="561" name="Google Shape;561;p49"/>
          <p:cNvSpPr txBox="1"/>
          <p:nvPr>
            <p:ph idx="4294967295" type="title"/>
          </p:nvPr>
        </p:nvSpPr>
        <p:spPr>
          <a:xfrm>
            <a:off x="395525" y="547550"/>
            <a:ext cx="29673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POV #1</a:t>
            </a:r>
            <a:endParaRPr/>
          </a:p>
        </p:txBody>
      </p:sp>
      <p:sp>
        <p:nvSpPr>
          <p:cNvPr id="562" name="Google Shape;562;p49"/>
          <p:cNvSpPr txBox="1"/>
          <p:nvPr/>
        </p:nvSpPr>
        <p:spPr>
          <a:xfrm>
            <a:off x="284925" y="1231375"/>
            <a:ext cx="8339700" cy="232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chemeClr val="dk2"/>
                </a:solidFill>
                <a:latin typeface="Nunito Sans"/>
                <a:ea typeface="Nunito Sans"/>
                <a:cs typeface="Nunito Sans"/>
                <a:sym typeface="Nunito Sans"/>
              </a:rPr>
              <a:t>WE MET…</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None/>
            </a:pPr>
            <a:r>
              <a:rPr lang="en" sz="1800">
                <a:solidFill>
                  <a:schemeClr val="dk1"/>
                </a:solidFill>
                <a:latin typeface="Nunito Sans"/>
                <a:ea typeface="Nunito Sans"/>
                <a:cs typeface="Nunito Sans"/>
                <a:sym typeface="Nunito Sans"/>
              </a:rPr>
              <a:t>Candice, a </a:t>
            </a:r>
            <a:r>
              <a:rPr b="1" lang="en" sz="1800">
                <a:solidFill>
                  <a:schemeClr val="dk1"/>
                </a:solidFill>
                <a:latin typeface="Nunito Sans"/>
                <a:ea typeface="Nunito Sans"/>
                <a:cs typeface="Nunito Sans"/>
                <a:sym typeface="Nunito Sans"/>
              </a:rPr>
              <a:t>casual consumer of music</a:t>
            </a:r>
            <a:r>
              <a:rPr lang="en" sz="1800">
                <a:solidFill>
                  <a:schemeClr val="dk1"/>
                </a:solidFill>
                <a:latin typeface="Nunito Sans"/>
                <a:ea typeface="Nunito Sans"/>
                <a:cs typeface="Nunito Sans"/>
                <a:sym typeface="Nunito Sans"/>
              </a:rPr>
              <a:t> and </a:t>
            </a:r>
            <a:r>
              <a:rPr b="1" lang="en" sz="1800">
                <a:solidFill>
                  <a:schemeClr val="dk1"/>
                </a:solidFill>
                <a:latin typeface="Nunito Sans"/>
                <a:ea typeface="Nunito Sans"/>
                <a:cs typeface="Nunito Sans"/>
                <a:sym typeface="Nunito Sans"/>
              </a:rPr>
              <a:t>30-year-old new mother</a:t>
            </a:r>
            <a:r>
              <a:rPr lang="en" sz="1800">
                <a:solidFill>
                  <a:schemeClr val="dk1"/>
                </a:solidFill>
                <a:latin typeface="Nunito Sans"/>
                <a:ea typeface="Nunito Sans"/>
                <a:cs typeface="Nunito Sans"/>
                <a:sym typeface="Nunito Sans"/>
              </a:rPr>
              <a:t> living with her husband in Southern California.</a:t>
            </a:r>
            <a:endParaRPr sz="1800">
              <a:solidFill>
                <a:schemeClr val="dk1"/>
              </a:solidFill>
              <a:latin typeface="Nunito Sans"/>
              <a:ea typeface="Nunito Sans"/>
              <a:cs typeface="Nunito Sans"/>
              <a:sym typeface="Nunito Sans"/>
            </a:endParaRPr>
          </a:p>
          <a:p>
            <a:pPr indent="0" lvl="0" marL="0" rtl="0" algn="l">
              <a:spcBef>
                <a:spcPts val="0"/>
              </a:spcBef>
              <a:spcAft>
                <a:spcPts val="0"/>
              </a:spcAft>
              <a:buNone/>
            </a:pPr>
            <a:r>
              <a:t/>
            </a:r>
            <a:endParaRPr sz="1800">
              <a:solidFill>
                <a:schemeClr val="dk1"/>
              </a:solidFill>
              <a:latin typeface="Nunito Sans"/>
              <a:ea typeface="Nunito Sans"/>
              <a:cs typeface="Nunito Sans"/>
              <a:sym typeface="Nunito Sans"/>
            </a:endParaRPr>
          </a:p>
          <a:p>
            <a:pPr indent="0" lvl="0" marL="0" rtl="0" algn="l">
              <a:spcBef>
                <a:spcPts val="0"/>
              </a:spcBef>
              <a:spcAft>
                <a:spcPts val="0"/>
              </a:spcAft>
              <a:buNone/>
            </a:pPr>
            <a:r>
              <a:rPr b="1" lang="en" sz="1300">
                <a:solidFill>
                  <a:schemeClr val="dk2"/>
                </a:solidFill>
                <a:latin typeface="Nunito Sans"/>
                <a:ea typeface="Nunito Sans"/>
                <a:cs typeface="Nunito Sans"/>
                <a:sym typeface="Nunito Sans"/>
              </a:rPr>
              <a:t>WE WERE SURPRISED TO REALIZE… </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None/>
            </a:pPr>
            <a:r>
              <a:rPr lang="en" sz="1800">
                <a:solidFill>
                  <a:schemeClr val="dk1"/>
                </a:solidFill>
                <a:latin typeface="Nunito Sans"/>
                <a:ea typeface="Nunito Sans"/>
                <a:cs typeface="Nunito Sans"/>
                <a:sym typeface="Nunito Sans"/>
              </a:rPr>
              <a:t>her husband shares </a:t>
            </a:r>
            <a:r>
              <a:rPr b="1" lang="en" sz="1800">
                <a:solidFill>
                  <a:schemeClr val="dk1"/>
                </a:solidFill>
                <a:latin typeface="Nunito Sans"/>
                <a:ea typeface="Nunito Sans"/>
                <a:cs typeface="Nunito Sans"/>
                <a:sym typeface="Nunito Sans"/>
              </a:rPr>
              <a:t>“hispanic music”</a:t>
            </a:r>
            <a:r>
              <a:rPr lang="en" sz="1800">
                <a:solidFill>
                  <a:schemeClr val="dk1"/>
                </a:solidFill>
                <a:latin typeface="Nunito Sans"/>
                <a:ea typeface="Nunito Sans"/>
                <a:cs typeface="Nunito Sans"/>
                <a:sym typeface="Nunito Sans"/>
              </a:rPr>
              <a:t> with her, and she </a:t>
            </a:r>
            <a:r>
              <a:rPr b="1" lang="en" sz="1800">
                <a:solidFill>
                  <a:schemeClr val="dk1"/>
                </a:solidFill>
                <a:latin typeface="Nunito Sans"/>
                <a:ea typeface="Nunito Sans"/>
                <a:cs typeface="Nunito Sans"/>
                <a:sym typeface="Nunito Sans"/>
              </a:rPr>
              <a:t>“gets down”</a:t>
            </a:r>
            <a:r>
              <a:rPr lang="en" sz="1800">
                <a:solidFill>
                  <a:schemeClr val="dk1"/>
                </a:solidFill>
                <a:latin typeface="Nunito Sans"/>
                <a:ea typeface="Nunito Sans"/>
                <a:cs typeface="Nunito Sans"/>
                <a:sym typeface="Nunito Sans"/>
              </a:rPr>
              <a:t> to it, although she doesn’t speak Spanish.</a:t>
            </a:r>
            <a:endParaRPr sz="1800">
              <a:solidFill>
                <a:schemeClr val="dk1"/>
              </a:solidFill>
              <a:latin typeface="Nunito Sans"/>
              <a:ea typeface="Nunito Sans"/>
              <a:cs typeface="Nunito Sans"/>
              <a:sym typeface="Nunito Sans"/>
            </a:endParaRPr>
          </a:p>
          <a:p>
            <a:pPr indent="0" lvl="0" marL="0" rtl="0" algn="l">
              <a:spcBef>
                <a:spcPts val="0"/>
              </a:spcBef>
              <a:spcAft>
                <a:spcPts val="0"/>
              </a:spcAft>
              <a:buNone/>
            </a:pPr>
            <a:r>
              <a:t/>
            </a:r>
            <a:endParaRPr b="1" sz="1100">
              <a:solidFill>
                <a:schemeClr val="dk1"/>
              </a:solidFill>
              <a:latin typeface="Nunito Sans"/>
              <a:ea typeface="Nunito Sans"/>
              <a:cs typeface="Nunito Sans"/>
              <a:sym typeface="Nunito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6" name="Shape 566"/>
        <p:cNvGrpSpPr/>
        <p:nvPr/>
      </p:nvGrpSpPr>
      <p:grpSpPr>
        <a:xfrm>
          <a:off x="0" y="0"/>
          <a:ext cx="0" cy="0"/>
          <a:chOff x="0" y="0"/>
          <a:chExt cx="0" cy="0"/>
        </a:xfrm>
      </p:grpSpPr>
      <p:sp>
        <p:nvSpPr>
          <p:cNvPr id="567" name="Google Shape;567;p50"/>
          <p:cNvSpPr txBox="1"/>
          <p:nvPr>
            <p:ph idx="4294967295" type="title"/>
          </p:nvPr>
        </p:nvSpPr>
        <p:spPr>
          <a:xfrm>
            <a:off x="395525" y="547550"/>
            <a:ext cx="29673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POV #1</a:t>
            </a:r>
            <a:endParaRPr/>
          </a:p>
        </p:txBody>
      </p:sp>
      <p:sp>
        <p:nvSpPr>
          <p:cNvPr id="568" name="Google Shape;568;p50"/>
          <p:cNvSpPr txBox="1"/>
          <p:nvPr/>
        </p:nvSpPr>
        <p:spPr>
          <a:xfrm>
            <a:off x="284925" y="1231375"/>
            <a:ext cx="8339700" cy="232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chemeClr val="dk2"/>
                </a:solidFill>
                <a:latin typeface="Nunito Sans"/>
                <a:ea typeface="Nunito Sans"/>
                <a:cs typeface="Nunito Sans"/>
                <a:sym typeface="Nunito Sans"/>
              </a:rPr>
              <a:t>WE MET…</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None/>
            </a:pPr>
            <a:r>
              <a:rPr lang="en" sz="1800">
                <a:solidFill>
                  <a:schemeClr val="dk1"/>
                </a:solidFill>
                <a:latin typeface="Nunito Sans"/>
                <a:ea typeface="Nunito Sans"/>
                <a:cs typeface="Nunito Sans"/>
                <a:sym typeface="Nunito Sans"/>
              </a:rPr>
              <a:t>Candice, a </a:t>
            </a:r>
            <a:r>
              <a:rPr b="1" lang="en" sz="1800">
                <a:solidFill>
                  <a:schemeClr val="dk1"/>
                </a:solidFill>
                <a:latin typeface="Nunito Sans"/>
                <a:ea typeface="Nunito Sans"/>
                <a:cs typeface="Nunito Sans"/>
                <a:sym typeface="Nunito Sans"/>
              </a:rPr>
              <a:t>casual consumer of music</a:t>
            </a:r>
            <a:r>
              <a:rPr lang="en" sz="1800">
                <a:solidFill>
                  <a:schemeClr val="dk1"/>
                </a:solidFill>
                <a:latin typeface="Nunito Sans"/>
                <a:ea typeface="Nunito Sans"/>
                <a:cs typeface="Nunito Sans"/>
                <a:sym typeface="Nunito Sans"/>
              </a:rPr>
              <a:t> and </a:t>
            </a:r>
            <a:r>
              <a:rPr b="1" lang="en" sz="1800">
                <a:solidFill>
                  <a:schemeClr val="dk1"/>
                </a:solidFill>
                <a:latin typeface="Nunito Sans"/>
                <a:ea typeface="Nunito Sans"/>
                <a:cs typeface="Nunito Sans"/>
                <a:sym typeface="Nunito Sans"/>
              </a:rPr>
              <a:t>30-year-old new mother</a:t>
            </a:r>
            <a:r>
              <a:rPr lang="en" sz="1800">
                <a:solidFill>
                  <a:schemeClr val="dk1"/>
                </a:solidFill>
                <a:latin typeface="Nunito Sans"/>
                <a:ea typeface="Nunito Sans"/>
                <a:cs typeface="Nunito Sans"/>
                <a:sym typeface="Nunito Sans"/>
              </a:rPr>
              <a:t> living with her husband in Southern California.</a:t>
            </a:r>
            <a:endParaRPr sz="1800">
              <a:solidFill>
                <a:schemeClr val="dk1"/>
              </a:solidFill>
              <a:latin typeface="Nunito Sans"/>
              <a:ea typeface="Nunito Sans"/>
              <a:cs typeface="Nunito Sans"/>
              <a:sym typeface="Nunito Sans"/>
            </a:endParaRPr>
          </a:p>
          <a:p>
            <a:pPr indent="0" lvl="0" marL="0" rtl="0" algn="l">
              <a:spcBef>
                <a:spcPts val="0"/>
              </a:spcBef>
              <a:spcAft>
                <a:spcPts val="0"/>
              </a:spcAft>
              <a:buNone/>
            </a:pPr>
            <a:r>
              <a:t/>
            </a:r>
            <a:endParaRPr sz="1800">
              <a:solidFill>
                <a:schemeClr val="dk1"/>
              </a:solidFill>
              <a:latin typeface="Nunito Sans"/>
              <a:ea typeface="Nunito Sans"/>
              <a:cs typeface="Nunito Sans"/>
              <a:sym typeface="Nunito Sans"/>
            </a:endParaRPr>
          </a:p>
          <a:p>
            <a:pPr indent="0" lvl="0" marL="0" rtl="0" algn="l">
              <a:spcBef>
                <a:spcPts val="0"/>
              </a:spcBef>
              <a:spcAft>
                <a:spcPts val="0"/>
              </a:spcAft>
              <a:buNone/>
            </a:pPr>
            <a:r>
              <a:rPr b="1" lang="en" sz="1300">
                <a:solidFill>
                  <a:schemeClr val="dk2"/>
                </a:solidFill>
                <a:latin typeface="Nunito Sans"/>
                <a:ea typeface="Nunito Sans"/>
                <a:cs typeface="Nunito Sans"/>
                <a:sym typeface="Nunito Sans"/>
              </a:rPr>
              <a:t>WE WERE SURPRISED TO REALIZE… </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None/>
            </a:pPr>
            <a:r>
              <a:rPr lang="en" sz="1800">
                <a:solidFill>
                  <a:schemeClr val="dk1"/>
                </a:solidFill>
                <a:latin typeface="Nunito Sans"/>
                <a:ea typeface="Nunito Sans"/>
                <a:cs typeface="Nunito Sans"/>
                <a:sym typeface="Nunito Sans"/>
              </a:rPr>
              <a:t>her husband shares </a:t>
            </a:r>
            <a:r>
              <a:rPr b="1" lang="en" sz="1800">
                <a:solidFill>
                  <a:schemeClr val="dk1"/>
                </a:solidFill>
                <a:latin typeface="Nunito Sans"/>
                <a:ea typeface="Nunito Sans"/>
                <a:cs typeface="Nunito Sans"/>
                <a:sym typeface="Nunito Sans"/>
              </a:rPr>
              <a:t>“hispanic music”</a:t>
            </a:r>
            <a:r>
              <a:rPr lang="en" sz="1800">
                <a:solidFill>
                  <a:schemeClr val="dk1"/>
                </a:solidFill>
                <a:latin typeface="Nunito Sans"/>
                <a:ea typeface="Nunito Sans"/>
                <a:cs typeface="Nunito Sans"/>
                <a:sym typeface="Nunito Sans"/>
              </a:rPr>
              <a:t> with her, and she </a:t>
            </a:r>
            <a:r>
              <a:rPr b="1" lang="en" sz="1800">
                <a:solidFill>
                  <a:schemeClr val="dk1"/>
                </a:solidFill>
                <a:latin typeface="Nunito Sans"/>
                <a:ea typeface="Nunito Sans"/>
                <a:cs typeface="Nunito Sans"/>
                <a:sym typeface="Nunito Sans"/>
              </a:rPr>
              <a:t>“gets down”</a:t>
            </a:r>
            <a:r>
              <a:rPr lang="en" sz="1800">
                <a:solidFill>
                  <a:schemeClr val="dk1"/>
                </a:solidFill>
                <a:latin typeface="Nunito Sans"/>
                <a:ea typeface="Nunito Sans"/>
                <a:cs typeface="Nunito Sans"/>
                <a:sym typeface="Nunito Sans"/>
              </a:rPr>
              <a:t> to it, although she doesn’t speak Spanish.</a:t>
            </a:r>
            <a:endParaRPr sz="1800">
              <a:solidFill>
                <a:schemeClr val="dk1"/>
              </a:solidFill>
              <a:latin typeface="Nunito Sans"/>
              <a:ea typeface="Nunito Sans"/>
              <a:cs typeface="Nunito Sans"/>
              <a:sym typeface="Nunito Sans"/>
            </a:endParaRPr>
          </a:p>
          <a:p>
            <a:pPr indent="0" lvl="0" marL="0" rtl="0" algn="l">
              <a:spcBef>
                <a:spcPts val="0"/>
              </a:spcBef>
              <a:spcAft>
                <a:spcPts val="0"/>
              </a:spcAft>
              <a:buNone/>
            </a:pPr>
            <a:r>
              <a:t/>
            </a:r>
            <a:endParaRPr sz="1800">
              <a:solidFill>
                <a:schemeClr val="dk1"/>
              </a:solidFill>
              <a:latin typeface="Nunito Sans"/>
              <a:ea typeface="Nunito Sans"/>
              <a:cs typeface="Nunito Sans"/>
              <a:sym typeface="Nunito Sans"/>
            </a:endParaRPr>
          </a:p>
          <a:p>
            <a:pPr indent="0" lvl="0" marL="0" rtl="0" algn="l">
              <a:spcBef>
                <a:spcPts val="0"/>
              </a:spcBef>
              <a:spcAft>
                <a:spcPts val="0"/>
              </a:spcAft>
              <a:buNone/>
            </a:pPr>
            <a:r>
              <a:rPr b="1" lang="en" sz="1300">
                <a:solidFill>
                  <a:schemeClr val="dk2"/>
                </a:solidFill>
                <a:latin typeface="Nunito Sans"/>
                <a:ea typeface="Nunito Sans"/>
                <a:cs typeface="Nunito Sans"/>
                <a:sym typeface="Nunito Sans"/>
              </a:rPr>
              <a:t>WE WONDER IF THIS MEANS…</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None/>
            </a:pPr>
            <a:r>
              <a:rPr lang="en" sz="1800">
                <a:solidFill>
                  <a:schemeClr val="dk1"/>
                </a:solidFill>
                <a:latin typeface="Nunito Sans"/>
                <a:ea typeface="Nunito Sans"/>
                <a:cs typeface="Nunito Sans"/>
                <a:sym typeface="Nunito Sans"/>
              </a:rPr>
              <a:t>she connects with her</a:t>
            </a:r>
            <a:r>
              <a:rPr b="1" lang="en" sz="1800">
                <a:solidFill>
                  <a:schemeClr val="dk1"/>
                </a:solidFill>
                <a:latin typeface="Nunito Sans"/>
                <a:ea typeface="Nunito Sans"/>
                <a:cs typeface="Nunito Sans"/>
                <a:sym typeface="Nunito Sans"/>
              </a:rPr>
              <a:t> husband’s culture </a:t>
            </a:r>
            <a:r>
              <a:rPr lang="en" sz="1800">
                <a:solidFill>
                  <a:schemeClr val="dk1"/>
                </a:solidFill>
                <a:latin typeface="Nunito Sans"/>
                <a:ea typeface="Nunito Sans"/>
                <a:cs typeface="Nunito Sans"/>
                <a:sym typeface="Nunito Sans"/>
              </a:rPr>
              <a:t>through his music.	</a:t>
            </a:r>
            <a:endParaRPr b="1" sz="1800">
              <a:solidFill>
                <a:schemeClr val="accent5"/>
              </a:solidFill>
              <a:latin typeface="Nunito Sans"/>
              <a:ea typeface="Nunito Sans"/>
              <a:cs typeface="Nunito Sans"/>
              <a:sym typeface="Nunito Sans"/>
            </a:endParaRPr>
          </a:p>
          <a:p>
            <a:pPr indent="0" lvl="0" marL="0" rtl="0" algn="l">
              <a:spcBef>
                <a:spcPts val="0"/>
              </a:spcBef>
              <a:spcAft>
                <a:spcPts val="0"/>
              </a:spcAft>
              <a:buNone/>
            </a:pPr>
            <a:r>
              <a:t/>
            </a:r>
            <a:endParaRPr b="1" sz="1100">
              <a:solidFill>
                <a:schemeClr val="dk1"/>
              </a:solidFill>
              <a:latin typeface="Nunito Sans"/>
              <a:ea typeface="Nunito Sans"/>
              <a:cs typeface="Nunito Sans"/>
              <a:sym typeface="Nunito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2" name="Shape 572"/>
        <p:cNvGrpSpPr/>
        <p:nvPr/>
      </p:nvGrpSpPr>
      <p:grpSpPr>
        <a:xfrm>
          <a:off x="0" y="0"/>
          <a:ext cx="0" cy="0"/>
          <a:chOff x="0" y="0"/>
          <a:chExt cx="0" cy="0"/>
        </a:xfrm>
      </p:grpSpPr>
      <p:sp>
        <p:nvSpPr>
          <p:cNvPr id="573" name="Google Shape;573;p51"/>
          <p:cNvSpPr txBox="1"/>
          <p:nvPr>
            <p:ph idx="4294967295" type="title"/>
          </p:nvPr>
        </p:nvSpPr>
        <p:spPr>
          <a:xfrm>
            <a:off x="395525" y="547550"/>
            <a:ext cx="29673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POV #1</a:t>
            </a:r>
            <a:endParaRPr/>
          </a:p>
        </p:txBody>
      </p:sp>
      <p:sp>
        <p:nvSpPr>
          <p:cNvPr id="574" name="Google Shape;574;p51"/>
          <p:cNvSpPr txBox="1"/>
          <p:nvPr/>
        </p:nvSpPr>
        <p:spPr>
          <a:xfrm>
            <a:off x="284925" y="1231375"/>
            <a:ext cx="8339700" cy="232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chemeClr val="dk2"/>
                </a:solidFill>
                <a:latin typeface="Nunito Sans"/>
                <a:ea typeface="Nunito Sans"/>
                <a:cs typeface="Nunito Sans"/>
                <a:sym typeface="Nunito Sans"/>
              </a:rPr>
              <a:t>WE MET…</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None/>
            </a:pPr>
            <a:r>
              <a:rPr lang="en" sz="1800">
                <a:solidFill>
                  <a:schemeClr val="dk1"/>
                </a:solidFill>
                <a:latin typeface="Nunito Sans"/>
                <a:ea typeface="Nunito Sans"/>
                <a:cs typeface="Nunito Sans"/>
                <a:sym typeface="Nunito Sans"/>
              </a:rPr>
              <a:t>Candice, a </a:t>
            </a:r>
            <a:r>
              <a:rPr b="1" lang="en" sz="1800">
                <a:solidFill>
                  <a:schemeClr val="dk1"/>
                </a:solidFill>
                <a:latin typeface="Nunito Sans"/>
                <a:ea typeface="Nunito Sans"/>
                <a:cs typeface="Nunito Sans"/>
                <a:sym typeface="Nunito Sans"/>
              </a:rPr>
              <a:t>casual consumer of music</a:t>
            </a:r>
            <a:r>
              <a:rPr lang="en" sz="1800">
                <a:solidFill>
                  <a:schemeClr val="dk1"/>
                </a:solidFill>
                <a:latin typeface="Nunito Sans"/>
                <a:ea typeface="Nunito Sans"/>
                <a:cs typeface="Nunito Sans"/>
                <a:sym typeface="Nunito Sans"/>
              </a:rPr>
              <a:t> and </a:t>
            </a:r>
            <a:r>
              <a:rPr b="1" lang="en" sz="1800">
                <a:solidFill>
                  <a:schemeClr val="dk1"/>
                </a:solidFill>
                <a:latin typeface="Nunito Sans"/>
                <a:ea typeface="Nunito Sans"/>
                <a:cs typeface="Nunito Sans"/>
                <a:sym typeface="Nunito Sans"/>
              </a:rPr>
              <a:t>30-year-old new mother</a:t>
            </a:r>
            <a:r>
              <a:rPr lang="en" sz="1800">
                <a:solidFill>
                  <a:schemeClr val="dk1"/>
                </a:solidFill>
                <a:latin typeface="Nunito Sans"/>
                <a:ea typeface="Nunito Sans"/>
                <a:cs typeface="Nunito Sans"/>
                <a:sym typeface="Nunito Sans"/>
              </a:rPr>
              <a:t> living with her husband in Southern California.</a:t>
            </a:r>
            <a:endParaRPr sz="1800">
              <a:solidFill>
                <a:schemeClr val="dk1"/>
              </a:solidFill>
              <a:latin typeface="Nunito Sans"/>
              <a:ea typeface="Nunito Sans"/>
              <a:cs typeface="Nunito Sans"/>
              <a:sym typeface="Nunito Sans"/>
            </a:endParaRPr>
          </a:p>
          <a:p>
            <a:pPr indent="0" lvl="0" marL="0" rtl="0" algn="l">
              <a:spcBef>
                <a:spcPts val="0"/>
              </a:spcBef>
              <a:spcAft>
                <a:spcPts val="0"/>
              </a:spcAft>
              <a:buNone/>
            </a:pPr>
            <a:r>
              <a:t/>
            </a:r>
            <a:endParaRPr sz="1800">
              <a:solidFill>
                <a:schemeClr val="dk1"/>
              </a:solidFill>
              <a:latin typeface="Nunito Sans"/>
              <a:ea typeface="Nunito Sans"/>
              <a:cs typeface="Nunito Sans"/>
              <a:sym typeface="Nunito Sans"/>
            </a:endParaRPr>
          </a:p>
          <a:p>
            <a:pPr indent="0" lvl="0" marL="0" rtl="0" algn="l">
              <a:spcBef>
                <a:spcPts val="0"/>
              </a:spcBef>
              <a:spcAft>
                <a:spcPts val="0"/>
              </a:spcAft>
              <a:buNone/>
            </a:pPr>
            <a:r>
              <a:rPr b="1" lang="en" sz="1300">
                <a:solidFill>
                  <a:schemeClr val="dk2"/>
                </a:solidFill>
                <a:latin typeface="Nunito Sans"/>
                <a:ea typeface="Nunito Sans"/>
                <a:cs typeface="Nunito Sans"/>
                <a:sym typeface="Nunito Sans"/>
              </a:rPr>
              <a:t>WE WERE SURPRISED TO REALIZE… </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None/>
            </a:pPr>
            <a:r>
              <a:rPr lang="en" sz="1800">
                <a:solidFill>
                  <a:schemeClr val="dk1"/>
                </a:solidFill>
                <a:latin typeface="Nunito Sans"/>
                <a:ea typeface="Nunito Sans"/>
                <a:cs typeface="Nunito Sans"/>
                <a:sym typeface="Nunito Sans"/>
              </a:rPr>
              <a:t>her husband shares </a:t>
            </a:r>
            <a:r>
              <a:rPr b="1" lang="en" sz="1800">
                <a:solidFill>
                  <a:schemeClr val="dk1"/>
                </a:solidFill>
                <a:latin typeface="Nunito Sans"/>
                <a:ea typeface="Nunito Sans"/>
                <a:cs typeface="Nunito Sans"/>
                <a:sym typeface="Nunito Sans"/>
              </a:rPr>
              <a:t>“hispanic music”</a:t>
            </a:r>
            <a:r>
              <a:rPr lang="en" sz="1800">
                <a:solidFill>
                  <a:schemeClr val="dk1"/>
                </a:solidFill>
                <a:latin typeface="Nunito Sans"/>
                <a:ea typeface="Nunito Sans"/>
                <a:cs typeface="Nunito Sans"/>
                <a:sym typeface="Nunito Sans"/>
              </a:rPr>
              <a:t> with her, and she </a:t>
            </a:r>
            <a:r>
              <a:rPr b="1" lang="en" sz="1800">
                <a:solidFill>
                  <a:schemeClr val="dk1"/>
                </a:solidFill>
                <a:latin typeface="Nunito Sans"/>
                <a:ea typeface="Nunito Sans"/>
                <a:cs typeface="Nunito Sans"/>
                <a:sym typeface="Nunito Sans"/>
              </a:rPr>
              <a:t>“gets down”</a:t>
            </a:r>
            <a:r>
              <a:rPr lang="en" sz="1800">
                <a:solidFill>
                  <a:schemeClr val="dk1"/>
                </a:solidFill>
                <a:latin typeface="Nunito Sans"/>
                <a:ea typeface="Nunito Sans"/>
                <a:cs typeface="Nunito Sans"/>
                <a:sym typeface="Nunito Sans"/>
              </a:rPr>
              <a:t> to it, although she doesn’t speak Spanish.</a:t>
            </a:r>
            <a:endParaRPr sz="1800">
              <a:solidFill>
                <a:schemeClr val="dk1"/>
              </a:solidFill>
              <a:latin typeface="Nunito Sans"/>
              <a:ea typeface="Nunito Sans"/>
              <a:cs typeface="Nunito Sans"/>
              <a:sym typeface="Nunito Sans"/>
            </a:endParaRPr>
          </a:p>
          <a:p>
            <a:pPr indent="0" lvl="0" marL="0" rtl="0" algn="l">
              <a:spcBef>
                <a:spcPts val="0"/>
              </a:spcBef>
              <a:spcAft>
                <a:spcPts val="0"/>
              </a:spcAft>
              <a:buNone/>
            </a:pPr>
            <a:r>
              <a:t/>
            </a:r>
            <a:endParaRPr sz="1800">
              <a:solidFill>
                <a:schemeClr val="dk1"/>
              </a:solidFill>
              <a:latin typeface="Nunito Sans"/>
              <a:ea typeface="Nunito Sans"/>
              <a:cs typeface="Nunito Sans"/>
              <a:sym typeface="Nunito Sans"/>
            </a:endParaRPr>
          </a:p>
          <a:p>
            <a:pPr indent="0" lvl="0" marL="0" rtl="0" algn="l">
              <a:spcBef>
                <a:spcPts val="0"/>
              </a:spcBef>
              <a:spcAft>
                <a:spcPts val="0"/>
              </a:spcAft>
              <a:buNone/>
            </a:pPr>
            <a:r>
              <a:rPr b="1" lang="en" sz="1300">
                <a:solidFill>
                  <a:schemeClr val="dk2"/>
                </a:solidFill>
                <a:latin typeface="Nunito Sans"/>
                <a:ea typeface="Nunito Sans"/>
                <a:cs typeface="Nunito Sans"/>
                <a:sym typeface="Nunito Sans"/>
              </a:rPr>
              <a:t>WE WONDER IF THIS MEANS…</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None/>
            </a:pPr>
            <a:r>
              <a:rPr lang="en" sz="1800">
                <a:solidFill>
                  <a:schemeClr val="dk1"/>
                </a:solidFill>
                <a:latin typeface="Nunito Sans"/>
                <a:ea typeface="Nunito Sans"/>
                <a:cs typeface="Nunito Sans"/>
                <a:sym typeface="Nunito Sans"/>
              </a:rPr>
              <a:t>she connects with her</a:t>
            </a:r>
            <a:r>
              <a:rPr b="1" lang="en" sz="1800">
                <a:solidFill>
                  <a:schemeClr val="dk1"/>
                </a:solidFill>
                <a:latin typeface="Nunito Sans"/>
                <a:ea typeface="Nunito Sans"/>
                <a:cs typeface="Nunito Sans"/>
                <a:sym typeface="Nunito Sans"/>
              </a:rPr>
              <a:t> husband’s culture </a:t>
            </a:r>
            <a:r>
              <a:rPr lang="en" sz="1800">
                <a:solidFill>
                  <a:schemeClr val="dk1"/>
                </a:solidFill>
                <a:latin typeface="Nunito Sans"/>
                <a:ea typeface="Nunito Sans"/>
                <a:cs typeface="Nunito Sans"/>
                <a:sym typeface="Nunito Sans"/>
              </a:rPr>
              <a:t>through his music.	</a:t>
            </a:r>
            <a:endParaRPr b="1" sz="1800">
              <a:solidFill>
                <a:schemeClr val="accent5"/>
              </a:solidFill>
              <a:latin typeface="Nunito Sans"/>
              <a:ea typeface="Nunito Sans"/>
              <a:cs typeface="Nunito Sans"/>
              <a:sym typeface="Nunito Sans"/>
            </a:endParaRPr>
          </a:p>
          <a:p>
            <a:pPr indent="0" lvl="0" marL="0" rtl="0" algn="l">
              <a:spcBef>
                <a:spcPts val="0"/>
              </a:spcBef>
              <a:spcAft>
                <a:spcPts val="0"/>
              </a:spcAft>
              <a:buNone/>
            </a:pPr>
            <a:r>
              <a:t/>
            </a:r>
            <a:endParaRPr sz="1800">
              <a:solidFill>
                <a:schemeClr val="accent5"/>
              </a:solidFill>
              <a:latin typeface="Nunito Sans"/>
              <a:ea typeface="Nunito Sans"/>
              <a:cs typeface="Nunito Sans"/>
              <a:sym typeface="Nunito Sans"/>
            </a:endParaRPr>
          </a:p>
          <a:p>
            <a:pPr indent="0" lvl="0" marL="0" rtl="0" algn="l">
              <a:spcBef>
                <a:spcPts val="0"/>
              </a:spcBef>
              <a:spcAft>
                <a:spcPts val="0"/>
              </a:spcAft>
              <a:buNone/>
            </a:pPr>
            <a:r>
              <a:rPr b="1" lang="en" sz="1300">
                <a:solidFill>
                  <a:schemeClr val="dk2"/>
                </a:solidFill>
                <a:latin typeface="Nunito Sans"/>
                <a:ea typeface="Nunito Sans"/>
                <a:cs typeface="Nunito Sans"/>
                <a:sym typeface="Nunito Sans"/>
              </a:rPr>
              <a:t>IT WOULD BE GAME CHANGING TO…</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None/>
            </a:pPr>
            <a:r>
              <a:rPr lang="en" sz="1800">
                <a:solidFill>
                  <a:schemeClr val="dk1"/>
                </a:solidFill>
                <a:latin typeface="Nunito Sans"/>
                <a:ea typeface="Nunito Sans"/>
                <a:cs typeface="Nunito Sans"/>
                <a:sym typeface="Nunito Sans"/>
              </a:rPr>
              <a:t>help Candice to gain a </a:t>
            </a:r>
            <a:r>
              <a:rPr b="1" lang="en" sz="1800">
                <a:solidFill>
                  <a:schemeClr val="dk1"/>
                </a:solidFill>
                <a:latin typeface="Nunito Sans"/>
                <a:ea typeface="Nunito Sans"/>
                <a:cs typeface="Nunito Sans"/>
                <a:sym typeface="Nunito Sans"/>
              </a:rPr>
              <a:t>deeper understanding</a:t>
            </a:r>
            <a:r>
              <a:rPr lang="en" sz="1800">
                <a:solidFill>
                  <a:schemeClr val="dk1"/>
                </a:solidFill>
                <a:latin typeface="Nunito Sans"/>
                <a:ea typeface="Nunito Sans"/>
                <a:cs typeface="Nunito Sans"/>
                <a:sym typeface="Nunito Sans"/>
              </a:rPr>
              <a:t> of her husband’s culture </a:t>
            </a:r>
            <a:r>
              <a:rPr b="1" lang="en" sz="1800">
                <a:solidFill>
                  <a:schemeClr val="dk1"/>
                </a:solidFill>
                <a:latin typeface="Nunito Sans"/>
                <a:ea typeface="Nunito Sans"/>
                <a:cs typeface="Nunito Sans"/>
                <a:sym typeface="Nunito Sans"/>
              </a:rPr>
              <a:t>despite the language barrier.</a:t>
            </a:r>
            <a:endParaRPr b="1" sz="1100">
              <a:solidFill>
                <a:schemeClr val="dk1"/>
              </a:solidFill>
              <a:latin typeface="Nunito Sans"/>
              <a:ea typeface="Nunito Sans"/>
              <a:cs typeface="Nunito Sans"/>
              <a:sym typeface="Nunito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34"/>
          <p:cNvSpPr txBox="1"/>
          <p:nvPr>
            <p:ph idx="1" type="subTitle"/>
          </p:nvPr>
        </p:nvSpPr>
        <p:spPr>
          <a:xfrm>
            <a:off x="4721443" y="3631850"/>
            <a:ext cx="2114400" cy="682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u="sng"/>
              <a:t>A</a:t>
            </a:r>
            <a:r>
              <a:rPr lang="en"/>
              <a:t>my </a:t>
            </a:r>
            <a:endParaRPr/>
          </a:p>
          <a:p>
            <a:pPr indent="0" lvl="0" marL="0" rtl="0" algn="ctr">
              <a:spcBef>
                <a:spcPts val="0"/>
              </a:spcBef>
              <a:spcAft>
                <a:spcPts val="0"/>
              </a:spcAft>
              <a:buNone/>
            </a:pPr>
            <a:r>
              <a:rPr lang="en"/>
              <a:t>Lo</a:t>
            </a:r>
            <a:endParaRPr/>
          </a:p>
        </p:txBody>
      </p:sp>
      <p:sp>
        <p:nvSpPr>
          <p:cNvPr id="409" name="Google Shape;409;p34"/>
          <p:cNvSpPr txBox="1"/>
          <p:nvPr>
            <p:ph idx="3" type="subTitle"/>
          </p:nvPr>
        </p:nvSpPr>
        <p:spPr>
          <a:xfrm>
            <a:off x="294043" y="3631850"/>
            <a:ext cx="1764300" cy="682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u="sng"/>
              <a:t>S</a:t>
            </a:r>
            <a:r>
              <a:rPr lang="en"/>
              <a:t>ophia</a:t>
            </a:r>
            <a:r>
              <a:rPr lang="en"/>
              <a:t> </a:t>
            </a:r>
            <a:r>
              <a:rPr lang="en"/>
              <a:t>Ramsey</a:t>
            </a:r>
            <a:endParaRPr/>
          </a:p>
        </p:txBody>
      </p:sp>
      <p:sp>
        <p:nvSpPr>
          <p:cNvPr id="410" name="Google Shape;410;p34"/>
          <p:cNvSpPr txBox="1"/>
          <p:nvPr>
            <p:ph idx="5" type="subTitle"/>
          </p:nvPr>
        </p:nvSpPr>
        <p:spPr>
          <a:xfrm>
            <a:off x="2507730" y="3631850"/>
            <a:ext cx="1764300" cy="682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u="sng"/>
              <a:t>E</a:t>
            </a:r>
            <a:r>
              <a:rPr lang="en"/>
              <a:t>llie </a:t>
            </a:r>
            <a:endParaRPr/>
          </a:p>
          <a:p>
            <a:pPr indent="0" lvl="0" marL="0" rtl="0" algn="ctr">
              <a:spcBef>
                <a:spcPts val="0"/>
              </a:spcBef>
              <a:spcAft>
                <a:spcPts val="0"/>
              </a:spcAft>
              <a:buNone/>
            </a:pPr>
            <a:r>
              <a:rPr lang="en"/>
              <a:t>Vela</a:t>
            </a:r>
            <a:endParaRPr/>
          </a:p>
        </p:txBody>
      </p:sp>
      <p:sp>
        <p:nvSpPr>
          <p:cNvPr id="411" name="Google Shape;411;p34"/>
          <p:cNvSpPr txBox="1"/>
          <p:nvPr>
            <p:ph idx="9" type="title"/>
          </p:nvPr>
        </p:nvSpPr>
        <p:spPr>
          <a:xfrm>
            <a:off x="713100" y="452325"/>
            <a:ext cx="7717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Team SEAL 🦭</a:t>
            </a:r>
            <a:endParaRPr/>
          </a:p>
        </p:txBody>
      </p:sp>
      <p:sp>
        <p:nvSpPr>
          <p:cNvPr id="412" name="Google Shape;412;p34"/>
          <p:cNvSpPr txBox="1"/>
          <p:nvPr>
            <p:ph idx="5" type="subTitle"/>
          </p:nvPr>
        </p:nvSpPr>
        <p:spPr>
          <a:xfrm>
            <a:off x="7101668" y="3631850"/>
            <a:ext cx="1764300" cy="682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u="sng"/>
              <a:t>L</a:t>
            </a:r>
            <a:r>
              <a:rPr lang="en"/>
              <a:t>eilenah Mamea</a:t>
            </a:r>
            <a:endParaRPr/>
          </a:p>
        </p:txBody>
      </p:sp>
      <p:pic>
        <p:nvPicPr>
          <p:cNvPr id="413" name="Google Shape;413;p34"/>
          <p:cNvPicPr preferRelativeResize="0"/>
          <p:nvPr/>
        </p:nvPicPr>
        <p:blipFill>
          <a:blip r:embed="rId3">
            <a:alphaModFix/>
          </a:blip>
          <a:stretch>
            <a:fillRect/>
          </a:stretch>
        </p:blipFill>
        <p:spPr>
          <a:xfrm>
            <a:off x="4812718" y="1689600"/>
            <a:ext cx="1764300" cy="1764300"/>
          </a:xfrm>
          <a:prstGeom prst="ellipse">
            <a:avLst/>
          </a:prstGeom>
          <a:noFill/>
          <a:ln cap="flat" cmpd="sng" w="9525">
            <a:solidFill>
              <a:schemeClr val="dk2"/>
            </a:solidFill>
            <a:prstDash val="solid"/>
            <a:round/>
            <a:headEnd len="sm" w="sm" type="none"/>
            <a:tailEnd len="sm" w="sm" type="none"/>
          </a:ln>
        </p:spPr>
      </p:pic>
      <p:pic>
        <p:nvPicPr>
          <p:cNvPr id="414" name="Google Shape;414;p34"/>
          <p:cNvPicPr preferRelativeResize="0"/>
          <p:nvPr/>
        </p:nvPicPr>
        <p:blipFill>
          <a:blip r:embed="rId4">
            <a:alphaModFix/>
          </a:blip>
          <a:stretch>
            <a:fillRect/>
          </a:stretch>
        </p:blipFill>
        <p:spPr>
          <a:xfrm>
            <a:off x="7101655" y="1644301"/>
            <a:ext cx="1764300" cy="1764300"/>
          </a:xfrm>
          <a:prstGeom prst="ellipse">
            <a:avLst/>
          </a:prstGeom>
          <a:noFill/>
          <a:ln cap="flat" cmpd="sng" w="9525">
            <a:solidFill>
              <a:schemeClr val="dk2"/>
            </a:solidFill>
            <a:prstDash val="solid"/>
            <a:round/>
            <a:headEnd len="sm" w="sm" type="none"/>
            <a:tailEnd len="sm" w="sm" type="none"/>
          </a:ln>
        </p:spPr>
      </p:pic>
      <p:pic>
        <p:nvPicPr>
          <p:cNvPr id="415" name="Google Shape;415;p34"/>
          <p:cNvPicPr preferRelativeResize="0"/>
          <p:nvPr/>
        </p:nvPicPr>
        <p:blipFill rotWithShape="1">
          <a:blip r:embed="rId5">
            <a:alphaModFix/>
          </a:blip>
          <a:srcRect b="14337" l="13036" r="22137" t="25846"/>
          <a:stretch/>
        </p:blipFill>
        <p:spPr>
          <a:xfrm>
            <a:off x="2523768" y="1734988"/>
            <a:ext cx="1764300" cy="1764300"/>
          </a:xfrm>
          <a:prstGeom prst="ellipse">
            <a:avLst/>
          </a:prstGeom>
          <a:noFill/>
          <a:ln cap="flat" cmpd="sng" w="9525">
            <a:solidFill>
              <a:schemeClr val="dk2"/>
            </a:solidFill>
            <a:prstDash val="solid"/>
            <a:round/>
            <a:headEnd len="sm" w="sm" type="none"/>
            <a:tailEnd len="sm" w="sm" type="none"/>
          </a:ln>
        </p:spPr>
      </p:pic>
      <p:sp>
        <p:nvSpPr>
          <p:cNvPr id="416" name="Google Shape;416;p34"/>
          <p:cNvSpPr/>
          <p:nvPr/>
        </p:nvSpPr>
        <p:spPr>
          <a:xfrm>
            <a:off x="412751" y="587844"/>
            <a:ext cx="363695" cy="310543"/>
          </a:xfrm>
          <a:custGeom>
            <a:rect b="b" l="l" r="r" t="t"/>
            <a:pathLst>
              <a:path extrusionOk="0" h="16394" w="19205">
                <a:moveTo>
                  <a:pt x="5370" y="0"/>
                </a:moveTo>
                <a:lnTo>
                  <a:pt x="5370" y="2548"/>
                </a:lnTo>
                <a:lnTo>
                  <a:pt x="5370" y="12132"/>
                </a:lnTo>
                <a:cubicBezTo>
                  <a:pt x="5018" y="11887"/>
                  <a:pt x="4554" y="11762"/>
                  <a:pt x="4042" y="11762"/>
                </a:cubicBezTo>
                <a:cubicBezTo>
                  <a:pt x="3460" y="11762"/>
                  <a:pt x="2816" y="11923"/>
                  <a:pt x="2203" y="12252"/>
                </a:cubicBezTo>
                <a:cubicBezTo>
                  <a:pt x="738" y="13037"/>
                  <a:pt x="0" y="14514"/>
                  <a:pt x="548" y="15514"/>
                </a:cubicBezTo>
                <a:cubicBezTo>
                  <a:pt x="862" y="16095"/>
                  <a:pt x="1530" y="16393"/>
                  <a:pt x="2322" y="16393"/>
                </a:cubicBezTo>
                <a:cubicBezTo>
                  <a:pt x="2908" y="16393"/>
                  <a:pt x="3563" y="16229"/>
                  <a:pt x="4191" y="15895"/>
                </a:cubicBezTo>
                <a:cubicBezTo>
                  <a:pt x="4858" y="15538"/>
                  <a:pt x="5310" y="15050"/>
                  <a:pt x="5727" y="14430"/>
                </a:cubicBezTo>
                <a:cubicBezTo>
                  <a:pt x="6144" y="13799"/>
                  <a:pt x="6108" y="13240"/>
                  <a:pt x="6108" y="12502"/>
                </a:cubicBezTo>
                <a:lnTo>
                  <a:pt x="6108" y="11120"/>
                </a:lnTo>
                <a:lnTo>
                  <a:pt x="6108" y="4143"/>
                </a:lnTo>
                <a:lnTo>
                  <a:pt x="6108" y="2548"/>
                </a:lnTo>
                <a:lnTo>
                  <a:pt x="18431" y="2548"/>
                </a:lnTo>
                <a:lnTo>
                  <a:pt x="18431" y="12132"/>
                </a:lnTo>
                <a:cubicBezTo>
                  <a:pt x="18085" y="11887"/>
                  <a:pt x="17621" y="11762"/>
                  <a:pt x="17107" y="11762"/>
                </a:cubicBezTo>
                <a:cubicBezTo>
                  <a:pt x="16525" y="11762"/>
                  <a:pt x="15878" y="11923"/>
                  <a:pt x="15264" y="12252"/>
                </a:cubicBezTo>
                <a:cubicBezTo>
                  <a:pt x="13811" y="13037"/>
                  <a:pt x="13061" y="14514"/>
                  <a:pt x="13609" y="15514"/>
                </a:cubicBezTo>
                <a:cubicBezTo>
                  <a:pt x="13930" y="16095"/>
                  <a:pt x="14601" y="16393"/>
                  <a:pt x="15391" y="16393"/>
                </a:cubicBezTo>
                <a:cubicBezTo>
                  <a:pt x="15977" y="16393"/>
                  <a:pt x="16629" y="16229"/>
                  <a:pt x="17252" y="15895"/>
                </a:cubicBezTo>
                <a:cubicBezTo>
                  <a:pt x="17931" y="15538"/>
                  <a:pt x="18372" y="15050"/>
                  <a:pt x="18788" y="14430"/>
                </a:cubicBezTo>
                <a:cubicBezTo>
                  <a:pt x="19205" y="13799"/>
                  <a:pt x="19181" y="13240"/>
                  <a:pt x="19181" y="12502"/>
                </a:cubicBezTo>
                <a:cubicBezTo>
                  <a:pt x="19145" y="12049"/>
                  <a:pt x="19145" y="11585"/>
                  <a:pt x="19145" y="11120"/>
                </a:cubicBezTo>
                <a:lnTo>
                  <a:pt x="19145" y="4143"/>
                </a:lnTo>
                <a:lnTo>
                  <a:pt x="19145" y="2548"/>
                </a:lnTo>
                <a:lnTo>
                  <a:pt x="1914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34"/>
          <p:cNvSpPr/>
          <p:nvPr/>
        </p:nvSpPr>
        <p:spPr>
          <a:xfrm>
            <a:off x="867250" y="490004"/>
            <a:ext cx="123336" cy="330483"/>
          </a:xfrm>
          <a:custGeom>
            <a:rect b="b" l="l" r="r" t="t"/>
            <a:pathLst>
              <a:path extrusionOk="0" h="13880" w="5180">
                <a:moveTo>
                  <a:pt x="3989" y="10644"/>
                </a:moveTo>
                <a:cubicBezTo>
                  <a:pt x="4365" y="10644"/>
                  <a:pt x="4641" y="10748"/>
                  <a:pt x="4739" y="10955"/>
                </a:cubicBezTo>
                <a:cubicBezTo>
                  <a:pt x="4965" y="11419"/>
                  <a:pt x="4263" y="12229"/>
                  <a:pt x="3167" y="12764"/>
                </a:cubicBezTo>
                <a:cubicBezTo>
                  <a:pt x="2574" y="13058"/>
                  <a:pt x="1984" y="13208"/>
                  <a:pt x="1533" y="13208"/>
                </a:cubicBezTo>
                <a:cubicBezTo>
                  <a:pt x="1160" y="13208"/>
                  <a:pt x="882" y="13105"/>
                  <a:pt x="774" y="12895"/>
                </a:cubicBezTo>
                <a:cubicBezTo>
                  <a:pt x="548" y="12431"/>
                  <a:pt x="1250" y="11633"/>
                  <a:pt x="2346" y="11098"/>
                </a:cubicBezTo>
                <a:cubicBezTo>
                  <a:pt x="2948" y="10793"/>
                  <a:pt x="3540" y="10644"/>
                  <a:pt x="3989" y="10644"/>
                </a:cubicBezTo>
                <a:close/>
                <a:moveTo>
                  <a:pt x="4548" y="1"/>
                </a:moveTo>
                <a:lnTo>
                  <a:pt x="4548" y="10264"/>
                </a:lnTo>
                <a:cubicBezTo>
                  <a:pt x="4256" y="10050"/>
                  <a:pt x="3862" y="9940"/>
                  <a:pt x="3423" y="9940"/>
                </a:cubicBezTo>
                <a:cubicBezTo>
                  <a:pt x="2934" y="9940"/>
                  <a:pt x="2390" y="10077"/>
                  <a:pt x="1869" y="10359"/>
                </a:cubicBezTo>
                <a:cubicBezTo>
                  <a:pt x="631" y="11038"/>
                  <a:pt x="0" y="12264"/>
                  <a:pt x="476" y="13133"/>
                </a:cubicBezTo>
                <a:cubicBezTo>
                  <a:pt x="745" y="13622"/>
                  <a:pt x="1319" y="13880"/>
                  <a:pt x="1992" y="13880"/>
                </a:cubicBezTo>
                <a:cubicBezTo>
                  <a:pt x="2484" y="13880"/>
                  <a:pt x="3030" y="13742"/>
                  <a:pt x="3548" y="13455"/>
                </a:cubicBezTo>
                <a:cubicBezTo>
                  <a:pt x="4525" y="12943"/>
                  <a:pt x="5096" y="12074"/>
                  <a:pt x="5096" y="11312"/>
                </a:cubicBezTo>
                <a:lnTo>
                  <a:pt x="5179" y="11312"/>
                </a:lnTo>
                <a:lnTo>
                  <a:pt x="517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34"/>
          <p:cNvSpPr/>
          <p:nvPr/>
        </p:nvSpPr>
        <p:spPr>
          <a:xfrm>
            <a:off x="8052750" y="425245"/>
            <a:ext cx="112368" cy="299551"/>
          </a:xfrm>
          <a:custGeom>
            <a:rect b="b" l="l" r="r" t="t"/>
            <a:pathLst>
              <a:path extrusionOk="0" h="14222" w="5335">
                <a:moveTo>
                  <a:pt x="4679" y="0"/>
                </a:moveTo>
                <a:lnTo>
                  <a:pt x="4679" y="10525"/>
                </a:lnTo>
                <a:cubicBezTo>
                  <a:pt x="4373" y="10310"/>
                  <a:pt x="3965" y="10197"/>
                  <a:pt x="3511" y="10197"/>
                </a:cubicBezTo>
                <a:cubicBezTo>
                  <a:pt x="3012" y="10197"/>
                  <a:pt x="2459" y="10334"/>
                  <a:pt x="1929" y="10621"/>
                </a:cubicBezTo>
                <a:cubicBezTo>
                  <a:pt x="655" y="11311"/>
                  <a:pt x="0" y="12573"/>
                  <a:pt x="477" y="13454"/>
                </a:cubicBezTo>
                <a:cubicBezTo>
                  <a:pt x="749" y="13959"/>
                  <a:pt x="1331" y="14221"/>
                  <a:pt x="2015" y="14221"/>
                </a:cubicBezTo>
                <a:cubicBezTo>
                  <a:pt x="2526" y="14221"/>
                  <a:pt x="3093" y="14076"/>
                  <a:pt x="3632" y="13776"/>
                </a:cubicBezTo>
                <a:cubicBezTo>
                  <a:pt x="4215" y="13478"/>
                  <a:pt x="4620" y="13049"/>
                  <a:pt x="4977" y="12514"/>
                </a:cubicBezTo>
                <a:cubicBezTo>
                  <a:pt x="5334" y="11966"/>
                  <a:pt x="5322" y="11490"/>
                  <a:pt x="5322" y="10847"/>
                </a:cubicBezTo>
                <a:lnTo>
                  <a:pt x="5322" y="9644"/>
                </a:lnTo>
                <a:lnTo>
                  <a:pt x="5322" y="3584"/>
                </a:lnTo>
                <a:lnTo>
                  <a:pt x="5322"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34"/>
          <p:cNvSpPr/>
          <p:nvPr/>
        </p:nvSpPr>
        <p:spPr>
          <a:xfrm>
            <a:off x="8325833" y="425245"/>
            <a:ext cx="112368" cy="299551"/>
          </a:xfrm>
          <a:custGeom>
            <a:rect b="b" l="l" r="r" t="t"/>
            <a:pathLst>
              <a:path extrusionOk="0" h="14222" w="5335">
                <a:moveTo>
                  <a:pt x="4679" y="0"/>
                </a:moveTo>
                <a:lnTo>
                  <a:pt x="4679" y="10525"/>
                </a:lnTo>
                <a:cubicBezTo>
                  <a:pt x="4373" y="10310"/>
                  <a:pt x="3965" y="10197"/>
                  <a:pt x="3511" y="10197"/>
                </a:cubicBezTo>
                <a:cubicBezTo>
                  <a:pt x="3012" y="10197"/>
                  <a:pt x="2459" y="10334"/>
                  <a:pt x="1929" y="10621"/>
                </a:cubicBezTo>
                <a:cubicBezTo>
                  <a:pt x="655" y="11311"/>
                  <a:pt x="0" y="12573"/>
                  <a:pt x="477" y="13454"/>
                </a:cubicBezTo>
                <a:cubicBezTo>
                  <a:pt x="749" y="13959"/>
                  <a:pt x="1331" y="14221"/>
                  <a:pt x="2015" y="14221"/>
                </a:cubicBezTo>
                <a:cubicBezTo>
                  <a:pt x="2526" y="14221"/>
                  <a:pt x="3093" y="14076"/>
                  <a:pt x="3632" y="13776"/>
                </a:cubicBezTo>
                <a:cubicBezTo>
                  <a:pt x="4215" y="13478"/>
                  <a:pt x="4620" y="13049"/>
                  <a:pt x="4977" y="12514"/>
                </a:cubicBezTo>
                <a:cubicBezTo>
                  <a:pt x="5334" y="11966"/>
                  <a:pt x="5322" y="11490"/>
                  <a:pt x="5322" y="10847"/>
                </a:cubicBezTo>
                <a:lnTo>
                  <a:pt x="5322" y="9644"/>
                </a:lnTo>
                <a:lnTo>
                  <a:pt x="5322" y="3584"/>
                </a:lnTo>
                <a:lnTo>
                  <a:pt x="5322"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34"/>
          <p:cNvSpPr/>
          <p:nvPr/>
        </p:nvSpPr>
        <p:spPr>
          <a:xfrm>
            <a:off x="8628581" y="762225"/>
            <a:ext cx="112368" cy="299551"/>
          </a:xfrm>
          <a:custGeom>
            <a:rect b="b" l="l" r="r" t="t"/>
            <a:pathLst>
              <a:path extrusionOk="0" h="14222" w="5335">
                <a:moveTo>
                  <a:pt x="4679" y="0"/>
                </a:moveTo>
                <a:lnTo>
                  <a:pt x="4679" y="10525"/>
                </a:lnTo>
                <a:cubicBezTo>
                  <a:pt x="4373" y="10310"/>
                  <a:pt x="3965" y="10197"/>
                  <a:pt x="3511" y="10197"/>
                </a:cubicBezTo>
                <a:cubicBezTo>
                  <a:pt x="3012" y="10197"/>
                  <a:pt x="2459" y="10334"/>
                  <a:pt x="1929" y="10621"/>
                </a:cubicBezTo>
                <a:cubicBezTo>
                  <a:pt x="655" y="11311"/>
                  <a:pt x="0" y="12573"/>
                  <a:pt x="477" y="13454"/>
                </a:cubicBezTo>
                <a:cubicBezTo>
                  <a:pt x="749" y="13959"/>
                  <a:pt x="1331" y="14221"/>
                  <a:pt x="2015" y="14221"/>
                </a:cubicBezTo>
                <a:cubicBezTo>
                  <a:pt x="2526" y="14221"/>
                  <a:pt x="3093" y="14076"/>
                  <a:pt x="3632" y="13776"/>
                </a:cubicBezTo>
                <a:cubicBezTo>
                  <a:pt x="4215" y="13478"/>
                  <a:pt x="4620" y="13049"/>
                  <a:pt x="4977" y="12514"/>
                </a:cubicBezTo>
                <a:cubicBezTo>
                  <a:pt x="5334" y="11966"/>
                  <a:pt x="5322" y="11490"/>
                  <a:pt x="5322" y="10847"/>
                </a:cubicBezTo>
                <a:lnTo>
                  <a:pt x="5322" y="9644"/>
                </a:lnTo>
                <a:lnTo>
                  <a:pt x="5322" y="3584"/>
                </a:lnTo>
                <a:lnTo>
                  <a:pt x="5322"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1" name="Google Shape;421;p34"/>
          <p:cNvPicPr preferRelativeResize="0"/>
          <p:nvPr/>
        </p:nvPicPr>
        <p:blipFill>
          <a:blip r:embed="rId6">
            <a:alphaModFix/>
          </a:blip>
          <a:stretch>
            <a:fillRect/>
          </a:stretch>
        </p:blipFill>
        <p:spPr>
          <a:xfrm>
            <a:off x="234824" y="1735000"/>
            <a:ext cx="1764300" cy="1764300"/>
          </a:xfrm>
          <a:prstGeom prst="ellipse">
            <a:avLst/>
          </a:prstGeom>
          <a:noFill/>
          <a:ln cap="flat" cmpd="sng" w="9525">
            <a:solidFill>
              <a:schemeClr val="dk2"/>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52"/>
          <p:cNvSpPr txBox="1"/>
          <p:nvPr/>
        </p:nvSpPr>
        <p:spPr>
          <a:xfrm>
            <a:off x="138575" y="526600"/>
            <a:ext cx="3474600" cy="428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300">
                <a:solidFill>
                  <a:schemeClr val="dk2"/>
                </a:solidFill>
                <a:latin typeface="Nunito Sans"/>
                <a:ea typeface="Nunito Sans"/>
                <a:cs typeface="Nunito Sans"/>
                <a:sym typeface="Nunito Sans"/>
              </a:rPr>
              <a:t>WE MET…</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rPr lang="en" sz="1300">
                <a:solidFill>
                  <a:schemeClr val="dk1"/>
                </a:solidFill>
                <a:latin typeface="Nunito Sans"/>
                <a:ea typeface="Nunito Sans"/>
                <a:cs typeface="Nunito Sans"/>
                <a:sym typeface="Nunito Sans"/>
              </a:rPr>
              <a:t>Candice, a </a:t>
            </a:r>
            <a:r>
              <a:rPr b="1" lang="en" sz="1300">
                <a:solidFill>
                  <a:schemeClr val="dk1"/>
                </a:solidFill>
                <a:latin typeface="Nunito Sans"/>
                <a:ea typeface="Nunito Sans"/>
                <a:cs typeface="Nunito Sans"/>
                <a:sym typeface="Nunito Sans"/>
              </a:rPr>
              <a:t>casual consumer of music</a:t>
            </a:r>
            <a:r>
              <a:rPr lang="en" sz="1300">
                <a:solidFill>
                  <a:schemeClr val="dk1"/>
                </a:solidFill>
                <a:latin typeface="Nunito Sans"/>
                <a:ea typeface="Nunito Sans"/>
                <a:cs typeface="Nunito Sans"/>
                <a:sym typeface="Nunito Sans"/>
              </a:rPr>
              <a:t> and </a:t>
            </a:r>
            <a:r>
              <a:rPr b="1" lang="en" sz="1300">
                <a:solidFill>
                  <a:schemeClr val="dk1"/>
                </a:solidFill>
                <a:latin typeface="Nunito Sans"/>
                <a:ea typeface="Nunito Sans"/>
                <a:cs typeface="Nunito Sans"/>
                <a:sym typeface="Nunito Sans"/>
              </a:rPr>
              <a:t>30-year-old new mother</a:t>
            </a:r>
            <a:r>
              <a:rPr lang="en" sz="1300">
                <a:solidFill>
                  <a:schemeClr val="dk1"/>
                </a:solidFill>
                <a:latin typeface="Nunito Sans"/>
                <a:ea typeface="Nunito Sans"/>
                <a:cs typeface="Nunito Sans"/>
                <a:sym typeface="Nunito Sans"/>
              </a:rPr>
              <a:t> living with her husband in Southern California.</a:t>
            </a:r>
            <a:endParaRPr sz="1300">
              <a:solidFill>
                <a:schemeClr val="dk1"/>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t/>
            </a:r>
            <a:endParaRPr sz="1300">
              <a:solidFill>
                <a:schemeClr val="dk1"/>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rPr b="1" lang="en" sz="1300">
                <a:solidFill>
                  <a:schemeClr val="dk2"/>
                </a:solidFill>
                <a:latin typeface="Nunito Sans"/>
                <a:ea typeface="Nunito Sans"/>
                <a:cs typeface="Nunito Sans"/>
                <a:sym typeface="Nunito Sans"/>
              </a:rPr>
              <a:t>WE WERE SURPRISED TO REALIZE… </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rPr lang="en" sz="1300">
                <a:solidFill>
                  <a:schemeClr val="dk1"/>
                </a:solidFill>
                <a:latin typeface="Nunito Sans"/>
                <a:ea typeface="Nunito Sans"/>
                <a:cs typeface="Nunito Sans"/>
                <a:sym typeface="Nunito Sans"/>
              </a:rPr>
              <a:t>her husband shares </a:t>
            </a:r>
            <a:r>
              <a:rPr b="1" lang="en" sz="1300">
                <a:solidFill>
                  <a:schemeClr val="dk1"/>
                </a:solidFill>
                <a:latin typeface="Nunito Sans"/>
                <a:ea typeface="Nunito Sans"/>
                <a:cs typeface="Nunito Sans"/>
                <a:sym typeface="Nunito Sans"/>
              </a:rPr>
              <a:t>“hispanic music”</a:t>
            </a:r>
            <a:r>
              <a:rPr lang="en" sz="1300">
                <a:solidFill>
                  <a:schemeClr val="dk1"/>
                </a:solidFill>
                <a:latin typeface="Nunito Sans"/>
                <a:ea typeface="Nunito Sans"/>
                <a:cs typeface="Nunito Sans"/>
                <a:sym typeface="Nunito Sans"/>
              </a:rPr>
              <a:t> with her, and she </a:t>
            </a:r>
            <a:r>
              <a:rPr b="1" lang="en" sz="1300">
                <a:solidFill>
                  <a:schemeClr val="dk1"/>
                </a:solidFill>
                <a:latin typeface="Nunito Sans"/>
                <a:ea typeface="Nunito Sans"/>
                <a:cs typeface="Nunito Sans"/>
                <a:sym typeface="Nunito Sans"/>
              </a:rPr>
              <a:t>“gets down”</a:t>
            </a:r>
            <a:r>
              <a:rPr lang="en" sz="1300">
                <a:solidFill>
                  <a:schemeClr val="dk1"/>
                </a:solidFill>
                <a:latin typeface="Nunito Sans"/>
                <a:ea typeface="Nunito Sans"/>
                <a:cs typeface="Nunito Sans"/>
                <a:sym typeface="Nunito Sans"/>
              </a:rPr>
              <a:t> to it, although she doesn’t speak Spanish.</a:t>
            </a:r>
            <a:endParaRPr sz="1300">
              <a:solidFill>
                <a:schemeClr val="dk1"/>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t/>
            </a:r>
            <a:endParaRPr sz="1300">
              <a:solidFill>
                <a:schemeClr val="dk1"/>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rPr b="1" lang="en" sz="1300">
                <a:solidFill>
                  <a:schemeClr val="dk2"/>
                </a:solidFill>
                <a:latin typeface="Nunito Sans"/>
                <a:ea typeface="Nunito Sans"/>
                <a:cs typeface="Nunito Sans"/>
                <a:sym typeface="Nunito Sans"/>
              </a:rPr>
              <a:t>WE WONDER IF THIS MEANS…</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rPr lang="en" sz="1300">
                <a:solidFill>
                  <a:schemeClr val="dk1"/>
                </a:solidFill>
                <a:latin typeface="Nunito Sans"/>
                <a:ea typeface="Nunito Sans"/>
                <a:cs typeface="Nunito Sans"/>
                <a:sym typeface="Nunito Sans"/>
              </a:rPr>
              <a:t>she connects with her</a:t>
            </a:r>
            <a:r>
              <a:rPr b="1" lang="en" sz="1300">
                <a:solidFill>
                  <a:schemeClr val="dk1"/>
                </a:solidFill>
                <a:latin typeface="Nunito Sans"/>
                <a:ea typeface="Nunito Sans"/>
                <a:cs typeface="Nunito Sans"/>
                <a:sym typeface="Nunito Sans"/>
              </a:rPr>
              <a:t> husband’s culture </a:t>
            </a:r>
            <a:r>
              <a:rPr lang="en" sz="1300">
                <a:solidFill>
                  <a:schemeClr val="dk1"/>
                </a:solidFill>
                <a:latin typeface="Nunito Sans"/>
                <a:ea typeface="Nunito Sans"/>
                <a:cs typeface="Nunito Sans"/>
                <a:sym typeface="Nunito Sans"/>
              </a:rPr>
              <a:t>through his music.	</a:t>
            </a:r>
            <a:endParaRPr b="1" sz="1300">
              <a:solidFill>
                <a:schemeClr val="accent5"/>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t/>
            </a:r>
            <a:endParaRPr sz="1300">
              <a:solidFill>
                <a:schemeClr val="accent5"/>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rPr b="1" lang="en" sz="1300">
                <a:solidFill>
                  <a:schemeClr val="dk2"/>
                </a:solidFill>
                <a:latin typeface="Nunito Sans"/>
                <a:ea typeface="Nunito Sans"/>
                <a:cs typeface="Nunito Sans"/>
                <a:sym typeface="Nunito Sans"/>
              </a:rPr>
              <a:t>IT WOULD BE GAME CHANGING TO…</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rPr lang="en" sz="1300">
                <a:solidFill>
                  <a:schemeClr val="dk1"/>
                </a:solidFill>
                <a:latin typeface="Nunito Sans"/>
                <a:ea typeface="Nunito Sans"/>
                <a:cs typeface="Nunito Sans"/>
                <a:sym typeface="Nunito Sans"/>
              </a:rPr>
              <a:t>help Candice to gain a </a:t>
            </a:r>
            <a:r>
              <a:rPr b="1" lang="en" sz="1300">
                <a:solidFill>
                  <a:schemeClr val="dk1"/>
                </a:solidFill>
                <a:latin typeface="Nunito Sans"/>
                <a:ea typeface="Nunito Sans"/>
                <a:cs typeface="Nunito Sans"/>
                <a:sym typeface="Nunito Sans"/>
              </a:rPr>
              <a:t>deeper understanding</a:t>
            </a:r>
            <a:r>
              <a:rPr lang="en" sz="1300">
                <a:solidFill>
                  <a:schemeClr val="dk1"/>
                </a:solidFill>
                <a:latin typeface="Nunito Sans"/>
                <a:ea typeface="Nunito Sans"/>
                <a:cs typeface="Nunito Sans"/>
                <a:sym typeface="Nunito Sans"/>
              </a:rPr>
              <a:t> of her husband’s culture </a:t>
            </a:r>
            <a:r>
              <a:rPr b="1" lang="en" sz="1300">
                <a:solidFill>
                  <a:schemeClr val="dk1"/>
                </a:solidFill>
                <a:latin typeface="Nunito Sans"/>
                <a:ea typeface="Nunito Sans"/>
                <a:cs typeface="Nunito Sans"/>
                <a:sym typeface="Nunito Sans"/>
              </a:rPr>
              <a:t>despite the language barrier.</a:t>
            </a:r>
            <a:endParaRPr b="1" sz="1300">
              <a:solidFill>
                <a:schemeClr val="dk2"/>
              </a:solidFill>
              <a:latin typeface="Nunito Sans"/>
              <a:ea typeface="Nunito Sans"/>
              <a:cs typeface="Nunito Sans"/>
              <a:sym typeface="Nunito Sans"/>
            </a:endParaRPr>
          </a:p>
        </p:txBody>
      </p:sp>
      <p:cxnSp>
        <p:nvCxnSpPr>
          <p:cNvPr id="580" name="Google Shape;580;p52"/>
          <p:cNvCxnSpPr/>
          <p:nvPr/>
        </p:nvCxnSpPr>
        <p:spPr>
          <a:xfrm>
            <a:off x="3804725" y="526600"/>
            <a:ext cx="0" cy="4286400"/>
          </a:xfrm>
          <a:prstGeom prst="straightConnector1">
            <a:avLst/>
          </a:prstGeom>
          <a:noFill/>
          <a:ln cap="flat" cmpd="sng" w="9525">
            <a:solidFill>
              <a:schemeClr val="dk2"/>
            </a:solidFill>
            <a:prstDash val="solid"/>
            <a:round/>
            <a:headEnd len="med" w="med" type="none"/>
            <a:tailEnd len="med" w="med" type="none"/>
          </a:ln>
        </p:spPr>
      </p:cxnSp>
      <p:sp>
        <p:nvSpPr>
          <p:cNvPr id="581" name="Google Shape;581;p52"/>
          <p:cNvSpPr txBox="1"/>
          <p:nvPr>
            <p:ph type="title"/>
          </p:nvPr>
        </p:nvSpPr>
        <p:spPr>
          <a:xfrm>
            <a:off x="4130250" y="526600"/>
            <a:ext cx="4858200" cy="4209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sz="4000"/>
              <a:t>How might we </a:t>
            </a:r>
            <a:endParaRPr b="0" sz="4000"/>
          </a:p>
          <a:p>
            <a:pPr indent="0" lvl="0" marL="0" rtl="0" algn="l">
              <a:spcBef>
                <a:spcPts val="0"/>
              </a:spcBef>
              <a:spcAft>
                <a:spcPts val="0"/>
              </a:spcAft>
              <a:buNone/>
            </a:pPr>
            <a:r>
              <a:rPr lang="en" sz="4000"/>
              <a:t>bridge the language gap</a:t>
            </a:r>
            <a:r>
              <a:rPr b="0" lang="en" sz="4000"/>
              <a:t> for people listening to music outside their own </a:t>
            </a:r>
            <a:r>
              <a:rPr lang="en" sz="4000"/>
              <a:t>culture</a:t>
            </a:r>
            <a:r>
              <a:rPr b="0" lang="en" sz="4000"/>
              <a:t>?</a:t>
            </a:r>
            <a:endParaRPr b="0" sz="40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5" name="Shape 585"/>
        <p:cNvGrpSpPr/>
        <p:nvPr/>
      </p:nvGrpSpPr>
      <p:grpSpPr>
        <a:xfrm>
          <a:off x="0" y="0"/>
          <a:ext cx="0" cy="0"/>
          <a:chOff x="0" y="0"/>
          <a:chExt cx="0" cy="0"/>
        </a:xfrm>
      </p:grpSpPr>
      <p:sp>
        <p:nvSpPr>
          <p:cNvPr id="586" name="Google Shape;586;p53"/>
          <p:cNvSpPr/>
          <p:nvPr/>
        </p:nvSpPr>
        <p:spPr>
          <a:xfrm>
            <a:off x="-265100" y="2665900"/>
            <a:ext cx="9536400" cy="25122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Sans"/>
              <a:ea typeface="Nunito Sans"/>
              <a:cs typeface="Nunito Sans"/>
              <a:sym typeface="Nunito Sans"/>
            </a:endParaRPr>
          </a:p>
        </p:txBody>
      </p:sp>
      <p:sp>
        <p:nvSpPr>
          <p:cNvPr id="587" name="Google Shape;587;p53"/>
          <p:cNvSpPr txBox="1"/>
          <p:nvPr>
            <p:ph type="title"/>
          </p:nvPr>
        </p:nvSpPr>
        <p:spPr>
          <a:xfrm>
            <a:off x="454150" y="476825"/>
            <a:ext cx="7849200" cy="1974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sz="2000"/>
              <a:t>Solution #1</a:t>
            </a:r>
            <a:endParaRPr b="0" sz="2000"/>
          </a:p>
          <a:p>
            <a:pPr indent="0" lvl="0" marL="0" rtl="0" algn="l">
              <a:spcBef>
                <a:spcPts val="0"/>
              </a:spcBef>
              <a:spcAft>
                <a:spcPts val="0"/>
              </a:spcAft>
              <a:buNone/>
            </a:pPr>
            <a:r>
              <a:rPr b="0" i="0" lang="en" sz="3000">
                <a:latin typeface="Nunito Sans"/>
                <a:ea typeface="Nunito Sans"/>
                <a:cs typeface="Nunito Sans"/>
                <a:sym typeface="Nunito Sans"/>
              </a:rPr>
              <a:t>A product, given any song in a different language, provides </a:t>
            </a:r>
            <a:r>
              <a:rPr i="0" lang="en" sz="3000">
                <a:latin typeface="Nunito Sans"/>
                <a:ea typeface="Nunito Sans"/>
                <a:cs typeface="Nunito Sans"/>
                <a:sym typeface="Nunito Sans"/>
              </a:rPr>
              <a:t>cultural context </a:t>
            </a:r>
            <a:r>
              <a:rPr b="0" i="0" lang="en" sz="3000">
                <a:latin typeface="Nunito Sans"/>
                <a:ea typeface="Nunito Sans"/>
                <a:cs typeface="Nunito Sans"/>
                <a:sym typeface="Nunito Sans"/>
              </a:rPr>
              <a:t>in your </a:t>
            </a:r>
            <a:r>
              <a:rPr i="0" lang="en" sz="3000">
                <a:latin typeface="Nunito Sans"/>
                <a:ea typeface="Nunito Sans"/>
                <a:cs typeface="Nunito Sans"/>
                <a:sym typeface="Nunito Sans"/>
              </a:rPr>
              <a:t>native language</a:t>
            </a:r>
            <a:r>
              <a:rPr b="0" i="0" lang="en" sz="3000">
                <a:latin typeface="Nunito Sans"/>
                <a:ea typeface="Nunito Sans"/>
                <a:cs typeface="Nunito Sans"/>
                <a:sym typeface="Nunito Sans"/>
              </a:rPr>
              <a:t> while listening.</a:t>
            </a:r>
            <a:endParaRPr b="0" i="0" sz="3000">
              <a:latin typeface="Nunito Sans"/>
              <a:ea typeface="Nunito Sans"/>
              <a:cs typeface="Nunito Sans"/>
              <a:sym typeface="Nunito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1" name="Shape 591"/>
        <p:cNvGrpSpPr/>
        <p:nvPr/>
      </p:nvGrpSpPr>
      <p:grpSpPr>
        <a:xfrm>
          <a:off x="0" y="0"/>
          <a:ext cx="0" cy="0"/>
          <a:chOff x="0" y="0"/>
          <a:chExt cx="0" cy="0"/>
        </a:xfrm>
      </p:grpSpPr>
      <p:sp>
        <p:nvSpPr>
          <p:cNvPr id="592" name="Google Shape;592;p54"/>
          <p:cNvSpPr/>
          <p:nvPr/>
        </p:nvSpPr>
        <p:spPr>
          <a:xfrm>
            <a:off x="-265100" y="2665900"/>
            <a:ext cx="9536400" cy="25122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Sans"/>
              <a:ea typeface="Nunito Sans"/>
              <a:cs typeface="Nunito Sans"/>
              <a:sym typeface="Nunito Sans"/>
            </a:endParaRPr>
          </a:p>
        </p:txBody>
      </p:sp>
      <p:sp>
        <p:nvSpPr>
          <p:cNvPr id="593" name="Google Shape;593;p54"/>
          <p:cNvSpPr txBox="1"/>
          <p:nvPr>
            <p:ph type="title"/>
          </p:nvPr>
        </p:nvSpPr>
        <p:spPr>
          <a:xfrm>
            <a:off x="454150" y="476825"/>
            <a:ext cx="7849200" cy="1974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sz="2000">
                <a:solidFill>
                  <a:srgbClr val="B4A7D6"/>
                </a:solidFill>
              </a:rPr>
              <a:t>Solution #1</a:t>
            </a:r>
            <a:endParaRPr b="0" i="0" sz="3000">
              <a:solidFill>
                <a:srgbClr val="B4A7D6"/>
              </a:solidFill>
              <a:latin typeface="Nunito Sans"/>
              <a:ea typeface="Nunito Sans"/>
              <a:cs typeface="Nunito Sans"/>
              <a:sym typeface="Nunito Sans"/>
            </a:endParaRPr>
          </a:p>
          <a:p>
            <a:pPr indent="0" lvl="0" marL="0" rtl="0" algn="l">
              <a:spcBef>
                <a:spcPts val="0"/>
              </a:spcBef>
              <a:spcAft>
                <a:spcPts val="0"/>
              </a:spcAft>
              <a:buNone/>
            </a:pPr>
            <a:r>
              <a:rPr b="0" i="0" lang="en" sz="3000">
                <a:solidFill>
                  <a:srgbClr val="B4A7D6"/>
                </a:solidFill>
                <a:latin typeface="Nunito Sans"/>
                <a:ea typeface="Nunito Sans"/>
                <a:cs typeface="Nunito Sans"/>
                <a:sym typeface="Nunito Sans"/>
              </a:rPr>
              <a:t>A product, given any song in a different language, provides </a:t>
            </a:r>
            <a:r>
              <a:rPr i="0" lang="en" sz="3000">
                <a:solidFill>
                  <a:srgbClr val="B4A7D6"/>
                </a:solidFill>
                <a:latin typeface="Nunito Sans"/>
                <a:ea typeface="Nunito Sans"/>
                <a:cs typeface="Nunito Sans"/>
                <a:sym typeface="Nunito Sans"/>
              </a:rPr>
              <a:t>cultural context </a:t>
            </a:r>
            <a:r>
              <a:rPr b="0" i="0" lang="en" sz="3000">
                <a:solidFill>
                  <a:srgbClr val="B4A7D6"/>
                </a:solidFill>
                <a:latin typeface="Nunito Sans"/>
                <a:ea typeface="Nunito Sans"/>
                <a:cs typeface="Nunito Sans"/>
                <a:sym typeface="Nunito Sans"/>
              </a:rPr>
              <a:t>in your </a:t>
            </a:r>
            <a:r>
              <a:rPr i="0" lang="en" sz="3000">
                <a:solidFill>
                  <a:srgbClr val="B4A7D6"/>
                </a:solidFill>
                <a:latin typeface="Nunito Sans"/>
                <a:ea typeface="Nunito Sans"/>
                <a:cs typeface="Nunito Sans"/>
                <a:sym typeface="Nunito Sans"/>
              </a:rPr>
              <a:t>native language</a:t>
            </a:r>
            <a:r>
              <a:rPr b="0" i="0" lang="en" sz="3000">
                <a:solidFill>
                  <a:srgbClr val="B4A7D6"/>
                </a:solidFill>
                <a:latin typeface="Nunito Sans"/>
                <a:ea typeface="Nunito Sans"/>
                <a:cs typeface="Nunito Sans"/>
                <a:sym typeface="Nunito Sans"/>
              </a:rPr>
              <a:t> while listening.</a:t>
            </a:r>
            <a:endParaRPr b="0" i="0" sz="3000">
              <a:solidFill>
                <a:srgbClr val="B4A7D6"/>
              </a:solidFill>
              <a:latin typeface="Nunito Sans"/>
              <a:ea typeface="Nunito Sans"/>
              <a:cs typeface="Nunito Sans"/>
              <a:sym typeface="Nunito Sans"/>
            </a:endParaRPr>
          </a:p>
        </p:txBody>
      </p:sp>
      <p:sp>
        <p:nvSpPr>
          <p:cNvPr id="594" name="Google Shape;594;p54"/>
          <p:cNvSpPr txBox="1"/>
          <p:nvPr>
            <p:ph type="title"/>
          </p:nvPr>
        </p:nvSpPr>
        <p:spPr>
          <a:xfrm>
            <a:off x="578500" y="2881375"/>
            <a:ext cx="7849200" cy="1974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0" lang="en" sz="2000">
                <a:solidFill>
                  <a:schemeClr val="lt1"/>
                </a:solidFill>
              </a:rPr>
              <a:t>Assumption</a:t>
            </a:r>
            <a:endParaRPr b="0" sz="2000">
              <a:solidFill>
                <a:schemeClr val="lt1"/>
              </a:solidFill>
            </a:endParaRPr>
          </a:p>
          <a:p>
            <a:pPr indent="0" lvl="0" marL="0" rtl="0" algn="l">
              <a:spcBef>
                <a:spcPts val="0"/>
              </a:spcBef>
              <a:spcAft>
                <a:spcPts val="0"/>
              </a:spcAft>
              <a:buNone/>
            </a:pPr>
            <a:r>
              <a:rPr b="0" i="0" lang="en" sz="3000">
                <a:solidFill>
                  <a:schemeClr val="lt1"/>
                </a:solidFill>
                <a:latin typeface="Nunito Sans"/>
                <a:ea typeface="Nunito Sans"/>
                <a:cs typeface="Nunito Sans"/>
                <a:sym typeface="Nunito Sans"/>
              </a:rPr>
              <a:t>People want to know the </a:t>
            </a:r>
            <a:r>
              <a:rPr i="0" lang="en" sz="3000">
                <a:solidFill>
                  <a:schemeClr val="lt1"/>
                </a:solidFill>
                <a:latin typeface="Nunito Sans"/>
                <a:ea typeface="Nunito Sans"/>
                <a:cs typeface="Nunito Sans"/>
                <a:sym typeface="Nunito Sans"/>
              </a:rPr>
              <a:t>history of a song and its meaning </a:t>
            </a:r>
            <a:r>
              <a:rPr b="0" i="0" lang="en" sz="3000">
                <a:solidFill>
                  <a:schemeClr val="lt1"/>
                </a:solidFill>
                <a:latin typeface="Nunito Sans"/>
                <a:ea typeface="Nunito Sans"/>
                <a:cs typeface="Nunito Sans"/>
                <a:sym typeface="Nunito Sans"/>
              </a:rPr>
              <a:t>while listening to music.</a:t>
            </a:r>
            <a:endParaRPr b="0" sz="2000">
              <a:solidFill>
                <a:schemeClr val="lt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55"/>
          <p:cNvSpPr txBox="1"/>
          <p:nvPr>
            <p:ph type="title"/>
          </p:nvPr>
        </p:nvSpPr>
        <p:spPr>
          <a:xfrm>
            <a:off x="5354425" y="1910163"/>
            <a:ext cx="3125700" cy="104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Listen &amp; learn about culture</a:t>
            </a:r>
            <a:endParaRPr/>
          </a:p>
        </p:txBody>
      </p:sp>
      <p:sp>
        <p:nvSpPr>
          <p:cNvPr id="600" name="Google Shape;600;p55"/>
          <p:cNvSpPr txBox="1"/>
          <p:nvPr>
            <p:ph idx="1" type="subTitle"/>
          </p:nvPr>
        </p:nvSpPr>
        <p:spPr>
          <a:xfrm>
            <a:off x="5354425" y="2956863"/>
            <a:ext cx="3125700" cy="116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Prototype 1</a:t>
            </a:r>
            <a:endParaRPr b="1"/>
          </a:p>
        </p:txBody>
      </p:sp>
      <p:pic>
        <p:nvPicPr>
          <p:cNvPr id="601" name="Google Shape;601;p55"/>
          <p:cNvPicPr preferRelativeResize="0"/>
          <p:nvPr/>
        </p:nvPicPr>
        <p:blipFill rotWithShape="1">
          <a:blip r:embed="rId3">
            <a:alphaModFix/>
          </a:blip>
          <a:srcRect b="0" l="0" r="3147" t="0"/>
          <a:stretch/>
        </p:blipFill>
        <p:spPr>
          <a:xfrm>
            <a:off x="1524000" y="850213"/>
            <a:ext cx="2341200" cy="2336400"/>
          </a:xfrm>
          <a:prstGeom prst="ellipse">
            <a:avLst/>
          </a:prstGeom>
          <a:noFill/>
          <a:ln>
            <a:noFill/>
          </a:ln>
        </p:spPr>
      </p:pic>
      <p:sp>
        <p:nvSpPr>
          <p:cNvPr id="602" name="Google Shape;602;p55"/>
          <p:cNvSpPr txBox="1"/>
          <p:nvPr/>
        </p:nvSpPr>
        <p:spPr>
          <a:xfrm>
            <a:off x="1447825" y="3334138"/>
            <a:ext cx="2417400" cy="139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1800">
                <a:solidFill>
                  <a:schemeClr val="dk2"/>
                </a:solidFill>
                <a:latin typeface="Nunito Sans"/>
                <a:ea typeface="Nunito Sans"/>
                <a:cs typeface="Nunito Sans"/>
                <a:sym typeface="Nunito Sans"/>
              </a:rPr>
              <a:t>Bryan</a:t>
            </a:r>
            <a:endParaRPr b="1" i="1" sz="1800">
              <a:solidFill>
                <a:schemeClr val="dk2"/>
              </a:solidFill>
              <a:latin typeface="Nunito Sans"/>
              <a:ea typeface="Nunito Sans"/>
              <a:cs typeface="Nunito Sans"/>
              <a:sym typeface="Nunito Sans"/>
            </a:endParaRPr>
          </a:p>
          <a:p>
            <a:pPr indent="0" lvl="0" marL="0" rtl="0" algn="ctr">
              <a:spcBef>
                <a:spcPts val="0"/>
              </a:spcBef>
              <a:spcAft>
                <a:spcPts val="0"/>
              </a:spcAft>
              <a:buClr>
                <a:schemeClr val="dk1"/>
              </a:buClr>
              <a:buSzPts val="1100"/>
              <a:buFont typeface="Arial"/>
              <a:buNone/>
            </a:pPr>
            <a:r>
              <a:rPr i="1" lang="en" sz="1500">
                <a:solidFill>
                  <a:schemeClr val="dk2"/>
                </a:solidFill>
                <a:latin typeface="Nunito Sans"/>
                <a:ea typeface="Nunito Sans"/>
                <a:cs typeface="Nunito Sans"/>
                <a:sym typeface="Nunito Sans"/>
              </a:rPr>
              <a:t>CTO at tech startup, Bachelors in Music, plays  drums and trombone</a:t>
            </a:r>
            <a:endParaRPr i="1" sz="1500">
              <a:solidFill>
                <a:schemeClr val="dk2"/>
              </a:solidFill>
              <a:latin typeface="Nunito Sans"/>
              <a:ea typeface="Nunito Sans"/>
              <a:cs typeface="Nunito Sans"/>
              <a:sym typeface="Nunito Sans"/>
            </a:endParaRPr>
          </a:p>
        </p:txBody>
      </p:sp>
      <p:cxnSp>
        <p:nvCxnSpPr>
          <p:cNvPr id="603" name="Google Shape;603;p55"/>
          <p:cNvCxnSpPr/>
          <p:nvPr/>
        </p:nvCxnSpPr>
        <p:spPr>
          <a:xfrm>
            <a:off x="4643725" y="1234025"/>
            <a:ext cx="0" cy="3113400"/>
          </a:xfrm>
          <a:prstGeom prst="straightConnector1">
            <a:avLst/>
          </a:prstGeom>
          <a:noFill/>
          <a:ln cap="flat" cmpd="sng" w="28575">
            <a:solidFill>
              <a:schemeClr val="dk2"/>
            </a:solidFill>
            <a:prstDash val="solid"/>
            <a:round/>
            <a:headEnd len="med" w="med" type="none"/>
            <a:tailEnd len="med" w="med" type="none"/>
          </a:ln>
        </p:spPr>
      </p:cxnSp>
      <p:sp>
        <p:nvSpPr>
          <p:cNvPr id="604" name="Google Shape;604;p55"/>
          <p:cNvSpPr txBox="1"/>
          <p:nvPr/>
        </p:nvSpPr>
        <p:spPr>
          <a:xfrm>
            <a:off x="2110500" y="850225"/>
            <a:ext cx="1754700" cy="123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0">
                <a:latin typeface="Nunito Sans"/>
                <a:ea typeface="Nunito Sans"/>
                <a:cs typeface="Nunito Sans"/>
                <a:sym typeface="Nunito Sans"/>
              </a:rPr>
              <a:t>😃</a:t>
            </a:r>
            <a:endParaRPr sz="10000">
              <a:latin typeface="Nunito Sans"/>
              <a:ea typeface="Nunito Sans"/>
              <a:cs typeface="Nunito Sans"/>
              <a:sym typeface="Nunito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pic>
        <p:nvPicPr>
          <p:cNvPr id="609" name="Google Shape;609;p56"/>
          <p:cNvPicPr preferRelativeResize="0"/>
          <p:nvPr/>
        </p:nvPicPr>
        <p:blipFill>
          <a:blip r:embed="rId3">
            <a:alphaModFix/>
          </a:blip>
          <a:stretch>
            <a:fillRect/>
          </a:stretch>
        </p:blipFill>
        <p:spPr>
          <a:xfrm>
            <a:off x="66875" y="469275"/>
            <a:ext cx="4231750" cy="3883824"/>
          </a:xfrm>
          <a:prstGeom prst="rect">
            <a:avLst/>
          </a:prstGeom>
          <a:noFill/>
          <a:ln>
            <a:noFill/>
          </a:ln>
        </p:spPr>
      </p:pic>
      <p:sp>
        <p:nvSpPr>
          <p:cNvPr id="610" name="Google Shape;610;p56"/>
          <p:cNvSpPr txBox="1"/>
          <p:nvPr/>
        </p:nvSpPr>
        <p:spPr>
          <a:xfrm>
            <a:off x="478175" y="4449775"/>
            <a:ext cx="3820500" cy="34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a:latin typeface="Nunito Sans"/>
                <a:ea typeface="Nunito Sans"/>
                <a:cs typeface="Nunito Sans"/>
                <a:sym typeface="Nunito Sans"/>
              </a:rPr>
              <a:t>Real-time annotation of song</a:t>
            </a:r>
            <a:endParaRPr i="1">
              <a:latin typeface="Nunito Sans"/>
              <a:ea typeface="Nunito Sans"/>
              <a:cs typeface="Nunito Sans"/>
              <a:sym typeface="Nunito Sans"/>
            </a:endParaRPr>
          </a:p>
        </p:txBody>
      </p:sp>
      <p:cxnSp>
        <p:nvCxnSpPr>
          <p:cNvPr id="611" name="Google Shape;611;p56"/>
          <p:cNvCxnSpPr/>
          <p:nvPr/>
        </p:nvCxnSpPr>
        <p:spPr>
          <a:xfrm>
            <a:off x="4477000" y="0"/>
            <a:ext cx="0" cy="5225400"/>
          </a:xfrm>
          <a:prstGeom prst="straightConnector1">
            <a:avLst/>
          </a:prstGeom>
          <a:noFill/>
          <a:ln cap="flat" cmpd="sng" w="9525">
            <a:solidFill>
              <a:schemeClr val="dk2"/>
            </a:solidFill>
            <a:prstDash val="solid"/>
            <a:round/>
            <a:headEnd len="med" w="med" type="none"/>
            <a:tailEnd len="med" w="med" type="none"/>
          </a:ln>
        </p:spPr>
      </p:cxnSp>
      <p:pic>
        <p:nvPicPr>
          <p:cNvPr id="612" name="Google Shape;612;p56"/>
          <p:cNvPicPr preferRelativeResize="0"/>
          <p:nvPr/>
        </p:nvPicPr>
        <p:blipFill>
          <a:blip r:embed="rId4">
            <a:alphaModFix/>
          </a:blip>
          <a:stretch>
            <a:fillRect/>
          </a:stretch>
        </p:blipFill>
        <p:spPr>
          <a:xfrm>
            <a:off x="4911600" y="702450"/>
            <a:ext cx="3820500" cy="3820500"/>
          </a:xfrm>
          <a:prstGeom prst="rect">
            <a:avLst/>
          </a:prstGeom>
          <a:noFill/>
          <a:ln>
            <a:noFill/>
          </a:ln>
        </p:spPr>
      </p:pic>
      <p:sp>
        <p:nvSpPr>
          <p:cNvPr id="613" name="Google Shape;613;p56"/>
          <p:cNvSpPr txBox="1"/>
          <p:nvPr>
            <p:ph idx="4294967295" type="title"/>
          </p:nvPr>
        </p:nvSpPr>
        <p:spPr>
          <a:xfrm>
            <a:off x="66875" y="49525"/>
            <a:ext cx="7717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lt1"/>
                </a:solidFill>
                <a:highlight>
                  <a:srgbClr val="FB54F4"/>
                </a:highlight>
              </a:rPr>
              <a:t>PROTOTYPE 1</a:t>
            </a:r>
            <a:endParaRPr sz="1400">
              <a:solidFill>
                <a:schemeClr val="lt1"/>
              </a:solidFill>
              <a:highlight>
                <a:srgbClr val="FB54F4"/>
              </a:highligh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pic>
        <p:nvPicPr>
          <p:cNvPr id="618" name="Google Shape;618;p57"/>
          <p:cNvPicPr preferRelativeResize="0"/>
          <p:nvPr/>
        </p:nvPicPr>
        <p:blipFill>
          <a:blip r:embed="rId3">
            <a:alphaModFix/>
          </a:blip>
          <a:stretch>
            <a:fillRect/>
          </a:stretch>
        </p:blipFill>
        <p:spPr>
          <a:xfrm>
            <a:off x="1745900" y="77725"/>
            <a:ext cx="5760699" cy="4646050"/>
          </a:xfrm>
          <a:prstGeom prst="rect">
            <a:avLst/>
          </a:prstGeom>
          <a:noFill/>
          <a:ln>
            <a:noFill/>
          </a:ln>
        </p:spPr>
      </p:pic>
      <p:sp>
        <p:nvSpPr>
          <p:cNvPr id="619" name="Google Shape;619;p57"/>
          <p:cNvSpPr txBox="1"/>
          <p:nvPr/>
        </p:nvSpPr>
        <p:spPr>
          <a:xfrm>
            <a:off x="2716000" y="4723775"/>
            <a:ext cx="3820500" cy="34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a:latin typeface="Nunito Sans"/>
                <a:ea typeface="Nunito Sans"/>
                <a:cs typeface="Nunito Sans"/>
                <a:sym typeface="Nunito Sans"/>
              </a:rPr>
              <a:t>Graph of emotional timeline</a:t>
            </a:r>
            <a:endParaRPr i="1">
              <a:latin typeface="Nunito Sans"/>
              <a:ea typeface="Nunito Sans"/>
              <a:cs typeface="Nunito Sans"/>
              <a:sym typeface="Nunito Sans"/>
            </a:endParaRPr>
          </a:p>
        </p:txBody>
      </p:sp>
      <p:sp>
        <p:nvSpPr>
          <p:cNvPr id="620" name="Google Shape;620;p57"/>
          <p:cNvSpPr txBox="1"/>
          <p:nvPr>
            <p:ph idx="4294967295" type="title"/>
          </p:nvPr>
        </p:nvSpPr>
        <p:spPr>
          <a:xfrm>
            <a:off x="66875" y="49525"/>
            <a:ext cx="7717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lt1"/>
                </a:solidFill>
                <a:highlight>
                  <a:srgbClr val="FB54F4"/>
                </a:highlight>
              </a:rPr>
              <a:t>PROTOTYPE 1</a:t>
            </a:r>
            <a:endParaRPr sz="1400">
              <a:solidFill>
                <a:schemeClr val="lt1"/>
              </a:solidFill>
              <a:highlight>
                <a:srgbClr val="FB54F4"/>
              </a:highligh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58"/>
          <p:cNvSpPr txBox="1"/>
          <p:nvPr/>
        </p:nvSpPr>
        <p:spPr>
          <a:xfrm>
            <a:off x="301730" y="1505475"/>
            <a:ext cx="39759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rgbClr val="202124"/>
                </a:solidFill>
                <a:latin typeface="Lora"/>
                <a:ea typeface="Lora"/>
                <a:cs typeface="Lora"/>
                <a:sym typeface="Lora"/>
              </a:rPr>
              <a:t>Yo te miro y se me corta la </a:t>
            </a:r>
            <a:r>
              <a:rPr b="1" lang="en" sz="1500">
                <a:solidFill>
                  <a:srgbClr val="202124"/>
                </a:solidFill>
                <a:latin typeface="Lora"/>
                <a:ea typeface="Lora"/>
                <a:cs typeface="Lora"/>
                <a:sym typeface="Lora"/>
              </a:rPr>
              <a:t>respiración</a:t>
            </a:r>
            <a:endParaRPr b="1" sz="1500">
              <a:solidFill>
                <a:srgbClr val="202124"/>
              </a:solidFill>
              <a:latin typeface="Lora"/>
              <a:ea typeface="Lora"/>
              <a:cs typeface="Lora"/>
              <a:sym typeface="Lora"/>
            </a:endParaRPr>
          </a:p>
          <a:p>
            <a:pPr indent="0" lvl="0" marL="0" rtl="0" algn="l">
              <a:spcBef>
                <a:spcPts val="0"/>
              </a:spcBef>
              <a:spcAft>
                <a:spcPts val="0"/>
              </a:spcAft>
              <a:buNone/>
            </a:pPr>
            <a:r>
              <a:rPr lang="en" sz="1500">
                <a:solidFill>
                  <a:srgbClr val="202124"/>
                </a:solidFill>
                <a:latin typeface="Lora"/>
                <a:ea typeface="Lora"/>
                <a:cs typeface="Lora"/>
                <a:sym typeface="Lora"/>
              </a:rPr>
              <a:t>Cuando tú me miras se me sube el </a:t>
            </a:r>
            <a:r>
              <a:rPr b="1" lang="en" sz="1500">
                <a:solidFill>
                  <a:srgbClr val="202124"/>
                </a:solidFill>
                <a:latin typeface="Lora"/>
                <a:ea typeface="Lora"/>
                <a:cs typeface="Lora"/>
                <a:sym typeface="Lora"/>
              </a:rPr>
              <a:t>corazón</a:t>
            </a:r>
            <a:endParaRPr b="1" sz="1500">
              <a:latin typeface="Lora"/>
              <a:ea typeface="Lora"/>
              <a:cs typeface="Lora"/>
              <a:sym typeface="Lora"/>
            </a:endParaRPr>
          </a:p>
        </p:txBody>
      </p:sp>
      <p:sp>
        <p:nvSpPr>
          <p:cNvPr id="626" name="Google Shape;626;p58"/>
          <p:cNvSpPr txBox="1"/>
          <p:nvPr/>
        </p:nvSpPr>
        <p:spPr>
          <a:xfrm>
            <a:off x="301731" y="986550"/>
            <a:ext cx="2556600" cy="68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accent5"/>
                </a:solidFill>
                <a:latin typeface="Nunito Sans"/>
                <a:ea typeface="Nunito Sans"/>
                <a:cs typeface="Nunito Sans"/>
                <a:sym typeface="Nunito Sans"/>
              </a:rPr>
              <a:t>SPANISH</a:t>
            </a:r>
            <a:endParaRPr b="1" sz="3000">
              <a:solidFill>
                <a:schemeClr val="accent5"/>
              </a:solidFill>
              <a:latin typeface="Nunito Sans"/>
              <a:ea typeface="Nunito Sans"/>
              <a:cs typeface="Nunito Sans"/>
              <a:sym typeface="Nunito Sans"/>
            </a:endParaRPr>
          </a:p>
        </p:txBody>
      </p:sp>
      <p:sp>
        <p:nvSpPr>
          <p:cNvPr id="627" name="Google Shape;627;p58"/>
          <p:cNvSpPr txBox="1"/>
          <p:nvPr/>
        </p:nvSpPr>
        <p:spPr>
          <a:xfrm>
            <a:off x="342150" y="2939525"/>
            <a:ext cx="8459700" cy="219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solidFill>
                  <a:schemeClr val="accent6"/>
                </a:solidFill>
                <a:latin typeface="Nunito Sans"/>
                <a:ea typeface="Nunito Sans"/>
                <a:cs typeface="Nunito Sans"/>
                <a:sym typeface="Nunito Sans"/>
              </a:rPr>
              <a:t>“I could sense what the gist of the song was </a:t>
            </a:r>
            <a:r>
              <a:rPr b="1" lang="en" sz="4000">
                <a:solidFill>
                  <a:schemeClr val="accent6"/>
                </a:solidFill>
                <a:latin typeface="Nunito Sans"/>
                <a:ea typeface="Nunito Sans"/>
                <a:cs typeface="Nunito Sans"/>
                <a:sym typeface="Nunito Sans"/>
              </a:rPr>
              <a:t>just by listening to it.”</a:t>
            </a:r>
            <a:endParaRPr b="1" sz="4000">
              <a:solidFill>
                <a:schemeClr val="accent6"/>
              </a:solidFill>
              <a:latin typeface="Nunito Sans"/>
              <a:ea typeface="Nunito Sans"/>
              <a:cs typeface="Nunito Sans"/>
              <a:sym typeface="Nunito Sans"/>
            </a:endParaRPr>
          </a:p>
        </p:txBody>
      </p:sp>
      <p:sp>
        <p:nvSpPr>
          <p:cNvPr id="628" name="Google Shape;628;p58"/>
          <p:cNvSpPr txBox="1"/>
          <p:nvPr/>
        </p:nvSpPr>
        <p:spPr>
          <a:xfrm>
            <a:off x="4928199" y="1580002"/>
            <a:ext cx="44613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rgbClr val="202124"/>
                </a:solidFill>
                <a:latin typeface="Lora"/>
                <a:ea typeface="Lora"/>
                <a:cs typeface="Lora"/>
                <a:sym typeface="Lora"/>
              </a:rPr>
              <a:t>I see you and this takes my </a:t>
            </a:r>
            <a:r>
              <a:rPr b="1" lang="en" sz="1500">
                <a:solidFill>
                  <a:srgbClr val="202124"/>
                </a:solidFill>
                <a:latin typeface="Lora"/>
                <a:ea typeface="Lora"/>
                <a:cs typeface="Lora"/>
                <a:sym typeface="Lora"/>
              </a:rPr>
              <a:t>breath</a:t>
            </a:r>
            <a:r>
              <a:rPr lang="en" sz="1500">
                <a:solidFill>
                  <a:srgbClr val="202124"/>
                </a:solidFill>
                <a:latin typeface="Lora"/>
                <a:ea typeface="Lora"/>
                <a:cs typeface="Lora"/>
                <a:sym typeface="Lora"/>
              </a:rPr>
              <a:t> away.</a:t>
            </a:r>
            <a:endParaRPr sz="1500">
              <a:solidFill>
                <a:srgbClr val="202124"/>
              </a:solidFill>
              <a:latin typeface="Lora"/>
              <a:ea typeface="Lora"/>
              <a:cs typeface="Lora"/>
              <a:sym typeface="Lora"/>
            </a:endParaRPr>
          </a:p>
          <a:p>
            <a:pPr indent="0" lvl="0" marL="0" rtl="0" algn="l">
              <a:spcBef>
                <a:spcPts val="0"/>
              </a:spcBef>
              <a:spcAft>
                <a:spcPts val="0"/>
              </a:spcAft>
              <a:buNone/>
            </a:pPr>
            <a:r>
              <a:rPr lang="en" sz="1500">
                <a:solidFill>
                  <a:srgbClr val="202124"/>
                </a:solidFill>
                <a:latin typeface="Lora"/>
                <a:ea typeface="Lora"/>
                <a:cs typeface="Lora"/>
                <a:sym typeface="Lora"/>
              </a:rPr>
              <a:t>When you look at me I feel my </a:t>
            </a:r>
            <a:r>
              <a:rPr b="1" lang="en" sz="1500">
                <a:solidFill>
                  <a:srgbClr val="202124"/>
                </a:solidFill>
                <a:latin typeface="Lora"/>
                <a:ea typeface="Lora"/>
                <a:cs typeface="Lora"/>
                <a:sym typeface="Lora"/>
              </a:rPr>
              <a:t>heart</a:t>
            </a:r>
            <a:endParaRPr b="1" sz="1500">
              <a:solidFill>
                <a:srgbClr val="202124"/>
              </a:solidFill>
              <a:latin typeface="Lora"/>
              <a:ea typeface="Lora"/>
              <a:cs typeface="Lora"/>
              <a:sym typeface="Lora"/>
            </a:endParaRPr>
          </a:p>
        </p:txBody>
      </p:sp>
      <p:sp>
        <p:nvSpPr>
          <p:cNvPr id="629" name="Google Shape;629;p58"/>
          <p:cNvSpPr txBox="1"/>
          <p:nvPr/>
        </p:nvSpPr>
        <p:spPr>
          <a:xfrm>
            <a:off x="4928190" y="986553"/>
            <a:ext cx="2556600" cy="68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accent5"/>
                </a:solidFill>
                <a:latin typeface="Nunito Sans"/>
                <a:ea typeface="Nunito Sans"/>
                <a:cs typeface="Nunito Sans"/>
                <a:sym typeface="Nunito Sans"/>
              </a:rPr>
              <a:t>ENGLISH</a:t>
            </a:r>
            <a:endParaRPr b="1" sz="3000">
              <a:solidFill>
                <a:schemeClr val="accent5"/>
              </a:solidFill>
              <a:latin typeface="Nunito Sans"/>
              <a:ea typeface="Nunito Sans"/>
              <a:cs typeface="Nunito Sans"/>
              <a:sym typeface="Nunito Sans"/>
            </a:endParaRPr>
          </a:p>
        </p:txBody>
      </p:sp>
      <p:cxnSp>
        <p:nvCxnSpPr>
          <p:cNvPr id="630" name="Google Shape;630;p58"/>
          <p:cNvCxnSpPr/>
          <p:nvPr/>
        </p:nvCxnSpPr>
        <p:spPr>
          <a:xfrm flipH="1" rot="10800000">
            <a:off x="4121350" y="1772925"/>
            <a:ext cx="713100" cy="15900"/>
          </a:xfrm>
          <a:prstGeom prst="straightConnector1">
            <a:avLst/>
          </a:prstGeom>
          <a:noFill/>
          <a:ln cap="flat" cmpd="sng" w="28575">
            <a:solidFill>
              <a:schemeClr val="dk2"/>
            </a:solidFill>
            <a:prstDash val="solid"/>
            <a:round/>
            <a:headEnd len="med" w="med" type="triangle"/>
            <a:tailEnd len="med" w="med" type="triangle"/>
          </a:ln>
        </p:spPr>
      </p:cxnSp>
      <p:sp>
        <p:nvSpPr>
          <p:cNvPr id="631" name="Google Shape;631;p58"/>
          <p:cNvSpPr txBox="1"/>
          <p:nvPr>
            <p:ph idx="4294967295" type="title"/>
          </p:nvPr>
        </p:nvSpPr>
        <p:spPr>
          <a:xfrm>
            <a:off x="66875" y="49525"/>
            <a:ext cx="7717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lt1"/>
                </a:solidFill>
                <a:highlight>
                  <a:srgbClr val="FB54F4"/>
                </a:highlight>
              </a:rPr>
              <a:t>PROTOTYPE 1</a:t>
            </a:r>
            <a:endParaRPr sz="1400">
              <a:solidFill>
                <a:schemeClr val="lt1"/>
              </a:solidFill>
              <a:highlight>
                <a:srgbClr val="FB54F4"/>
              </a:high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59"/>
          <p:cNvSpPr txBox="1"/>
          <p:nvPr/>
        </p:nvSpPr>
        <p:spPr>
          <a:xfrm>
            <a:off x="3746925" y="1408375"/>
            <a:ext cx="8620200" cy="190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latin typeface="Lora"/>
                <a:ea typeface="Lora"/>
                <a:cs typeface="Lora"/>
                <a:sym typeface="Lora"/>
              </a:rPr>
              <a:t>🌎 Cultural context</a:t>
            </a:r>
            <a:endParaRPr sz="4000">
              <a:latin typeface="Lora"/>
              <a:ea typeface="Lora"/>
              <a:cs typeface="Lora"/>
              <a:sym typeface="Lora"/>
            </a:endParaRPr>
          </a:p>
          <a:p>
            <a:pPr indent="0" lvl="0" marL="0" rtl="0" algn="l">
              <a:spcBef>
                <a:spcPts val="0"/>
              </a:spcBef>
              <a:spcAft>
                <a:spcPts val="0"/>
              </a:spcAft>
              <a:buNone/>
            </a:pPr>
            <a:r>
              <a:rPr lang="en" sz="4000">
                <a:latin typeface="Lora"/>
                <a:ea typeface="Lora"/>
                <a:cs typeface="Lora"/>
                <a:sym typeface="Lora"/>
              </a:rPr>
              <a:t>📈 Latin impact</a:t>
            </a:r>
            <a:endParaRPr sz="4000">
              <a:latin typeface="Lora"/>
              <a:ea typeface="Lora"/>
              <a:cs typeface="Lora"/>
              <a:sym typeface="Lora"/>
            </a:endParaRPr>
          </a:p>
          <a:p>
            <a:pPr indent="0" lvl="0" marL="0" rtl="0" algn="l">
              <a:spcBef>
                <a:spcPts val="0"/>
              </a:spcBef>
              <a:spcAft>
                <a:spcPts val="0"/>
              </a:spcAft>
              <a:buNone/>
            </a:pPr>
            <a:r>
              <a:rPr lang="en" sz="4000">
                <a:latin typeface="Lora"/>
                <a:ea typeface="Lora"/>
                <a:cs typeface="Lora"/>
                <a:sym typeface="Lora"/>
              </a:rPr>
              <a:t>🤔 Fun facts</a:t>
            </a:r>
            <a:endParaRPr sz="4000">
              <a:latin typeface="Lora"/>
              <a:ea typeface="Lora"/>
              <a:cs typeface="Lora"/>
              <a:sym typeface="Lora"/>
            </a:endParaRPr>
          </a:p>
        </p:txBody>
      </p:sp>
      <p:sp>
        <p:nvSpPr>
          <p:cNvPr id="637" name="Google Shape;637;p59"/>
          <p:cNvSpPr txBox="1"/>
          <p:nvPr/>
        </p:nvSpPr>
        <p:spPr>
          <a:xfrm>
            <a:off x="532150" y="3865800"/>
            <a:ext cx="8099700" cy="87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4000">
                <a:solidFill>
                  <a:schemeClr val="accent5"/>
                </a:solidFill>
                <a:latin typeface="Nunito Sans"/>
                <a:ea typeface="Nunito Sans"/>
                <a:cs typeface="Nunito Sans"/>
                <a:sym typeface="Nunito Sans"/>
              </a:rPr>
              <a:t>… opted in to learn about all</a:t>
            </a:r>
            <a:endParaRPr b="1" i="1" sz="4000">
              <a:solidFill>
                <a:schemeClr val="accent5"/>
              </a:solidFill>
              <a:latin typeface="Nunito Sans"/>
              <a:ea typeface="Nunito Sans"/>
              <a:cs typeface="Nunito Sans"/>
              <a:sym typeface="Nunito Sans"/>
            </a:endParaRPr>
          </a:p>
        </p:txBody>
      </p:sp>
      <p:pic>
        <p:nvPicPr>
          <p:cNvPr id="638" name="Google Shape;638;p59"/>
          <p:cNvPicPr preferRelativeResize="0"/>
          <p:nvPr/>
        </p:nvPicPr>
        <p:blipFill>
          <a:blip r:embed="rId3">
            <a:alphaModFix/>
          </a:blip>
          <a:stretch>
            <a:fillRect/>
          </a:stretch>
        </p:blipFill>
        <p:spPr>
          <a:xfrm>
            <a:off x="799575" y="1332625"/>
            <a:ext cx="1645900" cy="2059201"/>
          </a:xfrm>
          <a:prstGeom prst="rect">
            <a:avLst/>
          </a:prstGeom>
          <a:noFill/>
          <a:ln cap="flat" cmpd="sng" w="19050">
            <a:solidFill>
              <a:schemeClr val="dk2"/>
            </a:solidFill>
            <a:prstDash val="solid"/>
            <a:round/>
            <a:headEnd len="sm" w="sm" type="none"/>
            <a:tailEnd len="sm" w="sm" type="none"/>
          </a:ln>
        </p:spPr>
      </p:pic>
      <p:cxnSp>
        <p:nvCxnSpPr>
          <p:cNvPr id="639" name="Google Shape;639;p59"/>
          <p:cNvCxnSpPr/>
          <p:nvPr/>
        </p:nvCxnSpPr>
        <p:spPr>
          <a:xfrm>
            <a:off x="2677250" y="2295350"/>
            <a:ext cx="410100" cy="0"/>
          </a:xfrm>
          <a:prstGeom prst="straightConnector1">
            <a:avLst/>
          </a:prstGeom>
          <a:noFill/>
          <a:ln cap="flat" cmpd="sng" w="76200">
            <a:solidFill>
              <a:schemeClr val="dk2"/>
            </a:solidFill>
            <a:prstDash val="solid"/>
            <a:round/>
            <a:headEnd len="med" w="med" type="none"/>
            <a:tailEnd len="med" w="med" type="triangle"/>
          </a:ln>
        </p:spPr>
      </p:cxnSp>
      <p:sp>
        <p:nvSpPr>
          <p:cNvPr id="640" name="Google Shape;640;p59"/>
          <p:cNvSpPr txBox="1"/>
          <p:nvPr>
            <p:ph idx="4294967295" type="title"/>
          </p:nvPr>
        </p:nvSpPr>
        <p:spPr>
          <a:xfrm>
            <a:off x="66875" y="49525"/>
            <a:ext cx="7717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lt1"/>
                </a:solidFill>
                <a:highlight>
                  <a:srgbClr val="FB54F4"/>
                </a:highlight>
              </a:rPr>
              <a:t>PROTOTYPE 1</a:t>
            </a:r>
            <a:endParaRPr sz="1400">
              <a:solidFill>
                <a:schemeClr val="lt1"/>
              </a:solidFill>
              <a:highlight>
                <a:srgbClr val="FB54F4"/>
              </a:high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pic>
        <p:nvPicPr>
          <p:cNvPr id="645" name="Google Shape;645;p60"/>
          <p:cNvPicPr preferRelativeResize="0"/>
          <p:nvPr/>
        </p:nvPicPr>
        <p:blipFill rotWithShape="1">
          <a:blip r:embed="rId3">
            <a:alphaModFix/>
          </a:blip>
          <a:srcRect b="0" l="0" r="3147" t="0"/>
          <a:stretch/>
        </p:blipFill>
        <p:spPr>
          <a:xfrm>
            <a:off x="561225" y="1393450"/>
            <a:ext cx="2341200" cy="2336400"/>
          </a:xfrm>
          <a:prstGeom prst="ellipse">
            <a:avLst/>
          </a:prstGeom>
          <a:noFill/>
          <a:ln>
            <a:noFill/>
          </a:ln>
        </p:spPr>
      </p:pic>
      <p:sp>
        <p:nvSpPr>
          <p:cNvPr id="646" name="Google Shape;646;p60"/>
          <p:cNvSpPr txBox="1"/>
          <p:nvPr>
            <p:ph idx="2" type="subTitle"/>
          </p:nvPr>
        </p:nvSpPr>
        <p:spPr>
          <a:xfrm>
            <a:off x="3357825" y="2065747"/>
            <a:ext cx="2719200" cy="67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O</a:t>
            </a:r>
            <a:r>
              <a:rPr b="1" lang="en"/>
              <a:t>pted in</a:t>
            </a:r>
            <a:r>
              <a:rPr lang="en"/>
              <a:t> to learn about cultural context and</a:t>
            </a:r>
            <a:r>
              <a:rPr b="1" lang="en"/>
              <a:t> impact on latin music</a:t>
            </a:r>
            <a:endParaRPr b="1"/>
          </a:p>
        </p:txBody>
      </p:sp>
      <p:sp>
        <p:nvSpPr>
          <p:cNvPr id="647" name="Google Shape;647;p60"/>
          <p:cNvSpPr txBox="1"/>
          <p:nvPr>
            <p:ph idx="1" type="subTitle"/>
          </p:nvPr>
        </p:nvSpPr>
        <p:spPr>
          <a:xfrm>
            <a:off x="3357813" y="1755788"/>
            <a:ext cx="2719200" cy="420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What worked</a:t>
            </a:r>
            <a:endParaRPr/>
          </a:p>
        </p:txBody>
      </p:sp>
      <p:sp>
        <p:nvSpPr>
          <p:cNvPr id="648" name="Google Shape;648;p60"/>
          <p:cNvSpPr txBox="1"/>
          <p:nvPr>
            <p:ph idx="6" type="subTitle"/>
          </p:nvPr>
        </p:nvSpPr>
        <p:spPr>
          <a:xfrm>
            <a:off x="6273113" y="1755788"/>
            <a:ext cx="2719200" cy="420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What didn’t work?</a:t>
            </a:r>
            <a:endParaRPr/>
          </a:p>
        </p:txBody>
      </p:sp>
      <p:sp>
        <p:nvSpPr>
          <p:cNvPr id="649" name="Google Shape;649;p60"/>
          <p:cNvSpPr txBox="1"/>
          <p:nvPr>
            <p:ph idx="7" type="subTitle"/>
          </p:nvPr>
        </p:nvSpPr>
        <p:spPr>
          <a:xfrm>
            <a:off x="6273125" y="2065747"/>
            <a:ext cx="2719200" cy="67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a:t>
            </a:r>
            <a:r>
              <a:rPr b="1" lang="en"/>
              <a:t>oo much information all at once</a:t>
            </a:r>
            <a:r>
              <a:rPr lang="en"/>
              <a:t> (lyrics, translation, song itself)</a:t>
            </a:r>
            <a:endParaRPr/>
          </a:p>
        </p:txBody>
      </p:sp>
      <p:sp>
        <p:nvSpPr>
          <p:cNvPr id="650" name="Google Shape;650;p60"/>
          <p:cNvSpPr txBox="1"/>
          <p:nvPr>
            <p:ph idx="8" type="subTitle"/>
          </p:nvPr>
        </p:nvSpPr>
        <p:spPr>
          <a:xfrm>
            <a:off x="3357813" y="3323739"/>
            <a:ext cx="2719200" cy="420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New learnings</a:t>
            </a:r>
            <a:endParaRPr/>
          </a:p>
        </p:txBody>
      </p:sp>
      <p:sp>
        <p:nvSpPr>
          <p:cNvPr id="651" name="Google Shape;651;p60"/>
          <p:cNvSpPr txBox="1"/>
          <p:nvPr>
            <p:ph idx="9" type="subTitle"/>
          </p:nvPr>
        </p:nvSpPr>
        <p:spPr>
          <a:xfrm>
            <a:off x="3357825" y="3637500"/>
            <a:ext cx="2458500" cy="67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Listeners </a:t>
            </a:r>
            <a:r>
              <a:rPr lang="en"/>
              <a:t>“happy” to learn about the culture </a:t>
            </a:r>
            <a:r>
              <a:rPr b="1" lang="en"/>
              <a:t>without being a fan of the music</a:t>
            </a:r>
            <a:endParaRPr b="1"/>
          </a:p>
        </p:txBody>
      </p:sp>
      <p:sp>
        <p:nvSpPr>
          <p:cNvPr id="652" name="Google Shape;652;p60"/>
          <p:cNvSpPr txBox="1"/>
          <p:nvPr>
            <p:ph idx="13" type="subTitle"/>
          </p:nvPr>
        </p:nvSpPr>
        <p:spPr>
          <a:xfrm>
            <a:off x="6273113" y="3323739"/>
            <a:ext cx="2719200" cy="420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Going forward</a:t>
            </a:r>
            <a:endParaRPr/>
          </a:p>
        </p:txBody>
      </p:sp>
      <p:sp>
        <p:nvSpPr>
          <p:cNvPr id="653" name="Google Shape;653;p60"/>
          <p:cNvSpPr txBox="1"/>
          <p:nvPr>
            <p:ph idx="14" type="subTitle"/>
          </p:nvPr>
        </p:nvSpPr>
        <p:spPr>
          <a:xfrm>
            <a:off x="6273125" y="3637510"/>
            <a:ext cx="2719200" cy="67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Focus on the listening experience</a:t>
            </a:r>
            <a:endParaRPr/>
          </a:p>
        </p:txBody>
      </p:sp>
      <p:sp>
        <p:nvSpPr>
          <p:cNvPr id="654" name="Google Shape;654;p60"/>
          <p:cNvSpPr txBox="1"/>
          <p:nvPr>
            <p:ph idx="15" type="title"/>
          </p:nvPr>
        </p:nvSpPr>
        <p:spPr>
          <a:xfrm>
            <a:off x="2171700" y="452325"/>
            <a:ext cx="480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Findings (Prototype 1)</a:t>
            </a:r>
            <a:endParaRPr/>
          </a:p>
        </p:txBody>
      </p:sp>
      <p:sp>
        <p:nvSpPr>
          <p:cNvPr id="655" name="Google Shape;655;p60"/>
          <p:cNvSpPr txBox="1"/>
          <p:nvPr/>
        </p:nvSpPr>
        <p:spPr>
          <a:xfrm>
            <a:off x="485050" y="3877375"/>
            <a:ext cx="2417400" cy="139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1800">
                <a:solidFill>
                  <a:schemeClr val="dk2"/>
                </a:solidFill>
                <a:latin typeface="Nunito Sans"/>
                <a:ea typeface="Nunito Sans"/>
                <a:cs typeface="Nunito Sans"/>
                <a:sym typeface="Nunito Sans"/>
              </a:rPr>
              <a:t>Bryan</a:t>
            </a:r>
            <a:endParaRPr b="1" i="1" sz="1800">
              <a:solidFill>
                <a:schemeClr val="dk2"/>
              </a:solidFill>
              <a:latin typeface="Nunito Sans"/>
              <a:ea typeface="Nunito Sans"/>
              <a:cs typeface="Nunito Sans"/>
              <a:sym typeface="Nunito Sans"/>
            </a:endParaRPr>
          </a:p>
          <a:p>
            <a:pPr indent="0" lvl="0" marL="0" rtl="0" algn="ctr">
              <a:spcBef>
                <a:spcPts val="0"/>
              </a:spcBef>
              <a:spcAft>
                <a:spcPts val="0"/>
              </a:spcAft>
              <a:buClr>
                <a:schemeClr val="dk1"/>
              </a:buClr>
              <a:buSzPts val="1100"/>
              <a:buFont typeface="Arial"/>
              <a:buNone/>
            </a:pPr>
            <a:r>
              <a:rPr i="1" lang="en" sz="1500">
                <a:solidFill>
                  <a:schemeClr val="dk2"/>
                </a:solidFill>
                <a:latin typeface="Nunito Sans"/>
                <a:ea typeface="Nunito Sans"/>
                <a:cs typeface="Nunito Sans"/>
                <a:sym typeface="Nunito Sans"/>
              </a:rPr>
              <a:t>CTO at tech startup, Bachelors in Music, plays  drums and trombone</a:t>
            </a:r>
            <a:endParaRPr i="1" sz="1500">
              <a:solidFill>
                <a:schemeClr val="dk2"/>
              </a:solidFill>
              <a:latin typeface="Nunito Sans"/>
              <a:ea typeface="Nunito Sans"/>
              <a:cs typeface="Nunito Sans"/>
              <a:sym typeface="Nunito Sans"/>
            </a:endParaRPr>
          </a:p>
        </p:txBody>
      </p:sp>
      <p:sp>
        <p:nvSpPr>
          <p:cNvPr id="656" name="Google Shape;656;p60"/>
          <p:cNvSpPr txBox="1"/>
          <p:nvPr/>
        </p:nvSpPr>
        <p:spPr>
          <a:xfrm>
            <a:off x="1090775" y="1455350"/>
            <a:ext cx="1754700" cy="123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0">
                <a:latin typeface="Nunito Sans"/>
                <a:ea typeface="Nunito Sans"/>
                <a:cs typeface="Nunito Sans"/>
                <a:sym typeface="Nunito Sans"/>
              </a:rPr>
              <a:t>😃</a:t>
            </a:r>
            <a:endParaRPr sz="10000">
              <a:latin typeface="Nunito Sans"/>
              <a:ea typeface="Nunito Sans"/>
              <a:cs typeface="Nunito Sans"/>
              <a:sym typeface="Nunito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61"/>
          <p:cNvSpPr txBox="1"/>
          <p:nvPr>
            <p:ph type="title"/>
          </p:nvPr>
        </p:nvSpPr>
        <p:spPr>
          <a:xfrm>
            <a:off x="1443475" y="3460275"/>
            <a:ext cx="3015600" cy="121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t>Connor</a:t>
            </a:r>
            <a:endParaRPr sz="2400"/>
          </a:p>
          <a:p>
            <a:pPr indent="0" lvl="0" marL="0" rtl="0" algn="ctr">
              <a:spcBef>
                <a:spcPts val="0"/>
              </a:spcBef>
              <a:spcAft>
                <a:spcPts val="0"/>
              </a:spcAft>
              <a:buNone/>
            </a:pPr>
            <a:r>
              <a:rPr b="0" lang="en" sz="2400"/>
              <a:t>Stanford alum, former band member</a:t>
            </a:r>
            <a:endParaRPr sz="2400"/>
          </a:p>
        </p:txBody>
      </p:sp>
      <p:cxnSp>
        <p:nvCxnSpPr>
          <p:cNvPr id="662" name="Google Shape;662;p61"/>
          <p:cNvCxnSpPr/>
          <p:nvPr/>
        </p:nvCxnSpPr>
        <p:spPr>
          <a:xfrm>
            <a:off x="4643725" y="1234025"/>
            <a:ext cx="0" cy="3113400"/>
          </a:xfrm>
          <a:prstGeom prst="straightConnector1">
            <a:avLst/>
          </a:prstGeom>
          <a:noFill/>
          <a:ln cap="flat" cmpd="sng" w="28575">
            <a:solidFill>
              <a:schemeClr val="dk2"/>
            </a:solidFill>
            <a:prstDash val="solid"/>
            <a:round/>
            <a:headEnd len="med" w="med" type="none"/>
            <a:tailEnd len="med" w="med" type="none"/>
          </a:ln>
        </p:spPr>
      </p:cxnSp>
      <p:sp>
        <p:nvSpPr>
          <p:cNvPr id="663" name="Google Shape;663;p61"/>
          <p:cNvSpPr/>
          <p:nvPr/>
        </p:nvSpPr>
        <p:spPr>
          <a:xfrm>
            <a:off x="2039725" y="1365150"/>
            <a:ext cx="1823100" cy="1823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8000">
              <a:latin typeface="Nunito Sans"/>
              <a:ea typeface="Nunito Sans"/>
              <a:cs typeface="Nunito Sans"/>
              <a:sym typeface="Nunito Sans"/>
            </a:endParaRPr>
          </a:p>
        </p:txBody>
      </p:sp>
      <p:sp>
        <p:nvSpPr>
          <p:cNvPr id="664" name="Google Shape;664;p61"/>
          <p:cNvSpPr txBox="1"/>
          <p:nvPr/>
        </p:nvSpPr>
        <p:spPr>
          <a:xfrm>
            <a:off x="5180650" y="1451675"/>
            <a:ext cx="3000000" cy="267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2700">
                <a:solidFill>
                  <a:schemeClr val="dk2"/>
                </a:solidFill>
                <a:latin typeface="Nunito Sans"/>
                <a:ea typeface="Nunito Sans"/>
                <a:cs typeface="Nunito Sans"/>
                <a:sym typeface="Nunito Sans"/>
              </a:rPr>
              <a:t>“Some of my music choices are driven by </a:t>
            </a:r>
            <a:r>
              <a:rPr b="1" i="1" lang="en" sz="2700">
                <a:solidFill>
                  <a:schemeClr val="dk2"/>
                </a:solidFill>
                <a:latin typeface="Nunito Sans"/>
                <a:ea typeface="Nunito Sans"/>
                <a:cs typeface="Nunito Sans"/>
                <a:sym typeface="Nunito Sans"/>
              </a:rPr>
              <a:t>mood,</a:t>
            </a:r>
            <a:r>
              <a:rPr i="1" lang="en" sz="2700">
                <a:solidFill>
                  <a:schemeClr val="dk2"/>
                </a:solidFill>
                <a:latin typeface="Nunito Sans"/>
                <a:ea typeface="Nunito Sans"/>
                <a:cs typeface="Nunito Sans"/>
                <a:sym typeface="Nunito Sans"/>
              </a:rPr>
              <a:t> and some are driven by </a:t>
            </a:r>
            <a:r>
              <a:rPr b="1" i="1" lang="en" sz="2700">
                <a:solidFill>
                  <a:schemeClr val="dk2"/>
                </a:solidFill>
                <a:latin typeface="Nunito Sans"/>
                <a:ea typeface="Nunito Sans"/>
                <a:cs typeface="Nunito Sans"/>
                <a:sym typeface="Nunito Sans"/>
              </a:rPr>
              <a:t>purpose</a:t>
            </a:r>
            <a:r>
              <a:rPr i="1" lang="en" sz="2700">
                <a:solidFill>
                  <a:schemeClr val="dk2"/>
                </a:solidFill>
                <a:latin typeface="Nunito Sans"/>
                <a:ea typeface="Nunito Sans"/>
                <a:cs typeface="Nunito Sans"/>
                <a:sym typeface="Nunito Sans"/>
              </a:rPr>
              <a:t>.”</a:t>
            </a:r>
            <a:endParaRPr i="1" sz="2700">
              <a:solidFill>
                <a:schemeClr val="dk2"/>
              </a:solidFill>
              <a:latin typeface="Nunito Sans"/>
              <a:ea typeface="Nunito Sans"/>
              <a:cs typeface="Nunito Sans"/>
              <a:sym typeface="Nunito Sans"/>
            </a:endParaRPr>
          </a:p>
        </p:txBody>
      </p:sp>
      <p:sp>
        <p:nvSpPr>
          <p:cNvPr id="665" name="Google Shape;665;p61"/>
          <p:cNvSpPr txBox="1"/>
          <p:nvPr>
            <p:ph type="title"/>
          </p:nvPr>
        </p:nvSpPr>
        <p:spPr>
          <a:xfrm rot="-5400000">
            <a:off x="-1101650" y="2485925"/>
            <a:ext cx="2967300" cy="609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rPr>
              <a:t>POV #2</a:t>
            </a:r>
            <a:endParaRPr>
              <a:solidFill>
                <a:schemeClr val="lt1"/>
              </a:solidFill>
            </a:endParaRPr>
          </a:p>
        </p:txBody>
      </p:sp>
      <p:pic>
        <p:nvPicPr>
          <p:cNvPr id="666" name="Google Shape;666;p61"/>
          <p:cNvPicPr preferRelativeResize="0"/>
          <p:nvPr/>
        </p:nvPicPr>
        <p:blipFill>
          <a:blip r:embed="rId3">
            <a:alphaModFix/>
          </a:blip>
          <a:stretch>
            <a:fillRect/>
          </a:stretch>
        </p:blipFill>
        <p:spPr>
          <a:xfrm flipH="1" rot="-5400000">
            <a:off x="2465803" y="1691425"/>
            <a:ext cx="1173850" cy="1173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35"/>
          <p:cNvSpPr txBox="1"/>
          <p:nvPr/>
        </p:nvSpPr>
        <p:spPr>
          <a:xfrm>
            <a:off x="842400" y="956375"/>
            <a:ext cx="3828000" cy="69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chemeClr val="dk2"/>
                </a:solidFill>
                <a:latin typeface="Nunito Sans"/>
                <a:ea typeface="Nunito Sans"/>
                <a:cs typeface="Nunito Sans"/>
                <a:sym typeface="Nunito Sans"/>
              </a:rPr>
              <a:t>Highly-skilled m</a:t>
            </a:r>
            <a:r>
              <a:rPr b="1" lang="en" sz="2000">
                <a:solidFill>
                  <a:schemeClr val="dk2"/>
                </a:solidFill>
                <a:latin typeface="Nunito Sans"/>
                <a:ea typeface="Nunito Sans"/>
                <a:cs typeface="Nunito Sans"/>
                <a:sym typeface="Nunito Sans"/>
              </a:rPr>
              <a:t>usic</a:t>
            </a:r>
            <a:r>
              <a:rPr b="1" lang="en" sz="2000">
                <a:solidFill>
                  <a:schemeClr val="dk2"/>
                </a:solidFill>
                <a:latin typeface="Nunito Sans"/>
                <a:ea typeface="Nunito Sans"/>
                <a:cs typeface="Nunito Sans"/>
                <a:sym typeface="Nunito Sans"/>
              </a:rPr>
              <a:t> creators/producers</a:t>
            </a:r>
            <a:endParaRPr b="1" sz="2000">
              <a:solidFill>
                <a:schemeClr val="dk2"/>
              </a:solidFill>
              <a:latin typeface="Nunito Sans"/>
              <a:ea typeface="Nunito Sans"/>
              <a:cs typeface="Nunito Sans"/>
              <a:sym typeface="Nunito Sans"/>
            </a:endParaRPr>
          </a:p>
        </p:txBody>
      </p:sp>
      <p:sp>
        <p:nvSpPr>
          <p:cNvPr id="427" name="Google Shape;427;p35"/>
          <p:cNvSpPr txBox="1"/>
          <p:nvPr/>
        </p:nvSpPr>
        <p:spPr>
          <a:xfrm>
            <a:off x="5021625" y="3260550"/>
            <a:ext cx="3828000" cy="69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chemeClr val="dk2"/>
                </a:solidFill>
                <a:latin typeface="Nunito Sans"/>
                <a:ea typeface="Nunito Sans"/>
                <a:cs typeface="Nunito Sans"/>
                <a:sym typeface="Nunito Sans"/>
              </a:rPr>
              <a:t>Less-skilled musicians </a:t>
            </a:r>
            <a:endParaRPr b="1" sz="2000">
              <a:solidFill>
                <a:schemeClr val="dk2"/>
              </a:solidFill>
              <a:latin typeface="Nunito Sans"/>
              <a:ea typeface="Nunito Sans"/>
              <a:cs typeface="Nunito Sans"/>
              <a:sym typeface="Nunito Sans"/>
            </a:endParaRPr>
          </a:p>
          <a:p>
            <a:pPr indent="0" lvl="0" marL="0" rtl="0" algn="ctr">
              <a:spcBef>
                <a:spcPts val="0"/>
              </a:spcBef>
              <a:spcAft>
                <a:spcPts val="0"/>
              </a:spcAft>
              <a:buNone/>
            </a:pPr>
            <a:r>
              <a:rPr b="1" lang="en" sz="2000">
                <a:solidFill>
                  <a:schemeClr val="dk2"/>
                </a:solidFill>
                <a:latin typeface="Nunito Sans"/>
                <a:ea typeface="Nunito Sans"/>
                <a:cs typeface="Nunito Sans"/>
                <a:sym typeface="Nunito Sans"/>
              </a:rPr>
              <a:t>&amp; m</a:t>
            </a:r>
            <a:r>
              <a:rPr b="1" lang="en" sz="2000">
                <a:solidFill>
                  <a:schemeClr val="dk2"/>
                </a:solidFill>
                <a:latin typeface="Nunito Sans"/>
                <a:ea typeface="Nunito Sans"/>
                <a:cs typeface="Nunito Sans"/>
                <a:sym typeface="Nunito Sans"/>
              </a:rPr>
              <a:t>usic consumers</a:t>
            </a:r>
            <a:endParaRPr b="1" sz="2000">
              <a:solidFill>
                <a:schemeClr val="dk2"/>
              </a:solidFill>
              <a:latin typeface="Nunito Sans"/>
              <a:ea typeface="Nunito Sans"/>
              <a:cs typeface="Nunito Sans"/>
              <a:sym typeface="Nunito Sans"/>
            </a:endParaRPr>
          </a:p>
        </p:txBody>
      </p:sp>
      <p:sp>
        <p:nvSpPr>
          <p:cNvPr id="428" name="Google Shape;428;p35"/>
          <p:cNvSpPr/>
          <p:nvPr/>
        </p:nvSpPr>
        <p:spPr>
          <a:xfrm>
            <a:off x="2577648" y="1589979"/>
            <a:ext cx="4121775" cy="1544175"/>
          </a:xfrm>
          <a:custGeom>
            <a:rect b="b" l="l" r="r" t="t"/>
            <a:pathLst>
              <a:path extrusionOk="0" h="61767" w="164871">
                <a:moveTo>
                  <a:pt x="457" y="15089"/>
                </a:moveTo>
                <a:cubicBezTo>
                  <a:pt x="457" y="22850"/>
                  <a:pt x="-1371" y="31576"/>
                  <a:pt x="2539" y="38280"/>
                </a:cubicBezTo>
                <a:cubicBezTo>
                  <a:pt x="5201" y="42844"/>
                  <a:pt x="11839" y="44928"/>
                  <a:pt x="17107" y="44523"/>
                </a:cubicBezTo>
                <a:cubicBezTo>
                  <a:pt x="34868" y="43158"/>
                  <a:pt x="47082" y="25177"/>
                  <a:pt x="61109" y="14198"/>
                </a:cubicBezTo>
                <a:cubicBezTo>
                  <a:pt x="76829" y="1894"/>
                  <a:pt x="100248" y="-2861"/>
                  <a:pt x="119680" y="1710"/>
                </a:cubicBezTo>
                <a:cubicBezTo>
                  <a:pt x="131089" y="4394"/>
                  <a:pt x="132729" y="26260"/>
                  <a:pt x="126518" y="36199"/>
                </a:cubicBezTo>
                <a:cubicBezTo>
                  <a:pt x="121841" y="43683"/>
                  <a:pt x="105030" y="55634"/>
                  <a:pt x="102435" y="47199"/>
                </a:cubicBezTo>
                <a:cubicBezTo>
                  <a:pt x="100223" y="40010"/>
                  <a:pt x="102525" y="28425"/>
                  <a:pt x="109571" y="25793"/>
                </a:cubicBezTo>
                <a:cubicBezTo>
                  <a:pt x="119132" y="22222"/>
                  <a:pt x="119325" y="22237"/>
                  <a:pt x="129491" y="21333"/>
                </a:cubicBezTo>
                <a:cubicBezTo>
                  <a:pt x="136282" y="20729"/>
                  <a:pt x="142283" y="27170"/>
                  <a:pt x="146735" y="32334"/>
                </a:cubicBezTo>
                <a:cubicBezTo>
                  <a:pt x="154260" y="41062"/>
                  <a:pt x="161223" y="50836"/>
                  <a:pt x="164871" y="61767"/>
                </a:cubicBezTo>
              </a:path>
            </a:pathLst>
          </a:custGeom>
          <a:noFill/>
          <a:ln cap="flat" cmpd="sng" w="28575">
            <a:solidFill>
              <a:schemeClr val="accent3"/>
            </a:solidFill>
            <a:prstDash val="solid"/>
            <a:round/>
            <a:headEnd len="med" w="med" type="none"/>
            <a:tailEnd len="med" w="med" type="triangle"/>
          </a:ln>
        </p:spPr>
      </p:sp>
      <p:sp>
        <p:nvSpPr>
          <p:cNvPr id="429" name="Google Shape;429;p35"/>
          <p:cNvSpPr txBox="1"/>
          <p:nvPr/>
        </p:nvSpPr>
        <p:spPr>
          <a:xfrm>
            <a:off x="554525" y="4093000"/>
            <a:ext cx="34692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2000">
                <a:solidFill>
                  <a:schemeClr val="dk2"/>
                </a:solidFill>
                <a:latin typeface="Lora"/>
                <a:ea typeface="Lora"/>
                <a:cs typeface="Lora"/>
                <a:sym typeface="Lora"/>
              </a:rPr>
              <a:t>Problem Domain</a:t>
            </a:r>
            <a:endParaRPr i="1" sz="2000">
              <a:solidFill>
                <a:schemeClr val="dk2"/>
              </a:solidFill>
              <a:latin typeface="Lora"/>
              <a:ea typeface="Lora"/>
              <a:cs typeface="Lora"/>
              <a:sym typeface="Lora"/>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0" name="Shape 670"/>
        <p:cNvGrpSpPr/>
        <p:nvPr/>
      </p:nvGrpSpPr>
      <p:grpSpPr>
        <a:xfrm>
          <a:off x="0" y="0"/>
          <a:ext cx="0" cy="0"/>
          <a:chOff x="0" y="0"/>
          <a:chExt cx="0" cy="0"/>
        </a:xfrm>
      </p:grpSpPr>
      <p:sp>
        <p:nvSpPr>
          <p:cNvPr id="671" name="Google Shape;671;p62"/>
          <p:cNvSpPr txBox="1"/>
          <p:nvPr>
            <p:ph idx="4294967295" type="title"/>
          </p:nvPr>
        </p:nvSpPr>
        <p:spPr>
          <a:xfrm>
            <a:off x="395525" y="547550"/>
            <a:ext cx="29673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POV #2</a:t>
            </a:r>
            <a:endParaRPr/>
          </a:p>
        </p:txBody>
      </p:sp>
      <p:sp>
        <p:nvSpPr>
          <p:cNvPr id="672" name="Google Shape;672;p62"/>
          <p:cNvSpPr txBox="1"/>
          <p:nvPr/>
        </p:nvSpPr>
        <p:spPr>
          <a:xfrm>
            <a:off x="284925" y="1231375"/>
            <a:ext cx="8638800" cy="232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chemeClr val="dk2"/>
                </a:solidFill>
                <a:latin typeface="Nunito Sans"/>
                <a:ea typeface="Nunito Sans"/>
                <a:cs typeface="Nunito Sans"/>
                <a:sym typeface="Nunito Sans"/>
              </a:rPr>
              <a:t>WE MET…</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None/>
            </a:pPr>
            <a:r>
              <a:rPr lang="en" sz="1800">
                <a:solidFill>
                  <a:schemeClr val="dk1"/>
                </a:solidFill>
                <a:latin typeface="Nunito Sans"/>
                <a:ea typeface="Nunito Sans"/>
                <a:cs typeface="Nunito Sans"/>
                <a:sym typeface="Nunito Sans"/>
              </a:rPr>
              <a:t>Connor, a </a:t>
            </a:r>
            <a:r>
              <a:rPr b="1" lang="en" sz="1800">
                <a:solidFill>
                  <a:schemeClr val="dk1"/>
                </a:solidFill>
                <a:latin typeface="Nunito Sans"/>
                <a:ea typeface="Nunito Sans"/>
                <a:cs typeface="Nunito Sans"/>
                <a:sym typeface="Nunito Sans"/>
              </a:rPr>
              <a:t>23-year-old recent Stanford graduate</a:t>
            </a:r>
            <a:r>
              <a:rPr lang="en" sz="1800">
                <a:solidFill>
                  <a:schemeClr val="dk1"/>
                </a:solidFill>
                <a:latin typeface="Nunito Sans"/>
                <a:ea typeface="Nunito Sans"/>
                <a:cs typeface="Nunito Sans"/>
                <a:sym typeface="Nunito Sans"/>
              </a:rPr>
              <a:t> who plays the trombone and was formerly in marching band.</a:t>
            </a:r>
            <a:endParaRPr sz="1800">
              <a:solidFill>
                <a:schemeClr val="dk1"/>
              </a:solidFill>
              <a:latin typeface="Nunito Sans"/>
              <a:ea typeface="Nunito Sans"/>
              <a:cs typeface="Nunito Sans"/>
              <a:sym typeface="Nunito Sans"/>
            </a:endParaRPr>
          </a:p>
          <a:p>
            <a:pPr indent="0" lvl="0" marL="0" rtl="0" algn="l">
              <a:spcBef>
                <a:spcPts val="0"/>
              </a:spcBef>
              <a:spcAft>
                <a:spcPts val="0"/>
              </a:spcAft>
              <a:buNone/>
            </a:pPr>
            <a:r>
              <a:t/>
            </a:r>
            <a:endParaRPr sz="1100">
              <a:solidFill>
                <a:schemeClr val="dk1"/>
              </a:solidFill>
              <a:latin typeface="Nunito Sans"/>
              <a:ea typeface="Nunito Sans"/>
              <a:cs typeface="Nunito Sans"/>
              <a:sym typeface="Nunito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6" name="Shape 676"/>
        <p:cNvGrpSpPr/>
        <p:nvPr/>
      </p:nvGrpSpPr>
      <p:grpSpPr>
        <a:xfrm>
          <a:off x="0" y="0"/>
          <a:ext cx="0" cy="0"/>
          <a:chOff x="0" y="0"/>
          <a:chExt cx="0" cy="0"/>
        </a:xfrm>
      </p:grpSpPr>
      <p:sp>
        <p:nvSpPr>
          <p:cNvPr id="677" name="Google Shape;677;p63"/>
          <p:cNvSpPr txBox="1"/>
          <p:nvPr>
            <p:ph idx="4294967295" type="title"/>
          </p:nvPr>
        </p:nvSpPr>
        <p:spPr>
          <a:xfrm>
            <a:off x="395525" y="547550"/>
            <a:ext cx="29673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POV #2</a:t>
            </a:r>
            <a:endParaRPr/>
          </a:p>
        </p:txBody>
      </p:sp>
      <p:sp>
        <p:nvSpPr>
          <p:cNvPr id="678" name="Google Shape;678;p63"/>
          <p:cNvSpPr txBox="1"/>
          <p:nvPr/>
        </p:nvSpPr>
        <p:spPr>
          <a:xfrm>
            <a:off x="284925" y="1231375"/>
            <a:ext cx="8638800" cy="232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chemeClr val="dk2"/>
                </a:solidFill>
                <a:latin typeface="Nunito Sans"/>
                <a:ea typeface="Nunito Sans"/>
                <a:cs typeface="Nunito Sans"/>
                <a:sym typeface="Nunito Sans"/>
              </a:rPr>
              <a:t>WE MET…</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None/>
            </a:pPr>
            <a:r>
              <a:rPr lang="en" sz="1800">
                <a:solidFill>
                  <a:schemeClr val="dk1"/>
                </a:solidFill>
                <a:latin typeface="Nunito Sans"/>
                <a:ea typeface="Nunito Sans"/>
                <a:cs typeface="Nunito Sans"/>
                <a:sym typeface="Nunito Sans"/>
              </a:rPr>
              <a:t>Connor, a </a:t>
            </a:r>
            <a:r>
              <a:rPr b="1" lang="en" sz="1800">
                <a:solidFill>
                  <a:schemeClr val="dk1"/>
                </a:solidFill>
                <a:latin typeface="Nunito Sans"/>
                <a:ea typeface="Nunito Sans"/>
                <a:cs typeface="Nunito Sans"/>
                <a:sym typeface="Nunito Sans"/>
              </a:rPr>
              <a:t>23-year-old recent Stanford graduate</a:t>
            </a:r>
            <a:r>
              <a:rPr lang="en" sz="1800">
                <a:solidFill>
                  <a:schemeClr val="dk1"/>
                </a:solidFill>
                <a:latin typeface="Nunito Sans"/>
                <a:ea typeface="Nunito Sans"/>
                <a:cs typeface="Nunito Sans"/>
                <a:sym typeface="Nunito Sans"/>
              </a:rPr>
              <a:t> who plays the trombone and was formerly in marching band.</a:t>
            </a:r>
            <a:endParaRPr sz="1800">
              <a:solidFill>
                <a:schemeClr val="dk1"/>
              </a:solidFill>
              <a:latin typeface="Nunito Sans"/>
              <a:ea typeface="Nunito Sans"/>
              <a:cs typeface="Nunito Sans"/>
              <a:sym typeface="Nunito Sans"/>
            </a:endParaRPr>
          </a:p>
          <a:p>
            <a:pPr indent="0" lvl="0" marL="0" rtl="0" algn="l">
              <a:spcBef>
                <a:spcPts val="0"/>
              </a:spcBef>
              <a:spcAft>
                <a:spcPts val="0"/>
              </a:spcAft>
              <a:buNone/>
            </a:pPr>
            <a:r>
              <a:t/>
            </a:r>
            <a:endParaRPr sz="1800">
              <a:solidFill>
                <a:schemeClr val="dk1"/>
              </a:solidFill>
              <a:latin typeface="Nunito Sans"/>
              <a:ea typeface="Nunito Sans"/>
              <a:cs typeface="Nunito Sans"/>
              <a:sym typeface="Nunito Sans"/>
            </a:endParaRPr>
          </a:p>
          <a:p>
            <a:pPr indent="0" lvl="0" marL="0" rtl="0" algn="l">
              <a:spcBef>
                <a:spcPts val="0"/>
              </a:spcBef>
              <a:spcAft>
                <a:spcPts val="0"/>
              </a:spcAft>
              <a:buNone/>
            </a:pPr>
            <a:r>
              <a:rPr b="1" lang="en" sz="1300">
                <a:solidFill>
                  <a:schemeClr val="dk2"/>
                </a:solidFill>
                <a:latin typeface="Nunito Sans"/>
                <a:ea typeface="Nunito Sans"/>
                <a:cs typeface="Nunito Sans"/>
                <a:sym typeface="Nunito Sans"/>
              </a:rPr>
              <a:t>WE WERE SURPRISED TO REALIZE… </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None/>
            </a:pPr>
            <a:r>
              <a:rPr lang="en" sz="1800">
                <a:solidFill>
                  <a:schemeClr val="dk1"/>
                </a:solidFill>
                <a:latin typeface="Nunito Sans"/>
                <a:ea typeface="Nunito Sans"/>
                <a:cs typeface="Nunito Sans"/>
                <a:sym typeface="Nunito Sans"/>
              </a:rPr>
              <a:t>they use music to help </a:t>
            </a:r>
            <a:r>
              <a:rPr b="1" lang="en" sz="1800">
                <a:solidFill>
                  <a:schemeClr val="dk1"/>
                </a:solidFill>
                <a:latin typeface="Nunito Sans"/>
                <a:ea typeface="Nunito Sans"/>
                <a:cs typeface="Nunito Sans"/>
                <a:sym typeface="Nunito Sans"/>
              </a:rPr>
              <a:t>quell feelings of anger</a:t>
            </a:r>
            <a:r>
              <a:rPr lang="en" sz="1800">
                <a:solidFill>
                  <a:schemeClr val="dk1"/>
                </a:solidFill>
                <a:latin typeface="Nunito Sans"/>
                <a:ea typeface="Nunito Sans"/>
                <a:cs typeface="Nunito Sans"/>
                <a:sym typeface="Nunito Sans"/>
              </a:rPr>
              <a:t>, but are</a:t>
            </a:r>
            <a:r>
              <a:rPr b="1" lang="en" sz="1800">
                <a:solidFill>
                  <a:schemeClr val="dk1"/>
                </a:solidFill>
                <a:latin typeface="Nunito Sans"/>
                <a:ea typeface="Nunito Sans"/>
                <a:cs typeface="Nunito Sans"/>
                <a:sym typeface="Nunito Sans"/>
              </a:rPr>
              <a:t> unable to use music</a:t>
            </a:r>
            <a:r>
              <a:rPr lang="en" sz="1800">
                <a:solidFill>
                  <a:schemeClr val="dk1"/>
                </a:solidFill>
                <a:latin typeface="Nunito Sans"/>
                <a:ea typeface="Nunito Sans"/>
                <a:cs typeface="Nunito Sans"/>
                <a:sym typeface="Nunito Sans"/>
              </a:rPr>
              <a:t> to help quell other types of negative emotions like </a:t>
            </a:r>
            <a:r>
              <a:rPr b="1" lang="en" sz="1800">
                <a:solidFill>
                  <a:schemeClr val="dk1"/>
                </a:solidFill>
                <a:latin typeface="Nunito Sans"/>
                <a:ea typeface="Nunito Sans"/>
                <a:cs typeface="Nunito Sans"/>
                <a:sym typeface="Nunito Sans"/>
              </a:rPr>
              <a:t>sadness.</a:t>
            </a:r>
            <a:endParaRPr b="1" sz="1800">
              <a:solidFill>
                <a:schemeClr val="dk1"/>
              </a:solidFill>
              <a:latin typeface="Nunito Sans"/>
              <a:ea typeface="Nunito Sans"/>
              <a:cs typeface="Nunito Sans"/>
              <a:sym typeface="Nunito Sans"/>
            </a:endParaRPr>
          </a:p>
          <a:p>
            <a:pPr indent="0" lvl="0" marL="0" rtl="0" algn="l">
              <a:spcBef>
                <a:spcPts val="0"/>
              </a:spcBef>
              <a:spcAft>
                <a:spcPts val="0"/>
              </a:spcAft>
              <a:buNone/>
            </a:pPr>
            <a:r>
              <a:t/>
            </a:r>
            <a:endParaRPr sz="1100">
              <a:solidFill>
                <a:schemeClr val="dk1"/>
              </a:solidFill>
              <a:latin typeface="Nunito Sans"/>
              <a:ea typeface="Nunito Sans"/>
              <a:cs typeface="Nunito Sans"/>
              <a:sym typeface="Nunito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82" name="Shape 682"/>
        <p:cNvGrpSpPr/>
        <p:nvPr/>
      </p:nvGrpSpPr>
      <p:grpSpPr>
        <a:xfrm>
          <a:off x="0" y="0"/>
          <a:ext cx="0" cy="0"/>
          <a:chOff x="0" y="0"/>
          <a:chExt cx="0" cy="0"/>
        </a:xfrm>
      </p:grpSpPr>
      <p:sp>
        <p:nvSpPr>
          <p:cNvPr id="683" name="Google Shape;683;p64"/>
          <p:cNvSpPr txBox="1"/>
          <p:nvPr>
            <p:ph idx="4294967295" type="title"/>
          </p:nvPr>
        </p:nvSpPr>
        <p:spPr>
          <a:xfrm>
            <a:off x="395525" y="547550"/>
            <a:ext cx="29673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POV #2</a:t>
            </a:r>
            <a:endParaRPr/>
          </a:p>
        </p:txBody>
      </p:sp>
      <p:sp>
        <p:nvSpPr>
          <p:cNvPr id="684" name="Google Shape;684;p64"/>
          <p:cNvSpPr txBox="1"/>
          <p:nvPr/>
        </p:nvSpPr>
        <p:spPr>
          <a:xfrm>
            <a:off x="284925" y="1231375"/>
            <a:ext cx="8638800" cy="232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chemeClr val="dk2"/>
                </a:solidFill>
                <a:latin typeface="Nunito Sans"/>
                <a:ea typeface="Nunito Sans"/>
                <a:cs typeface="Nunito Sans"/>
                <a:sym typeface="Nunito Sans"/>
              </a:rPr>
              <a:t>WE MET…</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None/>
            </a:pPr>
            <a:r>
              <a:rPr lang="en" sz="1800">
                <a:solidFill>
                  <a:schemeClr val="dk1"/>
                </a:solidFill>
                <a:latin typeface="Nunito Sans"/>
                <a:ea typeface="Nunito Sans"/>
                <a:cs typeface="Nunito Sans"/>
                <a:sym typeface="Nunito Sans"/>
              </a:rPr>
              <a:t>Connor, a </a:t>
            </a:r>
            <a:r>
              <a:rPr b="1" lang="en" sz="1800">
                <a:solidFill>
                  <a:schemeClr val="dk1"/>
                </a:solidFill>
                <a:latin typeface="Nunito Sans"/>
                <a:ea typeface="Nunito Sans"/>
                <a:cs typeface="Nunito Sans"/>
                <a:sym typeface="Nunito Sans"/>
              </a:rPr>
              <a:t>23-year-old recent Stanford graduate</a:t>
            </a:r>
            <a:r>
              <a:rPr lang="en" sz="1800">
                <a:solidFill>
                  <a:schemeClr val="dk1"/>
                </a:solidFill>
                <a:latin typeface="Nunito Sans"/>
                <a:ea typeface="Nunito Sans"/>
                <a:cs typeface="Nunito Sans"/>
                <a:sym typeface="Nunito Sans"/>
              </a:rPr>
              <a:t> who plays the trombone and was formerly in marching band.</a:t>
            </a:r>
            <a:endParaRPr sz="1800">
              <a:solidFill>
                <a:schemeClr val="dk1"/>
              </a:solidFill>
              <a:latin typeface="Nunito Sans"/>
              <a:ea typeface="Nunito Sans"/>
              <a:cs typeface="Nunito Sans"/>
              <a:sym typeface="Nunito Sans"/>
            </a:endParaRPr>
          </a:p>
          <a:p>
            <a:pPr indent="0" lvl="0" marL="0" rtl="0" algn="l">
              <a:spcBef>
                <a:spcPts val="0"/>
              </a:spcBef>
              <a:spcAft>
                <a:spcPts val="0"/>
              </a:spcAft>
              <a:buNone/>
            </a:pPr>
            <a:r>
              <a:t/>
            </a:r>
            <a:endParaRPr sz="1800">
              <a:solidFill>
                <a:schemeClr val="dk1"/>
              </a:solidFill>
              <a:latin typeface="Nunito Sans"/>
              <a:ea typeface="Nunito Sans"/>
              <a:cs typeface="Nunito Sans"/>
              <a:sym typeface="Nunito Sans"/>
            </a:endParaRPr>
          </a:p>
          <a:p>
            <a:pPr indent="0" lvl="0" marL="0" rtl="0" algn="l">
              <a:spcBef>
                <a:spcPts val="0"/>
              </a:spcBef>
              <a:spcAft>
                <a:spcPts val="0"/>
              </a:spcAft>
              <a:buNone/>
            </a:pPr>
            <a:r>
              <a:rPr b="1" lang="en" sz="1300">
                <a:solidFill>
                  <a:schemeClr val="dk2"/>
                </a:solidFill>
                <a:latin typeface="Nunito Sans"/>
                <a:ea typeface="Nunito Sans"/>
                <a:cs typeface="Nunito Sans"/>
                <a:sym typeface="Nunito Sans"/>
              </a:rPr>
              <a:t>WE WERE SURPRISED TO REALIZE… </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None/>
            </a:pPr>
            <a:r>
              <a:rPr lang="en" sz="1800">
                <a:solidFill>
                  <a:schemeClr val="dk1"/>
                </a:solidFill>
                <a:latin typeface="Nunito Sans"/>
                <a:ea typeface="Nunito Sans"/>
                <a:cs typeface="Nunito Sans"/>
                <a:sym typeface="Nunito Sans"/>
              </a:rPr>
              <a:t>they use music to help </a:t>
            </a:r>
            <a:r>
              <a:rPr b="1" lang="en" sz="1800">
                <a:solidFill>
                  <a:schemeClr val="dk1"/>
                </a:solidFill>
                <a:latin typeface="Nunito Sans"/>
                <a:ea typeface="Nunito Sans"/>
                <a:cs typeface="Nunito Sans"/>
                <a:sym typeface="Nunito Sans"/>
              </a:rPr>
              <a:t>quell feelings of anger</a:t>
            </a:r>
            <a:r>
              <a:rPr lang="en" sz="1800">
                <a:solidFill>
                  <a:schemeClr val="dk1"/>
                </a:solidFill>
                <a:latin typeface="Nunito Sans"/>
                <a:ea typeface="Nunito Sans"/>
                <a:cs typeface="Nunito Sans"/>
                <a:sym typeface="Nunito Sans"/>
              </a:rPr>
              <a:t>, but are</a:t>
            </a:r>
            <a:r>
              <a:rPr b="1" lang="en" sz="1800">
                <a:solidFill>
                  <a:schemeClr val="dk1"/>
                </a:solidFill>
                <a:latin typeface="Nunito Sans"/>
                <a:ea typeface="Nunito Sans"/>
                <a:cs typeface="Nunito Sans"/>
                <a:sym typeface="Nunito Sans"/>
              </a:rPr>
              <a:t> unable to use music</a:t>
            </a:r>
            <a:r>
              <a:rPr lang="en" sz="1800">
                <a:solidFill>
                  <a:schemeClr val="dk1"/>
                </a:solidFill>
                <a:latin typeface="Nunito Sans"/>
                <a:ea typeface="Nunito Sans"/>
                <a:cs typeface="Nunito Sans"/>
                <a:sym typeface="Nunito Sans"/>
              </a:rPr>
              <a:t> to help quell other types of negative emotions like </a:t>
            </a:r>
            <a:r>
              <a:rPr b="1" lang="en" sz="1800">
                <a:solidFill>
                  <a:schemeClr val="dk1"/>
                </a:solidFill>
                <a:latin typeface="Nunito Sans"/>
                <a:ea typeface="Nunito Sans"/>
                <a:cs typeface="Nunito Sans"/>
                <a:sym typeface="Nunito Sans"/>
              </a:rPr>
              <a:t>sadness.</a:t>
            </a:r>
            <a:endParaRPr b="1" sz="1800">
              <a:solidFill>
                <a:schemeClr val="dk1"/>
              </a:solidFill>
              <a:latin typeface="Nunito Sans"/>
              <a:ea typeface="Nunito Sans"/>
              <a:cs typeface="Nunito Sans"/>
              <a:sym typeface="Nunito Sans"/>
            </a:endParaRPr>
          </a:p>
          <a:p>
            <a:pPr indent="0" lvl="0" marL="0" rtl="0" algn="l">
              <a:spcBef>
                <a:spcPts val="0"/>
              </a:spcBef>
              <a:spcAft>
                <a:spcPts val="0"/>
              </a:spcAft>
              <a:buNone/>
            </a:pPr>
            <a:r>
              <a:t/>
            </a:r>
            <a:endParaRPr sz="1800">
              <a:solidFill>
                <a:schemeClr val="dk1"/>
              </a:solidFill>
              <a:latin typeface="Nunito Sans"/>
              <a:ea typeface="Nunito Sans"/>
              <a:cs typeface="Nunito Sans"/>
              <a:sym typeface="Nunito Sans"/>
            </a:endParaRPr>
          </a:p>
          <a:p>
            <a:pPr indent="0" lvl="0" marL="0" rtl="0" algn="l">
              <a:spcBef>
                <a:spcPts val="0"/>
              </a:spcBef>
              <a:spcAft>
                <a:spcPts val="0"/>
              </a:spcAft>
              <a:buNone/>
            </a:pPr>
            <a:r>
              <a:rPr b="1" lang="en" sz="1300">
                <a:solidFill>
                  <a:schemeClr val="dk2"/>
                </a:solidFill>
                <a:latin typeface="Nunito Sans"/>
                <a:ea typeface="Nunito Sans"/>
                <a:cs typeface="Nunito Sans"/>
                <a:sym typeface="Nunito Sans"/>
              </a:rPr>
              <a:t>WE WONDER IF THIS MEANS…</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None/>
            </a:pPr>
            <a:r>
              <a:rPr lang="en" sz="1800">
                <a:solidFill>
                  <a:schemeClr val="dk1"/>
                </a:solidFill>
                <a:latin typeface="Nunito Sans"/>
                <a:ea typeface="Nunito Sans"/>
                <a:cs typeface="Nunito Sans"/>
                <a:sym typeface="Nunito Sans"/>
              </a:rPr>
              <a:t>there is something specific about the emotion of sadness that </a:t>
            </a:r>
            <a:r>
              <a:rPr b="1" lang="en" sz="1800">
                <a:solidFill>
                  <a:schemeClr val="dk1"/>
                </a:solidFill>
                <a:latin typeface="Nunito Sans"/>
                <a:ea typeface="Nunito Sans"/>
                <a:cs typeface="Nunito Sans"/>
                <a:sym typeface="Nunito Sans"/>
              </a:rPr>
              <a:t>makes it difficult to alleviate via music.	</a:t>
            </a:r>
            <a:endParaRPr b="1" sz="1800">
              <a:solidFill>
                <a:schemeClr val="accent5"/>
              </a:solidFill>
              <a:latin typeface="Nunito Sans"/>
              <a:ea typeface="Nunito Sans"/>
              <a:cs typeface="Nunito Sans"/>
              <a:sym typeface="Nunito Sans"/>
            </a:endParaRPr>
          </a:p>
          <a:p>
            <a:pPr indent="0" lvl="0" marL="0" rtl="0" algn="l">
              <a:spcBef>
                <a:spcPts val="0"/>
              </a:spcBef>
              <a:spcAft>
                <a:spcPts val="0"/>
              </a:spcAft>
              <a:buNone/>
            </a:pPr>
            <a:r>
              <a:t/>
            </a:r>
            <a:endParaRPr sz="1100">
              <a:solidFill>
                <a:schemeClr val="dk1"/>
              </a:solidFill>
              <a:latin typeface="Nunito Sans"/>
              <a:ea typeface="Nunito Sans"/>
              <a:cs typeface="Nunito Sans"/>
              <a:sym typeface="Nunito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88" name="Shape 688"/>
        <p:cNvGrpSpPr/>
        <p:nvPr/>
      </p:nvGrpSpPr>
      <p:grpSpPr>
        <a:xfrm>
          <a:off x="0" y="0"/>
          <a:ext cx="0" cy="0"/>
          <a:chOff x="0" y="0"/>
          <a:chExt cx="0" cy="0"/>
        </a:xfrm>
      </p:grpSpPr>
      <p:sp>
        <p:nvSpPr>
          <p:cNvPr id="689" name="Google Shape;689;p65"/>
          <p:cNvSpPr txBox="1"/>
          <p:nvPr>
            <p:ph idx="4294967295" type="title"/>
          </p:nvPr>
        </p:nvSpPr>
        <p:spPr>
          <a:xfrm>
            <a:off x="395525" y="547550"/>
            <a:ext cx="29673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POV #2</a:t>
            </a:r>
            <a:endParaRPr/>
          </a:p>
        </p:txBody>
      </p:sp>
      <p:sp>
        <p:nvSpPr>
          <p:cNvPr id="690" name="Google Shape;690;p65"/>
          <p:cNvSpPr txBox="1"/>
          <p:nvPr/>
        </p:nvSpPr>
        <p:spPr>
          <a:xfrm>
            <a:off x="284925" y="1231375"/>
            <a:ext cx="8638800" cy="232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chemeClr val="dk2"/>
                </a:solidFill>
                <a:latin typeface="Nunito Sans"/>
                <a:ea typeface="Nunito Sans"/>
                <a:cs typeface="Nunito Sans"/>
                <a:sym typeface="Nunito Sans"/>
              </a:rPr>
              <a:t>WE MET…</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None/>
            </a:pPr>
            <a:r>
              <a:rPr lang="en" sz="1800">
                <a:solidFill>
                  <a:schemeClr val="dk1"/>
                </a:solidFill>
                <a:latin typeface="Nunito Sans"/>
                <a:ea typeface="Nunito Sans"/>
                <a:cs typeface="Nunito Sans"/>
                <a:sym typeface="Nunito Sans"/>
              </a:rPr>
              <a:t>Connor, a </a:t>
            </a:r>
            <a:r>
              <a:rPr b="1" lang="en" sz="1800">
                <a:solidFill>
                  <a:schemeClr val="dk1"/>
                </a:solidFill>
                <a:latin typeface="Nunito Sans"/>
                <a:ea typeface="Nunito Sans"/>
                <a:cs typeface="Nunito Sans"/>
                <a:sym typeface="Nunito Sans"/>
              </a:rPr>
              <a:t>23-year-old recent Stanford graduate</a:t>
            </a:r>
            <a:r>
              <a:rPr lang="en" sz="1800">
                <a:solidFill>
                  <a:schemeClr val="dk1"/>
                </a:solidFill>
                <a:latin typeface="Nunito Sans"/>
                <a:ea typeface="Nunito Sans"/>
                <a:cs typeface="Nunito Sans"/>
                <a:sym typeface="Nunito Sans"/>
              </a:rPr>
              <a:t> who plays the trombone and was formerly in marching band.</a:t>
            </a:r>
            <a:endParaRPr sz="1800">
              <a:solidFill>
                <a:schemeClr val="dk1"/>
              </a:solidFill>
              <a:latin typeface="Nunito Sans"/>
              <a:ea typeface="Nunito Sans"/>
              <a:cs typeface="Nunito Sans"/>
              <a:sym typeface="Nunito Sans"/>
            </a:endParaRPr>
          </a:p>
          <a:p>
            <a:pPr indent="0" lvl="0" marL="0" rtl="0" algn="l">
              <a:spcBef>
                <a:spcPts val="0"/>
              </a:spcBef>
              <a:spcAft>
                <a:spcPts val="0"/>
              </a:spcAft>
              <a:buNone/>
            </a:pPr>
            <a:r>
              <a:t/>
            </a:r>
            <a:endParaRPr sz="1800">
              <a:solidFill>
                <a:schemeClr val="dk1"/>
              </a:solidFill>
              <a:latin typeface="Nunito Sans"/>
              <a:ea typeface="Nunito Sans"/>
              <a:cs typeface="Nunito Sans"/>
              <a:sym typeface="Nunito Sans"/>
            </a:endParaRPr>
          </a:p>
          <a:p>
            <a:pPr indent="0" lvl="0" marL="0" rtl="0" algn="l">
              <a:spcBef>
                <a:spcPts val="0"/>
              </a:spcBef>
              <a:spcAft>
                <a:spcPts val="0"/>
              </a:spcAft>
              <a:buNone/>
            </a:pPr>
            <a:r>
              <a:rPr b="1" lang="en" sz="1300">
                <a:solidFill>
                  <a:schemeClr val="dk2"/>
                </a:solidFill>
                <a:latin typeface="Nunito Sans"/>
                <a:ea typeface="Nunito Sans"/>
                <a:cs typeface="Nunito Sans"/>
                <a:sym typeface="Nunito Sans"/>
              </a:rPr>
              <a:t>WE WERE SURPRISED TO REALIZE… </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None/>
            </a:pPr>
            <a:r>
              <a:rPr lang="en" sz="1800">
                <a:solidFill>
                  <a:schemeClr val="dk1"/>
                </a:solidFill>
                <a:latin typeface="Nunito Sans"/>
                <a:ea typeface="Nunito Sans"/>
                <a:cs typeface="Nunito Sans"/>
                <a:sym typeface="Nunito Sans"/>
              </a:rPr>
              <a:t>they use music to help </a:t>
            </a:r>
            <a:r>
              <a:rPr b="1" lang="en" sz="1800">
                <a:solidFill>
                  <a:schemeClr val="dk1"/>
                </a:solidFill>
                <a:latin typeface="Nunito Sans"/>
                <a:ea typeface="Nunito Sans"/>
                <a:cs typeface="Nunito Sans"/>
                <a:sym typeface="Nunito Sans"/>
              </a:rPr>
              <a:t>quell feelings of anger</a:t>
            </a:r>
            <a:r>
              <a:rPr lang="en" sz="1800">
                <a:solidFill>
                  <a:schemeClr val="dk1"/>
                </a:solidFill>
                <a:latin typeface="Nunito Sans"/>
                <a:ea typeface="Nunito Sans"/>
                <a:cs typeface="Nunito Sans"/>
                <a:sym typeface="Nunito Sans"/>
              </a:rPr>
              <a:t>, but are</a:t>
            </a:r>
            <a:r>
              <a:rPr b="1" lang="en" sz="1800">
                <a:solidFill>
                  <a:schemeClr val="dk1"/>
                </a:solidFill>
                <a:latin typeface="Nunito Sans"/>
                <a:ea typeface="Nunito Sans"/>
                <a:cs typeface="Nunito Sans"/>
                <a:sym typeface="Nunito Sans"/>
              </a:rPr>
              <a:t> unable to use music</a:t>
            </a:r>
            <a:r>
              <a:rPr lang="en" sz="1800">
                <a:solidFill>
                  <a:schemeClr val="dk1"/>
                </a:solidFill>
                <a:latin typeface="Nunito Sans"/>
                <a:ea typeface="Nunito Sans"/>
                <a:cs typeface="Nunito Sans"/>
                <a:sym typeface="Nunito Sans"/>
              </a:rPr>
              <a:t> to help quell other types of negative emotions like </a:t>
            </a:r>
            <a:r>
              <a:rPr b="1" lang="en" sz="1800">
                <a:solidFill>
                  <a:schemeClr val="dk1"/>
                </a:solidFill>
                <a:latin typeface="Nunito Sans"/>
                <a:ea typeface="Nunito Sans"/>
                <a:cs typeface="Nunito Sans"/>
                <a:sym typeface="Nunito Sans"/>
              </a:rPr>
              <a:t>sadness.</a:t>
            </a:r>
            <a:endParaRPr b="1" sz="1800">
              <a:solidFill>
                <a:schemeClr val="dk1"/>
              </a:solidFill>
              <a:latin typeface="Nunito Sans"/>
              <a:ea typeface="Nunito Sans"/>
              <a:cs typeface="Nunito Sans"/>
              <a:sym typeface="Nunito Sans"/>
            </a:endParaRPr>
          </a:p>
          <a:p>
            <a:pPr indent="0" lvl="0" marL="0" rtl="0" algn="l">
              <a:spcBef>
                <a:spcPts val="0"/>
              </a:spcBef>
              <a:spcAft>
                <a:spcPts val="0"/>
              </a:spcAft>
              <a:buNone/>
            </a:pPr>
            <a:r>
              <a:t/>
            </a:r>
            <a:endParaRPr sz="1800">
              <a:solidFill>
                <a:schemeClr val="dk1"/>
              </a:solidFill>
              <a:latin typeface="Nunito Sans"/>
              <a:ea typeface="Nunito Sans"/>
              <a:cs typeface="Nunito Sans"/>
              <a:sym typeface="Nunito Sans"/>
            </a:endParaRPr>
          </a:p>
          <a:p>
            <a:pPr indent="0" lvl="0" marL="0" rtl="0" algn="l">
              <a:spcBef>
                <a:spcPts val="0"/>
              </a:spcBef>
              <a:spcAft>
                <a:spcPts val="0"/>
              </a:spcAft>
              <a:buNone/>
            </a:pPr>
            <a:r>
              <a:rPr b="1" lang="en" sz="1300">
                <a:solidFill>
                  <a:schemeClr val="dk2"/>
                </a:solidFill>
                <a:latin typeface="Nunito Sans"/>
                <a:ea typeface="Nunito Sans"/>
                <a:cs typeface="Nunito Sans"/>
                <a:sym typeface="Nunito Sans"/>
              </a:rPr>
              <a:t>WE WONDER IF THIS MEANS…</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None/>
            </a:pPr>
            <a:r>
              <a:rPr lang="en" sz="1800">
                <a:solidFill>
                  <a:schemeClr val="dk1"/>
                </a:solidFill>
                <a:latin typeface="Nunito Sans"/>
                <a:ea typeface="Nunito Sans"/>
                <a:cs typeface="Nunito Sans"/>
                <a:sym typeface="Nunito Sans"/>
              </a:rPr>
              <a:t>there is something specific about the emotion of sadness that </a:t>
            </a:r>
            <a:r>
              <a:rPr b="1" lang="en" sz="1800">
                <a:solidFill>
                  <a:schemeClr val="dk1"/>
                </a:solidFill>
                <a:latin typeface="Nunito Sans"/>
                <a:ea typeface="Nunito Sans"/>
                <a:cs typeface="Nunito Sans"/>
                <a:sym typeface="Nunito Sans"/>
              </a:rPr>
              <a:t>makes it difficult to alleviate via music.	</a:t>
            </a:r>
            <a:endParaRPr b="1" sz="1800">
              <a:solidFill>
                <a:schemeClr val="accent5"/>
              </a:solidFill>
              <a:latin typeface="Nunito Sans"/>
              <a:ea typeface="Nunito Sans"/>
              <a:cs typeface="Nunito Sans"/>
              <a:sym typeface="Nunito Sans"/>
            </a:endParaRPr>
          </a:p>
          <a:p>
            <a:pPr indent="0" lvl="0" marL="0" rtl="0" algn="l">
              <a:spcBef>
                <a:spcPts val="0"/>
              </a:spcBef>
              <a:spcAft>
                <a:spcPts val="0"/>
              </a:spcAft>
              <a:buNone/>
            </a:pPr>
            <a:r>
              <a:t/>
            </a:r>
            <a:endParaRPr sz="1800">
              <a:solidFill>
                <a:schemeClr val="accent5"/>
              </a:solidFill>
              <a:latin typeface="Nunito Sans"/>
              <a:ea typeface="Nunito Sans"/>
              <a:cs typeface="Nunito Sans"/>
              <a:sym typeface="Nunito Sans"/>
            </a:endParaRPr>
          </a:p>
          <a:p>
            <a:pPr indent="0" lvl="0" marL="0" rtl="0" algn="l">
              <a:spcBef>
                <a:spcPts val="0"/>
              </a:spcBef>
              <a:spcAft>
                <a:spcPts val="0"/>
              </a:spcAft>
              <a:buNone/>
            </a:pPr>
            <a:r>
              <a:rPr b="1" lang="en" sz="1300">
                <a:solidFill>
                  <a:schemeClr val="dk2"/>
                </a:solidFill>
                <a:latin typeface="Nunito Sans"/>
                <a:ea typeface="Nunito Sans"/>
                <a:cs typeface="Nunito Sans"/>
                <a:sym typeface="Nunito Sans"/>
              </a:rPr>
              <a:t>IT WOULD BE GAME CHANGING TO…</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None/>
            </a:pPr>
            <a:r>
              <a:rPr lang="en" sz="1800">
                <a:solidFill>
                  <a:schemeClr val="dk1"/>
                </a:solidFill>
                <a:latin typeface="Nunito Sans"/>
                <a:ea typeface="Nunito Sans"/>
                <a:cs typeface="Nunito Sans"/>
                <a:sym typeface="Nunito Sans"/>
              </a:rPr>
              <a:t>enable Connor to </a:t>
            </a:r>
            <a:r>
              <a:rPr b="1" lang="en" sz="1800">
                <a:solidFill>
                  <a:schemeClr val="dk1"/>
                </a:solidFill>
                <a:latin typeface="Nunito Sans"/>
                <a:ea typeface="Nunito Sans"/>
                <a:cs typeface="Nunito Sans"/>
                <a:sym typeface="Nunito Sans"/>
              </a:rPr>
              <a:t>resolve emotions through music, </a:t>
            </a:r>
            <a:r>
              <a:rPr lang="en" sz="1800">
                <a:solidFill>
                  <a:schemeClr val="dk1"/>
                </a:solidFill>
                <a:latin typeface="Nunito Sans"/>
                <a:ea typeface="Nunito Sans"/>
                <a:cs typeface="Nunito Sans"/>
                <a:sym typeface="Nunito Sans"/>
              </a:rPr>
              <a:t>furthering their self-discovery.</a:t>
            </a:r>
            <a:endParaRPr sz="1100">
              <a:solidFill>
                <a:schemeClr val="dk1"/>
              </a:solidFill>
              <a:latin typeface="Nunito Sans"/>
              <a:ea typeface="Nunito Sans"/>
              <a:cs typeface="Nunito Sans"/>
              <a:sym typeface="Nunito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66"/>
          <p:cNvSpPr txBox="1"/>
          <p:nvPr/>
        </p:nvSpPr>
        <p:spPr>
          <a:xfrm>
            <a:off x="138575" y="526600"/>
            <a:ext cx="3474600" cy="428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300">
                <a:solidFill>
                  <a:schemeClr val="dk2"/>
                </a:solidFill>
                <a:latin typeface="Nunito Sans"/>
                <a:ea typeface="Nunito Sans"/>
                <a:cs typeface="Nunito Sans"/>
                <a:sym typeface="Nunito Sans"/>
              </a:rPr>
              <a:t>WE MET…</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rPr lang="en" sz="1300">
                <a:solidFill>
                  <a:schemeClr val="dk1"/>
                </a:solidFill>
                <a:latin typeface="Nunito Sans"/>
                <a:ea typeface="Nunito Sans"/>
                <a:cs typeface="Nunito Sans"/>
                <a:sym typeface="Nunito Sans"/>
              </a:rPr>
              <a:t>Connor, a </a:t>
            </a:r>
            <a:r>
              <a:rPr b="1" lang="en" sz="1300">
                <a:solidFill>
                  <a:schemeClr val="dk1"/>
                </a:solidFill>
                <a:latin typeface="Nunito Sans"/>
                <a:ea typeface="Nunito Sans"/>
                <a:cs typeface="Nunito Sans"/>
                <a:sym typeface="Nunito Sans"/>
              </a:rPr>
              <a:t>23-year-old recent Stanford graduate</a:t>
            </a:r>
            <a:r>
              <a:rPr lang="en" sz="1300">
                <a:solidFill>
                  <a:schemeClr val="dk1"/>
                </a:solidFill>
                <a:latin typeface="Nunito Sans"/>
                <a:ea typeface="Nunito Sans"/>
                <a:cs typeface="Nunito Sans"/>
                <a:sym typeface="Nunito Sans"/>
              </a:rPr>
              <a:t> who plays the trombone and was formerly in marching band.</a:t>
            </a:r>
            <a:endParaRPr sz="1300">
              <a:solidFill>
                <a:schemeClr val="dk1"/>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t/>
            </a:r>
            <a:endParaRPr sz="1300">
              <a:solidFill>
                <a:schemeClr val="dk1"/>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rPr b="1" lang="en" sz="1300">
                <a:solidFill>
                  <a:schemeClr val="dk2"/>
                </a:solidFill>
                <a:latin typeface="Nunito Sans"/>
                <a:ea typeface="Nunito Sans"/>
                <a:cs typeface="Nunito Sans"/>
                <a:sym typeface="Nunito Sans"/>
              </a:rPr>
              <a:t>WE WERE SURPRISED TO REALIZE… </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rPr lang="en" sz="1300">
                <a:solidFill>
                  <a:schemeClr val="dk1"/>
                </a:solidFill>
                <a:latin typeface="Nunito Sans"/>
                <a:ea typeface="Nunito Sans"/>
                <a:cs typeface="Nunito Sans"/>
                <a:sym typeface="Nunito Sans"/>
              </a:rPr>
              <a:t>they use music to help </a:t>
            </a:r>
            <a:r>
              <a:rPr b="1" lang="en" sz="1300">
                <a:solidFill>
                  <a:schemeClr val="dk1"/>
                </a:solidFill>
                <a:latin typeface="Nunito Sans"/>
                <a:ea typeface="Nunito Sans"/>
                <a:cs typeface="Nunito Sans"/>
                <a:sym typeface="Nunito Sans"/>
              </a:rPr>
              <a:t>quell feelings of anger</a:t>
            </a:r>
            <a:r>
              <a:rPr lang="en" sz="1300">
                <a:solidFill>
                  <a:schemeClr val="dk1"/>
                </a:solidFill>
                <a:latin typeface="Nunito Sans"/>
                <a:ea typeface="Nunito Sans"/>
                <a:cs typeface="Nunito Sans"/>
                <a:sym typeface="Nunito Sans"/>
              </a:rPr>
              <a:t>, but are</a:t>
            </a:r>
            <a:r>
              <a:rPr b="1" lang="en" sz="1300">
                <a:solidFill>
                  <a:schemeClr val="dk1"/>
                </a:solidFill>
                <a:latin typeface="Nunito Sans"/>
                <a:ea typeface="Nunito Sans"/>
                <a:cs typeface="Nunito Sans"/>
                <a:sym typeface="Nunito Sans"/>
              </a:rPr>
              <a:t> unable to use music</a:t>
            </a:r>
            <a:r>
              <a:rPr lang="en" sz="1300">
                <a:solidFill>
                  <a:schemeClr val="dk1"/>
                </a:solidFill>
                <a:latin typeface="Nunito Sans"/>
                <a:ea typeface="Nunito Sans"/>
                <a:cs typeface="Nunito Sans"/>
                <a:sym typeface="Nunito Sans"/>
              </a:rPr>
              <a:t> to help quell other types of negative emotions like </a:t>
            </a:r>
            <a:r>
              <a:rPr b="1" lang="en" sz="1300">
                <a:solidFill>
                  <a:schemeClr val="dk1"/>
                </a:solidFill>
                <a:latin typeface="Nunito Sans"/>
                <a:ea typeface="Nunito Sans"/>
                <a:cs typeface="Nunito Sans"/>
                <a:sym typeface="Nunito Sans"/>
              </a:rPr>
              <a:t>sadness.</a:t>
            </a:r>
            <a:endParaRPr b="1" sz="1300">
              <a:solidFill>
                <a:schemeClr val="dk1"/>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t/>
            </a:r>
            <a:endParaRPr sz="1300">
              <a:solidFill>
                <a:schemeClr val="dk1"/>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rPr b="1" lang="en" sz="1300">
                <a:solidFill>
                  <a:schemeClr val="dk2"/>
                </a:solidFill>
                <a:latin typeface="Nunito Sans"/>
                <a:ea typeface="Nunito Sans"/>
                <a:cs typeface="Nunito Sans"/>
                <a:sym typeface="Nunito Sans"/>
              </a:rPr>
              <a:t>WE WONDER IF THIS MEANS…</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rPr lang="en" sz="1300">
                <a:solidFill>
                  <a:schemeClr val="dk1"/>
                </a:solidFill>
                <a:latin typeface="Nunito Sans"/>
                <a:ea typeface="Nunito Sans"/>
                <a:cs typeface="Nunito Sans"/>
                <a:sym typeface="Nunito Sans"/>
              </a:rPr>
              <a:t>there is something specific about the emotion of sadness that </a:t>
            </a:r>
            <a:r>
              <a:rPr b="1" lang="en" sz="1300">
                <a:solidFill>
                  <a:schemeClr val="dk1"/>
                </a:solidFill>
                <a:latin typeface="Nunito Sans"/>
                <a:ea typeface="Nunito Sans"/>
                <a:cs typeface="Nunito Sans"/>
                <a:sym typeface="Nunito Sans"/>
              </a:rPr>
              <a:t>makes it difficult to alleviate via music.	</a:t>
            </a:r>
            <a:endParaRPr b="1" sz="1300">
              <a:solidFill>
                <a:schemeClr val="accent5"/>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t/>
            </a:r>
            <a:endParaRPr sz="1300">
              <a:solidFill>
                <a:schemeClr val="accent5"/>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rPr b="1" lang="en" sz="1300">
                <a:solidFill>
                  <a:schemeClr val="dk2"/>
                </a:solidFill>
                <a:latin typeface="Nunito Sans"/>
                <a:ea typeface="Nunito Sans"/>
                <a:cs typeface="Nunito Sans"/>
                <a:sym typeface="Nunito Sans"/>
              </a:rPr>
              <a:t>IT WOULD BE GAME CHANGING TO…</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rPr lang="en" sz="1300">
                <a:solidFill>
                  <a:schemeClr val="dk1"/>
                </a:solidFill>
                <a:latin typeface="Nunito Sans"/>
                <a:ea typeface="Nunito Sans"/>
                <a:cs typeface="Nunito Sans"/>
                <a:sym typeface="Nunito Sans"/>
              </a:rPr>
              <a:t>enable Connor to </a:t>
            </a:r>
            <a:r>
              <a:rPr b="1" lang="en" sz="1300">
                <a:solidFill>
                  <a:schemeClr val="dk1"/>
                </a:solidFill>
                <a:latin typeface="Nunito Sans"/>
                <a:ea typeface="Nunito Sans"/>
                <a:cs typeface="Nunito Sans"/>
                <a:sym typeface="Nunito Sans"/>
              </a:rPr>
              <a:t>resolve emotions through music, </a:t>
            </a:r>
            <a:r>
              <a:rPr lang="en" sz="1300">
                <a:solidFill>
                  <a:schemeClr val="dk1"/>
                </a:solidFill>
                <a:latin typeface="Nunito Sans"/>
                <a:ea typeface="Nunito Sans"/>
                <a:cs typeface="Nunito Sans"/>
                <a:sym typeface="Nunito Sans"/>
              </a:rPr>
              <a:t>furthering their self-discovery.</a:t>
            </a:r>
            <a:endParaRPr sz="1300">
              <a:solidFill>
                <a:schemeClr val="dk1"/>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t/>
            </a:r>
            <a:endParaRPr b="1" sz="1300">
              <a:solidFill>
                <a:schemeClr val="dk2"/>
              </a:solidFill>
              <a:latin typeface="Nunito Sans"/>
              <a:ea typeface="Nunito Sans"/>
              <a:cs typeface="Nunito Sans"/>
              <a:sym typeface="Nunito Sans"/>
            </a:endParaRPr>
          </a:p>
        </p:txBody>
      </p:sp>
      <p:cxnSp>
        <p:nvCxnSpPr>
          <p:cNvPr id="696" name="Google Shape;696;p66"/>
          <p:cNvCxnSpPr/>
          <p:nvPr/>
        </p:nvCxnSpPr>
        <p:spPr>
          <a:xfrm>
            <a:off x="3804725" y="526600"/>
            <a:ext cx="0" cy="4286400"/>
          </a:xfrm>
          <a:prstGeom prst="straightConnector1">
            <a:avLst/>
          </a:prstGeom>
          <a:noFill/>
          <a:ln cap="flat" cmpd="sng" w="9525">
            <a:solidFill>
              <a:schemeClr val="dk2"/>
            </a:solidFill>
            <a:prstDash val="solid"/>
            <a:round/>
            <a:headEnd len="med" w="med" type="none"/>
            <a:tailEnd len="med" w="med" type="none"/>
          </a:ln>
        </p:spPr>
      </p:cxnSp>
      <p:sp>
        <p:nvSpPr>
          <p:cNvPr id="697" name="Google Shape;697;p66"/>
          <p:cNvSpPr txBox="1"/>
          <p:nvPr>
            <p:ph type="title"/>
          </p:nvPr>
        </p:nvSpPr>
        <p:spPr>
          <a:xfrm>
            <a:off x="4130250" y="526600"/>
            <a:ext cx="4858200" cy="4209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sz="4000"/>
              <a:t>How might we let music be the </a:t>
            </a:r>
            <a:r>
              <a:rPr lang="en" sz="4000"/>
              <a:t>map for emotional exploration?</a:t>
            </a:r>
            <a:endParaRPr sz="40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1" name="Shape 701"/>
        <p:cNvGrpSpPr/>
        <p:nvPr/>
      </p:nvGrpSpPr>
      <p:grpSpPr>
        <a:xfrm>
          <a:off x="0" y="0"/>
          <a:ext cx="0" cy="0"/>
          <a:chOff x="0" y="0"/>
          <a:chExt cx="0" cy="0"/>
        </a:xfrm>
      </p:grpSpPr>
      <p:sp>
        <p:nvSpPr>
          <p:cNvPr id="702" name="Google Shape;702;p67"/>
          <p:cNvSpPr/>
          <p:nvPr/>
        </p:nvSpPr>
        <p:spPr>
          <a:xfrm>
            <a:off x="-265100" y="2665900"/>
            <a:ext cx="9536400" cy="25122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Sans"/>
              <a:ea typeface="Nunito Sans"/>
              <a:cs typeface="Nunito Sans"/>
              <a:sym typeface="Nunito Sans"/>
            </a:endParaRPr>
          </a:p>
        </p:txBody>
      </p:sp>
      <p:sp>
        <p:nvSpPr>
          <p:cNvPr id="703" name="Google Shape;703;p67"/>
          <p:cNvSpPr txBox="1"/>
          <p:nvPr>
            <p:ph type="title"/>
          </p:nvPr>
        </p:nvSpPr>
        <p:spPr>
          <a:xfrm>
            <a:off x="454150" y="476825"/>
            <a:ext cx="7849200" cy="1974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sz="2000"/>
              <a:t>Solution #2</a:t>
            </a:r>
            <a:endParaRPr b="0" sz="2000"/>
          </a:p>
          <a:p>
            <a:pPr indent="0" lvl="0" marL="0" rtl="0" algn="l">
              <a:spcBef>
                <a:spcPts val="0"/>
              </a:spcBef>
              <a:spcAft>
                <a:spcPts val="0"/>
              </a:spcAft>
              <a:buNone/>
            </a:pPr>
            <a:r>
              <a:rPr b="0" i="0" lang="en" sz="3000">
                <a:latin typeface="Nunito Sans"/>
                <a:ea typeface="Nunito Sans"/>
                <a:cs typeface="Nunito Sans"/>
                <a:sym typeface="Nunito Sans"/>
              </a:rPr>
              <a:t>A digital diary that uses </a:t>
            </a:r>
            <a:r>
              <a:rPr i="0" lang="en" sz="3000">
                <a:latin typeface="Nunito Sans"/>
                <a:ea typeface="Nunito Sans"/>
                <a:cs typeface="Nunito Sans"/>
                <a:sym typeface="Nunito Sans"/>
              </a:rPr>
              <a:t>natural language processing</a:t>
            </a:r>
            <a:r>
              <a:rPr b="0" i="0" lang="en" sz="3000">
                <a:latin typeface="Nunito Sans"/>
                <a:ea typeface="Nunito Sans"/>
                <a:cs typeface="Nunito Sans"/>
                <a:sym typeface="Nunito Sans"/>
              </a:rPr>
              <a:t> to </a:t>
            </a:r>
            <a:r>
              <a:rPr i="0" lang="en" sz="3000">
                <a:latin typeface="Nunito Sans"/>
                <a:ea typeface="Nunito Sans"/>
                <a:cs typeface="Nunito Sans"/>
                <a:sym typeface="Nunito Sans"/>
              </a:rPr>
              <a:t>curate music</a:t>
            </a:r>
            <a:r>
              <a:rPr b="0" i="0" lang="en" sz="3000">
                <a:latin typeface="Nunito Sans"/>
                <a:ea typeface="Nunito Sans"/>
                <a:cs typeface="Nunito Sans"/>
                <a:sym typeface="Nunito Sans"/>
              </a:rPr>
              <a:t> that goes along with the user’s diary entries</a:t>
            </a:r>
            <a:endParaRPr b="0" i="0" sz="3000">
              <a:latin typeface="Nunito Sans"/>
              <a:ea typeface="Nunito Sans"/>
              <a:cs typeface="Nunito Sans"/>
              <a:sym typeface="Nunito Sans"/>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7" name="Shape 707"/>
        <p:cNvGrpSpPr/>
        <p:nvPr/>
      </p:nvGrpSpPr>
      <p:grpSpPr>
        <a:xfrm>
          <a:off x="0" y="0"/>
          <a:ext cx="0" cy="0"/>
          <a:chOff x="0" y="0"/>
          <a:chExt cx="0" cy="0"/>
        </a:xfrm>
      </p:grpSpPr>
      <p:sp>
        <p:nvSpPr>
          <p:cNvPr id="708" name="Google Shape;708;p68"/>
          <p:cNvSpPr/>
          <p:nvPr/>
        </p:nvSpPr>
        <p:spPr>
          <a:xfrm>
            <a:off x="-265100" y="2665900"/>
            <a:ext cx="9536400" cy="25122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Sans"/>
              <a:ea typeface="Nunito Sans"/>
              <a:cs typeface="Nunito Sans"/>
              <a:sym typeface="Nunito Sans"/>
            </a:endParaRPr>
          </a:p>
        </p:txBody>
      </p:sp>
      <p:sp>
        <p:nvSpPr>
          <p:cNvPr id="709" name="Google Shape;709;p68"/>
          <p:cNvSpPr txBox="1"/>
          <p:nvPr>
            <p:ph type="title"/>
          </p:nvPr>
        </p:nvSpPr>
        <p:spPr>
          <a:xfrm>
            <a:off x="454150" y="476825"/>
            <a:ext cx="7849200" cy="1974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sz="2000">
                <a:solidFill>
                  <a:srgbClr val="B4A7D6"/>
                </a:solidFill>
              </a:rPr>
              <a:t>Solution #2</a:t>
            </a:r>
            <a:endParaRPr b="0" sz="2000">
              <a:solidFill>
                <a:srgbClr val="B4A7D6"/>
              </a:solidFill>
            </a:endParaRPr>
          </a:p>
          <a:p>
            <a:pPr indent="0" lvl="0" marL="0" rtl="0" algn="l">
              <a:spcBef>
                <a:spcPts val="0"/>
              </a:spcBef>
              <a:spcAft>
                <a:spcPts val="0"/>
              </a:spcAft>
              <a:buNone/>
            </a:pPr>
            <a:r>
              <a:rPr b="0" i="0" lang="en" sz="3000">
                <a:solidFill>
                  <a:srgbClr val="B4A7D6"/>
                </a:solidFill>
                <a:latin typeface="Nunito Sans"/>
                <a:ea typeface="Nunito Sans"/>
                <a:cs typeface="Nunito Sans"/>
                <a:sym typeface="Nunito Sans"/>
              </a:rPr>
              <a:t>A digital diary that uses </a:t>
            </a:r>
            <a:r>
              <a:rPr i="0" lang="en" sz="3000">
                <a:solidFill>
                  <a:srgbClr val="B4A7D6"/>
                </a:solidFill>
                <a:latin typeface="Nunito Sans"/>
                <a:ea typeface="Nunito Sans"/>
                <a:cs typeface="Nunito Sans"/>
                <a:sym typeface="Nunito Sans"/>
              </a:rPr>
              <a:t>natural language processing</a:t>
            </a:r>
            <a:r>
              <a:rPr b="0" i="0" lang="en" sz="3000">
                <a:solidFill>
                  <a:srgbClr val="B4A7D6"/>
                </a:solidFill>
                <a:latin typeface="Nunito Sans"/>
                <a:ea typeface="Nunito Sans"/>
                <a:cs typeface="Nunito Sans"/>
                <a:sym typeface="Nunito Sans"/>
              </a:rPr>
              <a:t> to </a:t>
            </a:r>
            <a:r>
              <a:rPr i="0" lang="en" sz="3000">
                <a:solidFill>
                  <a:srgbClr val="B4A7D6"/>
                </a:solidFill>
                <a:latin typeface="Nunito Sans"/>
                <a:ea typeface="Nunito Sans"/>
                <a:cs typeface="Nunito Sans"/>
                <a:sym typeface="Nunito Sans"/>
              </a:rPr>
              <a:t>curate music</a:t>
            </a:r>
            <a:r>
              <a:rPr b="0" i="0" lang="en" sz="3000">
                <a:solidFill>
                  <a:srgbClr val="B4A7D6"/>
                </a:solidFill>
                <a:latin typeface="Nunito Sans"/>
                <a:ea typeface="Nunito Sans"/>
                <a:cs typeface="Nunito Sans"/>
                <a:sym typeface="Nunito Sans"/>
              </a:rPr>
              <a:t> that goes along with the user’s diary entries</a:t>
            </a:r>
            <a:endParaRPr b="0" i="0" sz="3000">
              <a:solidFill>
                <a:srgbClr val="B4A7D6"/>
              </a:solidFill>
              <a:latin typeface="Nunito Sans"/>
              <a:ea typeface="Nunito Sans"/>
              <a:cs typeface="Nunito Sans"/>
              <a:sym typeface="Nunito Sans"/>
            </a:endParaRPr>
          </a:p>
        </p:txBody>
      </p:sp>
      <p:sp>
        <p:nvSpPr>
          <p:cNvPr id="710" name="Google Shape;710;p68"/>
          <p:cNvSpPr txBox="1"/>
          <p:nvPr>
            <p:ph type="title"/>
          </p:nvPr>
        </p:nvSpPr>
        <p:spPr>
          <a:xfrm>
            <a:off x="578500" y="2881375"/>
            <a:ext cx="7849200" cy="1974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sz="2000">
                <a:solidFill>
                  <a:schemeClr val="lt1"/>
                </a:solidFill>
              </a:rPr>
              <a:t>Assumption</a:t>
            </a:r>
            <a:endParaRPr b="0" sz="2000">
              <a:solidFill>
                <a:schemeClr val="lt1"/>
              </a:solidFill>
            </a:endParaRPr>
          </a:p>
          <a:p>
            <a:pPr indent="0" lvl="0" marL="0" rtl="0" algn="l">
              <a:spcBef>
                <a:spcPts val="0"/>
              </a:spcBef>
              <a:spcAft>
                <a:spcPts val="0"/>
              </a:spcAft>
              <a:buNone/>
            </a:pPr>
            <a:r>
              <a:rPr b="0" i="0" lang="en" sz="3000">
                <a:solidFill>
                  <a:schemeClr val="lt1"/>
                </a:solidFill>
                <a:latin typeface="Nunito Sans"/>
                <a:ea typeface="Nunito Sans"/>
                <a:cs typeface="Nunito Sans"/>
                <a:sym typeface="Nunito Sans"/>
              </a:rPr>
              <a:t>Music consumers enjoy using </a:t>
            </a:r>
            <a:r>
              <a:rPr i="0" lang="en" sz="3000">
                <a:solidFill>
                  <a:schemeClr val="lt1"/>
                </a:solidFill>
                <a:latin typeface="Nunito Sans"/>
                <a:ea typeface="Nunito Sans"/>
                <a:cs typeface="Nunito Sans"/>
                <a:sym typeface="Nunito Sans"/>
              </a:rPr>
              <a:t>personalized music</a:t>
            </a:r>
            <a:r>
              <a:rPr b="0" i="0" lang="en" sz="3000">
                <a:solidFill>
                  <a:schemeClr val="lt1"/>
                </a:solidFill>
                <a:latin typeface="Nunito Sans"/>
                <a:ea typeface="Nunito Sans"/>
                <a:cs typeface="Nunito Sans"/>
                <a:sym typeface="Nunito Sans"/>
              </a:rPr>
              <a:t> to explore or alter their emotions.</a:t>
            </a:r>
            <a:endParaRPr b="0" i="0" sz="3000">
              <a:solidFill>
                <a:schemeClr val="lt1"/>
              </a:solidFill>
              <a:latin typeface="Nunito Sans"/>
              <a:ea typeface="Nunito Sans"/>
              <a:cs typeface="Nunito Sans"/>
              <a:sym typeface="Nunito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69"/>
          <p:cNvSpPr txBox="1"/>
          <p:nvPr>
            <p:ph type="title"/>
          </p:nvPr>
        </p:nvSpPr>
        <p:spPr>
          <a:xfrm>
            <a:off x="5354425" y="1910163"/>
            <a:ext cx="3125700" cy="104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Mood journaling with music</a:t>
            </a:r>
            <a:endParaRPr/>
          </a:p>
        </p:txBody>
      </p:sp>
      <p:sp>
        <p:nvSpPr>
          <p:cNvPr id="716" name="Google Shape;716;p69"/>
          <p:cNvSpPr txBox="1"/>
          <p:nvPr>
            <p:ph idx="1" type="subTitle"/>
          </p:nvPr>
        </p:nvSpPr>
        <p:spPr>
          <a:xfrm>
            <a:off x="5354425" y="2956863"/>
            <a:ext cx="3125700" cy="116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Prototype 2</a:t>
            </a:r>
            <a:endParaRPr b="1"/>
          </a:p>
        </p:txBody>
      </p:sp>
      <p:sp>
        <p:nvSpPr>
          <p:cNvPr id="717" name="Google Shape;717;p69"/>
          <p:cNvSpPr txBox="1"/>
          <p:nvPr/>
        </p:nvSpPr>
        <p:spPr>
          <a:xfrm>
            <a:off x="1599325" y="3242350"/>
            <a:ext cx="2417400" cy="139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1800">
                <a:solidFill>
                  <a:schemeClr val="dk2"/>
                </a:solidFill>
                <a:latin typeface="Nunito Sans"/>
                <a:ea typeface="Nunito Sans"/>
                <a:cs typeface="Nunito Sans"/>
                <a:sym typeface="Nunito Sans"/>
              </a:rPr>
              <a:t>NICOLE</a:t>
            </a:r>
            <a:endParaRPr b="1" i="1" sz="1800">
              <a:solidFill>
                <a:schemeClr val="dk2"/>
              </a:solidFill>
              <a:latin typeface="Nunito Sans"/>
              <a:ea typeface="Nunito Sans"/>
              <a:cs typeface="Nunito Sans"/>
              <a:sym typeface="Nunito Sans"/>
            </a:endParaRPr>
          </a:p>
          <a:p>
            <a:pPr indent="0" lvl="0" marL="0" rtl="0" algn="ctr">
              <a:spcBef>
                <a:spcPts val="0"/>
              </a:spcBef>
              <a:spcAft>
                <a:spcPts val="0"/>
              </a:spcAft>
              <a:buNone/>
            </a:pPr>
            <a:r>
              <a:rPr i="1" lang="en" sz="1500">
                <a:solidFill>
                  <a:schemeClr val="dk2"/>
                </a:solidFill>
                <a:latin typeface="Nunito Sans"/>
                <a:ea typeface="Nunito Sans"/>
                <a:cs typeface="Nunito Sans"/>
                <a:sym typeface="Nunito Sans"/>
              </a:rPr>
              <a:t>22 year old teacher</a:t>
            </a:r>
            <a:endParaRPr i="1" sz="1500">
              <a:solidFill>
                <a:schemeClr val="dk2"/>
              </a:solidFill>
              <a:latin typeface="Nunito Sans"/>
              <a:ea typeface="Nunito Sans"/>
              <a:cs typeface="Nunito Sans"/>
              <a:sym typeface="Nunito Sans"/>
            </a:endParaRPr>
          </a:p>
          <a:p>
            <a:pPr indent="0" lvl="0" marL="0" rtl="0" algn="ctr">
              <a:spcBef>
                <a:spcPts val="0"/>
              </a:spcBef>
              <a:spcAft>
                <a:spcPts val="0"/>
              </a:spcAft>
              <a:buClr>
                <a:schemeClr val="dk1"/>
              </a:buClr>
              <a:buSzPts val="1100"/>
              <a:buFont typeface="Arial"/>
              <a:buNone/>
            </a:pPr>
            <a:r>
              <a:rPr i="1" lang="en" sz="1500">
                <a:solidFill>
                  <a:schemeClr val="dk2"/>
                </a:solidFill>
                <a:latin typeface="Nunito Sans"/>
                <a:ea typeface="Nunito Sans"/>
                <a:cs typeface="Nunito Sans"/>
                <a:sym typeface="Nunito Sans"/>
              </a:rPr>
              <a:t>going through a breakup</a:t>
            </a:r>
            <a:endParaRPr i="1" sz="1500">
              <a:solidFill>
                <a:schemeClr val="dk2"/>
              </a:solidFill>
              <a:latin typeface="Nunito Sans"/>
              <a:ea typeface="Nunito Sans"/>
              <a:cs typeface="Nunito Sans"/>
              <a:sym typeface="Nunito Sans"/>
            </a:endParaRPr>
          </a:p>
        </p:txBody>
      </p:sp>
      <p:pic>
        <p:nvPicPr>
          <p:cNvPr id="718" name="Google Shape;718;p69"/>
          <p:cNvPicPr preferRelativeResize="0"/>
          <p:nvPr/>
        </p:nvPicPr>
        <p:blipFill rotWithShape="1">
          <a:blip r:embed="rId3">
            <a:alphaModFix/>
          </a:blip>
          <a:srcRect b="42053" l="23125" r="23119" t="33120"/>
          <a:stretch/>
        </p:blipFill>
        <p:spPr>
          <a:xfrm>
            <a:off x="1675500" y="753650"/>
            <a:ext cx="2341200" cy="2341200"/>
          </a:xfrm>
          <a:prstGeom prst="ellipse">
            <a:avLst/>
          </a:prstGeom>
          <a:noFill/>
          <a:ln>
            <a:noFill/>
          </a:ln>
        </p:spPr>
      </p:pic>
      <p:cxnSp>
        <p:nvCxnSpPr>
          <p:cNvPr id="719" name="Google Shape;719;p69"/>
          <p:cNvCxnSpPr/>
          <p:nvPr/>
        </p:nvCxnSpPr>
        <p:spPr>
          <a:xfrm>
            <a:off x="4643725" y="1234025"/>
            <a:ext cx="0" cy="3113400"/>
          </a:xfrm>
          <a:prstGeom prst="straightConnector1">
            <a:avLst/>
          </a:prstGeom>
          <a:noFill/>
          <a:ln cap="flat" cmpd="sng" w="28575">
            <a:solidFill>
              <a:schemeClr val="dk2"/>
            </a:solidFill>
            <a:prstDash val="solid"/>
            <a:round/>
            <a:headEnd len="med" w="med" type="none"/>
            <a:tailEnd len="med" w="med" type="none"/>
          </a:ln>
        </p:spPr>
      </p:cxnSp>
      <p:sp>
        <p:nvSpPr>
          <p:cNvPr id="720" name="Google Shape;720;p69"/>
          <p:cNvSpPr txBox="1"/>
          <p:nvPr/>
        </p:nvSpPr>
        <p:spPr>
          <a:xfrm>
            <a:off x="2178325" y="677475"/>
            <a:ext cx="1754700" cy="123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0">
                <a:latin typeface="Nunito Sans"/>
                <a:ea typeface="Nunito Sans"/>
                <a:cs typeface="Nunito Sans"/>
                <a:sym typeface="Nunito Sans"/>
              </a:rPr>
              <a:t>😃</a:t>
            </a:r>
            <a:endParaRPr sz="10000">
              <a:latin typeface="Nunito Sans"/>
              <a:ea typeface="Nunito Sans"/>
              <a:cs typeface="Nunito Sans"/>
              <a:sym typeface="Nunito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pic>
        <p:nvPicPr>
          <p:cNvPr id="725" name="Google Shape;725;p70"/>
          <p:cNvPicPr preferRelativeResize="0"/>
          <p:nvPr/>
        </p:nvPicPr>
        <p:blipFill>
          <a:blip r:embed="rId3">
            <a:alphaModFix/>
          </a:blip>
          <a:stretch>
            <a:fillRect/>
          </a:stretch>
        </p:blipFill>
        <p:spPr>
          <a:xfrm>
            <a:off x="737600" y="622225"/>
            <a:ext cx="3339174" cy="4150999"/>
          </a:xfrm>
          <a:prstGeom prst="rect">
            <a:avLst/>
          </a:prstGeom>
          <a:noFill/>
          <a:ln>
            <a:noFill/>
          </a:ln>
        </p:spPr>
      </p:pic>
      <p:sp>
        <p:nvSpPr>
          <p:cNvPr id="726" name="Google Shape;726;p70"/>
          <p:cNvSpPr txBox="1"/>
          <p:nvPr/>
        </p:nvSpPr>
        <p:spPr>
          <a:xfrm>
            <a:off x="4331325" y="1542075"/>
            <a:ext cx="8620200" cy="190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600">
                <a:latin typeface="Lora"/>
                <a:ea typeface="Lora"/>
                <a:cs typeface="Lora"/>
                <a:sym typeface="Lora"/>
              </a:rPr>
              <a:t>😌</a:t>
            </a:r>
            <a:r>
              <a:rPr b="1" lang="en" sz="3600">
                <a:latin typeface="Lora"/>
                <a:ea typeface="Lora"/>
                <a:cs typeface="Lora"/>
                <a:sym typeface="Lora"/>
              </a:rPr>
              <a:t> Mood journal</a:t>
            </a:r>
            <a:endParaRPr b="1" sz="3600">
              <a:latin typeface="Lora"/>
              <a:ea typeface="Lora"/>
              <a:cs typeface="Lora"/>
              <a:sym typeface="Lora"/>
            </a:endParaRPr>
          </a:p>
          <a:p>
            <a:pPr indent="0" lvl="0" marL="0" rtl="0" algn="l">
              <a:spcBef>
                <a:spcPts val="0"/>
              </a:spcBef>
              <a:spcAft>
                <a:spcPts val="0"/>
              </a:spcAft>
              <a:buNone/>
            </a:pPr>
            <a:r>
              <a:rPr b="1" lang="en" sz="3600">
                <a:latin typeface="Lora"/>
                <a:ea typeface="Lora"/>
                <a:cs typeface="Lora"/>
                <a:sym typeface="Lora"/>
              </a:rPr>
              <a:t>❤️</a:t>
            </a:r>
            <a:r>
              <a:rPr b="1" lang="en" sz="3600">
                <a:latin typeface="Lora"/>
                <a:ea typeface="Lora"/>
                <a:cs typeface="Lora"/>
                <a:sym typeface="Lora"/>
              </a:rPr>
              <a:t> Music selection</a:t>
            </a:r>
            <a:endParaRPr b="1" sz="3600">
              <a:latin typeface="Lora"/>
              <a:ea typeface="Lora"/>
              <a:cs typeface="Lora"/>
              <a:sym typeface="Lora"/>
            </a:endParaRPr>
          </a:p>
          <a:p>
            <a:pPr indent="-457200" lvl="0" marL="914400" rtl="0" algn="l">
              <a:spcBef>
                <a:spcPts val="0"/>
              </a:spcBef>
              <a:spcAft>
                <a:spcPts val="0"/>
              </a:spcAft>
              <a:buSzPts val="3600"/>
              <a:buFont typeface="Lora"/>
              <a:buChar char="-"/>
            </a:pPr>
            <a:r>
              <a:rPr lang="en" sz="3600">
                <a:latin typeface="Lora"/>
                <a:ea typeface="Lora"/>
                <a:cs typeface="Lora"/>
                <a:sym typeface="Lora"/>
              </a:rPr>
              <a:t>Current mood</a:t>
            </a:r>
            <a:endParaRPr sz="3600">
              <a:latin typeface="Lora"/>
              <a:ea typeface="Lora"/>
              <a:cs typeface="Lora"/>
              <a:sym typeface="Lora"/>
            </a:endParaRPr>
          </a:p>
          <a:p>
            <a:pPr indent="-457200" lvl="0" marL="914400" rtl="0" algn="l">
              <a:spcBef>
                <a:spcPts val="0"/>
              </a:spcBef>
              <a:spcAft>
                <a:spcPts val="0"/>
              </a:spcAft>
              <a:buSzPts val="3600"/>
              <a:buFont typeface="Lora"/>
              <a:buChar char="-"/>
            </a:pPr>
            <a:r>
              <a:rPr lang="en" sz="3600">
                <a:latin typeface="Lora"/>
                <a:ea typeface="Lora"/>
                <a:cs typeface="Lora"/>
                <a:sym typeface="Lora"/>
              </a:rPr>
              <a:t>Ideal mood</a:t>
            </a:r>
            <a:endParaRPr sz="3600">
              <a:latin typeface="Lora"/>
              <a:ea typeface="Lora"/>
              <a:cs typeface="Lora"/>
              <a:sym typeface="Lora"/>
            </a:endParaRPr>
          </a:p>
        </p:txBody>
      </p:sp>
      <p:sp>
        <p:nvSpPr>
          <p:cNvPr id="727" name="Google Shape;727;p70"/>
          <p:cNvSpPr txBox="1"/>
          <p:nvPr>
            <p:ph idx="4294967295" type="title"/>
          </p:nvPr>
        </p:nvSpPr>
        <p:spPr>
          <a:xfrm>
            <a:off x="66875" y="49525"/>
            <a:ext cx="7717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lt1"/>
                </a:solidFill>
                <a:highlight>
                  <a:srgbClr val="FB54F4"/>
                </a:highlight>
              </a:rPr>
              <a:t>PROTOTYPE 2</a:t>
            </a:r>
            <a:endParaRPr sz="1400">
              <a:solidFill>
                <a:schemeClr val="lt1"/>
              </a:solidFill>
              <a:highlight>
                <a:srgbClr val="FB54F4"/>
              </a:highligh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p71"/>
          <p:cNvSpPr txBox="1"/>
          <p:nvPr>
            <p:ph idx="2" type="subTitle"/>
          </p:nvPr>
        </p:nvSpPr>
        <p:spPr>
          <a:xfrm>
            <a:off x="3357825" y="2065747"/>
            <a:ext cx="2719200" cy="67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Personalized experience</a:t>
            </a:r>
            <a:r>
              <a:rPr lang="en"/>
              <a:t> for music exploration</a:t>
            </a:r>
            <a:endParaRPr/>
          </a:p>
        </p:txBody>
      </p:sp>
      <p:sp>
        <p:nvSpPr>
          <p:cNvPr id="733" name="Google Shape;733;p71"/>
          <p:cNvSpPr txBox="1"/>
          <p:nvPr>
            <p:ph idx="1" type="subTitle"/>
          </p:nvPr>
        </p:nvSpPr>
        <p:spPr>
          <a:xfrm>
            <a:off x="3357813" y="1755788"/>
            <a:ext cx="2719200" cy="420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What worked</a:t>
            </a:r>
            <a:endParaRPr/>
          </a:p>
        </p:txBody>
      </p:sp>
      <p:sp>
        <p:nvSpPr>
          <p:cNvPr id="734" name="Google Shape;734;p71"/>
          <p:cNvSpPr txBox="1"/>
          <p:nvPr>
            <p:ph idx="6" type="subTitle"/>
          </p:nvPr>
        </p:nvSpPr>
        <p:spPr>
          <a:xfrm>
            <a:off x="6273113" y="1755788"/>
            <a:ext cx="2719200" cy="420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What didn’t work?</a:t>
            </a:r>
            <a:endParaRPr/>
          </a:p>
        </p:txBody>
      </p:sp>
      <p:sp>
        <p:nvSpPr>
          <p:cNvPr id="735" name="Google Shape;735;p71"/>
          <p:cNvSpPr txBox="1"/>
          <p:nvPr>
            <p:ph idx="7" type="subTitle"/>
          </p:nvPr>
        </p:nvSpPr>
        <p:spPr>
          <a:xfrm>
            <a:off x="6273125" y="2065747"/>
            <a:ext cx="2719200" cy="67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Only journaled about emotions</a:t>
            </a:r>
            <a:r>
              <a:rPr b="1" lang="en"/>
              <a:t> she didn’t want to experience</a:t>
            </a:r>
            <a:endParaRPr/>
          </a:p>
        </p:txBody>
      </p:sp>
      <p:sp>
        <p:nvSpPr>
          <p:cNvPr id="736" name="Google Shape;736;p71"/>
          <p:cNvSpPr txBox="1"/>
          <p:nvPr>
            <p:ph idx="8" type="subTitle"/>
          </p:nvPr>
        </p:nvSpPr>
        <p:spPr>
          <a:xfrm>
            <a:off x="3357813" y="3323739"/>
            <a:ext cx="2719200" cy="420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New learnings</a:t>
            </a:r>
            <a:endParaRPr/>
          </a:p>
        </p:txBody>
      </p:sp>
      <p:sp>
        <p:nvSpPr>
          <p:cNvPr id="737" name="Google Shape;737;p71"/>
          <p:cNvSpPr txBox="1"/>
          <p:nvPr>
            <p:ph idx="9" type="subTitle"/>
          </p:nvPr>
        </p:nvSpPr>
        <p:spPr>
          <a:xfrm>
            <a:off x="3357825" y="3637510"/>
            <a:ext cx="2719200" cy="67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Songs that are too personalized </a:t>
            </a:r>
            <a:r>
              <a:rPr b="1" lang="en"/>
              <a:t>might be harmful</a:t>
            </a:r>
            <a:endParaRPr b="1"/>
          </a:p>
        </p:txBody>
      </p:sp>
      <p:sp>
        <p:nvSpPr>
          <p:cNvPr id="738" name="Google Shape;738;p71"/>
          <p:cNvSpPr txBox="1"/>
          <p:nvPr>
            <p:ph idx="13" type="subTitle"/>
          </p:nvPr>
        </p:nvSpPr>
        <p:spPr>
          <a:xfrm>
            <a:off x="6273113" y="3323739"/>
            <a:ext cx="2719200" cy="420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Going forward</a:t>
            </a:r>
            <a:endParaRPr/>
          </a:p>
        </p:txBody>
      </p:sp>
      <p:sp>
        <p:nvSpPr>
          <p:cNvPr id="739" name="Google Shape;739;p71"/>
          <p:cNvSpPr txBox="1"/>
          <p:nvPr>
            <p:ph idx="14" type="subTitle"/>
          </p:nvPr>
        </p:nvSpPr>
        <p:spPr>
          <a:xfrm>
            <a:off x="6273125" y="3637510"/>
            <a:ext cx="2719200" cy="67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F</a:t>
            </a:r>
            <a:r>
              <a:rPr b="1" lang="en"/>
              <a:t>ilter or prioritize</a:t>
            </a:r>
            <a:r>
              <a:rPr lang="en"/>
              <a:t> on matching general sentiment, vibes, or lyrics</a:t>
            </a:r>
            <a:endParaRPr/>
          </a:p>
        </p:txBody>
      </p:sp>
      <p:sp>
        <p:nvSpPr>
          <p:cNvPr id="740" name="Google Shape;740;p71"/>
          <p:cNvSpPr txBox="1"/>
          <p:nvPr>
            <p:ph idx="15" type="title"/>
          </p:nvPr>
        </p:nvSpPr>
        <p:spPr>
          <a:xfrm>
            <a:off x="2171700" y="452325"/>
            <a:ext cx="480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Our findings</a:t>
            </a:r>
            <a:endParaRPr/>
          </a:p>
        </p:txBody>
      </p:sp>
      <p:sp>
        <p:nvSpPr>
          <p:cNvPr id="741" name="Google Shape;741;p71"/>
          <p:cNvSpPr txBox="1"/>
          <p:nvPr/>
        </p:nvSpPr>
        <p:spPr>
          <a:xfrm>
            <a:off x="485050" y="3877375"/>
            <a:ext cx="2417400" cy="139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1800">
                <a:solidFill>
                  <a:schemeClr val="dk2"/>
                </a:solidFill>
                <a:latin typeface="Nunito Sans"/>
                <a:ea typeface="Nunito Sans"/>
                <a:cs typeface="Nunito Sans"/>
                <a:sym typeface="Nunito Sans"/>
              </a:rPr>
              <a:t>NICOLE</a:t>
            </a:r>
            <a:endParaRPr b="1" i="1" sz="1800">
              <a:solidFill>
                <a:schemeClr val="dk2"/>
              </a:solidFill>
              <a:latin typeface="Nunito Sans"/>
              <a:ea typeface="Nunito Sans"/>
              <a:cs typeface="Nunito Sans"/>
              <a:sym typeface="Nunito Sans"/>
            </a:endParaRPr>
          </a:p>
          <a:p>
            <a:pPr indent="0" lvl="0" marL="0" rtl="0" algn="ctr">
              <a:spcBef>
                <a:spcPts val="0"/>
              </a:spcBef>
              <a:spcAft>
                <a:spcPts val="0"/>
              </a:spcAft>
              <a:buNone/>
            </a:pPr>
            <a:r>
              <a:rPr i="1" lang="en" sz="1500">
                <a:solidFill>
                  <a:schemeClr val="dk2"/>
                </a:solidFill>
                <a:latin typeface="Nunito Sans"/>
                <a:ea typeface="Nunito Sans"/>
                <a:cs typeface="Nunito Sans"/>
                <a:sym typeface="Nunito Sans"/>
              </a:rPr>
              <a:t>22 year old teacher</a:t>
            </a:r>
            <a:endParaRPr i="1" sz="1500">
              <a:solidFill>
                <a:schemeClr val="dk2"/>
              </a:solidFill>
              <a:latin typeface="Nunito Sans"/>
              <a:ea typeface="Nunito Sans"/>
              <a:cs typeface="Nunito Sans"/>
              <a:sym typeface="Nunito Sans"/>
            </a:endParaRPr>
          </a:p>
          <a:p>
            <a:pPr indent="0" lvl="0" marL="0" rtl="0" algn="ctr">
              <a:spcBef>
                <a:spcPts val="0"/>
              </a:spcBef>
              <a:spcAft>
                <a:spcPts val="0"/>
              </a:spcAft>
              <a:buClr>
                <a:schemeClr val="dk1"/>
              </a:buClr>
              <a:buSzPts val="1100"/>
              <a:buFont typeface="Arial"/>
              <a:buNone/>
            </a:pPr>
            <a:r>
              <a:rPr i="1" lang="en" sz="1500">
                <a:solidFill>
                  <a:schemeClr val="dk2"/>
                </a:solidFill>
                <a:latin typeface="Nunito Sans"/>
                <a:ea typeface="Nunito Sans"/>
                <a:cs typeface="Nunito Sans"/>
                <a:sym typeface="Nunito Sans"/>
              </a:rPr>
              <a:t>going through a breakup</a:t>
            </a:r>
            <a:endParaRPr i="1" sz="1500">
              <a:solidFill>
                <a:schemeClr val="dk2"/>
              </a:solidFill>
              <a:latin typeface="Nunito Sans"/>
              <a:ea typeface="Nunito Sans"/>
              <a:cs typeface="Nunito Sans"/>
              <a:sym typeface="Nunito Sans"/>
            </a:endParaRPr>
          </a:p>
        </p:txBody>
      </p:sp>
      <p:pic>
        <p:nvPicPr>
          <p:cNvPr id="742" name="Google Shape;742;p71"/>
          <p:cNvPicPr preferRelativeResize="0"/>
          <p:nvPr/>
        </p:nvPicPr>
        <p:blipFill rotWithShape="1">
          <a:blip r:embed="rId3">
            <a:alphaModFix/>
          </a:blip>
          <a:srcRect b="42053" l="23125" r="23119" t="33120"/>
          <a:stretch/>
        </p:blipFill>
        <p:spPr>
          <a:xfrm>
            <a:off x="561225" y="1388675"/>
            <a:ext cx="2341200" cy="2341200"/>
          </a:xfrm>
          <a:prstGeom prst="ellipse">
            <a:avLst/>
          </a:prstGeom>
          <a:noFill/>
          <a:ln>
            <a:noFill/>
          </a:ln>
        </p:spPr>
      </p:pic>
      <p:sp>
        <p:nvSpPr>
          <p:cNvPr id="743" name="Google Shape;743;p71"/>
          <p:cNvSpPr txBox="1"/>
          <p:nvPr/>
        </p:nvSpPr>
        <p:spPr>
          <a:xfrm>
            <a:off x="1102575" y="1248975"/>
            <a:ext cx="1754700" cy="123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0">
                <a:latin typeface="Nunito Sans"/>
                <a:ea typeface="Nunito Sans"/>
                <a:cs typeface="Nunito Sans"/>
                <a:sym typeface="Nunito Sans"/>
              </a:rPr>
              <a:t>😃</a:t>
            </a:r>
            <a:endParaRPr sz="10000">
              <a:latin typeface="Nunito Sans"/>
              <a:ea typeface="Nunito Sans"/>
              <a:cs typeface="Nunito Sans"/>
              <a:sym typeface="Nunito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36"/>
          <p:cNvSpPr txBox="1"/>
          <p:nvPr>
            <p:ph type="title"/>
          </p:nvPr>
        </p:nvSpPr>
        <p:spPr>
          <a:xfrm>
            <a:off x="900950" y="1959850"/>
            <a:ext cx="2967300" cy="147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Needfinding</a:t>
            </a:r>
            <a:endParaRPr/>
          </a:p>
        </p:txBody>
      </p:sp>
      <p:sp>
        <p:nvSpPr>
          <p:cNvPr id="435" name="Google Shape;435;p36"/>
          <p:cNvSpPr/>
          <p:nvPr/>
        </p:nvSpPr>
        <p:spPr>
          <a:xfrm>
            <a:off x="4192048" y="2016978"/>
            <a:ext cx="2433300" cy="2433300"/>
          </a:xfrm>
          <a:prstGeom prst="ellipse">
            <a:avLst/>
          </a:prstGeom>
          <a:solidFill>
            <a:srgbClr val="B445FF">
              <a:alpha val="3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Sans"/>
              <a:ea typeface="Nunito Sans"/>
              <a:cs typeface="Nunito Sans"/>
              <a:sym typeface="Nunito Sans"/>
            </a:endParaRPr>
          </a:p>
        </p:txBody>
      </p:sp>
      <p:sp>
        <p:nvSpPr>
          <p:cNvPr id="436" name="Google Shape;436;p36"/>
          <p:cNvSpPr txBox="1"/>
          <p:nvPr/>
        </p:nvSpPr>
        <p:spPr>
          <a:xfrm>
            <a:off x="4377261" y="3007339"/>
            <a:ext cx="1743000" cy="79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Nunito Sans"/>
                <a:ea typeface="Nunito Sans"/>
                <a:cs typeface="Nunito Sans"/>
                <a:sym typeface="Nunito Sans"/>
              </a:rPr>
              <a:t>Music consumers</a:t>
            </a:r>
            <a:endParaRPr b="1" sz="1800">
              <a:solidFill>
                <a:schemeClr val="lt1"/>
              </a:solidFill>
              <a:latin typeface="Nunito Sans"/>
              <a:ea typeface="Nunito Sans"/>
              <a:cs typeface="Nunito Sans"/>
              <a:sym typeface="Nunito Sans"/>
            </a:endParaRPr>
          </a:p>
        </p:txBody>
      </p:sp>
      <p:sp>
        <p:nvSpPr>
          <p:cNvPr id="437" name="Google Shape;437;p36"/>
          <p:cNvSpPr/>
          <p:nvPr/>
        </p:nvSpPr>
        <p:spPr>
          <a:xfrm>
            <a:off x="6005278" y="2016978"/>
            <a:ext cx="2433300" cy="2433300"/>
          </a:xfrm>
          <a:prstGeom prst="ellipse">
            <a:avLst/>
          </a:prstGeom>
          <a:solidFill>
            <a:srgbClr val="B445FF">
              <a:alpha val="3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Sans"/>
              <a:ea typeface="Nunito Sans"/>
              <a:cs typeface="Nunito Sans"/>
              <a:sym typeface="Nunito Sans"/>
            </a:endParaRPr>
          </a:p>
        </p:txBody>
      </p:sp>
      <p:sp>
        <p:nvSpPr>
          <p:cNvPr id="438" name="Google Shape;438;p36"/>
          <p:cNvSpPr/>
          <p:nvPr/>
        </p:nvSpPr>
        <p:spPr>
          <a:xfrm>
            <a:off x="5098663" y="468250"/>
            <a:ext cx="2433300" cy="2433300"/>
          </a:xfrm>
          <a:prstGeom prst="ellipse">
            <a:avLst/>
          </a:prstGeom>
          <a:solidFill>
            <a:srgbClr val="B445FF">
              <a:alpha val="3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Sans"/>
              <a:ea typeface="Nunito Sans"/>
              <a:cs typeface="Nunito Sans"/>
              <a:sym typeface="Nunito Sans"/>
            </a:endParaRPr>
          </a:p>
        </p:txBody>
      </p:sp>
      <p:sp>
        <p:nvSpPr>
          <p:cNvPr id="439" name="Google Shape;439;p36"/>
          <p:cNvSpPr txBox="1"/>
          <p:nvPr/>
        </p:nvSpPr>
        <p:spPr>
          <a:xfrm>
            <a:off x="5443827" y="833607"/>
            <a:ext cx="1743000" cy="109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Nunito Sans"/>
                <a:ea typeface="Nunito Sans"/>
                <a:cs typeface="Nunito Sans"/>
                <a:sym typeface="Nunito Sans"/>
              </a:rPr>
              <a:t>Limited to moderate experience</a:t>
            </a:r>
            <a:endParaRPr b="1" sz="1800">
              <a:solidFill>
                <a:schemeClr val="lt1"/>
              </a:solidFill>
              <a:latin typeface="Nunito Sans"/>
              <a:ea typeface="Nunito Sans"/>
              <a:cs typeface="Nunito Sans"/>
              <a:sym typeface="Nunito Sans"/>
            </a:endParaRPr>
          </a:p>
        </p:txBody>
      </p:sp>
      <p:sp>
        <p:nvSpPr>
          <p:cNvPr id="440" name="Google Shape;440;p36"/>
          <p:cNvSpPr txBox="1"/>
          <p:nvPr/>
        </p:nvSpPr>
        <p:spPr>
          <a:xfrm>
            <a:off x="6625469" y="2836969"/>
            <a:ext cx="1743000" cy="79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Nunito Sans"/>
                <a:ea typeface="Nunito Sans"/>
                <a:cs typeface="Nunito Sans"/>
                <a:sym typeface="Nunito Sans"/>
              </a:rPr>
              <a:t>No</a:t>
            </a:r>
            <a:endParaRPr b="1" sz="1800">
              <a:solidFill>
                <a:schemeClr val="lt1"/>
              </a:solidFill>
              <a:latin typeface="Nunito Sans"/>
              <a:ea typeface="Nunito Sans"/>
              <a:cs typeface="Nunito Sans"/>
              <a:sym typeface="Nunito Sans"/>
            </a:endParaRPr>
          </a:p>
          <a:p>
            <a:pPr indent="0" lvl="0" marL="0" rtl="0" algn="ctr">
              <a:spcBef>
                <a:spcPts val="0"/>
              </a:spcBef>
              <a:spcAft>
                <a:spcPts val="0"/>
              </a:spcAft>
              <a:buNone/>
            </a:pPr>
            <a:r>
              <a:rPr b="1" lang="en" sz="1800">
                <a:solidFill>
                  <a:schemeClr val="lt1"/>
                </a:solidFill>
                <a:latin typeface="Nunito Sans"/>
                <a:ea typeface="Nunito Sans"/>
                <a:cs typeface="Nunito Sans"/>
                <a:sym typeface="Nunito Sans"/>
              </a:rPr>
              <a:t>professional experience</a:t>
            </a:r>
            <a:endParaRPr b="1" sz="1800">
              <a:solidFill>
                <a:schemeClr val="lt1"/>
              </a:solidFill>
              <a:latin typeface="Nunito Sans"/>
              <a:ea typeface="Nunito Sans"/>
              <a:cs typeface="Nunito Sans"/>
              <a:sym typeface="Nunito Sans"/>
            </a:endParaRPr>
          </a:p>
        </p:txBody>
      </p:sp>
      <p:sp>
        <p:nvSpPr>
          <p:cNvPr id="441" name="Google Shape;441;p36"/>
          <p:cNvSpPr/>
          <p:nvPr/>
        </p:nvSpPr>
        <p:spPr>
          <a:xfrm>
            <a:off x="2105950" y="2419366"/>
            <a:ext cx="4221825" cy="858875"/>
          </a:xfrm>
          <a:custGeom>
            <a:rect b="b" l="l" r="r" t="t"/>
            <a:pathLst>
              <a:path extrusionOk="0" h="34355" w="168873">
                <a:moveTo>
                  <a:pt x="0" y="8077"/>
                </a:moveTo>
                <a:cubicBezTo>
                  <a:pt x="15328" y="28509"/>
                  <a:pt x="48449" y="39440"/>
                  <a:pt x="72841" y="31862"/>
                </a:cubicBezTo>
                <a:cubicBezTo>
                  <a:pt x="82407" y="28890"/>
                  <a:pt x="91971" y="24677"/>
                  <a:pt x="99599" y="18185"/>
                </a:cubicBezTo>
                <a:cubicBezTo>
                  <a:pt x="104189" y="14279"/>
                  <a:pt x="107178" y="8437"/>
                  <a:pt x="112384" y="5401"/>
                </a:cubicBezTo>
                <a:cubicBezTo>
                  <a:pt x="119889" y="1024"/>
                  <a:pt x="129301" y="1134"/>
                  <a:pt x="137953" y="347"/>
                </a:cubicBezTo>
                <a:cubicBezTo>
                  <a:pt x="148533" y="-616"/>
                  <a:pt x="161361" y="565"/>
                  <a:pt x="168873" y="8077"/>
                </a:cubicBezTo>
              </a:path>
            </a:pathLst>
          </a:custGeom>
          <a:noFill/>
          <a:ln cap="flat" cmpd="sng" w="19050">
            <a:solidFill>
              <a:schemeClr val="lt1"/>
            </a:solidFill>
            <a:prstDash val="solid"/>
            <a:round/>
            <a:headEnd len="med" w="med" type="none"/>
            <a:tailEnd len="med" w="med" type="triangle"/>
          </a:ln>
        </p:spPr>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pic>
        <p:nvPicPr>
          <p:cNvPr id="748" name="Google Shape;748;p72"/>
          <p:cNvPicPr preferRelativeResize="0"/>
          <p:nvPr/>
        </p:nvPicPr>
        <p:blipFill>
          <a:blip r:embed="rId3">
            <a:alphaModFix amt="9000"/>
          </a:blip>
          <a:stretch>
            <a:fillRect/>
          </a:stretch>
        </p:blipFill>
        <p:spPr>
          <a:xfrm>
            <a:off x="686800" y="-870124"/>
            <a:ext cx="8543375" cy="6407551"/>
          </a:xfrm>
          <a:prstGeom prst="rect">
            <a:avLst/>
          </a:prstGeom>
          <a:noFill/>
          <a:ln>
            <a:noFill/>
          </a:ln>
        </p:spPr>
      </p:pic>
      <p:sp>
        <p:nvSpPr>
          <p:cNvPr id="749" name="Google Shape;749;p72"/>
          <p:cNvSpPr txBox="1"/>
          <p:nvPr>
            <p:ph type="title"/>
          </p:nvPr>
        </p:nvSpPr>
        <p:spPr>
          <a:xfrm>
            <a:off x="1443475" y="3460275"/>
            <a:ext cx="3015600" cy="121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t>Elliott</a:t>
            </a:r>
            <a:endParaRPr sz="2400"/>
          </a:p>
          <a:p>
            <a:pPr indent="0" lvl="0" marL="0" rtl="0" algn="ctr">
              <a:spcBef>
                <a:spcPts val="0"/>
              </a:spcBef>
              <a:spcAft>
                <a:spcPts val="0"/>
              </a:spcAft>
              <a:buNone/>
            </a:pPr>
            <a:r>
              <a:rPr b="0" lang="en" sz="2400"/>
              <a:t>Professional</a:t>
            </a:r>
            <a:endParaRPr b="0" sz="2400"/>
          </a:p>
          <a:p>
            <a:pPr indent="0" lvl="0" marL="0" rtl="0" algn="ctr">
              <a:spcBef>
                <a:spcPts val="0"/>
              </a:spcBef>
              <a:spcAft>
                <a:spcPts val="0"/>
              </a:spcAft>
              <a:buNone/>
            </a:pPr>
            <a:r>
              <a:rPr b="0" lang="en" sz="2400"/>
              <a:t>Guitarist,  Music Youtuber &amp; Teacher</a:t>
            </a:r>
            <a:endParaRPr b="0" sz="2400"/>
          </a:p>
        </p:txBody>
      </p:sp>
      <p:cxnSp>
        <p:nvCxnSpPr>
          <p:cNvPr id="750" name="Google Shape;750;p72"/>
          <p:cNvCxnSpPr/>
          <p:nvPr/>
        </p:nvCxnSpPr>
        <p:spPr>
          <a:xfrm>
            <a:off x="4643725" y="1234025"/>
            <a:ext cx="0" cy="3113400"/>
          </a:xfrm>
          <a:prstGeom prst="straightConnector1">
            <a:avLst/>
          </a:prstGeom>
          <a:noFill/>
          <a:ln cap="flat" cmpd="sng" w="28575">
            <a:solidFill>
              <a:schemeClr val="dk2"/>
            </a:solidFill>
            <a:prstDash val="solid"/>
            <a:round/>
            <a:headEnd len="med" w="med" type="none"/>
            <a:tailEnd len="med" w="med" type="none"/>
          </a:ln>
        </p:spPr>
      </p:cxnSp>
      <p:sp>
        <p:nvSpPr>
          <p:cNvPr id="751" name="Google Shape;751;p72"/>
          <p:cNvSpPr txBox="1"/>
          <p:nvPr/>
        </p:nvSpPr>
        <p:spPr>
          <a:xfrm>
            <a:off x="5173225" y="1357725"/>
            <a:ext cx="3525600" cy="3093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2700">
                <a:solidFill>
                  <a:schemeClr val="dk2"/>
                </a:solidFill>
                <a:latin typeface="Nunito Sans"/>
                <a:ea typeface="Nunito Sans"/>
                <a:cs typeface="Nunito Sans"/>
                <a:sym typeface="Nunito Sans"/>
              </a:rPr>
              <a:t>“[After COVID took away live gigs,] I guess I should start Youtube. </a:t>
            </a:r>
            <a:r>
              <a:rPr b="1" i="1" lang="en" sz="2700">
                <a:solidFill>
                  <a:schemeClr val="dk2"/>
                </a:solidFill>
                <a:latin typeface="Nunito Sans"/>
                <a:ea typeface="Nunito Sans"/>
                <a:cs typeface="Nunito Sans"/>
                <a:sym typeface="Nunito Sans"/>
              </a:rPr>
              <a:t>Which is an idea I should have had four years prior.</a:t>
            </a:r>
            <a:r>
              <a:rPr i="1" lang="en" sz="2700">
                <a:solidFill>
                  <a:schemeClr val="dk2"/>
                </a:solidFill>
                <a:latin typeface="Nunito Sans"/>
                <a:ea typeface="Nunito Sans"/>
                <a:cs typeface="Nunito Sans"/>
                <a:sym typeface="Nunito Sans"/>
              </a:rPr>
              <a:t>”</a:t>
            </a:r>
            <a:endParaRPr i="1" sz="2700">
              <a:solidFill>
                <a:schemeClr val="dk2"/>
              </a:solidFill>
              <a:latin typeface="Nunito Sans"/>
              <a:ea typeface="Nunito Sans"/>
              <a:cs typeface="Nunito Sans"/>
              <a:sym typeface="Nunito Sans"/>
            </a:endParaRPr>
          </a:p>
        </p:txBody>
      </p:sp>
      <p:sp>
        <p:nvSpPr>
          <p:cNvPr id="752" name="Google Shape;752;p72"/>
          <p:cNvSpPr txBox="1"/>
          <p:nvPr>
            <p:ph type="title"/>
          </p:nvPr>
        </p:nvSpPr>
        <p:spPr>
          <a:xfrm rot="-5400000">
            <a:off x="-1101650" y="2485925"/>
            <a:ext cx="2967300" cy="609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rPr>
              <a:t>POV #2</a:t>
            </a:r>
            <a:endParaRPr>
              <a:solidFill>
                <a:schemeClr val="lt1"/>
              </a:solidFill>
            </a:endParaRPr>
          </a:p>
        </p:txBody>
      </p:sp>
      <p:pic>
        <p:nvPicPr>
          <p:cNvPr id="753" name="Google Shape;753;p72"/>
          <p:cNvPicPr preferRelativeResize="0"/>
          <p:nvPr/>
        </p:nvPicPr>
        <p:blipFill rotWithShape="1">
          <a:blip r:embed="rId4">
            <a:alphaModFix/>
          </a:blip>
          <a:srcRect b="8349" l="13362" r="21422" t="0"/>
          <a:stretch/>
        </p:blipFill>
        <p:spPr>
          <a:xfrm>
            <a:off x="2000875" y="1119875"/>
            <a:ext cx="1900800" cy="1900800"/>
          </a:xfrm>
          <a:prstGeom prst="ellipse">
            <a:avLst/>
          </a:prstGeom>
          <a:noFill/>
          <a:ln cap="flat" cmpd="sng" w="9525">
            <a:solidFill>
              <a:srgbClr val="361B81"/>
            </a:solidFill>
            <a:prstDash val="solid"/>
            <a:round/>
            <a:headEnd len="sm" w="sm" type="none"/>
            <a:tailEnd len="sm" w="sm" type="none"/>
          </a:ln>
        </p:spPr>
      </p:pic>
      <p:sp>
        <p:nvSpPr>
          <p:cNvPr id="754" name="Google Shape;754;p72"/>
          <p:cNvSpPr txBox="1"/>
          <p:nvPr/>
        </p:nvSpPr>
        <p:spPr>
          <a:xfrm>
            <a:off x="2202975" y="932950"/>
            <a:ext cx="1754700" cy="123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0">
                <a:latin typeface="Nunito Sans"/>
                <a:ea typeface="Nunito Sans"/>
                <a:cs typeface="Nunito Sans"/>
                <a:sym typeface="Nunito Sans"/>
              </a:rPr>
              <a:t>😃</a:t>
            </a:r>
            <a:endParaRPr sz="10000">
              <a:latin typeface="Nunito Sans"/>
              <a:ea typeface="Nunito Sans"/>
              <a:cs typeface="Nunito Sans"/>
              <a:sym typeface="Nunito Sans"/>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58" name="Shape 758"/>
        <p:cNvGrpSpPr/>
        <p:nvPr/>
      </p:nvGrpSpPr>
      <p:grpSpPr>
        <a:xfrm>
          <a:off x="0" y="0"/>
          <a:ext cx="0" cy="0"/>
          <a:chOff x="0" y="0"/>
          <a:chExt cx="0" cy="0"/>
        </a:xfrm>
      </p:grpSpPr>
      <p:sp>
        <p:nvSpPr>
          <p:cNvPr id="759" name="Google Shape;759;p73"/>
          <p:cNvSpPr txBox="1"/>
          <p:nvPr>
            <p:ph idx="4294967295" type="title"/>
          </p:nvPr>
        </p:nvSpPr>
        <p:spPr>
          <a:xfrm>
            <a:off x="395525" y="547550"/>
            <a:ext cx="29673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POV #3</a:t>
            </a:r>
            <a:endParaRPr/>
          </a:p>
        </p:txBody>
      </p:sp>
      <p:sp>
        <p:nvSpPr>
          <p:cNvPr id="760" name="Google Shape;760;p73"/>
          <p:cNvSpPr txBox="1"/>
          <p:nvPr/>
        </p:nvSpPr>
        <p:spPr>
          <a:xfrm>
            <a:off x="284925" y="1231375"/>
            <a:ext cx="8339700" cy="232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chemeClr val="dk2"/>
                </a:solidFill>
                <a:latin typeface="Nunito Sans"/>
                <a:ea typeface="Nunito Sans"/>
                <a:cs typeface="Nunito Sans"/>
                <a:sym typeface="Nunito Sans"/>
              </a:rPr>
              <a:t>WE MET…</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None/>
            </a:pPr>
            <a:r>
              <a:rPr lang="en" sz="1800">
                <a:solidFill>
                  <a:schemeClr val="dk1"/>
                </a:solidFill>
                <a:latin typeface="Nunito Sans"/>
                <a:ea typeface="Nunito Sans"/>
                <a:cs typeface="Nunito Sans"/>
                <a:sym typeface="Nunito Sans"/>
              </a:rPr>
              <a:t>Elliott, a </a:t>
            </a:r>
            <a:r>
              <a:rPr b="1" lang="en" sz="1800">
                <a:solidFill>
                  <a:schemeClr val="dk1"/>
                </a:solidFill>
                <a:latin typeface="Nunito Sans"/>
                <a:ea typeface="Nunito Sans"/>
                <a:cs typeface="Nunito Sans"/>
                <a:sym typeface="Nunito Sans"/>
              </a:rPr>
              <a:t>professional guitarist, music Youtuber, and new dad</a:t>
            </a:r>
            <a:r>
              <a:rPr lang="en" sz="1800">
                <a:solidFill>
                  <a:schemeClr val="dk1"/>
                </a:solidFill>
                <a:latin typeface="Nunito Sans"/>
                <a:ea typeface="Nunito Sans"/>
                <a:cs typeface="Nunito Sans"/>
                <a:sym typeface="Nunito Sans"/>
              </a:rPr>
              <a:t> in his mid-30’s, currently living with his wife in Amsterdam.</a:t>
            </a:r>
            <a:endParaRPr sz="1800">
              <a:solidFill>
                <a:schemeClr val="dk1"/>
              </a:solidFill>
              <a:latin typeface="Nunito Sans"/>
              <a:ea typeface="Nunito Sans"/>
              <a:cs typeface="Nunito Sans"/>
              <a:sym typeface="Nunito Sans"/>
            </a:endParaRPr>
          </a:p>
          <a:p>
            <a:pPr indent="0" lvl="0" marL="0" rtl="0" algn="l">
              <a:spcBef>
                <a:spcPts val="0"/>
              </a:spcBef>
              <a:spcAft>
                <a:spcPts val="0"/>
              </a:spcAft>
              <a:buNone/>
            </a:pPr>
            <a:r>
              <a:t/>
            </a:r>
            <a:endParaRPr sz="1100">
              <a:solidFill>
                <a:schemeClr val="dk1"/>
              </a:solidFill>
              <a:latin typeface="Nunito Sans"/>
              <a:ea typeface="Nunito Sans"/>
              <a:cs typeface="Nunito Sans"/>
              <a:sym typeface="Nunito Sans"/>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4" name="Shape 764"/>
        <p:cNvGrpSpPr/>
        <p:nvPr/>
      </p:nvGrpSpPr>
      <p:grpSpPr>
        <a:xfrm>
          <a:off x="0" y="0"/>
          <a:ext cx="0" cy="0"/>
          <a:chOff x="0" y="0"/>
          <a:chExt cx="0" cy="0"/>
        </a:xfrm>
      </p:grpSpPr>
      <p:sp>
        <p:nvSpPr>
          <p:cNvPr id="765" name="Google Shape;765;p74"/>
          <p:cNvSpPr txBox="1"/>
          <p:nvPr>
            <p:ph idx="4294967295" type="title"/>
          </p:nvPr>
        </p:nvSpPr>
        <p:spPr>
          <a:xfrm>
            <a:off x="395525" y="547550"/>
            <a:ext cx="29673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POV #3</a:t>
            </a:r>
            <a:endParaRPr/>
          </a:p>
        </p:txBody>
      </p:sp>
      <p:sp>
        <p:nvSpPr>
          <p:cNvPr id="766" name="Google Shape;766;p74"/>
          <p:cNvSpPr txBox="1"/>
          <p:nvPr/>
        </p:nvSpPr>
        <p:spPr>
          <a:xfrm>
            <a:off x="284925" y="1231375"/>
            <a:ext cx="8339700" cy="232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chemeClr val="dk2"/>
                </a:solidFill>
                <a:latin typeface="Nunito Sans"/>
                <a:ea typeface="Nunito Sans"/>
                <a:cs typeface="Nunito Sans"/>
                <a:sym typeface="Nunito Sans"/>
              </a:rPr>
              <a:t>WE MET…</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None/>
            </a:pPr>
            <a:r>
              <a:rPr lang="en" sz="1800">
                <a:solidFill>
                  <a:schemeClr val="dk1"/>
                </a:solidFill>
                <a:latin typeface="Nunito Sans"/>
                <a:ea typeface="Nunito Sans"/>
                <a:cs typeface="Nunito Sans"/>
                <a:sym typeface="Nunito Sans"/>
              </a:rPr>
              <a:t>Elliott, a </a:t>
            </a:r>
            <a:r>
              <a:rPr b="1" lang="en" sz="1800">
                <a:solidFill>
                  <a:schemeClr val="dk1"/>
                </a:solidFill>
                <a:latin typeface="Nunito Sans"/>
                <a:ea typeface="Nunito Sans"/>
                <a:cs typeface="Nunito Sans"/>
                <a:sym typeface="Nunito Sans"/>
              </a:rPr>
              <a:t>professional guitarist, music Youtuber, and new dad</a:t>
            </a:r>
            <a:r>
              <a:rPr lang="en" sz="1800">
                <a:solidFill>
                  <a:schemeClr val="dk1"/>
                </a:solidFill>
                <a:latin typeface="Nunito Sans"/>
                <a:ea typeface="Nunito Sans"/>
                <a:cs typeface="Nunito Sans"/>
                <a:sym typeface="Nunito Sans"/>
              </a:rPr>
              <a:t> in his mid-30’s, currently living with his wife in Amsterdam.</a:t>
            </a:r>
            <a:endParaRPr sz="1800">
              <a:solidFill>
                <a:schemeClr val="dk1"/>
              </a:solidFill>
              <a:latin typeface="Nunito Sans"/>
              <a:ea typeface="Nunito Sans"/>
              <a:cs typeface="Nunito Sans"/>
              <a:sym typeface="Nunito Sans"/>
            </a:endParaRPr>
          </a:p>
          <a:p>
            <a:pPr indent="0" lvl="0" marL="0" rtl="0" algn="l">
              <a:spcBef>
                <a:spcPts val="0"/>
              </a:spcBef>
              <a:spcAft>
                <a:spcPts val="0"/>
              </a:spcAft>
              <a:buNone/>
            </a:pPr>
            <a:r>
              <a:t/>
            </a:r>
            <a:endParaRPr sz="1800">
              <a:solidFill>
                <a:schemeClr val="dk1"/>
              </a:solidFill>
              <a:latin typeface="Nunito Sans"/>
              <a:ea typeface="Nunito Sans"/>
              <a:cs typeface="Nunito Sans"/>
              <a:sym typeface="Nunito Sans"/>
            </a:endParaRPr>
          </a:p>
          <a:p>
            <a:pPr indent="0" lvl="0" marL="0" rtl="0" algn="l">
              <a:spcBef>
                <a:spcPts val="0"/>
              </a:spcBef>
              <a:spcAft>
                <a:spcPts val="0"/>
              </a:spcAft>
              <a:buNone/>
            </a:pPr>
            <a:r>
              <a:rPr b="1" lang="en" sz="1300">
                <a:solidFill>
                  <a:schemeClr val="dk2"/>
                </a:solidFill>
                <a:latin typeface="Nunito Sans"/>
                <a:ea typeface="Nunito Sans"/>
                <a:cs typeface="Nunito Sans"/>
                <a:sym typeface="Nunito Sans"/>
              </a:rPr>
              <a:t>WE WERE SURPRISED TO REALIZE… </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None/>
            </a:pPr>
            <a:r>
              <a:rPr lang="en" sz="1800">
                <a:solidFill>
                  <a:schemeClr val="dk1"/>
                </a:solidFill>
                <a:latin typeface="Nunito Sans"/>
                <a:ea typeface="Nunito Sans"/>
                <a:cs typeface="Nunito Sans"/>
                <a:sym typeface="Nunito Sans"/>
              </a:rPr>
              <a:t>Elliott believes aesthetically pleasing YouTube videos helps with video performance; but he refuses to </a:t>
            </a:r>
            <a:r>
              <a:rPr b="1" lang="en" sz="1800">
                <a:solidFill>
                  <a:schemeClr val="dk1"/>
                </a:solidFill>
                <a:latin typeface="Nunito Sans"/>
                <a:ea typeface="Nunito Sans"/>
                <a:cs typeface="Nunito Sans"/>
                <a:sym typeface="Nunito Sans"/>
              </a:rPr>
              <a:t>spend more than 6 hours editing a video.</a:t>
            </a:r>
            <a:endParaRPr b="1" sz="1800">
              <a:solidFill>
                <a:schemeClr val="dk1"/>
              </a:solidFill>
              <a:latin typeface="Nunito Sans"/>
              <a:ea typeface="Nunito Sans"/>
              <a:cs typeface="Nunito Sans"/>
              <a:sym typeface="Nunito Sans"/>
            </a:endParaRPr>
          </a:p>
          <a:p>
            <a:pPr indent="0" lvl="0" marL="0" rtl="0" algn="l">
              <a:spcBef>
                <a:spcPts val="0"/>
              </a:spcBef>
              <a:spcAft>
                <a:spcPts val="0"/>
              </a:spcAft>
              <a:buNone/>
            </a:pPr>
            <a:r>
              <a:t/>
            </a:r>
            <a:endParaRPr sz="1100">
              <a:solidFill>
                <a:schemeClr val="dk1"/>
              </a:solidFill>
              <a:latin typeface="Nunito Sans"/>
              <a:ea typeface="Nunito Sans"/>
              <a:cs typeface="Nunito Sans"/>
              <a:sym typeface="Nunito Sans"/>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70" name="Shape 770"/>
        <p:cNvGrpSpPr/>
        <p:nvPr/>
      </p:nvGrpSpPr>
      <p:grpSpPr>
        <a:xfrm>
          <a:off x="0" y="0"/>
          <a:ext cx="0" cy="0"/>
          <a:chOff x="0" y="0"/>
          <a:chExt cx="0" cy="0"/>
        </a:xfrm>
      </p:grpSpPr>
      <p:sp>
        <p:nvSpPr>
          <p:cNvPr id="771" name="Google Shape;771;p75"/>
          <p:cNvSpPr txBox="1"/>
          <p:nvPr>
            <p:ph idx="4294967295" type="title"/>
          </p:nvPr>
        </p:nvSpPr>
        <p:spPr>
          <a:xfrm>
            <a:off x="395525" y="547550"/>
            <a:ext cx="29673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POV #3</a:t>
            </a:r>
            <a:endParaRPr/>
          </a:p>
        </p:txBody>
      </p:sp>
      <p:sp>
        <p:nvSpPr>
          <p:cNvPr id="772" name="Google Shape;772;p75"/>
          <p:cNvSpPr txBox="1"/>
          <p:nvPr/>
        </p:nvSpPr>
        <p:spPr>
          <a:xfrm>
            <a:off x="284925" y="1231375"/>
            <a:ext cx="8339700" cy="232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chemeClr val="dk2"/>
                </a:solidFill>
                <a:latin typeface="Nunito Sans"/>
                <a:ea typeface="Nunito Sans"/>
                <a:cs typeface="Nunito Sans"/>
                <a:sym typeface="Nunito Sans"/>
              </a:rPr>
              <a:t>WE MET…</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None/>
            </a:pPr>
            <a:r>
              <a:rPr lang="en" sz="1800">
                <a:solidFill>
                  <a:schemeClr val="dk1"/>
                </a:solidFill>
                <a:latin typeface="Nunito Sans"/>
                <a:ea typeface="Nunito Sans"/>
                <a:cs typeface="Nunito Sans"/>
                <a:sym typeface="Nunito Sans"/>
              </a:rPr>
              <a:t>Elliott, a </a:t>
            </a:r>
            <a:r>
              <a:rPr b="1" lang="en" sz="1800">
                <a:solidFill>
                  <a:schemeClr val="dk1"/>
                </a:solidFill>
                <a:latin typeface="Nunito Sans"/>
                <a:ea typeface="Nunito Sans"/>
                <a:cs typeface="Nunito Sans"/>
                <a:sym typeface="Nunito Sans"/>
              </a:rPr>
              <a:t>professional guitarist, music Youtuber, and new dad</a:t>
            </a:r>
            <a:r>
              <a:rPr lang="en" sz="1800">
                <a:solidFill>
                  <a:schemeClr val="dk1"/>
                </a:solidFill>
                <a:latin typeface="Nunito Sans"/>
                <a:ea typeface="Nunito Sans"/>
                <a:cs typeface="Nunito Sans"/>
                <a:sym typeface="Nunito Sans"/>
              </a:rPr>
              <a:t> in his mid-30’s, currently living with his wife in Amsterdam.</a:t>
            </a:r>
            <a:endParaRPr sz="1800">
              <a:solidFill>
                <a:schemeClr val="dk1"/>
              </a:solidFill>
              <a:latin typeface="Nunito Sans"/>
              <a:ea typeface="Nunito Sans"/>
              <a:cs typeface="Nunito Sans"/>
              <a:sym typeface="Nunito Sans"/>
            </a:endParaRPr>
          </a:p>
          <a:p>
            <a:pPr indent="0" lvl="0" marL="0" rtl="0" algn="l">
              <a:spcBef>
                <a:spcPts val="0"/>
              </a:spcBef>
              <a:spcAft>
                <a:spcPts val="0"/>
              </a:spcAft>
              <a:buNone/>
            </a:pPr>
            <a:r>
              <a:t/>
            </a:r>
            <a:endParaRPr sz="1800">
              <a:solidFill>
                <a:schemeClr val="dk1"/>
              </a:solidFill>
              <a:latin typeface="Nunito Sans"/>
              <a:ea typeface="Nunito Sans"/>
              <a:cs typeface="Nunito Sans"/>
              <a:sym typeface="Nunito Sans"/>
            </a:endParaRPr>
          </a:p>
          <a:p>
            <a:pPr indent="0" lvl="0" marL="0" rtl="0" algn="l">
              <a:spcBef>
                <a:spcPts val="0"/>
              </a:spcBef>
              <a:spcAft>
                <a:spcPts val="0"/>
              </a:spcAft>
              <a:buNone/>
            </a:pPr>
            <a:r>
              <a:rPr b="1" lang="en" sz="1300">
                <a:solidFill>
                  <a:schemeClr val="dk2"/>
                </a:solidFill>
                <a:latin typeface="Nunito Sans"/>
                <a:ea typeface="Nunito Sans"/>
                <a:cs typeface="Nunito Sans"/>
                <a:sym typeface="Nunito Sans"/>
              </a:rPr>
              <a:t>WE WERE SURPRISED TO REALIZE… </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None/>
            </a:pPr>
            <a:r>
              <a:rPr lang="en" sz="1800">
                <a:solidFill>
                  <a:schemeClr val="dk1"/>
                </a:solidFill>
                <a:latin typeface="Nunito Sans"/>
                <a:ea typeface="Nunito Sans"/>
                <a:cs typeface="Nunito Sans"/>
                <a:sym typeface="Nunito Sans"/>
              </a:rPr>
              <a:t>Elliott believes aesthetically pleasing YouTube videos helps with video performance; but he refuses to </a:t>
            </a:r>
            <a:r>
              <a:rPr b="1" lang="en" sz="1800">
                <a:solidFill>
                  <a:schemeClr val="dk1"/>
                </a:solidFill>
                <a:latin typeface="Nunito Sans"/>
                <a:ea typeface="Nunito Sans"/>
                <a:cs typeface="Nunito Sans"/>
                <a:sym typeface="Nunito Sans"/>
              </a:rPr>
              <a:t>spend more than 6 hours editing a video.</a:t>
            </a:r>
            <a:endParaRPr b="1" sz="1800">
              <a:solidFill>
                <a:schemeClr val="dk1"/>
              </a:solidFill>
              <a:latin typeface="Nunito Sans"/>
              <a:ea typeface="Nunito Sans"/>
              <a:cs typeface="Nunito Sans"/>
              <a:sym typeface="Nunito Sans"/>
            </a:endParaRPr>
          </a:p>
          <a:p>
            <a:pPr indent="0" lvl="0" marL="0" rtl="0" algn="l">
              <a:spcBef>
                <a:spcPts val="0"/>
              </a:spcBef>
              <a:spcAft>
                <a:spcPts val="0"/>
              </a:spcAft>
              <a:buNone/>
            </a:pPr>
            <a:r>
              <a:t/>
            </a:r>
            <a:endParaRPr sz="1800">
              <a:solidFill>
                <a:schemeClr val="dk1"/>
              </a:solidFill>
              <a:latin typeface="Nunito Sans"/>
              <a:ea typeface="Nunito Sans"/>
              <a:cs typeface="Nunito Sans"/>
              <a:sym typeface="Nunito Sans"/>
            </a:endParaRPr>
          </a:p>
          <a:p>
            <a:pPr indent="0" lvl="0" marL="0" rtl="0" algn="l">
              <a:spcBef>
                <a:spcPts val="0"/>
              </a:spcBef>
              <a:spcAft>
                <a:spcPts val="0"/>
              </a:spcAft>
              <a:buNone/>
            </a:pPr>
            <a:r>
              <a:rPr b="1" lang="en" sz="1300">
                <a:solidFill>
                  <a:schemeClr val="dk2"/>
                </a:solidFill>
                <a:latin typeface="Nunito Sans"/>
                <a:ea typeface="Nunito Sans"/>
                <a:cs typeface="Nunito Sans"/>
                <a:sym typeface="Nunito Sans"/>
              </a:rPr>
              <a:t>WE WONDER IF THIS MEANS…</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None/>
            </a:pPr>
            <a:r>
              <a:rPr lang="en" sz="1800">
                <a:solidFill>
                  <a:schemeClr val="dk1"/>
                </a:solidFill>
                <a:latin typeface="Nunito Sans"/>
                <a:ea typeface="Nunito Sans"/>
                <a:cs typeface="Nunito Sans"/>
                <a:sym typeface="Nunito Sans"/>
              </a:rPr>
              <a:t>musicians want to </a:t>
            </a:r>
            <a:r>
              <a:rPr b="1" lang="en" sz="1800">
                <a:solidFill>
                  <a:schemeClr val="dk1"/>
                </a:solidFill>
                <a:latin typeface="Nunito Sans"/>
                <a:ea typeface="Nunito Sans"/>
                <a:cs typeface="Nunito Sans"/>
                <a:sym typeface="Nunito Sans"/>
              </a:rPr>
              <a:t>spend their time on craft</a:t>
            </a:r>
            <a:r>
              <a:rPr lang="en" sz="1800">
                <a:solidFill>
                  <a:schemeClr val="dk1"/>
                </a:solidFill>
                <a:latin typeface="Nunito Sans"/>
                <a:ea typeface="Nunito Sans"/>
                <a:cs typeface="Nunito Sans"/>
                <a:sym typeface="Nunito Sans"/>
              </a:rPr>
              <a:t>, and not on other tedious tasks (even if those tasks could increase their popularity). </a:t>
            </a:r>
            <a:endParaRPr b="1" sz="1800">
              <a:solidFill>
                <a:schemeClr val="accent5"/>
              </a:solidFill>
              <a:latin typeface="Nunito Sans"/>
              <a:ea typeface="Nunito Sans"/>
              <a:cs typeface="Nunito Sans"/>
              <a:sym typeface="Nunito Sans"/>
            </a:endParaRPr>
          </a:p>
          <a:p>
            <a:pPr indent="0" lvl="0" marL="0" rtl="0" algn="l">
              <a:spcBef>
                <a:spcPts val="0"/>
              </a:spcBef>
              <a:spcAft>
                <a:spcPts val="0"/>
              </a:spcAft>
              <a:buNone/>
            </a:pPr>
            <a:r>
              <a:t/>
            </a:r>
            <a:endParaRPr sz="1100">
              <a:solidFill>
                <a:schemeClr val="dk1"/>
              </a:solidFill>
              <a:latin typeface="Nunito Sans"/>
              <a:ea typeface="Nunito Sans"/>
              <a:cs typeface="Nunito Sans"/>
              <a:sym typeface="Nunito Sans"/>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76" name="Shape 776"/>
        <p:cNvGrpSpPr/>
        <p:nvPr/>
      </p:nvGrpSpPr>
      <p:grpSpPr>
        <a:xfrm>
          <a:off x="0" y="0"/>
          <a:ext cx="0" cy="0"/>
          <a:chOff x="0" y="0"/>
          <a:chExt cx="0" cy="0"/>
        </a:xfrm>
      </p:grpSpPr>
      <p:sp>
        <p:nvSpPr>
          <p:cNvPr id="777" name="Google Shape;777;p76"/>
          <p:cNvSpPr txBox="1"/>
          <p:nvPr>
            <p:ph idx="4294967295" type="title"/>
          </p:nvPr>
        </p:nvSpPr>
        <p:spPr>
          <a:xfrm>
            <a:off x="395525" y="547550"/>
            <a:ext cx="29673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POV #3</a:t>
            </a:r>
            <a:endParaRPr/>
          </a:p>
        </p:txBody>
      </p:sp>
      <p:sp>
        <p:nvSpPr>
          <p:cNvPr id="778" name="Google Shape;778;p76"/>
          <p:cNvSpPr txBox="1"/>
          <p:nvPr/>
        </p:nvSpPr>
        <p:spPr>
          <a:xfrm>
            <a:off x="284925" y="1231375"/>
            <a:ext cx="8339700" cy="232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chemeClr val="dk2"/>
                </a:solidFill>
                <a:latin typeface="Nunito Sans"/>
                <a:ea typeface="Nunito Sans"/>
                <a:cs typeface="Nunito Sans"/>
                <a:sym typeface="Nunito Sans"/>
              </a:rPr>
              <a:t>WE MET…</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None/>
            </a:pPr>
            <a:r>
              <a:rPr lang="en" sz="1800">
                <a:solidFill>
                  <a:schemeClr val="dk1"/>
                </a:solidFill>
                <a:latin typeface="Nunito Sans"/>
                <a:ea typeface="Nunito Sans"/>
                <a:cs typeface="Nunito Sans"/>
                <a:sym typeface="Nunito Sans"/>
              </a:rPr>
              <a:t>Elliott, a </a:t>
            </a:r>
            <a:r>
              <a:rPr b="1" lang="en" sz="1800">
                <a:solidFill>
                  <a:schemeClr val="dk1"/>
                </a:solidFill>
                <a:latin typeface="Nunito Sans"/>
                <a:ea typeface="Nunito Sans"/>
                <a:cs typeface="Nunito Sans"/>
                <a:sym typeface="Nunito Sans"/>
              </a:rPr>
              <a:t>professional guitarist, music Youtuber, and new dad</a:t>
            </a:r>
            <a:r>
              <a:rPr lang="en" sz="1800">
                <a:solidFill>
                  <a:schemeClr val="dk1"/>
                </a:solidFill>
                <a:latin typeface="Nunito Sans"/>
                <a:ea typeface="Nunito Sans"/>
                <a:cs typeface="Nunito Sans"/>
                <a:sym typeface="Nunito Sans"/>
              </a:rPr>
              <a:t> in his mid-30’s, currently living with his wife in Amsterdam.</a:t>
            </a:r>
            <a:endParaRPr sz="1800">
              <a:solidFill>
                <a:schemeClr val="dk1"/>
              </a:solidFill>
              <a:latin typeface="Nunito Sans"/>
              <a:ea typeface="Nunito Sans"/>
              <a:cs typeface="Nunito Sans"/>
              <a:sym typeface="Nunito Sans"/>
            </a:endParaRPr>
          </a:p>
          <a:p>
            <a:pPr indent="0" lvl="0" marL="0" rtl="0" algn="l">
              <a:spcBef>
                <a:spcPts val="0"/>
              </a:spcBef>
              <a:spcAft>
                <a:spcPts val="0"/>
              </a:spcAft>
              <a:buNone/>
            </a:pPr>
            <a:r>
              <a:t/>
            </a:r>
            <a:endParaRPr sz="1800">
              <a:solidFill>
                <a:schemeClr val="dk1"/>
              </a:solidFill>
              <a:latin typeface="Nunito Sans"/>
              <a:ea typeface="Nunito Sans"/>
              <a:cs typeface="Nunito Sans"/>
              <a:sym typeface="Nunito Sans"/>
            </a:endParaRPr>
          </a:p>
          <a:p>
            <a:pPr indent="0" lvl="0" marL="0" rtl="0" algn="l">
              <a:spcBef>
                <a:spcPts val="0"/>
              </a:spcBef>
              <a:spcAft>
                <a:spcPts val="0"/>
              </a:spcAft>
              <a:buNone/>
            </a:pPr>
            <a:r>
              <a:rPr b="1" lang="en" sz="1300">
                <a:solidFill>
                  <a:schemeClr val="dk2"/>
                </a:solidFill>
                <a:latin typeface="Nunito Sans"/>
                <a:ea typeface="Nunito Sans"/>
                <a:cs typeface="Nunito Sans"/>
                <a:sym typeface="Nunito Sans"/>
              </a:rPr>
              <a:t>WE WERE SURPRISED TO REALIZE… </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None/>
            </a:pPr>
            <a:r>
              <a:rPr lang="en" sz="1800">
                <a:solidFill>
                  <a:schemeClr val="dk1"/>
                </a:solidFill>
                <a:latin typeface="Nunito Sans"/>
                <a:ea typeface="Nunito Sans"/>
                <a:cs typeface="Nunito Sans"/>
                <a:sym typeface="Nunito Sans"/>
              </a:rPr>
              <a:t>Elliott believes aesthetically pleasing YouTube videos helps with video performance; but he refuses to </a:t>
            </a:r>
            <a:r>
              <a:rPr b="1" lang="en" sz="1800">
                <a:solidFill>
                  <a:schemeClr val="dk1"/>
                </a:solidFill>
                <a:latin typeface="Nunito Sans"/>
                <a:ea typeface="Nunito Sans"/>
                <a:cs typeface="Nunito Sans"/>
                <a:sym typeface="Nunito Sans"/>
              </a:rPr>
              <a:t>spend more than 6 hours editing a video.</a:t>
            </a:r>
            <a:endParaRPr b="1" sz="1800">
              <a:solidFill>
                <a:schemeClr val="dk1"/>
              </a:solidFill>
              <a:latin typeface="Nunito Sans"/>
              <a:ea typeface="Nunito Sans"/>
              <a:cs typeface="Nunito Sans"/>
              <a:sym typeface="Nunito Sans"/>
            </a:endParaRPr>
          </a:p>
          <a:p>
            <a:pPr indent="0" lvl="0" marL="0" rtl="0" algn="l">
              <a:spcBef>
                <a:spcPts val="0"/>
              </a:spcBef>
              <a:spcAft>
                <a:spcPts val="0"/>
              </a:spcAft>
              <a:buNone/>
            </a:pPr>
            <a:r>
              <a:t/>
            </a:r>
            <a:endParaRPr sz="1800">
              <a:solidFill>
                <a:schemeClr val="dk1"/>
              </a:solidFill>
              <a:latin typeface="Nunito Sans"/>
              <a:ea typeface="Nunito Sans"/>
              <a:cs typeface="Nunito Sans"/>
              <a:sym typeface="Nunito Sans"/>
            </a:endParaRPr>
          </a:p>
          <a:p>
            <a:pPr indent="0" lvl="0" marL="0" rtl="0" algn="l">
              <a:spcBef>
                <a:spcPts val="0"/>
              </a:spcBef>
              <a:spcAft>
                <a:spcPts val="0"/>
              </a:spcAft>
              <a:buNone/>
            </a:pPr>
            <a:r>
              <a:rPr b="1" lang="en" sz="1300">
                <a:solidFill>
                  <a:schemeClr val="dk2"/>
                </a:solidFill>
                <a:latin typeface="Nunito Sans"/>
                <a:ea typeface="Nunito Sans"/>
                <a:cs typeface="Nunito Sans"/>
                <a:sym typeface="Nunito Sans"/>
              </a:rPr>
              <a:t>WE WONDER IF THIS MEANS…</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None/>
            </a:pPr>
            <a:r>
              <a:rPr lang="en" sz="1800">
                <a:solidFill>
                  <a:schemeClr val="dk1"/>
                </a:solidFill>
                <a:latin typeface="Nunito Sans"/>
                <a:ea typeface="Nunito Sans"/>
                <a:cs typeface="Nunito Sans"/>
                <a:sym typeface="Nunito Sans"/>
              </a:rPr>
              <a:t>musicians want to </a:t>
            </a:r>
            <a:r>
              <a:rPr b="1" lang="en" sz="1800">
                <a:solidFill>
                  <a:schemeClr val="dk1"/>
                </a:solidFill>
                <a:latin typeface="Nunito Sans"/>
                <a:ea typeface="Nunito Sans"/>
                <a:cs typeface="Nunito Sans"/>
                <a:sym typeface="Nunito Sans"/>
              </a:rPr>
              <a:t>spend their time on craft</a:t>
            </a:r>
            <a:r>
              <a:rPr lang="en" sz="1800">
                <a:solidFill>
                  <a:schemeClr val="dk1"/>
                </a:solidFill>
                <a:latin typeface="Nunito Sans"/>
                <a:ea typeface="Nunito Sans"/>
                <a:cs typeface="Nunito Sans"/>
                <a:sym typeface="Nunito Sans"/>
              </a:rPr>
              <a:t>, and not on other tedious tasks (even if those tasks could increase their popularity). </a:t>
            </a:r>
            <a:endParaRPr b="1" sz="1800">
              <a:solidFill>
                <a:schemeClr val="accent5"/>
              </a:solidFill>
              <a:latin typeface="Nunito Sans"/>
              <a:ea typeface="Nunito Sans"/>
              <a:cs typeface="Nunito Sans"/>
              <a:sym typeface="Nunito Sans"/>
            </a:endParaRPr>
          </a:p>
          <a:p>
            <a:pPr indent="0" lvl="0" marL="0" rtl="0" algn="l">
              <a:spcBef>
                <a:spcPts val="0"/>
              </a:spcBef>
              <a:spcAft>
                <a:spcPts val="0"/>
              </a:spcAft>
              <a:buNone/>
            </a:pPr>
            <a:r>
              <a:t/>
            </a:r>
            <a:endParaRPr sz="1800">
              <a:solidFill>
                <a:schemeClr val="accent5"/>
              </a:solidFill>
              <a:latin typeface="Nunito Sans"/>
              <a:ea typeface="Nunito Sans"/>
              <a:cs typeface="Nunito Sans"/>
              <a:sym typeface="Nunito Sans"/>
            </a:endParaRPr>
          </a:p>
          <a:p>
            <a:pPr indent="0" lvl="0" marL="0" rtl="0" algn="l">
              <a:spcBef>
                <a:spcPts val="0"/>
              </a:spcBef>
              <a:spcAft>
                <a:spcPts val="0"/>
              </a:spcAft>
              <a:buNone/>
            </a:pPr>
            <a:r>
              <a:rPr b="1" lang="en" sz="1300">
                <a:solidFill>
                  <a:schemeClr val="dk2"/>
                </a:solidFill>
                <a:latin typeface="Nunito Sans"/>
                <a:ea typeface="Nunito Sans"/>
                <a:cs typeface="Nunito Sans"/>
                <a:sym typeface="Nunito Sans"/>
              </a:rPr>
              <a:t>IT WOULD BE GAME CHANGING TO…</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None/>
            </a:pPr>
            <a:r>
              <a:rPr lang="en" sz="1800">
                <a:solidFill>
                  <a:schemeClr val="dk1"/>
                </a:solidFill>
                <a:latin typeface="Nunito Sans"/>
                <a:ea typeface="Nunito Sans"/>
                <a:cs typeface="Nunito Sans"/>
                <a:sym typeface="Nunito Sans"/>
              </a:rPr>
              <a:t>enable Elliott to </a:t>
            </a:r>
            <a:r>
              <a:rPr b="1" lang="en" sz="1800">
                <a:solidFill>
                  <a:schemeClr val="dk1"/>
                </a:solidFill>
                <a:latin typeface="Nunito Sans"/>
                <a:ea typeface="Nunito Sans"/>
                <a:cs typeface="Nunito Sans"/>
                <a:sym typeface="Nunito Sans"/>
              </a:rPr>
              <a:t>perform tedious tasks</a:t>
            </a:r>
            <a:r>
              <a:rPr lang="en" sz="1800">
                <a:solidFill>
                  <a:schemeClr val="dk1"/>
                </a:solidFill>
                <a:latin typeface="Nunito Sans"/>
                <a:ea typeface="Nunito Sans"/>
                <a:cs typeface="Nunito Sans"/>
                <a:sym typeface="Nunito Sans"/>
              </a:rPr>
              <a:t> in ways that are </a:t>
            </a:r>
            <a:r>
              <a:rPr b="1" lang="en" sz="1800">
                <a:solidFill>
                  <a:schemeClr val="dk1"/>
                </a:solidFill>
                <a:latin typeface="Nunito Sans"/>
                <a:ea typeface="Nunito Sans"/>
                <a:cs typeface="Nunito Sans"/>
                <a:sym typeface="Nunito Sans"/>
              </a:rPr>
              <a:t>artistically gratifying.</a:t>
            </a:r>
            <a:endParaRPr b="1" sz="1800">
              <a:solidFill>
                <a:schemeClr val="dk1"/>
              </a:solidFill>
              <a:latin typeface="Nunito Sans"/>
              <a:ea typeface="Nunito Sans"/>
              <a:cs typeface="Nunito Sans"/>
              <a:sym typeface="Nunito Sans"/>
            </a:endParaRPr>
          </a:p>
          <a:p>
            <a:pPr indent="0" lvl="0" marL="0" rtl="0" algn="l">
              <a:spcBef>
                <a:spcPts val="0"/>
              </a:spcBef>
              <a:spcAft>
                <a:spcPts val="0"/>
              </a:spcAft>
              <a:buNone/>
            </a:pPr>
            <a:r>
              <a:t/>
            </a:r>
            <a:endParaRPr sz="1100">
              <a:solidFill>
                <a:schemeClr val="dk1"/>
              </a:solidFill>
              <a:latin typeface="Nunito Sans"/>
              <a:ea typeface="Nunito Sans"/>
              <a:cs typeface="Nunito Sans"/>
              <a:sym typeface="Nunito Sans"/>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p77"/>
          <p:cNvSpPr txBox="1"/>
          <p:nvPr/>
        </p:nvSpPr>
        <p:spPr>
          <a:xfrm>
            <a:off x="138575" y="526600"/>
            <a:ext cx="3474600" cy="428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300">
                <a:solidFill>
                  <a:schemeClr val="dk2"/>
                </a:solidFill>
                <a:latin typeface="Nunito Sans"/>
                <a:ea typeface="Nunito Sans"/>
                <a:cs typeface="Nunito Sans"/>
                <a:sym typeface="Nunito Sans"/>
              </a:rPr>
              <a:t>WE MET…</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rPr lang="en" sz="1300">
                <a:solidFill>
                  <a:schemeClr val="dk1"/>
                </a:solidFill>
                <a:latin typeface="Nunito Sans"/>
                <a:ea typeface="Nunito Sans"/>
                <a:cs typeface="Nunito Sans"/>
                <a:sym typeface="Nunito Sans"/>
              </a:rPr>
              <a:t>Elliott, a </a:t>
            </a:r>
            <a:r>
              <a:rPr b="1" lang="en" sz="1300">
                <a:solidFill>
                  <a:schemeClr val="dk1"/>
                </a:solidFill>
                <a:latin typeface="Nunito Sans"/>
                <a:ea typeface="Nunito Sans"/>
                <a:cs typeface="Nunito Sans"/>
                <a:sym typeface="Nunito Sans"/>
              </a:rPr>
              <a:t>professional guitarist, music Youtuber, and new dad</a:t>
            </a:r>
            <a:r>
              <a:rPr lang="en" sz="1300">
                <a:solidFill>
                  <a:schemeClr val="dk1"/>
                </a:solidFill>
                <a:latin typeface="Nunito Sans"/>
                <a:ea typeface="Nunito Sans"/>
                <a:cs typeface="Nunito Sans"/>
                <a:sym typeface="Nunito Sans"/>
              </a:rPr>
              <a:t> in his mid-30’s, currently living with his wife in Amsterdam.</a:t>
            </a:r>
            <a:endParaRPr sz="1300">
              <a:solidFill>
                <a:schemeClr val="dk1"/>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t/>
            </a:r>
            <a:endParaRPr sz="1300">
              <a:solidFill>
                <a:schemeClr val="dk1"/>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rPr b="1" lang="en" sz="1300">
                <a:solidFill>
                  <a:schemeClr val="dk2"/>
                </a:solidFill>
                <a:latin typeface="Nunito Sans"/>
                <a:ea typeface="Nunito Sans"/>
                <a:cs typeface="Nunito Sans"/>
                <a:sym typeface="Nunito Sans"/>
              </a:rPr>
              <a:t>WE WERE SURPRISED TO REALIZE… </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rPr lang="en" sz="1300">
                <a:solidFill>
                  <a:schemeClr val="dk1"/>
                </a:solidFill>
                <a:latin typeface="Nunito Sans"/>
                <a:ea typeface="Nunito Sans"/>
                <a:cs typeface="Nunito Sans"/>
                <a:sym typeface="Nunito Sans"/>
              </a:rPr>
              <a:t>Elliott believes aesthetically pleasing YouTube videos helps with video performance; but he refuses to </a:t>
            </a:r>
            <a:r>
              <a:rPr b="1" lang="en" sz="1300">
                <a:solidFill>
                  <a:schemeClr val="dk1"/>
                </a:solidFill>
                <a:latin typeface="Nunito Sans"/>
                <a:ea typeface="Nunito Sans"/>
                <a:cs typeface="Nunito Sans"/>
                <a:sym typeface="Nunito Sans"/>
              </a:rPr>
              <a:t>spend more than 6 hours editing a video.</a:t>
            </a:r>
            <a:endParaRPr b="1" sz="1300">
              <a:solidFill>
                <a:schemeClr val="dk1"/>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t/>
            </a:r>
            <a:endParaRPr sz="1300">
              <a:solidFill>
                <a:schemeClr val="dk1"/>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rPr b="1" lang="en" sz="1300">
                <a:solidFill>
                  <a:schemeClr val="dk2"/>
                </a:solidFill>
                <a:latin typeface="Nunito Sans"/>
                <a:ea typeface="Nunito Sans"/>
                <a:cs typeface="Nunito Sans"/>
                <a:sym typeface="Nunito Sans"/>
              </a:rPr>
              <a:t>WE WONDER IF THIS MEANS…</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rPr lang="en" sz="1300">
                <a:solidFill>
                  <a:schemeClr val="dk1"/>
                </a:solidFill>
                <a:latin typeface="Nunito Sans"/>
                <a:ea typeface="Nunito Sans"/>
                <a:cs typeface="Nunito Sans"/>
                <a:sym typeface="Nunito Sans"/>
              </a:rPr>
              <a:t>musicians want to </a:t>
            </a:r>
            <a:r>
              <a:rPr b="1" lang="en" sz="1300">
                <a:solidFill>
                  <a:schemeClr val="dk1"/>
                </a:solidFill>
                <a:latin typeface="Nunito Sans"/>
                <a:ea typeface="Nunito Sans"/>
                <a:cs typeface="Nunito Sans"/>
                <a:sym typeface="Nunito Sans"/>
              </a:rPr>
              <a:t>spend their time on craft</a:t>
            </a:r>
            <a:r>
              <a:rPr lang="en" sz="1300">
                <a:solidFill>
                  <a:schemeClr val="dk1"/>
                </a:solidFill>
                <a:latin typeface="Nunito Sans"/>
                <a:ea typeface="Nunito Sans"/>
                <a:cs typeface="Nunito Sans"/>
                <a:sym typeface="Nunito Sans"/>
              </a:rPr>
              <a:t>, and not on other tedious tasks (even if those tasks could increase their popularity). </a:t>
            </a:r>
            <a:endParaRPr b="1" sz="1300">
              <a:solidFill>
                <a:schemeClr val="accent5"/>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t/>
            </a:r>
            <a:endParaRPr sz="1300">
              <a:solidFill>
                <a:schemeClr val="accent5"/>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rPr b="1" lang="en" sz="1300">
                <a:solidFill>
                  <a:schemeClr val="dk2"/>
                </a:solidFill>
                <a:latin typeface="Nunito Sans"/>
                <a:ea typeface="Nunito Sans"/>
                <a:cs typeface="Nunito Sans"/>
                <a:sym typeface="Nunito Sans"/>
              </a:rPr>
              <a:t>IT WOULD BE GAME CHANGING TO…</a:t>
            </a:r>
            <a:endParaRPr b="1" sz="1300">
              <a:solidFill>
                <a:schemeClr val="dk2"/>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rPr lang="en" sz="1300">
                <a:solidFill>
                  <a:schemeClr val="dk1"/>
                </a:solidFill>
                <a:latin typeface="Nunito Sans"/>
                <a:ea typeface="Nunito Sans"/>
                <a:cs typeface="Nunito Sans"/>
                <a:sym typeface="Nunito Sans"/>
              </a:rPr>
              <a:t>enable Elliott to </a:t>
            </a:r>
            <a:r>
              <a:rPr b="1" lang="en" sz="1300">
                <a:solidFill>
                  <a:schemeClr val="dk1"/>
                </a:solidFill>
                <a:latin typeface="Nunito Sans"/>
                <a:ea typeface="Nunito Sans"/>
                <a:cs typeface="Nunito Sans"/>
                <a:sym typeface="Nunito Sans"/>
              </a:rPr>
              <a:t>perform tedious tasks</a:t>
            </a:r>
            <a:r>
              <a:rPr lang="en" sz="1300">
                <a:solidFill>
                  <a:schemeClr val="dk1"/>
                </a:solidFill>
                <a:latin typeface="Nunito Sans"/>
                <a:ea typeface="Nunito Sans"/>
                <a:cs typeface="Nunito Sans"/>
                <a:sym typeface="Nunito Sans"/>
              </a:rPr>
              <a:t> in ways that are </a:t>
            </a:r>
            <a:r>
              <a:rPr b="1" lang="en" sz="1300">
                <a:solidFill>
                  <a:schemeClr val="dk1"/>
                </a:solidFill>
                <a:latin typeface="Nunito Sans"/>
                <a:ea typeface="Nunito Sans"/>
                <a:cs typeface="Nunito Sans"/>
                <a:sym typeface="Nunito Sans"/>
              </a:rPr>
              <a:t>artistically gratifying.</a:t>
            </a:r>
            <a:endParaRPr b="1" sz="1300">
              <a:solidFill>
                <a:schemeClr val="dk1"/>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t/>
            </a:r>
            <a:endParaRPr sz="1300">
              <a:solidFill>
                <a:schemeClr val="dk1"/>
              </a:solidFill>
              <a:latin typeface="Nunito Sans"/>
              <a:ea typeface="Nunito Sans"/>
              <a:cs typeface="Nunito Sans"/>
              <a:sym typeface="Nunito Sans"/>
            </a:endParaRPr>
          </a:p>
          <a:p>
            <a:pPr indent="0" lvl="0" marL="0" rtl="0" algn="l">
              <a:spcBef>
                <a:spcPts val="0"/>
              </a:spcBef>
              <a:spcAft>
                <a:spcPts val="0"/>
              </a:spcAft>
              <a:buClr>
                <a:schemeClr val="dk1"/>
              </a:buClr>
              <a:buSzPts val="1100"/>
              <a:buFont typeface="Arial"/>
              <a:buNone/>
            </a:pPr>
            <a:r>
              <a:t/>
            </a:r>
            <a:endParaRPr b="1" sz="1300">
              <a:solidFill>
                <a:schemeClr val="dk2"/>
              </a:solidFill>
              <a:latin typeface="Nunito Sans"/>
              <a:ea typeface="Nunito Sans"/>
              <a:cs typeface="Nunito Sans"/>
              <a:sym typeface="Nunito Sans"/>
            </a:endParaRPr>
          </a:p>
        </p:txBody>
      </p:sp>
      <p:cxnSp>
        <p:nvCxnSpPr>
          <p:cNvPr id="784" name="Google Shape;784;p77"/>
          <p:cNvCxnSpPr/>
          <p:nvPr/>
        </p:nvCxnSpPr>
        <p:spPr>
          <a:xfrm>
            <a:off x="3804725" y="526600"/>
            <a:ext cx="0" cy="4286400"/>
          </a:xfrm>
          <a:prstGeom prst="straightConnector1">
            <a:avLst/>
          </a:prstGeom>
          <a:noFill/>
          <a:ln cap="flat" cmpd="sng" w="9525">
            <a:solidFill>
              <a:schemeClr val="dk2"/>
            </a:solidFill>
            <a:prstDash val="solid"/>
            <a:round/>
            <a:headEnd len="med" w="med" type="none"/>
            <a:tailEnd len="med" w="med" type="none"/>
          </a:ln>
        </p:spPr>
      </p:cxnSp>
      <p:sp>
        <p:nvSpPr>
          <p:cNvPr id="785" name="Google Shape;785;p77"/>
          <p:cNvSpPr txBox="1"/>
          <p:nvPr>
            <p:ph type="title"/>
          </p:nvPr>
        </p:nvSpPr>
        <p:spPr>
          <a:xfrm>
            <a:off x="4130250" y="526600"/>
            <a:ext cx="4858200" cy="4209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sz="4000"/>
              <a:t>How might we make </a:t>
            </a:r>
            <a:r>
              <a:rPr lang="en" sz="4000"/>
              <a:t>doing tedious tasks</a:t>
            </a:r>
            <a:r>
              <a:rPr b="0" lang="en" sz="4000"/>
              <a:t> feel like </a:t>
            </a:r>
            <a:r>
              <a:rPr lang="en" sz="4000"/>
              <a:t>making music</a:t>
            </a:r>
            <a:r>
              <a:rPr b="0" lang="en" sz="4000"/>
              <a:t>?</a:t>
            </a:r>
            <a:endParaRPr b="0" sz="40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89" name="Shape 789"/>
        <p:cNvGrpSpPr/>
        <p:nvPr/>
      </p:nvGrpSpPr>
      <p:grpSpPr>
        <a:xfrm>
          <a:off x="0" y="0"/>
          <a:ext cx="0" cy="0"/>
          <a:chOff x="0" y="0"/>
          <a:chExt cx="0" cy="0"/>
        </a:xfrm>
      </p:grpSpPr>
      <p:sp>
        <p:nvSpPr>
          <p:cNvPr id="790" name="Google Shape;790;p78"/>
          <p:cNvSpPr/>
          <p:nvPr/>
        </p:nvSpPr>
        <p:spPr>
          <a:xfrm>
            <a:off x="-265100" y="2665900"/>
            <a:ext cx="9536400" cy="25122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Sans"/>
              <a:ea typeface="Nunito Sans"/>
              <a:cs typeface="Nunito Sans"/>
              <a:sym typeface="Nunito Sans"/>
            </a:endParaRPr>
          </a:p>
        </p:txBody>
      </p:sp>
      <p:sp>
        <p:nvSpPr>
          <p:cNvPr id="791" name="Google Shape;791;p78"/>
          <p:cNvSpPr txBox="1"/>
          <p:nvPr>
            <p:ph type="title"/>
          </p:nvPr>
        </p:nvSpPr>
        <p:spPr>
          <a:xfrm>
            <a:off x="454150" y="476825"/>
            <a:ext cx="7849200" cy="1974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sz="2000"/>
              <a:t>Solution #3</a:t>
            </a:r>
            <a:endParaRPr b="0" sz="2000"/>
          </a:p>
          <a:p>
            <a:pPr indent="0" lvl="0" marL="0" rtl="0" algn="l">
              <a:spcBef>
                <a:spcPts val="0"/>
              </a:spcBef>
              <a:spcAft>
                <a:spcPts val="0"/>
              </a:spcAft>
              <a:buNone/>
            </a:pPr>
            <a:r>
              <a:rPr b="0" i="0" lang="en" sz="3000">
                <a:latin typeface="Nunito Sans"/>
                <a:ea typeface="Nunito Sans"/>
                <a:cs typeface="Nunito Sans"/>
                <a:sym typeface="Nunito Sans"/>
              </a:rPr>
              <a:t>A task manager that intersperses tedious tasks with </a:t>
            </a:r>
            <a:r>
              <a:rPr i="0" lang="en" sz="3000">
                <a:latin typeface="Nunito Sans"/>
                <a:ea typeface="Nunito Sans"/>
                <a:cs typeface="Nunito Sans"/>
                <a:sym typeface="Nunito Sans"/>
              </a:rPr>
              <a:t>breaks</a:t>
            </a:r>
            <a:r>
              <a:rPr b="0" i="0" lang="en" sz="3000">
                <a:latin typeface="Nunito Sans"/>
                <a:ea typeface="Nunito Sans"/>
                <a:cs typeface="Nunito Sans"/>
                <a:sym typeface="Nunito Sans"/>
              </a:rPr>
              <a:t> of creative tasks that </a:t>
            </a:r>
            <a:r>
              <a:rPr i="0" lang="en" sz="3000">
                <a:latin typeface="Nunito Sans"/>
                <a:ea typeface="Nunito Sans"/>
                <a:cs typeface="Nunito Sans"/>
                <a:sym typeface="Nunito Sans"/>
              </a:rPr>
              <a:t>encourage you to make music.</a:t>
            </a:r>
            <a:endParaRPr i="0" sz="3000">
              <a:latin typeface="Nunito Sans"/>
              <a:ea typeface="Nunito Sans"/>
              <a:cs typeface="Nunito Sans"/>
              <a:sym typeface="Nunito Sans"/>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95" name="Shape 795"/>
        <p:cNvGrpSpPr/>
        <p:nvPr/>
      </p:nvGrpSpPr>
      <p:grpSpPr>
        <a:xfrm>
          <a:off x="0" y="0"/>
          <a:ext cx="0" cy="0"/>
          <a:chOff x="0" y="0"/>
          <a:chExt cx="0" cy="0"/>
        </a:xfrm>
      </p:grpSpPr>
      <p:sp>
        <p:nvSpPr>
          <p:cNvPr id="796" name="Google Shape;796;p79"/>
          <p:cNvSpPr/>
          <p:nvPr/>
        </p:nvSpPr>
        <p:spPr>
          <a:xfrm>
            <a:off x="-265100" y="2665900"/>
            <a:ext cx="9536400" cy="25122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Sans"/>
              <a:ea typeface="Nunito Sans"/>
              <a:cs typeface="Nunito Sans"/>
              <a:sym typeface="Nunito Sans"/>
            </a:endParaRPr>
          </a:p>
        </p:txBody>
      </p:sp>
      <p:sp>
        <p:nvSpPr>
          <p:cNvPr id="797" name="Google Shape;797;p79"/>
          <p:cNvSpPr txBox="1"/>
          <p:nvPr>
            <p:ph type="title"/>
          </p:nvPr>
        </p:nvSpPr>
        <p:spPr>
          <a:xfrm>
            <a:off x="454150" y="476825"/>
            <a:ext cx="7849200" cy="1974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sz="2000">
                <a:solidFill>
                  <a:srgbClr val="B4A7D6"/>
                </a:solidFill>
              </a:rPr>
              <a:t>Solution #3</a:t>
            </a:r>
            <a:endParaRPr b="0" sz="2000">
              <a:solidFill>
                <a:srgbClr val="B4A7D6"/>
              </a:solidFill>
            </a:endParaRPr>
          </a:p>
          <a:p>
            <a:pPr indent="0" lvl="0" marL="0" rtl="0" algn="l">
              <a:spcBef>
                <a:spcPts val="0"/>
              </a:spcBef>
              <a:spcAft>
                <a:spcPts val="0"/>
              </a:spcAft>
              <a:buNone/>
            </a:pPr>
            <a:r>
              <a:rPr b="0" i="0" lang="en" sz="3000">
                <a:solidFill>
                  <a:srgbClr val="B4A7D6"/>
                </a:solidFill>
                <a:latin typeface="Nunito Sans"/>
                <a:ea typeface="Nunito Sans"/>
                <a:cs typeface="Nunito Sans"/>
                <a:sym typeface="Nunito Sans"/>
              </a:rPr>
              <a:t>A task manager that intersperses tedious tasks with </a:t>
            </a:r>
            <a:r>
              <a:rPr i="0" lang="en" sz="3000">
                <a:solidFill>
                  <a:srgbClr val="B4A7D6"/>
                </a:solidFill>
                <a:latin typeface="Nunito Sans"/>
                <a:ea typeface="Nunito Sans"/>
                <a:cs typeface="Nunito Sans"/>
                <a:sym typeface="Nunito Sans"/>
              </a:rPr>
              <a:t>breaks</a:t>
            </a:r>
            <a:r>
              <a:rPr b="0" i="0" lang="en" sz="3000">
                <a:solidFill>
                  <a:srgbClr val="B4A7D6"/>
                </a:solidFill>
                <a:latin typeface="Nunito Sans"/>
                <a:ea typeface="Nunito Sans"/>
                <a:cs typeface="Nunito Sans"/>
                <a:sym typeface="Nunito Sans"/>
              </a:rPr>
              <a:t> of creative tasks that </a:t>
            </a:r>
            <a:r>
              <a:rPr i="0" lang="en" sz="3000">
                <a:solidFill>
                  <a:srgbClr val="B4A7D6"/>
                </a:solidFill>
                <a:latin typeface="Nunito Sans"/>
                <a:ea typeface="Nunito Sans"/>
                <a:cs typeface="Nunito Sans"/>
                <a:sym typeface="Nunito Sans"/>
              </a:rPr>
              <a:t>encourage you to make music.</a:t>
            </a:r>
            <a:endParaRPr i="0" sz="3000">
              <a:solidFill>
                <a:srgbClr val="B4A7D6"/>
              </a:solidFill>
              <a:latin typeface="Nunito Sans"/>
              <a:ea typeface="Nunito Sans"/>
              <a:cs typeface="Nunito Sans"/>
              <a:sym typeface="Nunito Sans"/>
            </a:endParaRPr>
          </a:p>
        </p:txBody>
      </p:sp>
      <p:sp>
        <p:nvSpPr>
          <p:cNvPr id="798" name="Google Shape;798;p79"/>
          <p:cNvSpPr txBox="1"/>
          <p:nvPr>
            <p:ph type="title"/>
          </p:nvPr>
        </p:nvSpPr>
        <p:spPr>
          <a:xfrm>
            <a:off x="578500" y="2881375"/>
            <a:ext cx="7849200" cy="1974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sz="2000">
                <a:solidFill>
                  <a:schemeClr val="lt1"/>
                </a:solidFill>
              </a:rPr>
              <a:t>Assumption</a:t>
            </a:r>
            <a:endParaRPr b="0" sz="2000">
              <a:solidFill>
                <a:schemeClr val="lt1"/>
              </a:solidFill>
            </a:endParaRPr>
          </a:p>
          <a:p>
            <a:pPr indent="0" lvl="0" marL="0" rtl="0" algn="l">
              <a:spcBef>
                <a:spcPts val="0"/>
              </a:spcBef>
              <a:spcAft>
                <a:spcPts val="0"/>
              </a:spcAft>
              <a:buNone/>
            </a:pPr>
            <a:r>
              <a:rPr b="0" i="0" lang="en" sz="3000">
                <a:solidFill>
                  <a:schemeClr val="lt1"/>
                </a:solidFill>
                <a:latin typeface="Nunito Sans"/>
                <a:ea typeface="Nunito Sans"/>
                <a:cs typeface="Nunito Sans"/>
                <a:sym typeface="Nunito Sans"/>
              </a:rPr>
              <a:t>People are </a:t>
            </a:r>
            <a:r>
              <a:rPr i="0" lang="en" sz="3000">
                <a:solidFill>
                  <a:schemeClr val="lt1"/>
                </a:solidFill>
                <a:latin typeface="Nunito Sans"/>
                <a:ea typeface="Nunito Sans"/>
                <a:cs typeface="Nunito Sans"/>
                <a:sym typeface="Nunito Sans"/>
              </a:rPr>
              <a:t>more likely to perform tedious tasks</a:t>
            </a:r>
            <a:r>
              <a:rPr b="0" i="0" lang="en" sz="3000">
                <a:solidFill>
                  <a:schemeClr val="lt1"/>
                </a:solidFill>
                <a:latin typeface="Nunito Sans"/>
                <a:ea typeface="Nunito Sans"/>
                <a:cs typeface="Nunito Sans"/>
                <a:sym typeface="Nunito Sans"/>
              </a:rPr>
              <a:t> if they can continue working on what they enjoy.</a:t>
            </a:r>
            <a:endParaRPr b="0" i="0" sz="3000">
              <a:solidFill>
                <a:schemeClr val="lt1"/>
              </a:solidFill>
              <a:latin typeface="Nunito Sans"/>
              <a:ea typeface="Nunito Sans"/>
              <a:cs typeface="Nunito Sans"/>
              <a:sym typeface="Nunito Sans"/>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p80"/>
          <p:cNvSpPr txBox="1"/>
          <p:nvPr>
            <p:ph type="title"/>
          </p:nvPr>
        </p:nvSpPr>
        <p:spPr>
          <a:xfrm>
            <a:off x="5354425" y="1910163"/>
            <a:ext cx="3125700" cy="104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Tedious tasks + music making</a:t>
            </a:r>
            <a:endParaRPr/>
          </a:p>
        </p:txBody>
      </p:sp>
      <p:sp>
        <p:nvSpPr>
          <p:cNvPr id="804" name="Google Shape;804;p80"/>
          <p:cNvSpPr txBox="1"/>
          <p:nvPr>
            <p:ph idx="1" type="subTitle"/>
          </p:nvPr>
        </p:nvSpPr>
        <p:spPr>
          <a:xfrm>
            <a:off x="5354425" y="2956863"/>
            <a:ext cx="3125700" cy="116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Prototype 3</a:t>
            </a:r>
            <a:endParaRPr b="1"/>
          </a:p>
        </p:txBody>
      </p:sp>
      <p:sp>
        <p:nvSpPr>
          <p:cNvPr id="805" name="Google Shape;805;p80"/>
          <p:cNvSpPr txBox="1"/>
          <p:nvPr/>
        </p:nvSpPr>
        <p:spPr>
          <a:xfrm>
            <a:off x="1591250" y="3191825"/>
            <a:ext cx="2417400" cy="139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1800">
                <a:solidFill>
                  <a:schemeClr val="dk2"/>
                </a:solidFill>
                <a:latin typeface="Nunito Sans"/>
                <a:ea typeface="Nunito Sans"/>
                <a:cs typeface="Nunito Sans"/>
                <a:sym typeface="Nunito Sans"/>
              </a:rPr>
              <a:t>JAMES</a:t>
            </a:r>
            <a:endParaRPr b="1" i="1" sz="1800">
              <a:solidFill>
                <a:schemeClr val="dk2"/>
              </a:solidFill>
              <a:latin typeface="Nunito Sans"/>
              <a:ea typeface="Nunito Sans"/>
              <a:cs typeface="Nunito Sans"/>
              <a:sym typeface="Nunito Sans"/>
            </a:endParaRPr>
          </a:p>
          <a:p>
            <a:pPr indent="0" lvl="0" marL="0" rtl="0" algn="ctr">
              <a:spcBef>
                <a:spcPts val="0"/>
              </a:spcBef>
              <a:spcAft>
                <a:spcPts val="0"/>
              </a:spcAft>
              <a:buClr>
                <a:schemeClr val="dk1"/>
              </a:buClr>
              <a:buSzPts val="1100"/>
              <a:buFont typeface="Arial"/>
              <a:buNone/>
            </a:pPr>
            <a:r>
              <a:rPr i="1" lang="en" sz="1500">
                <a:solidFill>
                  <a:schemeClr val="dk2"/>
                </a:solidFill>
                <a:latin typeface="Nunito Sans"/>
                <a:ea typeface="Nunito Sans"/>
                <a:cs typeface="Nunito Sans"/>
                <a:sym typeface="Nunito Sans"/>
              </a:rPr>
              <a:t>Tech worker</a:t>
            </a:r>
            <a:endParaRPr i="1" sz="1500">
              <a:solidFill>
                <a:schemeClr val="dk2"/>
              </a:solidFill>
              <a:latin typeface="Nunito Sans"/>
              <a:ea typeface="Nunito Sans"/>
              <a:cs typeface="Nunito Sans"/>
              <a:sym typeface="Nunito Sans"/>
            </a:endParaRPr>
          </a:p>
          <a:p>
            <a:pPr indent="0" lvl="0" marL="0" rtl="0" algn="ctr">
              <a:spcBef>
                <a:spcPts val="0"/>
              </a:spcBef>
              <a:spcAft>
                <a:spcPts val="0"/>
              </a:spcAft>
              <a:buClr>
                <a:schemeClr val="dk1"/>
              </a:buClr>
              <a:buSzPts val="1100"/>
              <a:buFont typeface="Arial"/>
              <a:buNone/>
            </a:pPr>
            <a:r>
              <a:rPr i="1" lang="en" sz="1500">
                <a:solidFill>
                  <a:schemeClr val="dk2"/>
                </a:solidFill>
                <a:latin typeface="Nunito Sans"/>
                <a:ea typeface="Nunito Sans"/>
                <a:cs typeface="Nunito Sans"/>
                <a:sym typeface="Nunito Sans"/>
              </a:rPr>
              <a:t>Hobbyist drummer</a:t>
            </a:r>
            <a:endParaRPr i="1" sz="1500">
              <a:solidFill>
                <a:schemeClr val="dk2"/>
              </a:solidFill>
              <a:latin typeface="Nunito Sans"/>
              <a:ea typeface="Nunito Sans"/>
              <a:cs typeface="Nunito Sans"/>
              <a:sym typeface="Nunito Sans"/>
            </a:endParaRPr>
          </a:p>
        </p:txBody>
      </p:sp>
      <p:cxnSp>
        <p:nvCxnSpPr>
          <p:cNvPr id="806" name="Google Shape;806;p80"/>
          <p:cNvCxnSpPr/>
          <p:nvPr/>
        </p:nvCxnSpPr>
        <p:spPr>
          <a:xfrm>
            <a:off x="4643725" y="1234025"/>
            <a:ext cx="0" cy="3113400"/>
          </a:xfrm>
          <a:prstGeom prst="straightConnector1">
            <a:avLst/>
          </a:prstGeom>
          <a:noFill/>
          <a:ln cap="flat" cmpd="sng" w="28575">
            <a:solidFill>
              <a:schemeClr val="dk2"/>
            </a:solidFill>
            <a:prstDash val="solid"/>
            <a:round/>
            <a:headEnd len="med" w="med" type="none"/>
            <a:tailEnd len="med" w="med" type="none"/>
          </a:ln>
        </p:spPr>
      </p:cxnSp>
      <p:sp>
        <p:nvSpPr>
          <p:cNvPr id="807" name="Google Shape;807;p80"/>
          <p:cNvSpPr/>
          <p:nvPr/>
        </p:nvSpPr>
        <p:spPr>
          <a:xfrm>
            <a:off x="1888400" y="1234025"/>
            <a:ext cx="1823100" cy="1823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0">
                <a:latin typeface="Nunito Sans"/>
                <a:ea typeface="Nunito Sans"/>
                <a:cs typeface="Nunito Sans"/>
                <a:sym typeface="Nunito Sans"/>
              </a:rPr>
              <a:t>🥁</a:t>
            </a:r>
            <a:endParaRPr sz="8000">
              <a:latin typeface="Nunito Sans"/>
              <a:ea typeface="Nunito Sans"/>
              <a:cs typeface="Nunito Sans"/>
              <a:sym typeface="Nunito Sans"/>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pic>
        <p:nvPicPr>
          <p:cNvPr id="812" name="Google Shape;812;p81"/>
          <p:cNvPicPr preferRelativeResize="0"/>
          <p:nvPr/>
        </p:nvPicPr>
        <p:blipFill>
          <a:blip r:embed="rId3">
            <a:alphaModFix/>
          </a:blip>
          <a:stretch>
            <a:fillRect/>
          </a:stretch>
        </p:blipFill>
        <p:spPr>
          <a:xfrm>
            <a:off x="465212" y="857095"/>
            <a:ext cx="1105464" cy="1549448"/>
          </a:xfrm>
          <a:prstGeom prst="rect">
            <a:avLst/>
          </a:prstGeom>
          <a:noFill/>
          <a:ln>
            <a:noFill/>
          </a:ln>
        </p:spPr>
      </p:pic>
      <p:pic>
        <p:nvPicPr>
          <p:cNvPr id="813" name="Google Shape;813;p81"/>
          <p:cNvPicPr preferRelativeResize="0"/>
          <p:nvPr/>
        </p:nvPicPr>
        <p:blipFill>
          <a:blip r:embed="rId4">
            <a:alphaModFix/>
          </a:blip>
          <a:stretch>
            <a:fillRect/>
          </a:stretch>
        </p:blipFill>
        <p:spPr>
          <a:xfrm>
            <a:off x="1608578" y="854717"/>
            <a:ext cx="901324" cy="1549451"/>
          </a:xfrm>
          <a:prstGeom prst="rect">
            <a:avLst/>
          </a:prstGeom>
          <a:noFill/>
          <a:ln>
            <a:noFill/>
          </a:ln>
        </p:spPr>
      </p:pic>
      <p:pic>
        <p:nvPicPr>
          <p:cNvPr id="814" name="Google Shape;814;p81"/>
          <p:cNvPicPr preferRelativeResize="0"/>
          <p:nvPr/>
        </p:nvPicPr>
        <p:blipFill>
          <a:blip r:embed="rId5">
            <a:alphaModFix/>
          </a:blip>
          <a:stretch>
            <a:fillRect/>
          </a:stretch>
        </p:blipFill>
        <p:spPr>
          <a:xfrm>
            <a:off x="2551104" y="854718"/>
            <a:ext cx="1235184" cy="1549448"/>
          </a:xfrm>
          <a:prstGeom prst="rect">
            <a:avLst/>
          </a:prstGeom>
          <a:noFill/>
          <a:ln>
            <a:noFill/>
          </a:ln>
        </p:spPr>
      </p:pic>
      <p:pic>
        <p:nvPicPr>
          <p:cNvPr id="815" name="Google Shape;815;p81"/>
          <p:cNvPicPr preferRelativeResize="0"/>
          <p:nvPr/>
        </p:nvPicPr>
        <p:blipFill rotWithShape="1">
          <a:blip r:embed="rId6">
            <a:alphaModFix/>
          </a:blip>
          <a:srcRect b="2982" l="0" r="0" t="4672"/>
          <a:stretch/>
        </p:blipFill>
        <p:spPr>
          <a:xfrm>
            <a:off x="298137" y="3458116"/>
            <a:ext cx="2876375" cy="1547084"/>
          </a:xfrm>
          <a:prstGeom prst="rect">
            <a:avLst/>
          </a:prstGeom>
          <a:noFill/>
          <a:ln>
            <a:noFill/>
          </a:ln>
        </p:spPr>
      </p:pic>
      <p:pic>
        <p:nvPicPr>
          <p:cNvPr id="816" name="Google Shape;816;p81"/>
          <p:cNvPicPr preferRelativeResize="0"/>
          <p:nvPr/>
        </p:nvPicPr>
        <p:blipFill>
          <a:blip r:embed="rId7">
            <a:alphaModFix/>
          </a:blip>
          <a:stretch>
            <a:fillRect/>
          </a:stretch>
        </p:blipFill>
        <p:spPr>
          <a:xfrm>
            <a:off x="3133957" y="3455750"/>
            <a:ext cx="1123958" cy="1549448"/>
          </a:xfrm>
          <a:prstGeom prst="rect">
            <a:avLst/>
          </a:prstGeom>
          <a:noFill/>
          <a:ln>
            <a:noFill/>
          </a:ln>
        </p:spPr>
      </p:pic>
      <p:sp>
        <p:nvSpPr>
          <p:cNvPr id="817" name="Google Shape;817;p81"/>
          <p:cNvSpPr txBox="1"/>
          <p:nvPr/>
        </p:nvSpPr>
        <p:spPr>
          <a:xfrm>
            <a:off x="-869887" y="410693"/>
            <a:ext cx="62964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solidFill>
                  <a:schemeClr val="dk2"/>
                </a:solidFill>
                <a:latin typeface="Nunito Sans"/>
                <a:ea typeface="Nunito Sans"/>
                <a:cs typeface="Nunito Sans"/>
                <a:sym typeface="Nunito Sans"/>
              </a:rPr>
              <a:t>Creative tasks</a:t>
            </a:r>
            <a:endParaRPr/>
          </a:p>
        </p:txBody>
      </p:sp>
      <p:sp>
        <p:nvSpPr>
          <p:cNvPr id="818" name="Google Shape;818;p81"/>
          <p:cNvSpPr txBox="1"/>
          <p:nvPr/>
        </p:nvSpPr>
        <p:spPr>
          <a:xfrm>
            <a:off x="-965662" y="3009350"/>
            <a:ext cx="62964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solidFill>
                  <a:schemeClr val="dk2"/>
                </a:solidFill>
                <a:latin typeface="Nunito Sans"/>
                <a:ea typeface="Nunito Sans"/>
                <a:cs typeface="Nunito Sans"/>
                <a:sym typeface="Nunito Sans"/>
              </a:rPr>
              <a:t>Tedious tasks</a:t>
            </a:r>
            <a:endParaRPr/>
          </a:p>
        </p:txBody>
      </p:sp>
      <p:sp>
        <p:nvSpPr>
          <p:cNvPr id="819" name="Google Shape;819;p81"/>
          <p:cNvSpPr txBox="1"/>
          <p:nvPr/>
        </p:nvSpPr>
        <p:spPr>
          <a:xfrm>
            <a:off x="4187438" y="1229843"/>
            <a:ext cx="695400" cy="92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800">
                <a:latin typeface="Nunito Sans"/>
                <a:ea typeface="Nunito Sans"/>
                <a:cs typeface="Nunito Sans"/>
                <a:sym typeface="Nunito Sans"/>
              </a:rPr>
              <a:t>+</a:t>
            </a:r>
            <a:endParaRPr b="1" sz="4800">
              <a:latin typeface="Nunito Sans"/>
              <a:ea typeface="Nunito Sans"/>
              <a:cs typeface="Nunito Sans"/>
              <a:sym typeface="Nunito Sans"/>
            </a:endParaRPr>
          </a:p>
        </p:txBody>
      </p:sp>
      <p:sp>
        <p:nvSpPr>
          <p:cNvPr id="820" name="Google Shape;820;p81"/>
          <p:cNvSpPr txBox="1"/>
          <p:nvPr/>
        </p:nvSpPr>
        <p:spPr>
          <a:xfrm>
            <a:off x="4417488" y="3706225"/>
            <a:ext cx="695400" cy="92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800">
                <a:latin typeface="Nunito Sans"/>
                <a:ea typeface="Nunito Sans"/>
                <a:cs typeface="Nunito Sans"/>
                <a:sym typeface="Nunito Sans"/>
              </a:rPr>
              <a:t>+</a:t>
            </a:r>
            <a:endParaRPr b="1" sz="4800">
              <a:latin typeface="Nunito Sans"/>
              <a:ea typeface="Nunito Sans"/>
              <a:cs typeface="Nunito Sans"/>
              <a:sym typeface="Nunito Sans"/>
            </a:endParaRPr>
          </a:p>
        </p:txBody>
      </p:sp>
      <p:sp>
        <p:nvSpPr>
          <p:cNvPr id="821" name="Google Shape;821;p81"/>
          <p:cNvSpPr txBox="1"/>
          <p:nvPr/>
        </p:nvSpPr>
        <p:spPr>
          <a:xfrm>
            <a:off x="3662875" y="410693"/>
            <a:ext cx="62964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solidFill>
                  <a:schemeClr val="dk2"/>
                </a:solidFill>
                <a:latin typeface="Nunito Sans"/>
                <a:ea typeface="Nunito Sans"/>
                <a:cs typeface="Nunito Sans"/>
                <a:sym typeface="Nunito Sans"/>
              </a:rPr>
              <a:t>Music making</a:t>
            </a:r>
            <a:endParaRPr/>
          </a:p>
        </p:txBody>
      </p:sp>
      <p:sp>
        <p:nvSpPr>
          <p:cNvPr id="822" name="Google Shape;822;p81"/>
          <p:cNvSpPr txBox="1"/>
          <p:nvPr/>
        </p:nvSpPr>
        <p:spPr>
          <a:xfrm>
            <a:off x="3438813" y="3009350"/>
            <a:ext cx="62964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solidFill>
                  <a:schemeClr val="dk2"/>
                </a:solidFill>
                <a:latin typeface="Nunito Sans"/>
                <a:ea typeface="Nunito Sans"/>
                <a:cs typeface="Nunito Sans"/>
                <a:sym typeface="Nunito Sans"/>
              </a:rPr>
              <a:t>Music making</a:t>
            </a:r>
            <a:endParaRPr/>
          </a:p>
        </p:txBody>
      </p:sp>
      <p:pic>
        <p:nvPicPr>
          <p:cNvPr id="823" name="Google Shape;823;p81"/>
          <p:cNvPicPr preferRelativeResize="0"/>
          <p:nvPr/>
        </p:nvPicPr>
        <p:blipFill rotWithShape="1">
          <a:blip r:embed="rId8">
            <a:alphaModFix/>
          </a:blip>
          <a:srcRect b="0" l="0" r="5793" t="0"/>
          <a:stretch/>
        </p:blipFill>
        <p:spPr>
          <a:xfrm>
            <a:off x="5116812" y="3462225"/>
            <a:ext cx="3663726" cy="1549450"/>
          </a:xfrm>
          <a:prstGeom prst="rect">
            <a:avLst/>
          </a:prstGeom>
          <a:noFill/>
          <a:ln>
            <a:noFill/>
          </a:ln>
        </p:spPr>
      </p:pic>
      <p:pic>
        <p:nvPicPr>
          <p:cNvPr id="824" name="Google Shape;824;p81"/>
          <p:cNvPicPr preferRelativeResize="0"/>
          <p:nvPr/>
        </p:nvPicPr>
        <p:blipFill>
          <a:blip r:embed="rId9">
            <a:alphaModFix/>
          </a:blip>
          <a:stretch>
            <a:fillRect/>
          </a:stretch>
        </p:blipFill>
        <p:spPr>
          <a:xfrm>
            <a:off x="5093350" y="854718"/>
            <a:ext cx="3700771" cy="1762275"/>
          </a:xfrm>
          <a:prstGeom prst="rect">
            <a:avLst/>
          </a:prstGeom>
          <a:noFill/>
          <a:ln>
            <a:noFill/>
          </a:ln>
        </p:spPr>
      </p:pic>
      <p:sp>
        <p:nvSpPr>
          <p:cNvPr id="825" name="Google Shape;825;p81"/>
          <p:cNvSpPr/>
          <p:nvPr/>
        </p:nvSpPr>
        <p:spPr>
          <a:xfrm>
            <a:off x="127775" y="728668"/>
            <a:ext cx="695400" cy="6954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Lora"/>
                <a:ea typeface="Lora"/>
                <a:cs typeface="Lora"/>
                <a:sym typeface="Lora"/>
              </a:rPr>
              <a:t>1</a:t>
            </a:r>
            <a:endParaRPr b="1" sz="3000">
              <a:solidFill>
                <a:schemeClr val="lt1"/>
              </a:solidFill>
              <a:latin typeface="Lora"/>
              <a:ea typeface="Lora"/>
              <a:cs typeface="Lora"/>
              <a:sym typeface="Lora"/>
            </a:endParaRPr>
          </a:p>
        </p:txBody>
      </p:sp>
      <p:sp>
        <p:nvSpPr>
          <p:cNvPr id="826" name="Google Shape;826;p81"/>
          <p:cNvSpPr/>
          <p:nvPr/>
        </p:nvSpPr>
        <p:spPr>
          <a:xfrm>
            <a:off x="127775" y="2966300"/>
            <a:ext cx="695400" cy="6954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Lora"/>
                <a:ea typeface="Lora"/>
                <a:cs typeface="Lora"/>
                <a:sym typeface="Lora"/>
              </a:rPr>
              <a:t>2</a:t>
            </a:r>
            <a:endParaRPr b="1" sz="3000">
              <a:solidFill>
                <a:schemeClr val="lt1"/>
              </a:solidFill>
              <a:latin typeface="Lora"/>
              <a:ea typeface="Lora"/>
              <a:cs typeface="Lora"/>
              <a:sym typeface="Lora"/>
            </a:endParaRPr>
          </a:p>
        </p:txBody>
      </p:sp>
      <p:cxnSp>
        <p:nvCxnSpPr>
          <p:cNvPr id="827" name="Google Shape;827;p81"/>
          <p:cNvCxnSpPr/>
          <p:nvPr/>
        </p:nvCxnSpPr>
        <p:spPr>
          <a:xfrm>
            <a:off x="297150" y="2706950"/>
            <a:ext cx="8495100" cy="0"/>
          </a:xfrm>
          <a:prstGeom prst="straightConnector1">
            <a:avLst/>
          </a:prstGeom>
          <a:noFill/>
          <a:ln cap="flat" cmpd="sng" w="9525">
            <a:solidFill>
              <a:schemeClr val="dk2"/>
            </a:solidFill>
            <a:prstDash val="solid"/>
            <a:round/>
            <a:headEnd len="med" w="med" type="none"/>
            <a:tailEnd len="med" w="med" type="none"/>
          </a:ln>
        </p:spPr>
      </p:cxnSp>
      <p:sp>
        <p:nvSpPr>
          <p:cNvPr id="828" name="Google Shape;828;p81"/>
          <p:cNvSpPr txBox="1"/>
          <p:nvPr>
            <p:ph idx="4294967295" type="title"/>
          </p:nvPr>
        </p:nvSpPr>
        <p:spPr>
          <a:xfrm>
            <a:off x="219275" y="201925"/>
            <a:ext cx="6093300" cy="35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lt1"/>
                </a:solidFill>
                <a:highlight>
                  <a:srgbClr val="FB54F4"/>
                </a:highlight>
              </a:rPr>
              <a:t>PROTOTYPE 3</a:t>
            </a:r>
            <a:endParaRPr sz="1400">
              <a:solidFill>
                <a:schemeClr val="lt1"/>
              </a:solidFill>
              <a:highlight>
                <a:srgbClr val="FB54F4"/>
              </a:high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2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37"/>
          <p:cNvSpPr txBox="1"/>
          <p:nvPr>
            <p:ph type="title"/>
          </p:nvPr>
        </p:nvSpPr>
        <p:spPr>
          <a:xfrm>
            <a:off x="1443475" y="3460275"/>
            <a:ext cx="3015600" cy="121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t>Connor</a:t>
            </a:r>
            <a:endParaRPr sz="2400"/>
          </a:p>
          <a:p>
            <a:pPr indent="0" lvl="0" marL="0" rtl="0" algn="ctr">
              <a:spcBef>
                <a:spcPts val="0"/>
              </a:spcBef>
              <a:spcAft>
                <a:spcPts val="0"/>
              </a:spcAft>
              <a:buNone/>
            </a:pPr>
            <a:r>
              <a:rPr b="0" lang="en" sz="2400"/>
              <a:t>Stanford alum, former band member</a:t>
            </a:r>
            <a:endParaRPr sz="2400"/>
          </a:p>
        </p:txBody>
      </p:sp>
      <p:cxnSp>
        <p:nvCxnSpPr>
          <p:cNvPr id="447" name="Google Shape;447;p37"/>
          <p:cNvCxnSpPr/>
          <p:nvPr/>
        </p:nvCxnSpPr>
        <p:spPr>
          <a:xfrm>
            <a:off x="4643725" y="1234025"/>
            <a:ext cx="0" cy="3113400"/>
          </a:xfrm>
          <a:prstGeom prst="straightConnector1">
            <a:avLst/>
          </a:prstGeom>
          <a:noFill/>
          <a:ln cap="flat" cmpd="sng" w="28575">
            <a:solidFill>
              <a:schemeClr val="dk2"/>
            </a:solidFill>
            <a:prstDash val="solid"/>
            <a:round/>
            <a:headEnd len="med" w="med" type="none"/>
            <a:tailEnd len="med" w="med" type="none"/>
          </a:ln>
        </p:spPr>
      </p:cxnSp>
      <p:sp>
        <p:nvSpPr>
          <p:cNvPr id="448" name="Google Shape;448;p37"/>
          <p:cNvSpPr/>
          <p:nvPr/>
        </p:nvSpPr>
        <p:spPr>
          <a:xfrm>
            <a:off x="2039725" y="1365150"/>
            <a:ext cx="1823100" cy="1823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8000">
              <a:latin typeface="Nunito Sans"/>
              <a:ea typeface="Nunito Sans"/>
              <a:cs typeface="Nunito Sans"/>
              <a:sym typeface="Nunito Sans"/>
            </a:endParaRPr>
          </a:p>
        </p:txBody>
      </p:sp>
      <p:sp>
        <p:nvSpPr>
          <p:cNvPr id="449" name="Google Shape;449;p37"/>
          <p:cNvSpPr txBox="1"/>
          <p:nvPr/>
        </p:nvSpPr>
        <p:spPr>
          <a:xfrm>
            <a:off x="5180650" y="1451675"/>
            <a:ext cx="3000000" cy="267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2700">
                <a:solidFill>
                  <a:schemeClr val="dk2"/>
                </a:solidFill>
                <a:latin typeface="Nunito Sans"/>
                <a:ea typeface="Nunito Sans"/>
                <a:cs typeface="Nunito Sans"/>
                <a:sym typeface="Nunito Sans"/>
              </a:rPr>
              <a:t>“Some of my music choices are driven by </a:t>
            </a:r>
            <a:r>
              <a:rPr b="1" i="1" lang="en" sz="2700">
                <a:solidFill>
                  <a:schemeClr val="dk2"/>
                </a:solidFill>
                <a:latin typeface="Nunito Sans"/>
                <a:ea typeface="Nunito Sans"/>
                <a:cs typeface="Nunito Sans"/>
                <a:sym typeface="Nunito Sans"/>
              </a:rPr>
              <a:t>mood,</a:t>
            </a:r>
            <a:r>
              <a:rPr i="1" lang="en" sz="2700">
                <a:solidFill>
                  <a:schemeClr val="dk2"/>
                </a:solidFill>
                <a:latin typeface="Nunito Sans"/>
                <a:ea typeface="Nunito Sans"/>
                <a:cs typeface="Nunito Sans"/>
                <a:sym typeface="Nunito Sans"/>
              </a:rPr>
              <a:t> and some are driven by </a:t>
            </a:r>
            <a:r>
              <a:rPr b="1" i="1" lang="en" sz="2700">
                <a:solidFill>
                  <a:schemeClr val="dk2"/>
                </a:solidFill>
                <a:latin typeface="Nunito Sans"/>
                <a:ea typeface="Nunito Sans"/>
                <a:cs typeface="Nunito Sans"/>
                <a:sym typeface="Nunito Sans"/>
              </a:rPr>
              <a:t>purpose</a:t>
            </a:r>
            <a:r>
              <a:rPr i="1" lang="en" sz="2700">
                <a:solidFill>
                  <a:schemeClr val="dk2"/>
                </a:solidFill>
                <a:latin typeface="Nunito Sans"/>
                <a:ea typeface="Nunito Sans"/>
                <a:cs typeface="Nunito Sans"/>
                <a:sym typeface="Nunito Sans"/>
              </a:rPr>
              <a:t>.”</a:t>
            </a:r>
            <a:endParaRPr i="1" sz="2700">
              <a:solidFill>
                <a:schemeClr val="dk2"/>
              </a:solidFill>
              <a:latin typeface="Nunito Sans"/>
              <a:ea typeface="Nunito Sans"/>
              <a:cs typeface="Nunito Sans"/>
              <a:sym typeface="Nunito Sans"/>
            </a:endParaRPr>
          </a:p>
        </p:txBody>
      </p:sp>
      <p:pic>
        <p:nvPicPr>
          <p:cNvPr id="450" name="Google Shape;450;p37"/>
          <p:cNvPicPr preferRelativeResize="0"/>
          <p:nvPr/>
        </p:nvPicPr>
        <p:blipFill>
          <a:blip r:embed="rId3">
            <a:alphaModFix/>
          </a:blip>
          <a:stretch>
            <a:fillRect/>
          </a:stretch>
        </p:blipFill>
        <p:spPr>
          <a:xfrm flipH="1" rot="-5400000">
            <a:off x="2243113" y="1568551"/>
            <a:ext cx="1416325" cy="14163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sp>
        <p:nvSpPr>
          <p:cNvPr id="833" name="Google Shape;833;p82"/>
          <p:cNvSpPr txBox="1"/>
          <p:nvPr/>
        </p:nvSpPr>
        <p:spPr>
          <a:xfrm>
            <a:off x="485050" y="3877375"/>
            <a:ext cx="2417400" cy="139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1800">
                <a:solidFill>
                  <a:schemeClr val="dk2"/>
                </a:solidFill>
                <a:latin typeface="Nunito Sans"/>
                <a:ea typeface="Nunito Sans"/>
                <a:cs typeface="Nunito Sans"/>
                <a:sym typeface="Nunito Sans"/>
              </a:rPr>
              <a:t>JAMES</a:t>
            </a:r>
            <a:endParaRPr b="1" i="1" sz="1800">
              <a:solidFill>
                <a:schemeClr val="dk2"/>
              </a:solidFill>
              <a:latin typeface="Nunito Sans"/>
              <a:ea typeface="Nunito Sans"/>
              <a:cs typeface="Nunito Sans"/>
              <a:sym typeface="Nunito Sans"/>
            </a:endParaRPr>
          </a:p>
          <a:p>
            <a:pPr indent="0" lvl="0" marL="0" rtl="0" algn="ctr">
              <a:spcBef>
                <a:spcPts val="0"/>
              </a:spcBef>
              <a:spcAft>
                <a:spcPts val="0"/>
              </a:spcAft>
              <a:buClr>
                <a:schemeClr val="dk1"/>
              </a:buClr>
              <a:buSzPts val="1100"/>
              <a:buFont typeface="Arial"/>
              <a:buNone/>
            </a:pPr>
            <a:r>
              <a:rPr i="1" lang="en" sz="1500">
                <a:solidFill>
                  <a:schemeClr val="dk2"/>
                </a:solidFill>
                <a:latin typeface="Nunito Sans"/>
                <a:ea typeface="Nunito Sans"/>
                <a:cs typeface="Nunito Sans"/>
                <a:sym typeface="Nunito Sans"/>
              </a:rPr>
              <a:t>Tech worker</a:t>
            </a:r>
            <a:endParaRPr i="1" sz="1500">
              <a:solidFill>
                <a:schemeClr val="dk2"/>
              </a:solidFill>
              <a:latin typeface="Nunito Sans"/>
              <a:ea typeface="Nunito Sans"/>
              <a:cs typeface="Nunito Sans"/>
              <a:sym typeface="Nunito Sans"/>
            </a:endParaRPr>
          </a:p>
          <a:p>
            <a:pPr indent="0" lvl="0" marL="0" rtl="0" algn="ctr">
              <a:spcBef>
                <a:spcPts val="0"/>
              </a:spcBef>
              <a:spcAft>
                <a:spcPts val="0"/>
              </a:spcAft>
              <a:buClr>
                <a:schemeClr val="dk1"/>
              </a:buClr>
              <a:buSzPts val="1100"/>
              <a:buFont typeface="Arial"/>
              <a:buNone/>
            </a:pPr>
            <a:r>
              <a:rPr i="1" lang="en" sz="1500">
                <a:solidFill>
                  <a:schemeClr val="dk2"/>
                </a:solidFill>
                <a:latin typeface="Nunito Sans"/>
                <a:ea typeface="Nunito Sans"/>
                <a:cs typeface="Nunito Sans"/>
                <a:sym typeface="Nunito Sans"/>
              </a:rPr>
              <a:t>Hobbyist drummer</a:t>
            </a:r>
            <a:endParaRPr i="1" sz="1500">
              <a:solidFill>
                <a:schemeClr val="dk2"/>
              </a:solidFill>
              <a:latin typeface="Nunito Sans"/>
              <a:ea typeface="Nunito Sans"/>
              <a:cs typeface="Nunito Sans"/>
              <a:sym typeface="Nunito Sans"/>
            </a:endParaRPr>
          </a:p>
        </p:txBody>
      </p:sp>
      <p:sp>
        <p:nvSpPr>
          <p:cNvPr id="834" name="Google Shape;834;p82"/>
          <p:cNvSpPr txBox="1"/>
          <p:nvPr>
            <p:ph idx="2" type="subTitle"/>
          </p:nvPr>
        </p:nvSpPr>
        <p:spPr>
          <a:xfrm>
            <a:off x="3357825" y="2065752"/>
            <a:ext cx="2719200" cy="112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making music </a:t>
            </a:r>
            <a:r>
              <a:rPr b="1" lang="en"/>
              <a:t>felt easier</a:t>
            </a:r>
            <a:r>
              <a:rPr lang="en"/>
              <a:t> when combined with the tedious tasks</a:t>
            </a:r>
            <a:endParaRPr/>
          </a:p>
        </p:txBody>
      </p:sp>
      <p:sp>
        <p:nvSpPr>
          <p:cNvPr id="835" name="Google Shape;835;p82"/>
          <p:cNvSpPr txBox="1"/>
          <p:nvPr>
            <p:ph idx="1" type="subTitle"/>
          </p:nvPr>
        </p:nvSpPr>
        <p:spPr>
          <a:xfrm>
            <a:off x="3357813" y="1755788"/>
            <a:ext cx="2719200" cy="420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What worked</a:t>
            </a:r>
            <a:endParaRPr/>
          </a:p>
        </p:txBody>
      </p:sp>
      <p:sp>
        <p:nvSpPr>
          <p:cNvPr id="836" name="Google Shape;836;p82"/>
          <p:cNvSpPr txBox="1"/>
          <p:nvPr>
            <p:ph idx="7" type="subTitle"/>
          </p:nvPr>
        </p:nvSpPr>
        <p:spPr>
          <a:xfrm>
            <a:off x="6273125" y="2065752"/>
            <a:ext cx="2719200" cy="112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music making sessions</a:t>
            </a:r>
            <a:r>
              <a:rPr b="1" lang="en"/>
              <a:t> felt too short</a:t>
            </a:r>
            <a:r>
              <a:rPr lang="en"/>
              <a:t>, like they were getting </a:t>
            </a:r>
            <a:r>
              <a:rPr b="1" lang="en"/>
              <a:t>cut off </a:t>
            </a:r>
            <a:endParaRPr b="1"/>
          </a:p>
        </p:txBody>
      </p:sp>
      <p:sp>
        <p:nvSpPr>
          <p:cNvPr id="837" name="Google Shape;837;p82"/>
          <p:cNvSpPr txBox="1"/>
          <p:nvPr>
            <p:ph idx="6" type="subTitle"/>
          </p:nvPr>
        </p:nvSpPr>
        <p:spPr>
          <a:xfrm>
            <a:off x="6273113" y="1755788"/>
            <a:ext cx="2719200" cy="420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What didn’t work?</a:t>
            </a:r>
            <a:endParaRPr/>
          </a:p>
        </p:txBody>
      </p:sp>
      <p:sp>
        <p:nvSpPr>
          <p:cNvPr id="838" name="Google Shape;838;p82"/>
          <p:cNvSpPr txBox="1"/>
          <p:nvPr>
            <p:ph idx="8" type="subTitle"/>
          </p:nvPr>
        </p:nvSpPr>
        <p:spPr>
          <a:xfrm>
            <a:off x="3357813" y="3323739"/>
            <a:ext cx="2719200" cy="420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New learnings</a:t>
            </a:r>
            <a:endParaRPr/>
          </a:p>
        </p:txBody>
      </p:sp>
      <p:sp>
        <p:nvSpPr>
          <p:cNvPr id="839" name="Google Shape;839;p82"/>
          <p:cNvSpPr txBox="1"/>
          <p:nvPr>
            <p:ph idx="9" type="subTitle"/>
          </p:nvPr>
        </p:nvSpPr>
        <p:spPr>
          <a:xfrm>
            <a:off x="3357825" y="3637497"/>
            <a:ext cx="2719200" cy="886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t>
            </a:r>
            <a:r>
              <a:rPr lang="en"/>
              <a:t>he “breaks” to do tedious tasks </a:t>
            </a:r>
            <a:r>
              <a:rPr b="1" lang="en"/>
              <a:t>took pressure off</a:t>
            </a:r>
            <a:r>
              <a:rPr lang="en"/>
              <a:t> of </a:t>
            </a:r>
            <a:r>
              <a:rPr lang="en"/>
              <a:t>music</a:t>
            </a:r>
            <a:r>
              <a:rPr lang="en"/>
              <a:t> making</a:t>
            </a:r>
            <a:endParaRPr/>
          </a:p>
        </p:txBody>
      </p:sp>
      <p:sp>
        <p:nvSpPr>
          <p:cNvPr id="840" name="Google Shape;840;p82"/>
          <p:cNvSpPr txBox="1"/>
          <p:nvPr>
            <p:ph idx="13" type="subTitle"/>
          </p:nvPr>
        </p:nvSpPr>
        <p:spPr>
          <a:xfrm>
            <a:off x="6273113" y="3323739"/>
            <a:ext cx="2719200" cy="420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Going forward</a:t>
            </a:r>
            <a:endParaRPr/>
          </a:p>
        </p:txBody>
      </p:sp>
      <p:sp>
        <p:nvSpPr>
          <p:cNvPr id="841" name="Google Shape;841;p82"/>
          <p:cNvSpPr txBox="1"/>
          <p:nvPr>
            <p:ph idx="14" type="subTitle"/>
          </p:nvPr>
        </p:nvSpPr>
        <p:spPr>
          <a:xfrm>
            <a:off x="6273125" y="3637493"/>
            <a:ext cx="2719200" cy="119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balance the tasks and </a:t>
            </a:r>
            <a:r>
              <a:rPr lang="en"/>
              <a:t>music making </a:t>
            </a:r>
            <a:r>
              <a:rPr b="1" lang="en"/>
              <a:t>without cutting off the creative flow</a:t>
            </a:r>
            <a:endParaRPr b="1"/>
          </a:p>
        </p:txBody>
      </p:sp>
      <p:sp>
        <p:nvSpPr>
          <p:cNvPr id="842" name="Google Shape;842;p82"/>
          <p:cNvSpPr txBox="1"/>
          <p:nvPr>
            <p:ph idx="15" type="title"/>
          </p:nvPr>
        </p:nvSpPr>
        <p:spPr>
          <a:xfrm>
            <a:off x="2171700" y="452325"/>
            <a:ext cx="480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Our findings</a:t>
            </a:r>
            <a:endParaRPr/>
          </a:p>
        </p:txBody>
      </p:sp>
      <p:sp>
        <p:nvSpPr>
          <p:cNvPr id="843" name="Google Shape;843;p82"/>
          <p:cNvSpPr/>
          <p:nvPr/>
        </p:nvSpPr>
        <p:spPr>
          <a:xfrm>
            <a:off x="782200" y="1814400"/>
            <a:ext cx="1823100" cy="1823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0">
                <a:latin typeface="Nunito Sans"/>
                <a:ea typeface="Nunito Sans"/>
                <a:cs typeface="Nunito Sans"/>
                <a:sym typeface="Nunito Sans"/>
              </a:rPr>
              <a:t>🥁</a:t>
            </a:r>
            <a:endParaRPr sz="8000">
              <a:latin typeface="Nunito Sans"/>
              <a:ea typeface="Nunito Sans"/>
              <a:cs typeface="Nunito Sans"/>
              <a:sym typeface="Nunito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sp>
        <p:nvSpPr>
          <p:cNvPr id="848" name="Google Shape;848;p83"/>
          <p:cNvSpPr txBox="1"/>
          <p:nvPr>
            <p:ph idx="1" type="subTitle"/>
          </p:nvPr>
        </p:nvSpPr>
        <p:spPr>
          <a:xfrm>
            <a:off x="5854325" y="815750"/>
            <a:ext cx="2459700" cy="402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600"/>
              <a:t>Ethical implications</a:t>
            </a:r>
            <a:endParaRPr sz="1600"/>
          </a:p>
        </p:txBody>
      </p:sp>
      <p:sp>
        <p:nvSpPr>
          <p:cNvPr id="849" name="Google Shape;849;p83"/>
          <p:cNvSpPr txBox="1"/>
          <p:nvPr>
            <p:ph idx="2" type="subTitle"/>
          </p:nvPr>
        </p:nvSpPr>
        <p:spPr>
          <a:xfrm>
            <a:off x="5854325" y="1125125"/>
            <a:ext cx="2459700" cy="65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Privacy, data security, wellness</a:t>
            </a:r>
            <a:endParaRPr/>
          </a:p>
        </p:txBody>
      </p:sp>
      <p:sp>
        <p:nvSpPr>
          <p:cNvPr id="850" name="Google Shape;850;p83"/>
          <p:cNvSpPr txBox="1"/>
          <p:nvPr>
            <p:ph idx="3" type="subTitle"/>
          </p:nvPr>
        </p:nvSpPr>
        <p:spPr>
          <a:xfrm>
            <a:off x="5854325" y="2094363"/>
            <a:ext cx="2459700" cy="402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600"/>
              <a:t>Who does it serve?</a:t>
            </a:r>
            <a:endParaRPr sz="1600"/>
          </a:p>
        </p:txBody>
      </p:sp>
      <p:sp>
        <p:nvSpPr>
          <p:cNvPr id="851" name="Google Shape;851;p83"/>
          <p:cNvSpPr txBox="1"/>
          <p:nvPr>
            <p:ph idx="4" type="subTitle"/>
          </p:nvPr>
        </p:nvSpPr>
        <p:spPr>
          <a:xfrm>
            <a:off x="5854325" y="2401867"/>
            <a:ext cx="2459700" cy="65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Novice musicians, artists, musical hobbyists</a:t>
            </a:r>
            <a:endParaRPr/>
          </a:p>
        </p:txBody>
      </p:sp>
      <p:sp>
        <p:nvSpPr>
          <p:cNvPr id="852" name="Google Shape;852;p83"/>
          <p:cNvSpPr txBox="1"/>
          <p:nvPr>
            <p:ph idx="5" type="subTitle"/>
          </p:nvPr>
        </p:nvSpPr>
        <p:spPr>
          <a:xfrm>
            <a:off x="5854325" y="3371100"/>
            <a:ext cx="2459700" cy="402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600"/>
              <a:t>Who might it leave out?</a:t>
            </a:r>
            <a:endParaRPr sz="1600"/>
          </a:p>
        </p:txBody>
      </p:sp>
      <p:sp>
        <p:nvSpPr>
          <p:cNvPr id="853" name="Google Shape;853;p83"/>
          <p:cNvSpPr txBox="1"/>
          <p:nvPr>
            <p:ph idx="6" type="subTitle"/>
          </p:nvPr>
        </p:nvSpPr>
        <p:spPr>
          <a:xfrm>
            <a:off x="5854325" y="3684150"/>
            <a:ext cx="2777700" cy="65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Experienced musicians, </a:t>
            </a:r>
            <a:r>
              <a:rPr lang="en"/>
              <a:t>people with severe mental health</a:t>
            </a:r>
            <a:r>
              <a:rPr lang="en"/>
              <a:t> issues</a:t>
            </a:r>
            <a:endParaRPr/>
          </a:p>
        </p:txBody>
      </p:sp>
      <p:sp>
        <p:nvSpPr>
          <p:cNvPr id="854" name="Google Shape;854;p83"/>
          <p:cNvSpPr txBox="1"/>
          <p:nvPr>
            <p:ph type="title"/>
          </p:nvPr>
        </p:nvSpPr>
        <p:spPr>
          <a:xfrm>
            <a:off x="291175" y="723979"/>
            <a:ext cx="4142100" cy="348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i="0" lang="en" sz="4000">
                <a:latin typeface="Nunito Sans"/>
                <a:ea typeface="Nunito Sans"/>
                <a:cs typeface="Nunito Sans"/>
                <a:sym typeface="Nunito Sans"/>
              </a:rPr>
              <a:t>Listen to </a:t>
            </a:r>
            <a:r>
              <a:rPr i="0" lang="en" sz="4000">
                <a:latin typeface="Nunito Sans"/>
                <a:ea typeface="Nunito Sans"/>
                <a:cs typeface="Nunito Sans"/>
                <a:sym typeface="Nunito Sans"/>
              </a:rPr>
              <a:t>personalized  music </a:t>
            </a:r>
            <a:r>
              <a:rPr b="0" i="0" lang="en" sz="4000">
                <a:latin typeface="Nunito Sans"/>
                <a:ea typeface="Nunito Sans"/>
                <a:cs typeface="Nunito Sans"/>
                <a:sym typeface="Nunito Sans"/>
              </a:rPr>
              <a:t>and make music while you </a:t>
            </a:r>
            <a:r>
              <a:rPr i="0" lang="en" sz="4000">
                <a:latin typeface="Nunito Sans"/>
                <a:ea typeface="Nunito Sans"/>
                <a:cs typeface="Nunito Sans"/>
                <a:sym typeface="Nunito Sans"/>
              </a:rPr>
              <a:t>journal your emotions</a:t>
            </a:r>
            <a:endParaRPr i="0" sz="4000">
              <a:latin typeface="Nunito Sans"/>
              <a:ea typeface="Nunito Sans"/>
              <a:cs typeface="Nunito Sans"/>
              <a:sym typeface="Nunito Sans"/>
            </a:endParaRPr>
          </a:p>
        </p:txBody>
      </p:sp>
      <p:sp>
        <p:nvSpPr>
          <p:cNvPr id="855" name="Google Shape;855;p83"/>
          <p:cNvSpPr txBox="1"/>
          <p:nvPr>
            <p:ph idx="4294967295" type="title"/>
          </p:nvPr>
        </p:nvSpPr>
        <p:spPr>
          <a:xfrm>
            <a:off x="291175" y="241675"/>
            <a:ext cx="7717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lt1"/>
                </a:solidFill>
                <a:highlight>
                  <a:schemeClr val="accent5"/>
                </a:highlight>
              </a:rPr>
              <a:t>FINAL PROTOTYPE</a:t>
            </a:r>
            <a:endParaRPr sz="1400">
              <a:solidFill>
                <a:schemeClr val="lt1"/>
              </a:solidFill>
              <a:highlight>
                <a:schemeClr val="accent5"/>
              </a:high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859" name="Shape 859"/>
        <p:cNvGrpSpPr/>
        <p:nvPr/>
      </p:nvGrpSpPr>
      <p:grpSpPr>
        <a:xfrm>
          <a:off x="0" y="0"/>
          <a:ext cx="0" cy="0"/>
          <a:chOff x="0" y="0"/>
          <a:chExt cx="0" cy="0"/>
        </a:xfrm>
      </p:grpSpPr>
      <p:sp>
        <p:nvSpPr>
          <p:cNvPr id="860" name="Google Shape;860;p84"/>
          <p:cNvSpPr txBox="1"/>
          <p:nvPr>
            <p:ph idx="1" type="subTitle"/>
          </p:nvPr>
        </p:nvSpPr>
        <p:spPr>
          <a:xfrm>
            <a:off x="908400" y="2848800"/>
            <a:ext cx="2967300" cy="9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accent5"/>
              </a:solidFill>
            </a:endParaRPr>
          </a:p>
        </p:txBody>
      </p:sp>
      <p:sp>
        <p:nvSpPr>
          <p:cNvPr id="861" name="Google Shape;861;p84"/>
          <p:cNvSpPr txBox="1"/>
          <p:nvPr>
            <p:ph type="title"/>
          </p:nvPr>
        </p:nvSpPr>
        <p:spPr>
          <a:xfrm>
            <a:off x="908400" y="1371300"/>
            <a:ext cx="2967300" cy="147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rPr>
              <a:t>Appendix</a:t>
            </a:r>
            <a:endParaRPr>
              <a:solidFill>
                <a:schemeClr val="accent5"/>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accent5"/>
        </a:solidFill>
      </p:bgPr>
    </p:bg>
    <p:spTree>
      <p:nvGrpSpPr>
        <p:cNvPr id="865" name="Shape 865"/>
        <p:cNvGrpSpPr/>
        <p:nvPr/>
      </p:nvGrpSpPr>
      <p:grpSpPr>
        <a:xfrm>
          <a:off x="0" y="0"/>
          <a:ext cx="0" cy="0"/>
          <a:chOff x="0" y="0"/>
          <a:chExt cx="0" cy="0"/>
        </a:xfrm>
      </p:grpSpPr>
      <p:sp>
        <p:nvSpPr>
          <p:cNvPr id="866" name="Google Shape;866;p85"/>
          <p:cNvSpPr txBox="1"/>
          <p:nvPr>
            <p:ph type="title"/>
          </p:nvPr>
        </p:nvSpPr>
        <p:spPr>
          <a:xfrm>
            <a:off x="908400" y="1371300"/>
            <a:ext cx="2967300" cy="147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Needfinding</a:t>
            </a:r>
            <a:endParaRPr/>
          </a:p>
        </p:txBody>
      </p:sp>
      <p:sp>
        <p:nvSpPr>
          <p:cNvPr id="867" name="Google Shape;867;p85"/>
          <p:cNvSpPr txBox="1"/>
          <p:nvPr>
            <p:ph idx="1" type="subTitle"/>
          </p:nvPr>
        </p:nvSpPr>
        <p:spPr>
          <a:xfrm>
            <a:off x="908400" y="2848800"/>
            <a:ext cx="2967300" cy="9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71" name="Shape 871"/>
        <p:cNvGrpSpPr/>
        <p:nvPr/>
      </p:nvGrpSpPr>
      <p:grpSpPr>
        <a:xfrm>
          <a:off x="0" y="0"/>
          <a:ext cx="0" cy="0"/>
          <a:chOff x="0" y="0"/>
          <a:chExt cx="0" cy="0"/>
        </a:xfrm>
      </p:grpSpPr>
      <p:sp>
        <p:nvSpPr>
          <p:cNvPr id="872" name="Google Shape;872;p86"/>
          <p:cNvSpPr txBox="1"/>
          <p:nvPr>
            <p:ph idx="1" type="body"/>
          </p:nvPr>
        </p:nvSpPr>
        <p:spPr>
          <a:xfrm>
            <a:off x="713100" y="1082500"/>
            <a:ext cx="4238400" cy="384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2"/>
                </a:solidFill>
                <a:latin typeface="Lora"/>
                <a:ea typeface="Lora"/>
                <a:cs typeface="Lora"/>
                <a:sym typeface="Lora"/>
              </a:rPr>
              <a:t>Connor</a:t>
            </a:r>
            <a:endParaRPr b="1">
              <a:solidFill>
                <a:schemeClr val="dk2"/>
              </a:solidFill>
              <a:latin typeface="Lora"/>
              <a:ea typeface="Lora"/>
              <a:cs typeface="Lora"/>
              <a:sym typeface="Lora"/>
            </a:endParaRPr>
          </a:p>
          <a:p>
            <a:pPr indent="0" lvl="0" marL="0" rtl="0" algn="l">
              <a:spcBef>
                <a:spcPts val="0"/>
              </a:spcBef>
              <a:spcAft>
                <a:spcPts val="0"/>
              </a:spcAft>
              <a:buNone/>
            </a:pPr>
            <a:r>
              <a:t/>
            </a:r>
            <a:endParaRPr b="1">
              <a:solidFill>
                <a:schemeClr val="dk2"/>
              </a:solidFill>
              <a:latin typeface="Lora"/>
              <a:ea typeface="Lora"/>
              <a:cs typeface="Lora"/>
              <a:sym typeface="Lora"/>
            </a:endParaRPr>
          </a:p>
          <a:p>
            <a:pPr indent="0" lvl="0" marL="0" rtl="0" algn="l">
              <a:spcBef>
                <a:spcPts val="0"/>
              </a:spcBef>
              <a:spcAft>
                <a:spcPts val="0"/>
              </a:spcAft>
              <a:buNone/>
            </a:pPr>
            <a:r>
              <a:rPr b="1" lang="en">
                <a:solidFill>
                  <a:schemeClr val="dk2"/>
                </a:solidFill>
                <a:latin typeface="Lora"/>
                <a:ea typeface="Lora"/>
                <a:cs typeface="Lora"/>
                <a:sym typeface="Lora"/>
              </a:rPr>
              <a:t>Interviewer: </a:t>
            </a:r>
            <a:r>
              <a:rPr lang="en">
                <a:solidFill>
                  <a:schemeClr val="dk2"/>
                </a:solidFill>
                <a:latin typeface="Lora"/>
                <a:ea typeface="Lora"/>
                <a:cs typeface="Lora"/>
                <a:sym typeface="Lora"/>
              </a:rPr>
              <a:t>Sophia</a:t>
            </a:r>
            <a:endParaRPr>
              <a:solidFill>
                <a:schemeClr val="dk2"/>
              </a:solidFill>
              <a:latin typeface="Lora"/>
              <a:ea typeface="Lora"/>
              <a:cs typeface="Lora"/>
              <a:sym typeface="Lora"/>
            </a:endParaRPr>
          </a:p>
          <a:p>
            <a:pPr indent="0" lvl="0" marL="0" rtl="0" algn="l">
              <a:spcBef>
                <a:spcPts val="0"/>
              </a:spcBef>
              <a:spcAft>
                <a:spcPts val="0"/>
              </a:spcAft>
              <a:buNone/>
            </a:pPr>
            <a:r>
              <a:rPr b="1" lang="en">
                <a:solidFill>
                  <a:schemeClr val="dk2"/>
                </a:solidFill>
                <a:latin typeface="Lora"/>
                <a:ea typeface="Lora"/>
                <a:cs typeface="Lora"/>
                <a:sym typeface="Lora"/>
              </a:rPr>
              <a:t>Notetaker: </a:t>
            </a:r>
            <a:r>
              <a:rPr lang="en">
                <a:solidFill>
                  <a:schemeClr val="dk2"/>
                </a:solidFill>
                <a:latin typeface="Lora"/>
                <a:ea typeface="Lora"/>
                <a:cs typeface="Lora"/>
                <a:sym typeface="Lora"/>
              </a:rPr>
              <a:t>Leilenah</a:t>
            </a:r>
            <a:endParaRPr>
              <a:solidFill>
                <a:schemeClr val="dk2"/>
              </a:solidFill>
              <a:latin typeface="Lora"/>
              <a:ea typeface="Lora"/>
              <a:cs typeface="Lora"/>
              <a:sym typeface="Lora"/>
            </a:endParaRPr>
          </a:p>
          <a:p>
            <a:pPr indent="0" lvl="0" marL="0" rtl="0" algn="l">
              <a:spcBef>
                <a:spcPts val="0"/>
              </a:spcBef>
              <a:spcAft>
                <a:spcPts val="0"/>
              </a:spcAft>
              <a:buNone/>
            </a:pPr>
            <a:r>
              <a:rPr b="1" lang="en">
                <a:solidFill>
                  <a:schemeClr val="dk2"/>
                </a:solidFill>
                <a:latin typeface="Lora"/>
                <a:ea typeface="Lora"/>
                <a:cs typeface="Lora"/>
                <a:sym typeface="Lora"/>
              </a:rPr>
              <a:t>Location: </a:t>
            </a:r>
            <a:r>
              <a:rPr lang="en">
                <a:solidFill>
                  <a:schemeClr val="dk2"/>
                </a:solidFill>
                <a:latin typeface="Lora"/>
                <a:ea typeface="Lora"/>
                <a:cs typeface="Lora"/>
                <a:sym typeface="Lora"/>
              </a:rPr>
              <a:t>In-Person on Campus </a:t>
            </a:r>
            <a:endParaRPr>
              <a:solidFill>
                <a:schemeClr val="dk2"/>
              </a:solidFill>
              <a:latin typeface="Lora"/>
              <a:ea typeface="Lora"/>
              <a:cs typeface="Lora"/>
              <a:sym typeface="Lora"/>
            </a:endParaRPr>
          </a:p>
          <a:p>
            <a:pPr indent="0" lvl="0" marL="0" rtl="0" algn="l">
              <a:spcBef>
                <a:spcPts val="0"/>
              </a:spcBef>
              <a:spcAft>
                <a:spcPts val="0"/>
              </a:spcAft>
              <a:buNone/>
            </a:pPr>
            <a:r>
              <a:rPr b="1" lang="en">
                <a:solidFill>
                  <a:schemeClr val="dk2"/>
                </a:solidFill>
                <a:latin typeface="Lora"/>
                <a:ea typeface="Lora"/>
                <a:cs typeface="Lora"/>
                <a:sym typeface="Lora"/>
              </a:rPr>
              <a:t>Apparatus: </a:t>
            </a:r>
            <a:r>
              <a:rPr lang="en">
                <a:solidFill>
                  <a:schemeClr val="dk2"/>
                </a:solidFill>
                <a:latin typeface="Lora"/>
                <a:ea typeface="Lora"/>
                <a:cs typeface="Lora"/>
                <a:sym typeface="Lora"/>
              </a:rPr>
              <a:t>Google Docs [transcription] </a:t>
            </a:r>
            <a:endParaRPr>
              <a:solidFill>
                <a:schemeClr val="dk2"/>
              </a:solidFill>
              <a:latin typeface="Lora"/>
              <a:ea typeface="Lora"/>
              <a:cs typeface="Lora"/>
              <a:sym typeface="Lora"/>
            </a:endParaRPr>
          </a:p>
          <a:p>
            <a:pPr indent="0" lvl="0" marL="0" rtl="0" algn="l">
              <a:spcBef>
                <a:spcPts val="0"/>
              </a:spcBef>
              <a:spcAft>
                <a:spcPts val="0"/>
              </a:spcAft>
              <a:buNone/>
            </a:pPr>
            <a:r>
              <a:rPr b="1" lang="en">
                <a:solidFill>
                  <a:schemeClr val="dk2"/>
                </a:solidFill>
                <a:latin typeface="Lora"/>
                <a:ea typeface="Lora"/>
                <a:cs typeface="Lora"/>
                <a:sym typeface="Lora"/>
              </a:rPr>
              <a:t>Discussion Topics:</a:t>
            </a:r>
            <a:endParaRPr b="1">
              <a:solidFill>
                <a:schemeClr val="dk2"/>
              </a:solidFill>
              <a:latin typeface="Lora"/>
              <a:ea typeface="Lora"/>
              <a:cs typeface="Lora"/>
              <a:sym typeface="Lora"/>
            </a:endParaRPr>
          </a:p>
          <a:p>
            <a:pPr indent="-304800" lvl="0" marL="457200" rtl="0" algn="l">
              <a:spcBef>
                <a:spcPts val="0"/>
              </a:spcBef>
              <a:spcAft>
                <a:spcPts val="0"/>
              </a:spcAft>
              <a:buSzPts val="1200"/>
              <a:buFont typeface="Lora"/>
              <a:buChar char="●"/>
            </a:pPr>
            <a:r>
              <a:rPr lang="en">
                <a:solidFill>
                  <a:schemeClr val="dk2"/>
                </a:solidFill>
                <a:latin typeface="Lora"/>
                <a:ea typeface="Lora"/>
                <a:cs typeface="Lora"/>
                <a:sym typeface="Lora"/>
              </a:rPr>
              <a:t>Engagement with Music:</a:t>
            </a:r>
            <a:endParaRPr>
              <a:solidFill>
                <a:schemeClr val="dk2"/>
              </a:solidFill>
              <a:latin typeface="Lora"/>
              <a:ea typeface="Lora"/>
              <a:cs typeface="Lora"/>
              <a:sym typeface="Lora"/>
            </a:endParaRPr>
          </a:p>
          <a:p>
            <a:pPr indent="-304800" lvl="0" marL="457200" rtl="0" algn="l">
              <a:spcBef>
                <a:spcPts val="0"/>
              </a:spcBef>
              <a:spcAft>
                <a:spcPts val="0"/>
              </a:spcAft>
              <a:buSzPts val="1200"/>
              <a:buFont typeface="Lora"/>
              <a:buChar char="●"/>
            </a:pPr>
            <a:r>
              <a:rPr lang="en">
                <a:solidFill>
                  <a:schemeClr val="dk2"/>
                </a:solidFill>
                <a:latin typeface="Lora"/>
                <a:ea typeface="Lora"/>
                <a:cs typeface="Lora"/>
                <a:sym typeface="Lora"/>
              </a:rPr>
              <a:t>Motivation in group settings.</a:t>
            </a:r>
            <a:endParaRPr>
              <a:solidFill>
                <a:schemeClr val="dk2"/>
              </a:solidFill>
              <a:latin typeface="Lora"/>
              <a:ea typeface="Lora"/>
              <a:cs typeface="Lora"/>
              <a:sym typeface="Lora"/>
            </a:endParaRPr>
          </a:p>
          <a:p>
            <a:pPr indent="-304800" lvl="0" marL="457200" rtl="0" algn="l">
              <a:spcBef>
                <a:spcPts val="0"/>
              </a:spcBef>
              <a:spcAft>
                <a:spcPts val="0"/>
              </a:spcAft>
              <a:buSzPts val="1200"/>
              <a:buFont typeface="Lora"/>
              <a:buChar char="●"/>
            </a:pPr>
            <a:r>
              <a:rPr lang="en">
                <a:solidFill>
                  <a:schemeClr val="dk2"/>
                </a:solidFill>
                <a:latin typeface="Lora"/>
                <a:ea typeface="Lora"/>
                <a:cs typeface="Lora"/>
                <a:sym typeface="Lora"/>
              </a:rPr>
              <a:t>Spontaneity vs. Schedule in Music:</a:t>
            </a:r>
            <a:endParaRPr>
              <a:solidFill>
                <a:schemeClr val="dk2"/>
              </a:solidFill>
              <a:latin typeface="Lora"/>
              <a:ea typeface="Lora"/>
              <a:cs typeface="Lora"/>
              <a:sym typeface="Lora"/>
            </a:endParaRPr>
          </a:p>
          <a:p>
            <a:pPr indent="-304800" lvl="0" marL="457200" rtl="0" algn="l">
              <a:spcBef>
                <a:spcPts val="0"/>
              </a:spcBef>
              <a:spcAft>
                <a:spcPts val="0"/>
              </a:spcAft>
              <a:buSzPts val="1200"/>
              <a:buFont typeface="Lora"/>
              <a:buChar char="●"/>
            </a:pPr>
            <a:r>
              <a:rPr lang="en">
                <a:solidFill>
                  <a:schemeClr val="dk2"/>
                </a:solidFill>
                <a:latin typeface="Lora"/>
                <a:ea typeface="Lora"/>
                <a:cs typeface="Lora"/>
                <a:sym typeface="Lora"/>
              </a:rPr>
              <a:t>Exploration of Music Genres:</a:t>
            </a:r>
            <a:endParaRPr>
              <a:solidFill>
                <a:schemeClr val="dk2"/>
              </a:solidFill>
              <a:latin typeface="Lora"/>
              <a:ea typeface="Lora"/>
              <a:cs typeface="Lora"/>
              <a:sym typeface="Lora"/>
            </a:endParaRPr>
          </a:p>
          <a:p>
            <a:pPr indent="-304800" lvl="0" marL="457200" rtl="0" algn="l">
              <a:spcBef>
                <a:spcPts val="0"/>
              </a:spcBef>
              <a:spcAft>
                <a:spcPts val="0"/>
              </a:spcAft>
              <a:buSzPts val="1200"/>
              <a:buFont typeface="Lora"/>
              <a:buChar char="●"/>
            </a:pPr>
            <a:r>
              <a:rPr lang="en">
                <a:solidFill>
                  <a:schemeClr val="dk2"/>
                </a:solidFill>
                <a:latin typeface="Lora"/>
                <a:ea typeface="Lora"/>
                <a:cs typeface="Lora"/>
                <a:sym typeface="Lora"/>
              </a:rPr>
              <a:t>Origins of Love for Music:</a:t>
            </a:r>
            <a:endParaRPr>
              <a:solidFill>
                <a:schemeClr val="dk2"/>
              </a:solidFill>
              <a:latin typeface="Lora"/>
              <a:ea typeface="Lora"/>
              <a:cs typeface="Lora"/>
              <a:sym typeface="Lora"/>
            </a:endParaRPr>
          </a:p>
          <a:p>
            <a:pPr indent="-304800" lvl="0" marL="457200" rtl="0" algn="l">
              <a:spcBef>
                <a:spcPts val="0"/>
              </a:spcBef>
              <a:spcAft>
                <a:spcPts val="0"/>
              </a:spcAft>
              <a:buSzPts val="1200"/>
              <a:buFont typeface="Lora"/>
              <a:buChar char="●"/>
            </a:pPr>
            <a:r>
              <a:rPr lang="en">
                <a:solidFill>
                  <a:schemeClr val="dk2"/>
                </a:solidFill>
                <a:latin typeface="Lora"/>
                <a:ea typeface="Lora"/>
                <a:cs typeface="Lora"/>
                <a:sym typeface="Lora"/>
              </a:rPr>
              <a:t>Using Music to Tell a Story</a:t>
            </a:r>
            <a:endParaRPr>
              <a:solidFill>
                <a:schemeClr val="dk2"/>
              </a:solidFill>
              <a:latin typeface="Lora"/>
              <a:ea typeface="Lora"/>
              <a:cs typeface="Lora"/>
              <a:sym typeface="Lora"/>
            </a:endParaRPr>
          </a:p>
          <a:p>
            <a:pPr indent="-304800" lvl="0" marL="457200" rtl="0" algn="l">
              <a:spcBef>
                <a:spcPts val="0"/>
              </a:spcBef>
              <a:spcAft>
                <a:spcPts val="0"/>
              </a:spcAft>
              <a:buSzPts val="1200"/>
              <a:buFont typeface="Lora"/>
              <a:buChar char="●"/>
            </a:pPr>
            <a:r>
              <a:rPr lang="en">
                <a:solidFill>
                  <a:schemeClr val="dk2"/>
                </a:solidFill>
                <a:latin typeface="Lora"/>
                <a:ea typeface="Lora"/>
                <a:cs typeface="Lora"/>
                <a:sym typeface="Lora"/>
              </a:rPr>
              <a:t>Creating Playlists for Others</a:t>
            </a:r>
            <a:endParaRPr>
              <a:solidFill>
                <a:schemeClr val="dk2"/>
              </a:solidFill>
              <a:latin typeface="Lora"/>
              <a:ea typeface="Lora"/>
              <a:cs typeface="Lora"/>
              <a:sym typeface="Lora"/>
            </a:endParaRPr>
          </a:p>
          <a:p>
            <a:pPr indent="-304800" lvl="0" marL="457200" rtl="0" algn="l">
              <a:spcBef>
                <a:spcPts val="0"/>
              </a:spcBef>
              <a:spcAft>
                <a:spcPts val="0"/>
              </a:spcAft>
              <a:buSzPts val="1200"/>
              <a:buFont typeface="Lora"/>
              <a:buChar char="●"/>
            </a:pPr>
            <a:r>
              <a:rPr lang="en">
                <a:solidFill>
                  <a:schemeClr val="dk2"/>
                </a:solidFill>
                <a:latin typeface="Lora"/>
                <a:ea typeface="Lora"/>
                <a:cs typeface="Lora"/>
                <a:sym typeface="Lora"/>
              </a:rPr>
              <a:t>Impact of Songs on Playlists on Memory</a:t>
            </a:r>
            <a:endParaRPr>
              <a:solidFill>
                <a:schemeClr val="dk2"/>
              </a:solidFill>
              <a:latin typeface="Lora"/>
              <a:ea typeface="Lora"/>
              <a:cs typeface="Lora"/>
              <a:sym typeface="Lora"/>
            </a:endParaRPr>
          </a:p>
          <a:p>
            <a:pPr indent="-304800" lvl="0" marL="457200" rtl="0" algn="l">
              <a:spcBef>
                <a:spcPts val="0"/>
              </a:spcBef>
              <a:spcAft>
                <a:spcPts val="0"/>
              </a:spcAft>
              <a:buSzPts val="1200"/>
              <a:buFont typeface="Lora"/>
              <a:buChar char="●"/>
            </a:pPr>
            <a:r>
              <a:rPr lang="en">
                <a:solidFill>
                  <a:schemeClr val="dk2"/>
                </a:solidFill>
                <a:latin typeface="Lora"/>
                <a:ea typeface="Lora"/>
                <a:cs typeface="Lora"/>
                <a:sym typeface="Lora"/>
              </a:rPr>
              <a:t>Mood and Music Choices:</a:t>
            </a:r>
            <a:endParaRPr>
              <a:solidFill>
                <a:schemeClr val="dk2"/>
              </a:solidFill>
              <a:latin typeface="Lora"/>
              <a:ea typeface="Lora"/>
              <a:cs typeface="Lora"/>
              <a:sym typeface="Lora"/>
            </a:endParaRPr>
          </a:p>
          <a:p>
            <a:pPr indent="-304800" lvl="0" marL="457200" rtl="0" algn="l">
              <a:spcBef>
                <a:spcPts val="0"/>
              </a:spcBef>
              <a:spcAft>
                <a:spcPts val="0"/>
              </a:spcAft>
              <a:buSzPts val="1200"/>
              <a:buFont typeface="Lora"/>
              <a:buChar char="●"/>
            </a:pPr>
            <a:r>
              <a:rPr lang="en">
                <a:solidFill>
                  <a:schemeClr val="dk2"/>
                </a:solidFill>
                <a:latin typeface="Lora"/>
                <a:ea typeface="Lora"/>
                <a:cs typeface="Lora"/>
                <a:sym typeface="Lora"/>
              </a:rPr>
              <a:t>Managing Emotions with Music</a:t>
            </a:r>
            <a:endParaRPr>
              <a:solidFill>
                <a:schemeClr val="dk2"/>
              </a:solidFill>
              <a:latin typeface="Lora"/>
              <a:ea typeface="Lora"/>
              <a:cs typeface="Lora"/>
              <a:sym typeface="Lora"/>
            </a:endParaRPr>
          </a:p>
        </p:txBody>
      </p:sp>
      <p:sp>
        <p:nvSpPr>
          <p:cNvPr id="873" name="Google Shape;873;p86"/>
          <p:cNvSpPr txBox="1"/>
          <p:nvPr>
            <p:ph type="title"/>
          </p:nvPr>
        </p:nvSpPr>
        <p:spPr>
          <a:xfrm>
            <a:off x="713100" y="452325"/>
            <a:ext cx="7717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Interview Details</a:t>
            </a:r>
            <a:endParaRPr/>
          </a:p>
        </p:txBody>
      </p:sp>
      <p:sp>
        <p:nvSpPr>
          <p:cNvPr id="874" name="Google Shape;874;p86"/>
          <p:cNvSpPr txBox="1"/>
          <p:nvPr>
            <p:ph idx="1" type="body"/>
          </p:nvPr>
        </p:nvSpPr>
        <p:spPr>
          <a:xfrm>
            <a:off x="4825650" y="1082500"/>
            <a:ext cx="3809700" cy="384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2"/>
                </a:solidFill>
                <a:latin typeface="Lora"/>
                <a:ea typeface="Lora"/>
                <a:cs typeface="Lora"/>
                <a:sym typeface="Lora"/>
              </a:rPr>
              <a:t>Candice</a:t>
            </a:r>
            <a:endParaRPr b="1">
              <a:solidFill>
                <a:schemeClr val="dk2"/>
              </a:solidFill>
              <a:latin typeface="Lora"/>
              <a:ea typeface="Lora"/>
              <a:cs typeface="Lora"/>
              <a:sym typeface="Lora"/>
            </a:endParaRPr>
          </a:p>
          <a:p>
            <a:pPr indent="0" lvl="0" marL="0" rtl="0" algn="l">
              <a:spcBef>
                <a:spcPts val="0"/>
              </a:spcBef>
              <a:spcAft>
                <a:spcPts val="0"/>
              </a:spcAft>
              <a:buNone/>
            </a:pPr>
            <a:r>
              <a:t/>
            </a:r>
            <a:endParaRPr b="1">
              <a:solidFill>
                <a:schemeClr val="dk2"/>
              </a:solidFill>
              <a:latin typeface="Lora"/>
              <a:ea typeface="Lora"/>
              <a:cs typeface="Lora"/>
              <a:sym typeface="Lora"/>
            </a:endParaRPr>
          </a:p>
          <a:p>
            <a:pPr indent="0" lvl="0" marL="0" rtl="0" algn="l">
              <a:spcBef>
                <a:spcPts val="0"/>
              </a:spcBef>
              <a:spcAft>
                <a:spcPts val="0"/>
              </a:spcAft>
              <a:buNone/>
            </a:pPr>
            <a:r>
              <a:rPr b="1" lang="en">
                <a:solidFill>
                  <a:schemeClr val="dk2"/>
                </a:solidFill>
                <a:latin typeface="Lora"/>
                <a:ea typeface="Lora"/>
                <a:cs typeface="Lora"/>
                <a:sym typeface="Lora"/>
              </a:rPr>
              <a:t>Interviewer: </a:t>
            </a:r>
            <a:r>
              <a:rPr lang="en">
                <a:solidFill>
                  <a:schemeClr val="dk2"/>
                </a:solidFill>
                <a:latin typeface="Lora"/>
                <a:ea typeface="Lora"/>
                <a:cs typeface="Lora"/>
                <a:sym typeface="Lora"/>
              </a:rPr>
              <a:t>Ellie</a:t>
            </a:r>
            <a:endParaRPr>
              <a:solidFill>
                <a:schemeClr val="dk2"/>
              </a:solidFill>
              <a:latin typeface="Lora"/>
              <a:ea typeface="Lora"/>
              <a:cs typeface="Lora"/>
              <a:sym typeface="Lora"/>
            </a:endParaRPr>
          </a:p>
          <a:p>
            <a:pPr indent="0" lvl="0" marL="0" rtl="0" algn="l">
              <a:spcBef>
                <a:spcPts val="0"/>
              </a:spcBef>
              <a:spcAft>
                <a:spcPts val="0"/>
              </a:spcAft>
              <a:buNone/>
            </a:pPr>
            <a:r>
              <a:rPr b="1" lang="en">
                <a:solidFill>
                  <a:schemeClr val="dk2"/>
                </a:solidFill>
                <a:latin typeface="Lora"/>
                <a:ea typeface="Lora"/>
                <a:cs typeface="Lora"/>
                <a:sym typeface="Lora"/>
              </a:rPr>
              <a:t>Notetaker: </a:t>
            </a:r>
            <a:r>
              <a:rPr lang="en">
                <a:solidFill>
                  <a:schemeClr val="dk2"/>
                </a:solidFill>
                <a:latin typeface="Lora"/>
                <a:ea typeface="Lora"/>
                <a:cs typeface="Lora"/>
                <a:sym typeface="Lora"/>
              </a:rPr>
              <a:t>Amy</a:t>
            </a:r>
            <a:endParaRPr>
              <a:solidFill>
                <a:schemeClr val="dk2"/>
              </a:solidFill>
              <a:latin typeface="Lora"/>
              <a:ea typeface="Lora"/>
              <a:cs typeface="Lora"/>
              <a:sym typeface="Lora"/>
            </a:endParaRPr>
          </a:p>
          <a:p>
            <a:pPr indent="0" lvl="0" marL="0" rtl="0" algn="l">
              <a:spcBef>
                <a:spcPts val="0"/>
              </a:spcBef>
              <a:spcAft>
                <a:spcPts val="0"/>
              </a:spcAft>
              <a:buNone/>
            </a:pPr>
            <a:r>
              <a:rPr b="1" lang="en">
                <a:solidFill>
                  <a:schemeClr val="dk2"/>
                </a:solidFill>
                <a:latin typeface="Lora"/>
                <a:ea typeface="Lora"/>
                <a:cs typeface="Lora"/>
                <a:sym typeface="Lora"/>
              </a:rPr>
              <a:t>Location: </a:t>
            </a:r>
            <a:r>
              <a:rPr lang="en">
                <a:solidFill>
                  <a:schemeClr val="dk2"/>
                </a:solidFill>
                <a:latin typeface="Lora"/>
                <a:ea typeface="Lora"/>
                <a:cs typeface="Lora"/>
                <a:sym typeface="Lora"/>
              </a:rPr>
              <a:t>In-Person on Campus </a:t>
            </a:r>
            <a:endParaRPr>
              <a:solidFill>
                <a:schemeClr val="dk2"/>
              </a:solidFill>
              <a:latin typeface="Lora"/>
              <a:ea typeface="Lora"/>
              <a:cs typeface="Lora"/>
              <a:sym typeface="Lora"/>
            </a:endParaRPr>
          </a:p>
          <a:p>
            <a:pPr indent="0" lvl="0" marL="0" rtl="0" algn="l">
              <a:spcBef>
                <a:spcPts val="0"/>
              </a:spcBef>
              <a:spcAft>
                <a:spcPts val="0"/>
              </a:spcAft>
              <a:buNone/>
            </a:pPr>
            <a:r>
              <a:rPr b="1" lang="en">
                <a:solidFill>
                  <a:schemeClr val="dk2"/>
                </a:solidFill>
                <a:latin typeface="Lora"/>
                <a:ea typeface="Lora"/>
                <a:cs typeface="Lora"/>
                <a:sym typeface="Lora"/>
              </a:rPr>
              <a:t>Apparatus: </a:t>
            </a:r>
            <a:r>
              <a:rPr lang="en">
                <a:solidFill>
                  <a:schemeClr val="dk2"/>
                </a:solidFill>
                <a:latin typeface="Lora"/>
                <a:ea typeface="Lora"/>
                <a:cs typeface="Lora"/>
                <a:sym typeface="Lora"/>
              </a:rPr>
              <a:t>Google Docs [transcription] </a:t>
            </a:r>
            <a:endParaRPr>
              <a:solidFill>
                <a:schemeClr val="dk2"/>
              </a:solidFill>
              <a:latin typeface="Lora"/>
              <a:ea typeface="Lora"/>
              <a:cs typeface="Lora"/>
              <a:sym typeface="Lora"/>
            </a:endParaRPr>
          </a:p>
          <a:p>
            <a:pPr indent="0" lvl="0" marL="0" rtl="0" algn="l">
              <a:spcBef>
                <a:spcPts val="0"/>
              </a:spcBef>
              <a:spcAft>
                <a:spcPts val="0"/>
              </a:spcAft>
              <a:buNone/>
            </a:pPr>
            <a:r>
              <a:rPr b="1" lang="en">
                <a:solidFill>
                  <a:schemeClr val="dk2"/>
                </a:solidFill>
                <a:latin typeface="Lora"/>
                <a:ea typeface="Lora"/>
                <a:cs typeface="Lora"/>
                <a:sym typeface="Lora"/>
              </a:rPr>
              <a:t>Discussion Topics:</a:t>
            </a:r>
            <a:endParaRPr b="1">
              <a:solidFill>
                <a:schemeClr val="dk2"/>
              </a:solidFill>
              <a:latin typeface="Lora"/>
              <a:ea typeface="Lora"/>
              <a:cs typeface="Lora"/>
              <a:sym typeface="Lora"/>
            </a:endParaRPr>
          </a:p>
          <a:p>
            <a:pPr indent="-304800" lvl="0" marL="457200" rtl="0" algn="l">
              <a:spcBef>
                <a:spcPts val="0"/>
              </a:spcBef>
              <a:spcAft>
                <a:spcPts val="0"/>
              </a:spcAft>
              <a:buSzPts val="1200"/>
              <a:buFont typeface="Lora"/>
              <a:buChar char="●"/>
            </a:pPr>
            <a:r>
              <a:rPr lang="en">
                <a:solidFill>
                  <a:schemeClr val="dk2"/>
                </a:solidFill>
                <a:latin typeface="Lora"/>
                <a:ea typeface="Lora"/>
                <a:cs typeface="Lora"/>
                <a:sym typeface="Lora"/>
              </a:rPr>
              <a:t>Music as Stress Relief and Emotional Connection</a:t>
            </a:r>
            <a:endParaRPr>
              <a:solidFill>
                <a:schemeClr val="dk2"/>
              </a:solidFill>
              <a:latin typeface="Lora"/>
              <a:ea typeface="Lora"/>
              <a:cs typeface="Lora"/>
              <a:sym typeface="Lora"/>
            </a:endParaRPr>
          </a:p>
          <a:p>
            <a:pPr indent="-304800" lvl="0" marL="457200" rtl="0" algn="l">
              <a:spcBef>
                <a:spcPts val="0"/>
              </a:spcBef>
              <a:spcAft>
                <a:spcPts val="0"/>
              </a:spcAft>
              <a:buSzPts val="1200"/>
              <a:buFont typeface="Lora"/>
              <a:buChar char="●"/>
            </a:pPr>
            <a:r>
              <a:rPr lang="en">
                <a:solidFill>
                  <a:schemeClr val="dk2"/>
                </a:solidFill>
                <a:latin typeface="Lora"/>
                <a:ea typeface="Lora"/>
                <a:cs typeface="Lora"/>
                <a:sym typeface="Lora"/>
              </a:rPr>
              <a:t>Music Preferences and Genres</a:t>
            </a:r>
            <a:endParaRPr>
              <a:solidFill>
                <a:schemeClr val="dk2"/>
              </a:solidFill>
              <a:latin typeface="Lora"/>
              <a:ea typeface="Lora"/>
              <a:cs typeface="Lora"/>
              <a:sym typeface="Lora"/>
            </a:endParaRPr>
          </a:p>
          <a:p>
            <a:pPr indent="-304800" lvl="0" marL="457200" rtl="0" algn="l">
              <a:spcBef>
                <a:spcPts val="0"/>
              </a:spcBef>
              <a:spcAft>
                <a:spcPts val="0"/>
              </a:spcAft>
              <a:buSzPts val="1200"/>
              <a:buFont typeface="Lora"/>
              <a:buChar char="●"/>
            </a:pPr>
            <a:r>
              <a:rPr lang="en">
                <a:solidFill>
                  <a:schemeClr val="dk2"/>
                </a:solidFill>
                <a:latin typeface="Lora"/>
                <a:ea typeface="Lora"/>
                <a:cs typeface="Lora"/>
                <a:sym typeface="Lora"/>
              </a:rPr>
              <a:t>Hispanic Music and Its Appeal:</a:t>
            </a:r>
            <a:endParaRPr>
              <a:solidFill>
                <a:schemeClr val="dk2"/>
              </a:solidFill>
              <a:latin typeface="Lora"/>
              <a:ea typeface="Lora"/>
              <a:cs typeface="Lora"/>
              <a:sym typeface="Lora"/>
            </a:endParaRPr>
          </a:p>
          <a:p>
            <a:pPr indent="-304800" lvl="0" marL="457200" rtl="0" algn="l">
              <a:spcBef>
                <a:spcPts val="0"/>
              </a:spcBef>
              <a:spcAft>
                <a:spcPts val="0"/>
              </a:spcAft>
              <a:buSzPts val="1200"/>
              <a:buFont typeface="Lora"/>
              <a:buChar char="●"/>
            </a:pPr>
            <a:r>
              <a:rPr lang="en">
                <a:solidFill>
                  <a:schemeClr val="dk2"/>
                </a:solidFill>
                <a:latin typeface="Lora"/>
                <a:ea typeface="Lora"/>
                <a:cs typeface="Lora"/>
                <a:sym typeface="Lora"/>
              </a:rPr>
              <a:t>Listening Habits:</a:t>
            </a:r>
            <a:endParaRPr>
              <a:solidFill>
                <a:schemeClr val="dk2"/>
              </a:solidFill>
              <a:latin typeface="Lora"/>
              <a:ea typeface="Lora"/>
              <a:cs typeface="Lora"/>
              <a:sym typeface="Lora"/>
            </a:endParaRPr>
          </a:p>
          <a:p>
            <a:pPr indent="-304800" lvl="0" marL="457200" rtl="0" algn="l">
              <a:spcBef>
                <a:spcPts val="0"/>
              </a:spcBef>
              <a:spcAft>
                <a:spcPts val="0"/>
              </a:spcAft>
              <a:buSzPts val="1200"/>
              <a:buFont typeface="Lora"/>
              <a:buChar char="●"/>
            </a:pPr>
            <a:r>
              <a:rPr lang="en">
                <a:solidFill>
                  <a:schemeClr val="dk2"/>
                </a:solidFill>
                <a:latin typeface="Lora"/>
                <a:ea typeface="Lora"/>
                <a:cs typeface="Lora"/>
                <a:sym typeface="Lora"/>
              </a:rPr>
              <a:t>Attending Live Music Events:</a:t>
            </a:r>
            <a:endParaRPr>
              <a:solidFill>
                <a:schemeClr val="dk2"/>
              </a:solidFill>
              <a:latin typeface="Lora"/>
              <a:ea typeface="Lora"/>
              <a:cs typeface="Lora"/>
              <a:sym typeface="Lora"/>
            </a:endParaRPr>
          </a:p>
          <a:p>
            <a:pPr indent="-304800" lvl="0" marL="457200" rtl="0" algn="l">
              <a:spcBef>
                <a:spcPts val="0"/>
              </a:spcBef>
              <a:spcAft>
                <a:spcPts val="0"/>
              </a:spcAft>
              <a:buSzPts val="1200"/>
              <a:buFont typeface="Lora"/>
              <a:buChar char="●"/>
            </a:pPr>
            <a:r>
              <a:rPr lang="en">
                <a:solidFill>
                  <a:schemeClr val="dk2"/>
                </a:solidFill>
                <a:latin typeface="Lora"/>
                <a:ea typeface="Lora"/>
                <a:cs typeface="Lora"/>
                <a:sym typeface="Lora"/>
              </a:rPr>
              <a:t>Experience with Musical Instruments:</a:t>
            </a:r>
            <a:endParaRPr>
              <a:solidFill>
                <a:schemeClr val="dk2"/>
              </a:solidFill>
              <a:latin typeface="Lora"/>
              <a:ea typeface="Lora"/>
              <a:cs typeface="Lora"/>
              <a:sym typeface="Lora"/>
            </a:endParaRPr>
          </a:p>
          <a:p>
            <a:pPr indent="-304800" lvl="0" marL="457200" rtl="0" algn="l">
              <a:spcBef>
                <a:spcPts val="0"/>
              </a:spcBef>
              <a:spcAft>
                <a:spcPts val="0"/>
              </a:spcAft>
              <a:buSzPts val="1200"/>
              <a:buFont typeface="Lora"/>
              <a:buChar char="●"/>
            </a:pPr>
            <a:r>
              <a:rPr lang="en">
                <a:solidFill>
                  <a:schemeClr val="dk2"/>
                </a:solidFill>
                <a:latin typeface="Lora"/>
                <a:ea typeface="Lora"/>
                <a:cs typeface="Lora"/>
                <a:sym typeface="Lora"/>
              </a:rPr>
              <a:t>Singing as a Form of Self-Expression:</a:t>
            </a:r>
            <a:endParaRPr>
              <a:solidFill>
                <a:schemeClr val="dk2"/>
              </a:solidFill>
              <a:latin typeface="Lora"/>
              <a:ea typeface="Lora"/>
              <a:cs typeface="Lora"/>
              <a:sym typeface="Lora"/>
            </a:endParaRPr>
          </a:p>
          <a:p>
            <a:pPr indent="-304800" lvl="0" marL="457200" rtl="0" algn="l">
              <a:spcBef>
                <a:spcPts val="0"/>
              </a:spcBef>
              <a:spcAft>
                <a:spcPts val="0"/>
              </a:spcAft>
              <a:buSzPts val="1200"/>
              <a:buFont typeface="Lora"/>
              <a:buChar char="●"/>
            </a:pPr>
            <a:r>
              <a:rPr lang="en">
                <a:solidFill>
                  <a:schemeClr val="dk2"/>
                </a:solidFill>
                <a:latin typeface="Lora"/>
                <a:ea typeface="Lora"/>
                <a:cs typeface="Lora"/>
                <a:sym typeface="Lora"/>
              </a:rPr>
              <a:t>Interest in Pursuing Music Further:</a:t>
            </a:r>
            <a:endParaRPr>
              <a:solidFill>
                <a:schemeClr val="dk2"/>
              </a:solidFill>
              <a:latin typeface="Lora"/>
              <a:ea typeface="Lora"/>
              <a:cs typeface="Lora"/>
              <a:sym typeface="Lora"/>
            </a:endParaRPr>
          </a:p>
          <a:p>
            <a:pPr indent="-304800" lvl="0" marL="457200" rtl="0" algn="l">
              <a:spcBef>
                <a:spcPts val="0"/>
              </a:spcBef>
              <a:spcAft>
                <a:spcPts val="0"/>
              </a:spcAft>
              <a:buSzPts val="1200"/>
              <a:buFont typeface="Lora"/>
              <a:buChar char="●"/>
            </a:pPr>
            <a:r>
              <a:rPr lang="en">
                <a:solidFill>
                  <a:schemeClr val="dk2"/>
                </a:solidFill>
                <a:latin typeface="Lora"/>
                <a:ea typeface="Lora"/>
                <a:cs typeface="Lora"/>
                <a:sym typeface="Lora"/>
              </a:rPr>
              <a:t>Personal Passion and Career Choice:</a:t>
            </a:r>
            <a:endParaRPr>
              <a:solidFill>
                <a:schemeClr val="dk2"/>
              </a:solidFill>
              <a:latin typeface="Lora"/>
              <a:ea typeface="Lora"/>
              <a:cs typeface="Lora"/>
              <a:sym typeface="Lora"/>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accent5"/>
        </a:solidFill>
      </p:bgPr>
    </p:bg>
    <p:spTree>
      <p:nvGrpSpPr>
        <p:cNvPr id="878" name="Shape 878"/>
        <p:cNvGrpSpPr/>
        <p:nvPr/>
      </p:nvGrpSpPr>
      <p:grpSpPr>
        <a:xfrm>
          <a:off x="0" y="0"/>
          <a:ext cx="0" cy="0"/>
          <a:chOff x="0" y="0"/>
          <a:chExt cx="0" cy="0"/>
        </a:xfrm>
      </p:grpSpPr>
      <p:sp>
        <p:nvSpPr>
          <p:cNvPr id="879" name="Google Shape;879;p87"/>
          <p:cNvSpPr txBox="1"/>
          <p:nvPr>
            <p:ph type="title"/>
          </p:nvPr>
        </p:nvSpPr>
        <p:spPr>
          <a:xfrm>
            <a:off x="908400" y="1371300"/>
            <a:ext cx="2967300" cy="147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POV Ideation</a:t>
            </a:r>
            <a:endParaRPr/>
          </a:p>
        </p:txBody>
      </p:sp>
      <p:sp>
        <p:nvSpPr>
          <p:cNvPr id="880" name="Google Shape;880;p87"/>
          <p:cNvSpPr txBox="1"/>
          <p:nvPr>
            <p:ph idx="1" type="subTitle"/>
          </p:nvPr>
        </p:nvSpPr>
        <p:spPr>
          <a:xfrm>
            <a:off x="908400" y="2848800"/>
            <a:ext cx="2967300" cy="9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created 15 different POVs, analyzing them and voting in order to select our final 3.</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84" name="Shape 884"/>
        <p:cNvGrpSpPr/>
        <p:nvPr/>
      </p:nvGrpSpPr>
      <p:grpSpPr>
        <a:xfrm>
          <a:off x="0" y="0"/>
          <a:ext cx="0" cy="0"/>
          <a:chOff x="0" y="0"/>
          <a:chExt cx="0" cy="0"/>
        </a:xfrm>
      </p:grpSpPr>
      <p:pic>
        <p:nvPicPr>
          <p:cNvPr id="885" name="Google Shape;885;p88"/>
          <p:cNvPicPr preferRelativeResize="0"/>
          <p:nvPr/>
        </p:nvPicPr>
        <p:blipFill>
          <a:blip r:embed="rId3">
            <a:alphaModFix/>
          </a:blip>
          <a:stretch>
            <a:fillRect/>
          </a:stretch>
        </p:blipFill>
        <p:spPr>
          <a:xfrm>
            <a:off x="152400" y="152400"/>
            <a:ext cx="8839201" cy="34896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89" name="Shape 889"/>
        <p:cNvGrpSpPr/>
        <p:nvPr/>
      </p:nvGrpSpPr>
      <p:grpSpPr>
        <a:xfrm>
          <a:off x="0" y="0"/>
          <a:ext cx="0" cy="0"/>
          <a:chOff x="0" y="0"/>
          <a:chExt cx="0" cy="0"/>
        </a:xfrm>
      </p:grpSpPr>
      <p:pic>
        <p:nvPicPr>
          <p:cNvPr id="890" name="Google Shape;890;p89"/>
          <p:cNvPicPr preferRelativeResize="0"/>
          <p:nvPr/>
        </p:nvPicPr>
        <p:blipFill>
          <a:blip r:embed="rId3">
            <a:alphaModFix/>
          </a:blip>
          <a:stretch>
            <a:fillRect/>
          </a:stretch>
        </p:blipFill>
        <p:spPr>
          <a:xfrm>
            <a:off x="152400" y="152400"/>
            <a:ext cx="8839200" cy="363350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94" name="Shape 894"/>
        <p:cNvGrpSpPr/>
        <p:nvPr/>
      </p:nvGrpSpPr>
      <p:grpSpPr>
        <a:xfrm>
          <a:off x="0" y="0"/>
          <a:ext cx="0" cy="0"/>
          <a:chOff x="0" y="0"/>
          <a:chExt cx="0" cy="0"/>
        </a:xfrm>
      </p:grpSpPr>
      <p:pic>
        <p:nvPicPr>
          <p:cNvPr id="895" name="Google Shape;895;p90"/>
          <p:cNvPicPr preferRelativeResize="0"/>
          <p:nvPr/>
        </p:nvPicPr>
        <p:blipFill>
          <a:blip r:embed="rId3">
            <a:alphaModFix/>
          </a:blip>
          <a:stretch>
            <a:fillRect/>
          </a:stretch>
        </p:blipFill>
        <p:spPr>
          <a:xfrm>
            <a:off x="152400" y="152400"/>
            <a:ext cx="8839201" cy="3719904"/>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99" name="Shape 899"/>
        <p:cNvGrpSpPr/>
        <p:nvPr/>
      </p:nvGrpSpPr>
      <p:grpSpPr>
        <a:xfrm>
          <a:off x="0" y="0"/>
          <a:ext cx="0" cy="0"/>
          <a:chOff x="0" y="0"/>
          <a:chExt cx="0" cy="0"/>
        </a:xfrm>
      </p:grpSpPr>
      <p:pic>
        <p:nvPicPr>
          <p:cNvPr id="900" name="Google Shape;900;p91"/>
          <p:cNvPicPr preferRelativeResize="0"/>
          <p:nvPr/>
        </p:nvPicPr>
        <p:blipFill>
          <a:blip r:embed="rId3">
            <a:alphaModFix/>
          </a:blip>
          <a:stretch>
            <a:fillRect/>
          </a:stretch>
        </p:blipFill>
        <p:spPr>
          <a:xfrm>
            <a:off x="152400" y="152400"/>
            <a:ext cx="8839201" cy="288770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38"/>
          <p:cNvSpPr txBox="1"/>
          <p:nvPr/>
        </p:nvSpPr>
        <p:spPr>
          <a:xfrm>
            <a:off x="652250" y="2243775"/>
            <a:ext cx="1811400" cy="228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a:solidFill>
                  <a:schemeClr val="dk2"/>
                </a:solidFill>
                <a:latin typeface="Lora"/>
                <a:ea typeface="Lora"/>
                <a:cs typeface="Lora"/>
                <a:sym typeface="Lora"/>
              </a:rPr>
              <a:t>OBSERVATION</a:t>
            </a:r>
            <a:endParaRPr b="1" i="1">
              <a:solidFill>
                <a:schemeClr val="dk2"/>
              </a:solidFill>
              <a:latin typeface="Lora"/>
              <a:ea typeface="Lora"/>
              <a:cs typeface="Lora"/>
              <a:sym typeface="Lora"/>
            </a:endParaRPr>
          </a:p>
          <a:p>
            <a:pPr indent="0" lvl="0" marL="0" rtl="0" algn="l">
              <a:spcBef>
                <a:spcPts val="0"/>
              </a:spcBef>
              <a:spcAft>
                <a:spcPts val="0"/>
              </a:spcAft>
              <a:buNone/>
            </a:pPr>
            <a:r>
              <a:t/>
            </a:r>
            <a:endParaRPr b="1" i="1">
              <a:solidFill>
                <a:schemeClr val="dk2"/>
              </a:solidFill>
              <a:latin typeface="Lora"/>
              <a:ea typeface="Lora"/>
              <a:cs typeface="Lora"/>
              <a:sym typeface="Lora"/>
            </a:endParaRPr>
          </a:p>
          <a:p>
            <a:pPr indent="0" lvl="0" marL="0" rtl="0" algn="l">
              <a:spcBef>
                <a:spcPts val="0"/>
              </a:spcBef>
              <a:spcAft>
                <a:spcPts val="0"/>
              </a:spcAft>
              <a:buNone/>
            </a:pPr>
            <a:r>
              <a:rPr lang="en">
                <a:solidFill>
                  <a:schemeClr val="dk2"/>
                </a:solidFill>
                <a:latin typeface="Lora"/>
                <a:ea typeface="Lora"/>
                <a:cs typeface="Lora"/>
                <a:sym typeface="Lora"/>
              </a:rPr>
              <a:t>Connor often </a:t>
            </a:r>
            <a:r>
              <a:rPr b="1" lang="en">
                <a:solidFill>
                  <a:schemeClr val="dk2"/>
                </a:solidFill>
                <a:latin typeface="Lora"/>
                <a:ea typeface="Lora"/>
                <a:cs typeface="Lora"/>
                <a:sym typeface="Lora"/>
              </a:rPr>
              <a:t>associates songs</a:t>
            </a:r>
            <a:r>
              <a:rPr lang="en">
                <a:solidFill>
                  <a:schemeClr val="dk2"/>
                </a:solidFill>
                <a:latin typeface="Lora"/>
                <a:ea typeface="Lora"/>
                <a:cs typeface="Lora"/>
                <a:sym typeface="Lora"/>
              </a:rPr>
              <a:t> with certain periods of their life and creates playlists to </a:t>
            </a:r>
            <a:r>
              <a:rPr b="1" lang="en">
                <a:solidFill>
                  <a:schemeClr val="dk2"/>
                </a:solidFill>
                <a:latin typeface="Lora"/>
                <a:ea typeface="Lora"/>
                <a:cs typeface="Lora"/>
                <a:sym typeface="Lora"/>
              </a:rPr>
              <a:t>change their mood.</a:t>
            </a:r>
            <a:endParaRPr b="1">
              <a:solidFill>
                <a:schemeClr val="dk2"/>
              </a:solidFill>
              <a:latin typeface="Lora"/>
              <a:ea typeface="Lora"/>
              <a:cs typeface="Lora"/>
              <a:sym typeface="Lora"/>
            </a:endParaRPr>
          </a:p>
        </p:txBody>
      </p:sp>
      <p:sp>
        <p:nvSpPr>
          <p:cNvPr id="456" name="Google Shape;456;p38"/>
          <p:cNvSpPr txBox="1"/>
          <p:nvPr>
            <p:ph type="title"/>
          </p:nvPr>
        </p:nvSpPr>
        <p:spPr>
          <a:xfrm>
            <a:off x="720300" y="452325"/>
            <a:ext cx="77034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Needfinding Insights</a:t>
            </a:r>
            <a:endParaRPr/>
          </a:p>
        </p:txBody>
      </p:sp>
      <p:sp>
        <p:nvSpPr>
          <p:cNvPr id="457" name="Google Shape;457;p38"/>
          <p:cNvSpPr/>
          <p:nvPr/>
        </p:nvSpPr>
        <p:spPr>
          <a:xfrm>
            <a:off x="582123" y="749328"/>
            <a:ext cx="353900" cy="302059"/>
          </a:xfrm>
          <a:custGeom>
            <a:rect b="b" l="l" r="r" t="t"/>
            <a:pathLst>
              <a:path extrusionOk="0" h="16394" w="19205">
                <a:moveTo>
                  <a:pt x="5370" y="0"/>
                </a:moveTo>
                <a:lnTo>
                  <a:pt x="5370" y="2548"/>
                </a:lnTo>
                <a:lnTo>
                  <a:pt x="5370" y="12132"/>
                </a:lnTo>
                <a:cubicBezTo>
                  <a:pt x="5018" y="11887"/>
                  <a:pt x="4554" y="11762"/>
                  <a:pt x="4042" y="11762"/>
                </a:cubicBezTo>
                <a:cubicBezTo>
                  <a:pt x="3460" y="11762"/>
                  <a:pt x="2816" y="11923"/>
                  <a:pt x="2203" y="12252"/>
                </a:cubicBezTo>
                <a:cubicBezTo>
                  <a:pt x="738" y="13037"/>
                  <a:pt x="0" y="14514"/>
                  <a:pt x="548" y="15514"/>
                </a:cubicBezTo>
                <a:cubicBezTo>
                  <a:pt x="862" y="16095"/>
                  <a:pt x="1530" y="16393"/>
                  <a:pt x="2322" y="16393"/>
                </a:cubicBezTo>
                <a:cubicBezTo>
                  <a:pt x="2908" y="16393"/>
                  <a:pt x="3563" y="16229"/>
                  <a:pt x="4191" y="15895"/>
                </a:cubicBezTo>
                <a:cubicBezTo>
                  <a:pt x="4858" y="15538"/>
                  <a:pt x="5310" y="15050"/>
                  <a:pt x="5727" y="14430"/>
                </a:cubicBezTo>
                <a:cubicBezTo>
                  <a:pt x="6144" y="13799"/>
                  <a:pt x="6108" y="13240"/>
                  <a:pt x="6108" y="12502"/>
                </a:cubicBezTo>
                <a:lnTo>
                  <a:pt x="6108" y="11120"/>
                </a:lnTo>
                <a:lnTo>
                  <a:pt x="6108" y="4143"/>
                </a:lnTo>
                <a:lnTo>
                  <a:pt x="6108" y="2548"/>
                </a:lnTo>
                <a:lnTo>
                  <a:pt x="18431" y="2548"/>
                </a:lnTo>
                <a:lnTo>
                  <a:pt x="18431" y="12132"/>
                </a:lnTo>
                <a:cubicBezTo>
                  <a:pt x="18085" y="11887"/>
                  <a:pt x="17621" y="11762"/>
                  <a:pt x="17107" y="11762"/>
                </a:cubicBezTo>
                <a:cubicBezTo>
                  <a:pt x="16525" y="11762"/>
                  <a:pt x="15878" y="11923"/>
                  <a:pt x="15264" y="12252"/>
                </a:cubicBezTo>
                <a:cubicBezTo>
                  <a:pt x="13811" y="13037"/>
                  <a:pt x="13061" y="14514"/>
                  <a:pt x="13609" y="15514"/>
                </a:cubicBezTo>
                <a:cubicBezTo>
                  <a:pt x="13930" y="16095"/>
                  <a:pt x="14601" y="16393"/>
                  <a:pt x="15391" y="16393"/>
                </a:cubicBezTo>
                <a:cubicBezTo>
                  <a:pt x="15977" y="16393"/>
                  <a:pt x="16629" y="16229"/>
                  <a:pt x="17252" y="15895"/>
                </a:cubicBezTo>
                <a:cubicBezTo>
                  <a:pt x="17931" y="15538"/>
                  <a:pt x="18372" y="15050"/>
                  <a:pt x="18788" y="14430"/>
                </a:cubicBezTo>
                <a:cubicBezTo>
                  <a:pt x="19205" y="13799"/>
                  <a:pt x="19181" y="13240"/>
                  <a:pt x="19181" y="12502"/>
                </a:cubicBezTo>
                <a:cubicBezTo>
                  <a:pt x="19145" y="12049"/>
                  <a:pt x="19145" y="11585"/>
                  <a:pt x="19145" y="11120"/>
                </a:cubicBezTo>
                <a:lnTo>
                  <a:pt x="19145" y="4143"/>
                </a:lnTo>
                <a:lnTo>
                  <a:pt x="19145" y="2548"/>
                </a:lnTo>
                <a:lnTo>
                  <a:pt x="1914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38"/>
          <p:cNvSpPr/>
          <p:nvPr/>
        </p:nvSpPr>
        <p:spPr>
          <a:xfrm>
            <a:off x="1013699" y="422540"/>
            <a:ext cx="114462" cy="305097"/>
          </a:xfrm>
          <a:custGeom>
            <a:rect b="b" l="l" r="r" t="t"/>
            <a:pathLst>
              <a:path extrusionOk="0" h="14222" w="5335">
                <a:moveTo>
                  <a:pt x="4679" y="0"/>
                </a:moveTo>
                <a:lnTo>
                  <a:pt x="4679" y="10525"/>
                </a:lnTo>
                <a:cubicBezTo>
                  <a:pt x="4373" y="10310"/>
                  <a:pt x="3965" y="10197"/>
                  <a:pt x="3511" y="10197"/>
                </a:cubicBezTo>
                <a:cubicBezTo>
                  <a:pt x="3012" y="10197"/>
                  <a:pt x="2459" y="10334"/>
                  <a:pt x="1929" y="10621"/>
                </a:cubicBezTo>
                <a:cubicBezTo>
                  <a:pt x="655" y="11311"/>
                  <a:pt x="0" y="12573"/>
                  <a:pt x="477" y="13454"/>
                </a:cubicBezTo>
                <a:cubicBezTo>
                  <a:pt x="749" y="13959"/>
                  <a:pt x="1331" y="14221"/>
                  <a:pt x="2015" y="14221"/>
                </a:cubicBezTo>
                <a:cubicBezTo>
                  <a:pt x="2526" y="14221"/>
                  <a:pt x="3093" y="14076"/>
                  <a:pt x="3632" y="13776"/>
                </a:cubicBezTo>
                <a:cubicBezTo>
                  <a:pt x="4215" y="13478"/>
                  <a:pt x="4620" y="13049"/>
                  <a:pt x="4977" y="12514"/>
                </a:cubicBezTo>
                <a:cubicBezTo>
                  <a:pt x="5334" y="11966"/>
                  <a:pt x="5322" y="11490"/>
                  <a:pt x="5322" y="10847"/>
                </a:cubicBezTo>
                <a:lnTo>
                  <a:pt x="5322" y="9644"/>
                </a:lnTo>
                <a:lnTo>
                  <a:pt x="5322" y="3584"/>
                </a:lnTo>
                <a:lnTo>
                  <a:pt x="5322"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9" name="Google Shape;459;p38"/>
          <p:cNvGrpSpPr/>
          <p:nvPr/>
        </p:nvGrpSpPr>
        <p:grpSpPr>
          <a:xfrm>
            <a:off x="359836" y="683817"/>
            <a:ext cx="167327" cy="194484"/>
            <a:chOff x="-2327975" y="4306900"/>
            <a:chExt cx="292325" cy="339650"/>
          </a:xfrm>
        </p:grpSpPr>
        <p:sp>
          <p:nvSpPr>
            <p:cNvPr id="460" name="Google Shape;460;p38"/>
            <p:cNvSpPr/>
            <p:nvPr/>
          </p:nvSpPr>
          <p:spPr>
            <a:xfrm>
              <a:off x="-2083300" y="4344125"/>
              <a:ext cx="47650" cy="47650"/>
            </a:xfrm>
            <a:custGeom>
              <a:rect b="b" l="l" r="r" t="t"/>
              <a:pathLst>
                <a:path extrusionOk="0" h="1906" w="1906">
                  <a:moveTo>
                    <a:pt x="953" y="0"/>
                  </a:moveTo>
                  <a:cubicBezTo>
                    <a:pt x="429" y="0"/>
                    <a:pt x="0" y="429"/>
                    <a:pt x="0" y="953"/>
                  </a:cubicBezTo>
                  <a:cubicBezTo>
                    <a:pt x="0" y="1477"/>
                    <a:pt x="429" y="1905"/>
                    <a:pt x="953" y="1905"/>
                  </a:cubicBezTo>
                  <a:cubicBezTo>
                    <a:pt x="1477" y="1905"/>
                    <a:pt x="1905" y="1477"/>
                    <a:pt x="1905" y="953"/>
                  </a:cubicBezTo>
                  <a:cubicBezTo>
                    <a:pt x="1905" y="429"/>
                    <a:pt x="1477" y="0"/>
                    <a:pt x="95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38"/>
            <p:cNvSpPr/>
            <p:nvPr/>
          </p:nvSpPr>
          <p:spPr>
            <a:xfrm>
              <a:off x="-2083300" y="4442050"/>
              <a:ext cx="47650" cy="47650"/>
            </a:xfrm>
            <a:custGeom>
              <a:rect b="b" l="l" r="r" t="t"/>
              <a:pathLst>
                <a:path extrusionOk="0" h="1906" w="1906">
                  <a:moveTo>
                    <a:pt x="953" y="0"/>
                  </a:moveTo>
                  <a:cubicBezTo>
                    <a:pt x="429" y="0"/>
                    <a:pt x="0" y="429"/>
                    <a:pt x="0" y="953"/>
                  </a:cubicBezTo>
                  <a:cubicBezTo>
                    <a:pt x="0" y="1477"/>
                    <a:pt x="429" y="1905"/>
                    <a:pt x="953" y="1905"/>
                  </a:cubicBezTo>
                  <a:cubicBezTo>
                    <a:pt x="1477" y="1905"/>
                    <a:pt x="1905" y="1477"/>
                    <a:pt x="1905" y="953"/>
                  </a:cubicBezTo>
                  <a:cubicBezTo>
                    <a:pt x="1905" y="429"/>
                    <a:pt x="1477" y="0"/>
                    <a:pt x="95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38"/>
            <p:cNvSpPr/>
            <p:nvPr/>
          </p:nvSpPr>
          <p:spPr>
            <a:xfrm>
              <a:off x="-2327975" y="4306900"/>
              <a:ext cx="249150" cy="339650"/>
            </a:xfrm>
            <a:custGeom>
              <a:rect b="b" l="l" r="r" t="t"/>
              <a:pathLst>
                <a:path extrusionOk="0" h="13586" w="9966">
                  <a:moveTo>
                    <a:pt x="3971" y="0"/>
                  </a:moveTo>
                  <a:cubicBezTo>
                    <a:pt x="3938" y="0"/>
                    <a:pt x="3904" y="1"/>
                    <a:pt x="3870" y="1"/>
                  </a:cubicBezTo>
                  <a:cubicBezTo>
                    <a:pt x="3870" y="1"/>
                    <a:pt x="250" y="394"/>
                    <a:pt x="548" y="3847"/>
                  </a:cubicBezTo>
                  <a:cubicBezTo>
                    <a:pt x="548" y="4751"/>
                    <a:pt x="1286" y="5490"/>
                    <a:pt x="2203" y="5490"/>
                  </a:cubicBezTo>
                  <a:cubicBezTo>
                    <a:pt x="3108" y="5490"/>
                    <a:pt x="3846" y="4751"/>
                    <a:pt x="3846" y="3847"/>
                  </a:cubicBezTo>
                  <a:cubicBezTo>
                    <a:pt x="3846" y="3108"/>
                    <a:pt x="3370" y="2489"/>
                    <a:pt x="2703" y="2275"/>
                  </a:cubicBezTo>
                  <a:cubicBezTo>
                    <a:pt x="2703" y="2275"/>
                    <a:pt x="3484" y="1649"/>
                    <a:pt x="4395" y="1649"/>
                  </a:cubicBezTo>
                  <a:cubicBezTo>
                    <a:pt x="4977" y="1649"/>
                    <a:pt x="5612" y="1904"/>
                    <a:pt x="6132" y="2739"/>
                  </a:cubicBezTo>
                  <a:cubicBezTo>
                    <a:pt x="7452" y="4892"/>
                    <a:pt x="6217" y="10100"/>
                    <a:pt x="16" y="13577"/>
                  </a:cubicBezTo>
                  <a:lnTo>
                    <a:pt x="16" y="13577"/>
                  </a:lnTo>
                  <a:cubicBezTo>
                    <a:pt x="109" y="13530"/>
                    <a:pt x="285" y="13522"/>
                    <a:pt x="473" y="13522"/>
                  </a:cubicBezTo>
                  <a:cubicBezTo>
                    <a:pt x="578" y="13522"/>
                    <a:pt x="686" y="13524"/>
                    <a:pt x="786" y="13524"/>
                  </a:cubicBezTo>
                  <a:cubicBezTo>
                    <a:pt x="910" y="13524"/>
                    <a:pt x="1021" y="13520"/>
                    <a:pt x="1096" y="13503"/>
                  </a:cubicBezTo>
                  <a:cubicBezTo>
                    <a:pt x="2215" y="13264"/>
                    <a:pt x="3251" y="12621"/>
                    <a:pt x="4144" y="11943"/>
                  </a:cubicBezTo>
                  <a:cubicBezTo>
                    <a:pt x="6965" y="9812"/>
                    <a:pt x="9966" y="7204"/>
                    <a:pt x="9085" y="3263"/>
                  </a:cubicBezTo>
                  <a:cubicBezTo>
                    <a:pt x="8592" y="799"/>
                    <a:pt x="6261" y="0"/>
                    <a:pt x="3971" y="0"/>
                  </a:cubicBezTo>
                  <a:close/>
                  <a:moveTo>
                    <a:pt x="16" y="13577"/>
                  </a:moveTo>
                  <a:lnTo>
                    <a:pt x="16" y="13577"/>
                  </a:lnTo>
                  <a:cubicBezTo>
                    <a:pt x="11" y="13580"/>
                    <a:pt x="5" y="13583"/>
                    <a:pt x="0" y="13586"/>
                  </a:cubicBezTo>
                  <a:cubicBezTo>
                    <a:pt x="6" y="13583"/>
                    <a:pt x="11" y="13580"/>
                    <a:pt x="16" y="13577"/>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3" name="Google Shape;463;p38"/>
          <p:cNvSpPr/>
          <p:nvPr/>
        </p:nvSpPr>
        <p:spPr>
          <a:xfrm>
            <a:off x="8083129" y="470868"/>
            <a:ext cx="197033" cy="256762"/>
          </a:xfrm>
          <a:custGeom>
            <a:rect b="b" l="l" r="r" t="t"/>
            <a:pathLst>
              <a:path extrusionOk="0" h="14229" w="10919">
                <a:moveTo>
                  <a:pt x="4680" y="0"/>
                </a:moveTo>
                <a:lnTo>
                  <a:pt x="4680" y="10525"/>
                </a:lnTo>
                <a:cubicBezTo>
                  <a:pt x="4376" y="10317"/>
                  <a:pt x="3971" y="10207"/>
                  <a:pt x="3521" y="10207"/>
                </a:cubicBezTo>
                <a:cubicBezTo>
                  <a:pt x="3020" y="10207"/>
                  <a:pt x="2463" y="10344"/>
                  <a:pt x="1930" y="10633"/>
                </a:cubicBezTo>
                <a:cubicBezTo>
                  <a:pt x="656" y="11311"/>
                  <a:pt x="1" y="12585"/>
                  <a:pt x="477" y="13454"/>
                </a:cubicBezTo>
                <a:cubicBezTo>
                  <a:pt x="752" y="13962"/>
                  <a:pt x="1339" y="14229"/>
                  <a:pt x="2029" y="14229"/>
                </a:cubicBezTo>
                <a:cubicBezTo>
                  <a:pt x="2536" y="14229"/>
                  <a:pt x="3098" y="14085"/>
                  <a:pt x="3632" y="13788"/>
                </a:cubicBezTo>
                <a:cubicBezTo>
                  <a:pt x="4216" y="13478"/>
                  <a:pt x="4609" y="13038"/>
                  <a:pt x="4966" y="12502"/>
                </a:cubicBezTo>
                <a:cubicBezTo>
                  <a:pt x="5323" y="11954"/>
                  <a:pt x="5311" y="11478"/>
                  <a:pt x="5311" y="10835"/>
                </a:cubicBezTo>
                <a:lnTo>
                  <a:pt x="5311" y="9632"/>
                </a:lnTo>
                <a:lnTo>
                  <a:pt x="5299" y="4084"/>
                </a:lnTo>
                <a:lnTo>
                  <a:pt x="5299" y="4084"/>
                </a:lnTo>
                <a:cubicBezTo>
                  <a:pt x="6585" y="4251"/>
                  <a:pt x="7288" y="5060"/>
                  <a:pt x="8454" y="6370"/>
                </a:cubicBezTo>
                <a:cubicBezTo>
                  <a:pt x="9752" y="7823"/>
                  <a:pt x="9502" y="12609"/>
                  <a:pt x="9502" y="12609"/>
                </a:cubicBezTo>
                <a:cubicBezTo>
                  <a:pt x="10895" y="8811"/>
                  <a:pt x="10919" y="4620"/>
                  <a:pt x="8038" y="3024"/>
                </a:cubicBezTo>
                <a:cubicBezTo>
                  <a:pt x="5895" y="1846"/>
                  <a:pt x="5418" y="762"/>
                  <a:pt x="5323" y="286"/>
                </a:cubicBezTo>
                <a:lnTo>
                  <a:pt x="5323"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38"/>
          <p:cNvSpPr/>
          <p:nvPr/>
        </p:nvSpPr>
        <p:spPr>
          <a:xfrm>
            <a:off x="8350694" y="636715"/>
            <a:ext cx="93123" cy="249528"/>
          </a:xfrm>
          <a:custGeom>
            <a:rect b="b" l="l" r="r" t="t"/>
            <a:pathLst>
              <a:path extrusionOk="0" h="13880" w="5180">
                <a:moveTo>
                  <a:pt x="3989" y="10644"/>
                </a:moveTo>
                <a:cubicBezTo>
                  <a:pt x="4365" y="10644"/>
                  <a:pt x="4641" y="10748"/>
                  <a:pt x="4739" y="10955"/>
                </a:cubicBezTo>
                <a:cubicBezTo>
                  <a:pt x="4965" y="11419"/>
                  <a:pt x="4263" y="12229"/>
                  <a:pt x="3167" y="12764"/>
                </a:cubicBezTo>
                <a:cubicBezTo>
                  <a:pt x="2574" y="13058"/>
                  <a:pt x="1984" y="13208"/>
                  <a:pt x="1533" y="13208"/>
                </a:cubicBezTo>
                <a:cubicBezTo>
                  <a:pt x="1160" y="13208"/>
                  <a:pt x="882" y="13105"/>
                  <a:pt x="774" y="12895"/>
                </a:cubicBezTo>
                <a:cubicBezTo>
                  <a:pt x="548" y="12431"/>
                  <a:pt x="1250" y="11633"/>
                  <a:pt x="2346" y="11098"/>
                </a:cubicBezTo>
                <a:cubicBezTo>
                  <a:pt x="2948" y="10793"/>
                  <a:pt x="3540" y="10644"/>
                  <a:pt x="3989" y="10644"/>
                </a:cubicBezTo>
                <a:close/>
                <a:moveTo>
                  <a:pt x="4548" y="1"/>
                </a:moveTo>
                <a:lnTo>
                  <a:pt x="4548" y="10264"/>
                </a:lnTo>
                <a:cubicBezTo>
                  <a:pt x="4256" y="10050"/>
                  <a:pt x="3862" y="9940"/>
                  <a:pt x="3423" y="9940"/>
                </a:cubicBezTo>
                <a:cubicBezTo>
                  <a:pt x="2934" y="9940"/>
                  <a:pt x="2390" y="10077"/>
                  <a:pt x="1869" y="10359"/>
                </a:cubicBezTo>
                <a:cubicBezTo>
                  <a:pt x="631" y="11038"/>
                  <a:pt x="0" y="12264"/>
                  <a:pt x="476" y="13133"/>
                </a:cubicBezTo>
                <a:cubicBezTo>
                  <a:pt x="745" y="13622"/>
                  <a:pt x="1319" y="13880"/>
                  <a:pt x="1992" y="13880"/>
                </a:cubicBezTo>
                <a:cubicBezTo>
                  <a:pt x="2484" y="13880"/>
                  <a:pt x="3030" y="13742"/>
                  <a:pt x="3548" y="13455"/>
                </a:cubicBezTo>
                <a:cubicBezTo>
                  <a:pt x="4525" y="12943"/>
                  <a:pt x="5096" y="12074"/>
                  <a:pt x="5096" y="11312"/>
                </a:cubicBezTo>
                <a:lnTo>
                  <a:pt x="5179" y="11312"/>
                </a:lnTo>
                <a:lnTo>
                  <a:pt x="517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38"/>
          <p:cNvSpPr txBox="1"/>
          <p:nvPr/>
        </p:nvSpPr>
        <p:spPr>
          <a:xfrm>
            <a:off x="6456750" y="2243775"/>
            <a:ext cx="1811400" cy="228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a:solidFill>
                  <a:schemeClr val="dk2"/>
                </a:solidFill>
                <a:latin typeface="Lora"/>
                <a:ea typeface="Lora"/>
                <a:cs typeface="Lora"/>
                <a:sym typeface="Lora"/>
              </a:rPr>
              <a:t>INSIGHT</a:t>
            </a:r>
            <a:endParaRPr b="1" i="1">
              <a:solidFill>
                <a:schemeClr val="dk2"/>
              </a:solidFill>
              <a:latin typeface="Lora"/>
              <a:ea typeface="Lora"/>
              <a:cs typeface="Lora"/>
              <a:sym typeface="Lora"/>
            </a:endParaRPr>
          </a:p>
          <a:p>
            <a:pPr indent="0" lvl="0" marL="0" rtl="0" algn="l">
              <a:spcBef>
                <a:spcPts val="0"/>
              </a:spcBef>
              <a:spcAft>
                <a:spcPts val="0"/>
              </a:spcAft>
              <a:buNone/>
            </a:pPr>
            <a:r>
              <a:t/>
            </a:r>
            <a:endParaRPr b="1" i="1">
              <a:solidFill>
                <a:schemeClr val="dk2"/>
              </a:solidFill>
              <a:latin typeface="Lora"/>
              <a:ea typeface="Lora"/>
              <a:cs typeface="Lora"/>
              <a:sym typeface="Lora"/>
            </a:endParaRPr>
          </a:p>
          <a:p>
            <a:pPr indent="0" lvl="0" marL="0" rtl="0" algn="l">
              <a:spcBef>
                <a:spcPts val="0"/>
              </a:spcBef>
              <a:spcAft>
                <a:spcPts val="0"/>
              </a:spcAft>
              <a:buNone/>
            </a:pPr>
            <a:r>
              <a:rPr lang="en">
                <a:solidFill>
                  <a:schemeClr val="dk2"/>
                </a:solidFill>
                <a:latin typeface="Lora"/>
                <a:ea typeface="Lora"/>
                <a:cs typeface="Lora"/>
                <a:sym typeface="Lora"/>
              </a:rPr>
              <a:t>Music can be used to </a:t>
            </a:r>
            <a:r>
              <a:rPr b="1" lang="en">
                <a:solidFill>
                  <a:schemeClr val="dk2"/>
                </a:solidFill>
                <a:latin typeface="Lora"/>
                <a:ea typeface="Lora"/>
                <a:cs typeface="Lora"/>
                <a:sym typeface="Lora"/>
              </a:rPr>
              <a:t>identify, explore, </a:t>
            </a:r>
            <a:r>
              <a:rPr lang="en">
                <a:solidFill>
                  <a:schemeClr val="dk2"/>
                </a:solidFill>
                <a:latin typeface="Lora"/>
                <a:ea typeface="Lora"/>
                <a:cs typeface="Lora"/>
                <a:sym typeface="Lora"/>
              </a:rPr>
              <a:t>and</a:t>
            </a:r>
            <a:r>
              <a:rPr b="1" lang="en">
                <a:solidFill>
                  <a:schemeClr val="dk2"/>
                </a:solidFill>
                <a:latin typeface="Lora"/>
                <a:ea typeface="Lora"/>
                <a:cs typeface="Lora"/>
                <a:sym typeface="Lora"/>
              </a:rPr>
              <a:t> alter emotions</a:t>
            </a:r>
            <a:endParaRPr b="1">
              <a:solidFill>
                <a:schemeClr val="dk2"/>
              </a:solidFill>
              <a:latin typeface="Lora"/>
              <a:ea typeface="Lora"/>
              <a:cs typeface="Lora"/>
              <a:sym typeface="Lora"/>
            </a:endParaRPr>
          </a:p>
        </p:txBody>
      </p:sp>
      <p:sp>
        <p:nvSpPr>
          <p:cNvPr id="466" name="Google Shape;466;p38"/>
          <p:cNvSpPr/>
          <p:nvPr/>
        </p:nvSpPr>
        <p:spPr>
          <a:xfrm>
            <a:off x="8611468" y="636715"/>
            <a:ext cx="93123" cy="249528"/>
          </a:xfrm>
          <a:custGeom>
            <a:rect b="b" l="l" r="r" t="t"/>
            <a:pathLst>
              <a:path extrusionOk="0" h="13880" w="5180">
                <a:moveTo>
                  <a:pt x="3989" y="10644"/>
                </a:moveTo>
                <a:cubicBezTo>
                  <a:pt x="4365" y="10644"/>
                  <a:pt x="4641" y="10748"/>
                  <a:pt x="4739" y="10955"/>
                </a:cubicBezTo>
                <a:cubicBezTo>
                  <a:pt x="4965" y="11419"/>
                  <a:pt x="4263" y="12229"/>
                  <a:pt x="3167" y="12764"/>
                </a:cubicBezTo>
                <a:cubicBezTo>
                  <a:pt x="2574" y="13058"/>
                  <a:pt x="1984" y="13208"/>
                  <a:pt x="1533" y="13208"/>
                </a:cubicBezTo>
                <a:cubicBezTo>
                  <a:pt x="1160" y="13208"/>
                  <a:pt x="882" y="13105"/>
                  <a:pt x="774" y="12895"/>
                </a:cubicBezTo>
                <a:cubicBezTo>
                  <a:pt x="548" y="12431"/>
                  <a:pt x="1250" y="11633"/>
                  <a:pt x="2346" y="11098"/>
                </a:cubicBezTo>
                <a:cubicBezTo>
                  <a:pt x="2948" y="10793"/>
                  <a:pt x="3540" y="10644"/>
                  <a:pt x="3989" y="10644"/>
                </a:cubicBezTo>
                <a:close/>
                <a:moveTo>
                  <a:pt x="4548" y="1"/>
                </a:moveTo>
                <a:lnTo>
                  <a:pt x="4548" y="10264"/>
                </a:lnTo>
                <a:cubicBezTo>
                  <a:pt x="4256" y="10050"/>
                  <a:pt x="3862" y="9940"/>
                  <a:pt x="3423" y="9940"/>
                </a:cubicBezTo>
                <a:cubicBezTo>
                  <a:pt x="2934" y="9940"/>
                  <a:pt x="2390" y="10077"/>
                  <a:pt x="1869" y="10359"/>
                </a:cubicBezTo>
                <a:cubicBezTo>
                  <a:pt x="631" y="11038"/>
                  <a:pt x="0" y="12264"/>
                  <a:pt x="476" y="13133"/>
                </a:cubicBezTo>
                <a:cubicBezTo>
                  <a:pt x="745" y="13622"/>
                  <a:pt x="1319" y="13880"/>
                  <a:pt x="1992" y="13880"/>
                </a:cubicBezTo>
                <a:cubicBezTo>
                  <a:pt x="2484" y="13880"/>
                  <a:pt x="3030" y="13742"/>
                  <a:pt x="3548" y="13455"/>
                </a:cubicBezTo>
                <a:cubicBezTo>
                  <a:pt x="4525" y="12943"/>
                  <a:pt x="5096" y="12074"/>
                  <a:pt x="5096" y="11312"/>
                </a:cubicBezTo>
                <a:lnTo>
                  <a:pt x="5179" y="11312"/>
                </a:lnTo>
                <a:lnTo>
                  <a:pt x="517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38"/>
          <p:cNvSpPr txBox="1"/>
          <p:nvPr/>
        </p:nvSpPr>
        <p:spPr>
          <a:xfrm>
            <a:off x="3554500" y="2243775"/>
            <a:ext cx="1811400" cy="228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a:solidFill>
                  <a:schemeClr val="dk2"/>
                </a:solidFill>
                <a:latin typeface="Lora"/>
                <a:ea typeface="Lora"/>
                <a:cs typeface="Lora"/>
                <a:sym typeface="Lora"/>
              </a:rPr>
              <a:t>INFERENCE</a:t>
            </a:r>
            <a:endParaRPr b="1" i="1">
              <a:solidFill>
                <a:schemeClr val="dk2"/>
              </a:solidFill>
              <a:latin typeface="Lora"/>
              <a:ea typeface="Lora"/>
              <a:cs typeface="Lora"/>
              <a:sym typeface="Lora"/>
            </a:endParaRPr>
          </a:p>
          <a:p>
            <a:pPr indent="0" lvl="0" marL="0" rtl="0" algn="l">
              <a:spcBef>
                <a:spcPts val="0"/>
              </a:spcBef>
              <a:spcAft>
                <a:spcPts val="0"/>
              </a:spcAft>
              <a:buNone/>
            </a:pPr>
            <a:r>
              <a:t/>
            </a:r>
            <a:endParaRPr b="1" i="1">
              <a:solidFill>
                <a:schemeClr val="dk2"/>
              </a:solidFill>
              <a:latin typeface="Lora"/>
              <a:ea typeface="Lora"/>
              <a:cs typeface="Lora"/>
              <a:sym typeface="Lora"/>
            </a:endParaRPr>
          </a:p>
          <a:p>
            <a:pPr indent="0" lvl="0" marL="0" rtl="0" algn="l">
              <a:spcBef>
                <a:spcPts val="0"/>
              </a:spcBef>
              <a:spcAft>
                <a:spcPts val="0"/>
              </a:spcAft>
              <a:buNone/>
            </a:pPr>
            <a:r>
              <a:rPr lang="en">
                <a:solidFill>
                  <a:schemeClr val="dk2"/>
                </a:solidFill>
                <a:latin typeface="Lora"/>
                <a:ea typeface="Lora"/>
                <a:cs typeface="Lora"/>
                <a:sym typeface="Lora"/>
              </a:rPr>
              <a:t>Having an </a:t>
            </a:r>
            <a:r>
              <a:rPr b="1" lang="en">
                <a:solidFill>
                  <a:schemeClr val="dk2"/>
                </a:solidFill>
                <a:latin typeface="Lora"/>
                <a:ea typeface="Lora"/>
                <a:cs typeface="Lora"/>
                <a:sym typeface="Lora"/>
              </a:rPr>
              <a:t>emotional connection</a:t>
            </a:r>
            <a:r>
              <a:rPr lang="en">
                <a:solidFill>
                  <a:schemeClr val="dk2"/>
                </a:solidFill>
                <a:latin typeface="Lora"/>
                <a:ea typeface="Lora"/>
                <a:cs typeface="Lora"/>
                <a:sym typeface="Lora"/>
              </a:rPr>
              <a:t> to music gives it power </a:t>
            </a:r>
            <a:r>
              <a:rPr b="1" lang="en">
                <a:solidFill>
                  <a:schemeClr val="dk2"/>
                </a:solidFill>
                <a:latin typeface="Lora"/>
                <a:ea typeface="Lora"/>
                <a:cs typeface="Lora"/>
                <a:sym typeface="Lora"/>
              </a:rPr>
              <a:t>to evoke different feelings.</a:t>
            </a:r>
            <a:endParaRPr b="1">
              <a:solidFill>
                <a:schemeClr val="dk2"/>
              </a:solidFill>
              <a:latin typeface="Lora"/>
              <a:ea typeface="Lora"/>
              <a:cs typeface="Lora"/>
              <a:sym typeface="Lora"/>
            </a:endParaRPr>
          </a:p>
        </p:txBody>
      </p:sp>
      <p:sp>
        <p:nvSpPr>
          <p:cNvPr id="468" name="Google Shape;468;p38"/>
          <p:cNvSpPr txBox="1"/>
          <p:nvPr/>
        </p:nvSpPr>
        <p:spPr>
          <a:xfrm>
            <a:off x="2792325" y="2635125"/>
            <a:ext cx="4335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chemeClr val="dk2"/>
                </a:solidFill>
                <a:latin typeface="Lora"/>
                <a:ea typeface="Lora"/>
                <a:cs typeface="Lora"/>
                <a:sym typeface="Lora"/>
              </a:rPr>
              <a:t>+</a:t>
            </a:r>
            <a:endParaRPr b="1" sz="3500">
              <a:solidFill>
                <a:schemeClr val="dk2"/>
              </a:solidFill>
              <a:latin typeface="Lora"/>
              <a:ea typeface="Lora"/>
              <a:cs typeface="Lora"/>
              <a:sym typeface="Lora"/>
            </a:endParaRPr>
          </a:p>
        </p:txBody>
      </p:sp>
      <p:sp>
        <p:nvSpPr>
          <p:cNvPr id="469" name="Google Shape;469;p38"/>
          <p:cNvSpPr txBox="1"/>
          <p:nvPr/>
        </p:nvSpPr>
        <p:spPr>
          <a:xfrm>
            <a:off x="5694575" y="2635125"/>
            <a:ext cx="4335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chemeClr val="dk2"/>
                </a:solidFill>
                <a:latin typeface="Lora"/>
                <a:ea typeface="Lora"/>
                <a:cs typeface="Lora"/>
                <a:sym typeface="Lora"/>
              </a:rPr>
              <a:t>=</a:t>
            </a:r>
            <a:endParaRPr b="1" sz="3500">
              <a:solidFill>
                <a:schemeClr val="dk2"/>
              </a:solidFill>
              <a:latin typeface="Lora"/>
              <a:ea typeface="Lora"/>
              <a:cs typeface="Lora"/>
              <a:sym typeface="Lor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04" name="Shape 904"/>
        <p:cNvGrpSpPr/>
        <p:nvPr/>
      </p:nvGrpSpPr>
      <p:grpSpPr>
        <a:xfrm>
          <a:off x="0" y="0"/>
          <a:ext cx="0" cy="0"/>
          <a:chOff x="0" y="0"/>
          <a:chExt cx="0" cy="0"/>
        </a:xfrm>
      </p:grpSpPr>
      <p:sp>
        <p:nvSpPr>
          <p:cNvPr id="905" name="Google Shape;905;p92"/>
          <p:cNvSpPr txBox="1"/>
          <p:nvPr>
            <p:ph type="title"/>
          </p:nvPr>
        </p:nvSpPr>
        <p:spPr>
          <a:xfrm>
            <a:off x="1047175" y="1603025"/>
            <a:ext cx="3355500" cy="643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POV #1: Candice</a:t>
            </a:r>
            <a:endParaRPr/>
          </a:p>
        </p:txBody>
      </p:sp>
      <p:sp>
        <p:nvSpPr>
          <p:cNvPr id="906" name="Google Shape;906;p92"/>
          <p:cNvSpPr txBox="1"/>
          <p:nvPr>
            <p:ph idx="1" type="subTitle"/>
          </p:nvPr>
        </p:nvSpPr>
        <p:spPr>
          <a:xfrm>
            <a:off x="1047176" y="2240176"/>
            <a:ext cx="3355500" cy="166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10" name="Shape 910"/>
        <p:cNvGrpSpPr/>
        <p:nvPr/>
      </p:nvGrpSpPr>
      <p:grpSpPr>
        <a:xfrm>
          <a:off x="0" y="0"/>
          <a:ext cx="0" cy="0"/>
          <a:chOff x="0" y="0"/>
          <a:chExt cx="0" cy="0"/>
        </a:xfrm>
      </p:grpSpPr>
      <p:pic>
        <p:nvPicPr>
          <p:cNvPr id="911" name="Google Shape;911;p93"/>
          <p:cNvPicPr preferRelativeResize="0"/>
          <p:nvPr/>
        </p:nvPicPr>
        <p:blipFill>
          <a:blip r:embed="rId3">
            <a:alphaModFix/>
          </a:blip>
          <a:stretch>
            <a:fillRect/>
          </a:stretch>
        </p:blipFill>
        <p:spPr>
          <a:xfrm>
            <a:off x="2390000" y="0"/>
            <a:ext cx="6679700" cy="5143500"/>
          </a:xfrm>
          <a:prstGeom prst="rect">
            <a:avLst/>
          </a:prstGeom>
          <a:noFill/>
          <a:ln>
            <a:noFill/>
          </a:ln>
        </p:spPr>
      </p:pic>
      <p:sp>
        <p:nvSpPr>
          <p:cNvPr id="912" name="Google Shape;912;p93"/>
          <p:cNvSpPr txBox="1"/>
          <p:nvPr>
            <p:ph type="title"/>
          </p:nvPr>
        </p:nvSpPr>
        <p:spPr>
          <a:xfrm>
            <a:off x="279175" y="617850"/>
            <a:ext cx="1908600" cy="264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might we…</a:t>
            </a:r>
            <a:endParaRPr/>
          </a:p>
        </p:txBody>
      </p:sp>
      <p:sp>
        <p:nvSpPr>
          <p:cNvPr id="913" name="Google Shape;913;p93"/>
          <p:cNvSpPr txBox="1"/>
          <p:nvPr>
            <p:ph idx="1" type="subTitle"/>
          </p:nvPr>
        </p:nvSpPr>
        <p:spPr>
          <a:xfrm>
            <a:off x="279175" y="3602250"/>
            <a:ext cx="1908600" cy="9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25 HMW Questions</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17" name="Shape 917"/>
        <p:cNvGrpSpPr/>
        <p:nvPr/>
      </p:nvGrpSpPr>
      <p:grpSpPr>
        <a:xfrm>
          <a:off x="0" y="0"/>
          <a:ext cx="0" cy="0"/>
          <a:chOff x="0" y="0"/>
          <a:chExt cx="0" cy="0"/>
        </a:xfrm>
      </p:grpSpPr>
      <p:pic>
        <p:nvPicPr>
          <p:cNvPr id="918" name="Google Shape;918;p94"/>
          <p:cNvPicPr preferRelativeResize="0"/>
          <p:nvPr/>
        </p:nvPicPr>
        <p:blipFill>
          <a:blip r:embed="rId3">
            <a:alphaModFix/>
          </a:blip>
          <a:stretch>
            <a:fillRect/>
          </a:stretch>
        </p:blipFill>
        <p:spPr>
          <a:xfrm>
            <a:off x="2464300" y="0"/>
            <a:ext cx="6679700" cy="5143500"/>
          </a:xfrm>
          <a:prstGeom prst="rect">
            <a:avLst/>
          </a:prstGeom>
          <a:noFill/>
          <a:ln>
            <a:noFill/>
          </a:ln>
        </p:spPr>
      </p:pic>
      <p:sp>
        <p:nvSpPr>
          <p:cNvPr id="919" name="Google Shape;919;p94"/>
          <p:cNvSpPr txBox="1"/>
          <p:nvPr>
            <p:ph idx="1" type="subTitle"/>
          </p:nvPr>
        </p:nvSpPr>
        <p:spPr>
          <a:xfrm>
            <a:off x="279175" y="3602250"/>
            <a:ext cx="1908600" cy="9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28 Ideas</a:t>
            </a:r>
            <a:endParaRPr/>
          </a:p>
        </p:txBody>
      </p:sp>
      <p:sp>
        <p:nvSpPr>
          <p:cNvPr id="920" name="Google Shape;920;p94"/>
          <p:cNvSpPr txBox="1"/>
          <p:nvPr>
            <p:ph type="title"/>
          </p:nvPr>
        </p:nvSpPr>
        <p:spPr>
          <a:xfrm>
            <a:off x="279175" y="617850"/>
            <a:ext cx="1908600" cy="264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500"/>
              <a:t>Solution Ideas</a:t>
            </a:r>
            <a:endParaRPr sz="3500"/>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accent5"/>
        </a:solidFill>
      </p:bgPr>
    </p:bg>
    <p:spTree>
      <p:nvGrpSpPr>
        <p:cNvPr id="924" name="Shape 924"/>
        <p:cNvGrpSpPr/>
        <p:nvPr/>
      </p:nvGrpSpPr>
      <p:grpSpPr>
        <a:xfrm>
          <a:off x="0" y="0"/>
          <a:ext cx="0" cy="0"/>
          <a:chOff x="0" y="0"/>
          <a:chExt cx="0" cy="0"/>
        </a:xfrm>
      </p:grpSpPr>
      <p:sp>
        <p:nvSpPr>
          <p:cNvPr id="925" name="Google Shape;925;p95"/>
          <p:cNvSpPr txBox="1"/>
          <p:nvPr>
            <p:ph type="title"/>
          </p:nvPr>
        </p:nvSpPr>
        <p:spPr>
          <a:xfrm>
            <a:off x="908400" y="1371300"/>
            <a:ext cx="2967300" cy="147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Experience Prototype #1</a:t>
            </a:r>
            <a:endParaRPr/>
          </a:p>
        </p:txBody>
      </p:sp>
      <p:sp>
        <p:nvSpPr>
          <p:cNvPr id="926" name="Google Shape;926;p95"/>
          <p:cNvSpPr txBox="1"/>
          <p:nvPr>
            <p:ph idx="1" type="subTitle"/>
          </p:nvPr>
        </p:nvSpPr>
        <p:spPr>
          <a:xfrm>
            <a:off x="908400" y="2848800"/>
            <a:ext cx="2967300" cy="9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30" name="Shape 930"/>
        <p:cNvGrpSpPr/>
        <p:nvPr/>
      </p:nvGrpSpPr>
      <p:grpSpPr>
        <a:xfrm>
          <a:off x="0" y="0"/>
          <a:ext cx="0" cy="0"/>
          <a:chOff x="0" y="0"/>
          <a:chExt cx="0" cy="0"/>
        </a:xfrm>
      </p:grpSpPr>
      <p:pic>
        <p:nvPicPr>
          <p:cNvPr id="931" name="Google Shape;931;p96"/>
          <p:cNvPicPr preferRelativeResize="0"/>
          <p:nvPr/>
        </p:nvPicPr>
        <p:blipFill>
          <a:blip r:embed="rId3">
            <a:alphaModFix/>
          </a:blip>
          <a:stretch>
            <a:fillRect/>
          </a:stretch>
        </p:blipFill>
        <p:spPr>
          <a:xfrm>
            <a:off x="152400" y="152400"/>
            <a:ext cx="3724219" cy="4838699"/>
          </a:xfrm>
          <a:prstGeom prst="rect">
            <a:avLst/>
          </a:prstGeom>
          <a:noFill/>
          <a:ln>
            <a:noFill/>
          </a:ln>
        </p:spPr>
      </p:pic>
      <p:pic>
        <p:nvPicPr>
          <p:cNvPr id="932" name="Google Shape;932;p96"/>
          <p:cNvPicPr preferRelativeResize="0"/>
          <p:nvPr/>
        </p:nvPicPr>
        <p:blipFill>
          <a:blip r:embed="rId4">
            <a:alphaModFix/>
          </a:blip>
          <a:stretch>
            <a:fillRect/>
          </a:stretch>
        </p:blipFill>
        <p:spPr>
          <a:xfrm>
            <a:off x="4197119" y="152400"/>
            <a:ext cx="3972514" cy="4838701"/>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36" name="Shape 936"/>
        <p:cNvGrpSpPr/>
        <p:nvPr/>
      </p:nvGrpSpPr>
      <p:grpSpPr>
        <a:xfrm>
          <a:off x="0" y="0"/>
          <a:ext cx="0" cy="0"/>
          <a:chOff x="0" y="0"/>
          <a:chExt cx="0" cy="0"/>
        </a:xfrm>
      </p:grpSpPr>
      <p:pic>
        <p:nvPicPr>
          <p:cNvPr id="937" name="Google Shape;937;p97"/>
          <p:cNvPicPr preferRelativeResize="0"/>
          <p:nvPr/>
        </p:nvPicPr>
        <p:blipFill>
          <a:blip r:embed="rId3">
            <a:alphaModFix/>
          </a:blip>
          <a:stretch>
            <a:fillRect/>
          </a:stretch>
        </p:blipFill>
        <p:spPr>
          <a:xfrm>
            <a:off x="152400" y="152400"/>
            <a:ext cx="3746400" cy="4838700"/>
          </a:xfrm>
          <a:prstGeom prst="rect">
            <a:avLst/>
          </a:prstGeom>
          <a:noFill/>
          <a:ln>
            <a:noFill/>
          </a:ln>
        </p:spPr>
      </p:pic>
      <p:pic>
        <p:nvPicPr>
          <p:cNvPr id="938" name="Google Shape;938;p97"/>
          <p:cNvPicPr preferRelativeResize="0"/>
          <p:nvPr/>
        </p:nvPicPr>
        <p:blipFill>
          <a:blip r:embed="rId4">
            <a:alphaModFix/>
          </a:blip>
          <a:stretch>
            <a:fillRect/>
          </a:stretch>
        </p:blipFill>
        <p:spPr>
          <a:xfrm>
            <a:off x="4490100" y="152400"/>
            <a:ext cx="3525731" cy="4838698"/>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42" name="Shape 942"/>
        <p:cNvGrpSpPr/>
        <p:nvPr/>
      </p:nvGrpSpPr>
      <p:grpSpPr>
        <a:xfrm>
          <a:off x="0" y="0"/>
          <a:ext cx="0" cy="0"/>
          <a:chOff x="0" y="0"/>
          <a:chExt cx="0" cy="0"/>
        </a:xfrm>
      </p:grpSpPr>
      <p:pic>
        <p:nvPicPr>
          <p:cNvPr id="943" name="Google Shape;943;p98"/>
          <p:cNvPicPr preferRelativeResize="0"/>
          <p:nvPr/>
        </p:nvPicPr>
        <p:blipFill>
          <a:blip r:embed="rId3">
            <a:alphaModFix/>
          </a:blip>
          <a:stretch>
            <a:fillRect/>
          </a:stretch>
        </p:blipFill>
        <p:spPr>
          <a:xfrm>
            <a:off x="4627301" y="599575"/>
            <a:ext cx="4580300" cy="3694051"/>
          </a:xfrm>
          <a:prstGeom prst="rect">
            <a:avLst/>
          </a:prstGeom>
          <a:noFill/>
          <a:ln>
            <a:noFill/>
          </a:ln>
        </p:spPr>
      </p:pic>
      <p:pic>
        <p:nvPicPr>
          <p:cNvPr id="944" name="Google Shape;944;p98"/>
          <p:cNvPicPr preferRelativeResize="0"/>
          <p:nvPr/>
        </p:nvPicPr>
        <p:blipFill>
          <a:blip r:embed="rId4">
            <a:alphaModFix/>
          </a:blip>
          <a:stretch>
            <a:fillRect/>
          </a:stretch>
        </p:blipFill>
        <p:spPr>
          <a:xfrm>
            <a:off x="66875" y="469275"/>
            <a:ext cx="4231750" cy="3883824"/>
          </a:xfrm>
          <a:prstGeom prst="rect">
            <a:avLst/>
          </a:prstGeom>
          <a:noFill/>
          <a:ln>
            <a:noFill/>
          </a:ln>
        </p:spPr>
      </p:pic>
      <p:sp>
        <p:nvSpPr>
          <p:cNvPr id="945" name="Google Shape;945;p98"/>
          <p:cNvSpPr txBox="1"/>
          <p:nvPr/>
        </p:nvSpPr>
        <p:spPr>
          <a:xfrm>
            <a:off x="478175" y="4449775"/>
            <a:ext cx="3820500" cy="34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a:latin typeface="Nunito Sans"/>
                <a:ea typeface="Nunito Sans"/>
                <a:cs typeface="Nunito Sans"/>
                <a:sym typeface="Nunito Sans"/>
              </a:rPr>
              <a:t>Real-time annotation of song</a:t>
            </a:r>
            <a:endParaRPr i="1">
              <a:latin typeface="Nunito Sans"/>
              <a:ea typeface="Nunito Sans"/>
              <a:cs typeface="Nunito Sans"/>
              <a:sym typeface="Nunito Sans"/>
            </a:endParaRPr>
          </a:p>
        </p:txBody>
      </p:sp>
      <p:sp>
        <p:nvSpPr>
          <p:cNvPr id="946" name="Google Shape;946;p98"/>
          <p:cNvSpPr txBox="1"/>
          <p:nvPr/>
        </p:nvSpPr>
        <p:spPr>
          <a:xfrm>
            <a:off x="4882150" y="4449775"/>
            <a:ext cx="3820500" cy="34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a:latin typeface="Nunito Sans"/>
                <a:ea typeface="Nunito Sans"/>
                <a:cs typeface="Nunito Sans"/>
                <a:sym typeface="Nunito Sans"/>
              </a:rPr>
              <a:t>Graph of emotional timeline</a:t>
            </a:r>
            <a:endParaRPr i="1">
              <a:latin typeface="Nunito Sans"/>
              <a:ea typeface="Nunito Sans"/>
              <a:cs typeface="Nunito Sans"/>
              <a:sym typeface="Nunito Sans"/>
            </a:endParaRPr>
          </a:p>
        </p:txBody>
      </p:sp>
      <p:cxnSp>
        <p:nvCxnSpPr>
          <p:cNvPr id="947" name="Google Shape;947;p98"/>
          <p:cNvCxnSpPr/>
          <p:nvPr/>
        </p:nvCxnSpPr>
        <p:spPr>
          <a:xfrm>
            <a:off x="4477000" y="0"/>
            <a:ext cx="0" cy="52254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51" name="Shape 951"/>
        <p:cNvGrpSpPr/>
        <p:nvPr/>
      </p:nvGrpSpPr>
      <p:grpSpPr>
        <a:xfrm>
          <a:off x="0" y="0"/>
          <a:ext cx="0" cy="0"/>
          <a:chOff x="0" y="0"/>
          <a:chExt cx="0" cy="0"/>
        </a:xfrm>
      </p:grpSpPr>
      <p:sp>
        <p:nvSpPr>
          <p:cNvPr id="952" name="Google Shape;952;p99"/>
          <p:cNvSpPr txBox="1"/>
          <p:nvPr>
            <p:ph idx="1" type="body"/>
          </p:nvPr>
        </p:nvSpPr>
        <p:spPr>
          <a:xfrm>
            <a:off x="713100" y="1082488"/>
            <a:ext cx="7717800" cy="352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500">
              <a:solidFill>
                <a:schemeClr val="dk2"/>
              </a:solidFill>
              <a:latin typeface="Lora"/>
              <a:ea typeface="Lora"/>
              <a:cs typeface="Lora"/>
              <a:sym typeface="Lora"/>
            </a:endParaRPr>
          </a:p>
          <a:p>
            <a:pPr indent="-323850" lvl="0" marL="457200" rtl="0" algn="l">
              <a:spcBef>
                <a:spcPts val="0"/>
              </a:spcBef>
              <a:spcAft>
                <a:spcPts val="0"/>
              </a:spcAft>
              <a:buClr>
                <a:schemeClr val="dk2"/>
              </a:buClr>
              <a:buSzPts val="1500"/>
              <a:buFont typeface="Lora"/>
              <a:buChar char="●"/>
            </a:pPr>
            <a:r>
              <a:rPr lang="en" sz="1500">
                <a:solidFill>
                  <a:schemeClr val="dk2"/>
                </a:solidFill>
                <a:latin typeface="Lora"/>
                <a:ea typeface="Lora"/>
                <a:cs typeface="Lora"/>
                <a:sym typeface="Lora"/>
              </a:rPr>
              <a:t>It would kind of have to be primarily a journal app</a:t>
            </a:r>
            <a:endParaRPr sz="1500">
              <a:solidFill>
                <a:schemeClr val="dk2"/>
              </a:solidFill>
              <a:latin typeface="Lora"/>
              <a:ea typeface="Lora"/>
              <a:cs typeface="Lora"/>
              <a:sym typeface="Lora"/>
            </a:endParaRPr>
          </a:p>
          <a:p>
            <a:pPr indent="-323850" lvl="1" marL="914400" rtl="0" algn="l">
              <a:spcBef>
                <a:spcPts val="0"/>
              </a:spcBef>
              <a:spcAft>
                <a:spcPts val="0"/>
              </a:spcAft>
              <a:buClr>
                <a:schemeClr val="dk2"/>
              </a:buClr>
              <a:buSzPts val="1500"/>
              <a:buFont typeface="Lora"/>
              <a:buChar char="○"/>
            </a:pPr>
            <a:r>
              <a:rPr lang="en" sz="1500">
                <a:solidFill>
                  <a:schemeClr val="dk2"/>
                </a:solidFill>
                <a:latin typeface="Lora"/>
                <a:ea typeface="Lora"/>
                <a:cs typeface="Lora"/>
                <a:sym typeface="Lora"/>
              </a:rPr>
              <a:t>If she’s feeling really emotional she might just put on a playlist and wallow </a:t>
            </a:r>
            <a:endParaRPr sz="1500">
              <a:solidFill>
                <a:schemeClr val="dk2"/>
              </a:solidFill>
              <a:latin typeface="Lora"/>
              <a:ea typeface="Lora"/>
              <a:cs typeface="Lora"/>
              <a:sym typeface="Lora"/>
            </a:endParaRPr>
          </a:p>
          <a:p>
            <a:pPr indent="-323850" lvl="1" marL="914400" rtl="0" algn="l">
              <a:spcBef>
                <a:spcPts val="0"/>
              </a:spcBef>
              <a:spcAft>
                <a:spcPts val="0"/>
              </a:spcAft>
              <a:buClr>
                <a:schemeClr val="dk2"/>
              </a:buClr>
              <a:buSzPts val="1500"/>
              <a:buFont typeface="Lora"/>
              <a:buChar char="○"/>
            </a:pPr>
            <a:r>
              <a:rPr lang="en" sz="1500">
                <a:solidFill>
                  <a:schemeClr val="dk2"/>
                </a:solidFill>
                <a:latin typeface="Lora"/>
                <a:ea typeface="Lora"/>
                <a:cs typeface="Lora"/>
                <a:sym typeface="Lora"/>
              </a:rPr>
              <a:t>Not wanting to put that amount of effort just into picking a song unless she’s in the mood to explore new music or emotions</a:t>
            </a:r>
            <a:endParaRPr sz="1500">
              <a:solidFill>
                <a:schemeClr val="dk2"/>
              </a:solidFill>
              <a:latin typeface="Lora"/>
              <a:ea typeface="Lora"/>
              <a:cs typeface="Lora"/>
              <a:sym typeface="Lora"/>
            </a:endParaRPr>
          </a:p>
          <a:p>
            <a:pPr indent="-323850" lvl="0" marL="457200" rtl="0" algn="l">
              <a:spcBef>
                <a:spcPts val="0"/>
              </a:spcBef>
              <a:spcAft>
                <a:spcPts val="0"/>
              </a:spcAft>
              <a:buClr>
                <a:schemeClr val="dk2"/>
              </a:buClr>
              <a:buSzPts val="1500"/>
              <a:buFont typeface="Lora"/>
              <a:buChar char="●"/>
            </a:pPr>
            <a:r>
              <a:rPr lang="en" sz="1500">
                <a:solidFill>
                  <a:schemeClr val="dk2"/>
                </a:solidFill>
                <a:latin typeface="Lora"/>
                <a:ea typeface="Lora"/>
                <a:cs typeface="Lora"/>
                <a:sym typeface="Lora"/>
              </a:rPr>
              <a:t>Maybe some sort of voice memo feature? Since talking about the problems might feel faster/more organic than journaling </a:t>
            </a:r>
            <a:endParaRPr sz="1500">
              <a:solidFill>
                <a:schemeClr val="dk2"/>
              </a:solidFill>
              <a:latin typeface="Lora"/>
              <a:ea typeface="Lora"/>
              <a:cs typeface="Lora"/>
              <a:sym typeface="Lora"/>
            </a:endParaRPr>
          </a:p>
          <a:p>
            <a:pPr indent="-323850" lvl="0" marL="457200" rtl="0" algn="l">
              <a:spcBef>
                <a:spcPts val="0"/>
              </a:spcBef>
              <a:spcAft>
                <a:spcPts val="0"/>
              </a:spcAft>
              <a:buClr>
                <a:schemeClr val="dk2"/>
              </a:buClr>
              <a:buSzPts val="1500"/>
              <a:buFont typeface="Lora"/>
              <a:buChar char="●"/>
            </a:pPr>
            <a:r>
              <a:rPr lang="en" sz="1500">
                <a:solidFill>
                  <a:schemeClr val="dk2"/>
                </a:solidFill>
                <a:latin typeface="Lora"/>
                <a:ea typeface="Lora"/>
                <a:cs typeface="Lora"/>
                <a:sym typeface="Lora"/>
              </a:rPr>
              <a:t>Journaling could lead to the NLP only suggesting songs that help with wallowing</a:t>
            </a:r>
            <a:endParaRPr sz="1500">
              <a:solidFill>
                <a:schemeClr val="dk2"/>
              </a:solidFill>
              <a:latin typeface="Lora"/>
              <a:ea typeface="Lora"/>
              <a:cs typeface="Lora"/>
              <a:sym typeface="Lora"/>
            </a:endParaRPr>
          </a:p>
          <a:p>
            <a:pPr indent="-323850" lvl="0" marL="457200" rtl="0" algn="l">
              <a:spcBef>
                <a:spcPts val="0"/>
              </a:spcBef>
              <a:spcAft>
                <a:spcPts val="0"/>
              </a:spcAft>
              <a:buClr>
                <a:schemeClr val="dk2"/>
              </a:buClr>
              <a:buSzPts val="1500"/>
              <a:buFont typeface="Lora"/>
              <a:buChar char="●"/>
            </a:pPr>
            <a:r>
              <a:rPr lang="en" sz="1500">
                <a:solidFill>
                  <a:schemeClr val="dk2"/>
                </a:solidFill>
                <a:latin typeface="Lora"/>
                <a:ea typeface="Lora"/>
                <a:cs typeface="Lora"/>
                <a:sym typeface="Lora"/>
              </a:rPr>
              <a:t>She would want a way to filter through genres and specific songs before starting</a:t>
            </a:r>
            <a:endParaRPr sz="1500">
              <a:solidFill>
                <a:schemeClr val="dk2"/>
              </a:solidFill>
              <a:latin typeface="Lora"/>
              <a:ea typeface="Lora"/>
              <a:cs typeface="Lora"/>
              <a:sym typeface="Lora"/>
            </a:endParaRPr>
          </a:p>
          <a:p>
            <a:pPr indent="-323850" lvl="1" marL="914400" rtl="0" algn="l">
              <a:spcBef>
                <a:spcPts val="0"/>
              </a:spcBef>
              <a:spcAft>
                <a:spcPts val="0"/>
              </a:spcAft>
              <a:buClr>
                <a:schemeClr val="dk2"/>
              </a:buClr>
              <a:buSzPts val="1500"/>
              <a:buFont typeface="Lora"/>
              <a:buChar char="○"/>
            </a:pPr>
            <a:r>
              <a:rPr lang="en" sz="1500">
                <a:solidFill>
                  <a:schemeClr val="dk2"/>
                </a:solidFill>
                <a:latin typeface="Lora"/>
                <a:ea typeface="Lora"/>
                <a:cs typeface="Lora"/>
                <a:sym typeface="Lora"/>
              </a:rPr>
              <a:t>Ex. knows she’s going to write about a breakup and being sad but not wanting to hear love songs that are too specific</a:t>
            </a:r>
            <a:endParaRPr sz="1500">
              <a:solidFill>
                <a:schemeClr val="dk2"/>
              </a:solidFill>
              <a:latin typeface="Lora"/>
              <a:ea typeface="Lora"/>
              <a:cs typeface="Lora"/>
              <a:sym typeface="Lora"/>
            </a:endParaRPr>
          </a:p>
          <a:p>
            <a:pPr indent="-323850" lvl="1" marL="914400" rtl="0" algn="l">
              <a:spcBef>
                <a:spcPts val="0"/>
              </a:spcBef>
              <a:spcAft>
                <a:spcPts val="0"/>
              </a:spcAft>
              <a:buClr>
                <a:schemeClr val="dk2"/>
              </a:buClr>
              <a:buSzPts val="1500"/>
              <a:buFont typeface="Lora"/>
              <a:buChar char="○"/>
            </a:pPr>
            <a:r>
              <a:rPr lang="en" sz="1500">
                <a:solidFill>
                  <a:schemeClr val="dk2"/>
                </a:solidFill>
                <a:latin typeface="Lora"/>
                <a:ea typeface="Lora"/>
                <a:cs typeface="Lora"/>
                <a:sym typeface="Lora"/>
              </a:rPr>
              <a:t>Ex. wanting to exclude songs her ex-partner showed her</a:t>
            </a:r>
            <a:endParaRPr sz="1500">
              <a:solidFill>
                <a:schemeClr val="dk2"/>
              </a:solidFill>
              <a:latin typeface="Lora"/>
              <a:ea typeface="Lora"/>
              <a:cs typeface="Lora"/>
              <a:sym typeface="Lora"/>
            </a:endParaRPr>
          </a:p>
        </p:txBody>
      </p:sp>
      <p:sp>
        <p:nvSpPr>
          <p:cNvPr id="953" name="Google Shape;953;p99"/>
          <p:cNvSpPr txBox="1"/>
          <p:nvPr>
            <p:ph type="title"/>
          </p:nvPr>
        </p:nvSpPr>
        <p:spPr>
          <a:xfrm>
            <a:off x="713100" y="452325"/>
            <a:ext cx="7717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EXPERIENCE PROTOTYPE RESULTS</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57" name="Shape 957"/>
        <p:cNvGrpSpPr/>
        <p:nvPr/>
      </p:nvGrpSpPr>
      <p:grpSpPr>
        <a:xfrm>
          <a:off x="0" y="0"/>
          <a:ext cx="0" cy="0"/>
          <a:chOff x="0" y="0"/>
          <a:chExt cx="0" cy="0"/>
        </a:xfrm>
      </p:grpSpPr>
      <p:sp>
        <p:nvSpPr>
          <p:cNvPr id="958" name="Google Shape;958;p100"/>
          <p:cNvSpPr txBox="1"/>
          <p:nvPr>
            <p:ph type="title"/>
          </p:nvPr>
        </p:nvSpPr>
        <p:spPr>
          <a:xfrm>
            <a:off x="1047175" y="1603025"/>
            <a:ext cx="3355500" cy="643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POV #2: Connor</a:t>
            </a:r>
            <a:endParaRPr/>
          </a:p>
        </p:txBody>
      </p:sp>
      <p:sp>
        <p:nvSpPr>
          <p:cNvPr id="959" name="Google Shape;959;p100"/>
          <p:cNvSpPr txBox="1"/>
          <p:nvPr>
            <p:ph idx="1" type="subTitle"/>
          </p:nvPr>
        </p:nvSpPr>
        <p:spPr>
          <a:xfrm>
            <a:off x="1047176" y="2240176"/>
            <a:ext cx="3355500" cy="166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963" name="Shape 963"/>
        <p:cNvGrpSpPr/>
        <p:nvPr/>
      </p:nvGrpSpPr>
      <p:grpSpPr>
        <a:xfrm>
          <a:off x="0" y="0"/>
          <a:ext cx="0" cy="0"/>
          <a:chOff x="0" y="0"/>
          <a:chExt cx="0" cy="0"/>
        </a:xfrm>
      </p:grpSpPr>
      <p:sp>
        <p:nvSpPr>
          <p:cNvPr id="964" name="Google Shape;964;p101"/>
          <p:cNvSpPr txBox="1"/>
          <p:nvPr>
            <p:ph type="title"/>
          </p:nvPr>
        </p:nvSpPr>
        <p:spPr>
          <a:xfrm>
            <a:off x="279175" y="617850"/>
            <a:ext cx="1908600" cy="264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How might we…</a:t>
            </a:r>
            <a:endParaRPr/>
          </a:p>
          <a:p>
            <a:pPr indent="0" lvl="0" marL="0" rtl="0" algn="l">
              <a:spcBef>
                <a:spcPts val="0"/>
              </a:spcBef>
              <a:spcAft>
                <a:spcPts val="0"/>
              </a:spcAft>
              <a:buNone/>
            </a:pPr>
            <a:r>
              <a:t/>
            </a:r>
            <a:endParaRPr/>
          </a:p>
        </p:txBody>
      </p:sp>
      <p:sp>
        <p:nvSpPr>
          <p:cNvPr id="965" name="Google Shape;965;p101"/>
          <p:cNvSpPr txBox="1"/>
          <p:nvPr>
            <p:ph idx="1" type="subTitle"/>
          </p:nvPr>
        </p:nvSpPr>
        <p:spPr>
          <a:xfrm>
            <a:off x="279175" y="3602250"/>
            <a:ext cx="1908600" cy="9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40 HMW</a:t>
            </a:r>
            <a:endParaRPr/>
          </a:p>
        </p:txBody>
      </p:sp>
      <p:pic>
        <p:nvPicPr>
          <p:cNvPr id="966" name="Google Shape;966;p101"/>
          <p:cNvPicPr preferRelativeResize="0"/>
          <p:nvPr/>
        </p:nvPicPr>
        <p:blipFill>
          <a:blip r:embed="rId3">
            <a:alphaModFix/>
          </a:blip>
          <a:stretch>
            <a:fillRect/>
          </a:stretch>
        </p:blipFill>
        <p:spPr>
          <a:xfrm>
            <a:off x="2464300" y="0"/>
            <a:ext cx="6679711"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39"/>
          <p:cNvSpPr txBox="1"/>
          <p:nvPr>
            <p:ph type="title"/>
          </p:nvPr>
        </p:nvSpPr>
        <p:spPr>
          <a:xfrm>
            <a:off x="1443475" y="3460275"/>
            <a:ext cx="3015600" cy="121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t>Candice</a:t>
            </a:r>
            <a:endParaRPr sz="2400"/>
          </a:p>
          <a:p>
            <a:pPr indent="0" lvl="0" marL="0" rtl="0" algn="ctr">
              <a:spcBef>
                <a:spcPts val="0"/>
              </a:spcBef>
              <a:spcAft>
                <a:spcPts val="0"/>
              </a:spcAft>
              <a:buNone/>
            </a:pPr>
            <a:r>
              <a:rPr b="0" lang="en" sz="2400"/>
              <a:t>New mother, avid music listener</a:t>
            </a:r>
            <a:endParaRPr sz="2400"/>
          </a:p>
        </p:txBody>
      </p:sp>
      <p:cxnSp>
        <p:nvCxnSpPr>
          <p:cNvPr id="475" name="Google Shape;475;p39"/>
          <p:cNvCxnSpPr/>
          <p:nvPr/>
        </p:nvCxnSpPr>
        <p:spPr>
          <a:xfrm>
            <a:off x="4643725" y="1234025"/>
            <a:ext cx="0" cy="3113400"/>
          </a:xfrm>
          <a:prstGeom prst="straightConnector1">
            <a:avLst/>
          </a:prstGeom>
          <a:noFill/>
          <a:ln cap="flat" cmpd="sng" w="28575">
            <a:solidFill>
              <a:schemeClr val="dk2"/>
            </a:solidFill>
            <a:prstDash val="solid"/>
            <a:round/>
            <a:headEnd len="med" w="med" type="none"/>
            <a:tailEnd len="med" w="med" type="none"/>
          </a:ln>
        </p:spPr>
      </p:cxnSp>
      <p:sp>
        <p:nvSpPr>
          <p:cNvPr id="476" name="Google Shape;476;p39"/>
          <p:cNvSpPr/>
          <p:nvPr/>
        </p:nvSpPr>
        <p:spPr>
          <a:xfrm>
            <a:off x="2039725" y="1365150"/>
            <a:ext cx="1823100" cy="1823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0">
                <a:solidFill>
                  <a:schemeClr val="dk1"/>
                </a:solidFill>
              </a:rPr>
              <a:t>🪈</a:t>
            </a:r>
            <a:endParaRPr sz="8000">
              <a:latin typeface="Nunito Sans"/>
              <a:ea typeface="Nunito Sans"/>
              <a:cs typeface="Nunito Sans"/>
              <a:sym typeface="Nunito Sans"/>
            </a:endParaRPr>
          </a:p>
        </p:txBody>
      </p:sp>
      <p:sp>
        <p:nvSpPr>
          <p:cNvPr id="477" name="Google Shape;477;p39"/>
          <p:cNvSpPr txBox="1"/>
          <p:nvPr/>
        </p:nvSpPr>
        <p:spPr>
          <a:xfrm>
            <a:off x="5180650" y="1036025"/>
            <a:ext cx="3000000" cy="350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2700">
                <a:solidFill>
                  <a:schemeClr val="dk2"/>
                </a:solidFill>
                <a:latin typeface="Nunito Sans"/>
                <a:ea typeface="Nunito Sans"/>
                <a:cs typeface="Nunito Sans"/>
                <a:sym typeface="Nunito Sans"/>
              </a:rPr>
              <a:t>“Music made me feel like I wasn’t alone. </a:t>
            </a:r>
            <a:r>
              <a:rPr b="1" i="1" lang="en" sz="2700">
                <a:solidFill>
                  <a:schemeClr val="dk2"/>
                </a:solidFill>
                <a:latin typeface="Nunito Sans"/>
                <a:ea typeface="Nunito Sans"/>
                <a:cs typeface="Nunito Sans"/>
                <a:sym typeface="Nunito Sans"/>
              </a:rPr>
              <a:t>It would get me through my postpartum. </a:t>
            </a:r>
            <a:r>
              <a:rPr i="1" lang="en" sz="2700">
                <a:solidFill>
                  <a:schemeClr val="dk2"/>
                </a:solidFill>
                <a:latin typeface="Nunito Sans"/>
                <a:ea typeface="Nunito Sans"/>
                <a:cs typeface="Nunito Sans"/>
                <a:sym typeface="Nunito Sans"/>
              </a:rPr>
              <a:t>Music was there with me when no one else was.”</a:t>
            </a:r>
            <a:endParaRPr i="1" sz="2700">
              <a:solidFill>
                <a:schemeClr val="dk2"/>
              </a:solidFill>
              <a:latin typeface="Nunito Sans"/>
              <a:ea typeface="Nunito Sans"/>
              <a:cs typeface="Nunito Sans"/>
              <a:sym typeface="Nunito Sans"/>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970" name="Shape 970"/>
        <p:cNvGrpSpPr/>
        <p:nvPr/>
      </p:nvGrpSpPr>
      <p:grpSpPr>
        <a:xfrm>
          <a:off x="0" y="0"/>
          <a:ext cx="0" cy="0"/>
          <a:chOff x="0" y="0"/>
          <a:chExt cx="0" cy="0"/>
        </a:xfrm>
      </p:grpSpPr>
      <p:pic>
        <p:nvPicPr>
          <p:cNvPr id="971" name="Google Shape;971;p102"/>
          <p:cNvPicPr preferRelativeResize="0"/>
          <p:nvPr/>
        </p:nvPicPr>
        <p:blipFill>
          <a:blip r:embed="rId3">
            <a:alphaModFix/>
          </a:blip>
          <a:stretch>
            <a:fillRect/>
          </a:stretch>
        </p:blipFill>
        <p:spPr>
          <a:xfrm>
            <a:off x="2464300" y="0"/>
            <a:ext cx="6679700" cy="5143500"/>
          </a:xfrm>
          <a:prstGeom prst="rect">
            <a:avLst/>
          </a:prstGeom>
          <a:noFill/>
          <a:ln>
            <a:noFill/>
          </a:ln>
        </p:spPr>
      </p:pic>
      <p:sp>
        <p:nvSpPr>
          <p:cNvPr id="972" name="Google Shape;972;p102"/>
          <p:cNvSpPr txBox="1"/>
          <p:nvPr>
            <p:ph type="title"/>
          </p:nvPr>
        </p:nvSpPr>
        <p:spPr>
          <a:xfrm>
            <a:off x="279175" y="617850"/>
            <a:ext cx="1908600" cy="264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500"/>
              <a:t>Solution Ideas</a:t>
            </a:r>
            <a:endParaRPr sz="3500"/>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973" name="Google Shape;973;p102"/>
          <p:cNvSpPr txBox="1"/>
          <p:nvPr>
            <p:ph idx="1" type="subTitle"/>
          </p:nvPr>
        </p:nvSpPr>
        <p:spPr>
          <a:xfrm>
            <a:off x="279175" y="3602250"/>
            <a:ext cx="1908600" cy="9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28 Solutions</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accent5"/>
        </a:solidFill>
      </p:bgPr>
    </p:bg>
    <p:spTree>
      <p:nvGrpSpPr>
        <p:cNvPr id="977" name="Shape 977"/>
        <p:cNvGrpSpPr/>
        <p:nvPr/>
      </p:nvGrpSpPr>
      <p:grpSpPr>
        <a:xfrm>
          <a:off x="0" y="0"/>
          <a:ext cx="0" cy="0"/>
          <a:chOff x="0" y="0"/>
          <a:chExt cx="0" cy="0"/>
        </a:xfrm>
      </p:grpSpPr>
      <p:sp>
        <p:nvSpPr>
          <p:cNvPr id="978" name="Google Shape;978;p103"/>
          <p:cNvSpPr txBox="1"/>
          <p:nvPr>
            <p:ph type="title"/>
          </p:nvPr>
        </p:nvSpPr>
        <p:spPr>
          <a:xfrm>
            <a:off x="908400" y="1371300"/>
            <a:ext cx="2967300" cy="147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Experience Prototype #2</a:t>
            </a:r>
            <a:endParaRPr/>
          </a:p>
        </p:txBody>
      </p:sp>
      <p:sp>
        <p:nvSpPr>
          <p:cNvPr id="979" name="Google Shape;979;p103"/>
          <p:cNvSpPr txBox="1"/>
          <p:nvPr>
            <p:ph idx="1" type="subTitle"/>
          </p:nvPr>
        </p:nvSpPr>
        <p:spPr>
          <a:xfrm>
            <a:off x="908400" y="2848800"/>
            <a:ext cx="2967300" cy="9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83" name="Shape 983"/>
        <p:cNvGrpSpPr/>
        <p:nvPr/>
      </p:nvGrpSpPr>
      <p:grpSpPr>
        <a:xfrm>
          <a:off x="0" y="0"/>
          <a:ext cx="0" cy="0"/>
          <a:chOff x="0" y="0"/>
          <a:chExt cx="0" cy="0"/>
        </a:xfrm>
      </p:grpSpPr>
      <p:pic>
        <p:nvPicPr>
          <p:cNvPr id="984" name="Google Shape;984;p104"/>
          <p:cNvPicPr preferRelativeResize="0"/>
          <p:nvPr/>
        </p:nvPicPr>
        <p:blipFill>
          <a:blip r:embed="rId3">
            <a:alphaModFix/>
          </a:blip>
          <a:stretch>
            <a:fillRect/>
          </a:stretch>
        </p:blipFill>
        <p:spPr>
          <a:xfrm>
            <a:off x="152400" y="152400"/>
            <a:ext cx="3692941" cy="4838700"/>
          </a:xfrm>
          <a:prstGeom prst="rect">
            <a:avLst/>
          </a:prstGeom>
          <a:noFill/>
          <a:ln>
            <a:noFill/>
          </a:ln>
        </p:spPr>
      </p:pic>
      <p:pic>
        <p:nvPicPr>
          <p:cNvPr id="985" name="Google Shape;985;p104"/>
          <p:cNvPicPr preferRelativeResize="0"/>
          <p:nvPr/>
        </p:nvPicPr>
        <p:blipFill>
          <a:blip r:embed="rId4">
            <a:alphaModFix/>
          </a:blip>
          <a:stretch>
            <a:fillRect/>
          </a:stretch>
        </p:blipFill>
        <p:spPr>
          <a:xfrm>
            <a:off x="4637275" y="619525"/>
            <a:ext cx="3339174" cy="4150999"/>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89" name="Shape 989"/>
        <p:cNvGrpSpPr/>
        <p:nvPr/>
      </p:nvGrpSpPr>
      <p:grpSpPr>
        <a:xfrm>
          <a:off x="0" y="0"/>
          <a:ext cx="0" cy="0"/>
          <a:chOff x="0" y="0"/>
          <a:chExt cx="0" cy="0"/>
        </a:xfrm>
      </p:grpSpPr>
      <p:sp>
        <p:nvSpPr>
          <p:cNvPr id="990" name="Google Shape;990;p105"/>
          <p:cNvSpPr txBox="1"/>
          <p:nvPr>
            <p:ph idx="4294967295" type="subTitle"/>
          </p:nvPr>
        </p:nvSpPr>
        <p:spPr>
          <a:xfrm>
            <a:off x="4313100" y="1134025"/>
            <a:ext cx="4434300" cy="332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dk2"/>
                </a:solidFill>
              </a:rPr>
              <a:t>Currently: “fine” but recently broken up with</a:t>
            </a:r>
            <a:endParaRPr sz="1700">
              <a:solidFill>
                <a:schemeClr val="dk2"/>
              </a:solidFill>
            </a:endParaRPr>
          </a:p>
          <a:p>
            <a:pPr indent="0" lvl="0" marL="0" rtl="0" algn="l">
              <a:spcBef>
                <a:spcPts val="0"/>
              </a:spcBef>
              <a:spcAft>
                <a:spcPts val="0"/>
              </a:spcAft>
              <a:buNone/>
            </a:pPr>
            <a:r>
              <a:rPr lang="en" sz="1700">
                <a:solidFill>
                  <a:schemeClr val="dk2"/>
                </a:solidFill>
              </a:rPr>
              <a:t>Ideally: knowing she’ll be able to move on</a:t>
            </a:r>
            <a:endParaRPr sz="1700">
              <a:solidFill>
                <a:schemeClr val="dk2"/>
              </a:solidFill>
            </a:endParaRPr>
          </a:p>
          <a:p>
            <a:pPr indent="0" lvl="0" marL="0" rtl="0" algn="l">
              <a:spcBef>
                <a:spcPts val="0"/>
              </a:spcBef>
              <a:spcAft>
                <a:spcPts val="0"/>
              </a:spcAft>
              <a:buNone/>
            </a:pPr>
            <a:r>
              <a:t/>
            </a:r>
            <a:endParaRPr sz="1700">
              <a:solidFill>
                <a:schemeClr val="dk2"/>
              </a:solidFill>
            </a:endParaRPr>
          </a:p>
          <a:p>
            <a:pPr indent="0" lvl="0" marL="0" rtl="0" algn="l">
              <a:spcBef>
                <a:spcPts val="0"/>
              </a:spcBef>
              <a:spcAft>
                <a:spcPts val="0"/>
              </a:spcAft>
              <a:buNone/>
            </a:pPr>
            <a:r>
              <a:rPr lang="en" sz="1700">
                <a:solidFill>
                  <a:schemeClr val="dk2"/>
                </a:solidFill>
              </a:rPr>
              <a:t>Wrote a lot about the breakup, even though it wasn’t necessarily on her mind before</a:t>
            </a:r>
            <a:endParaRPr sz="1700">
              <a:solidFill>
                <a:schemeClr val="dk2"/>
              </a:solidFill>
            </a:endParaRPr>
          </a:p>
          <a:p>
            <a:pPr indent="0" lvl="0" marL="0" rtl="0" algn="l">
              <a:spcBef>
                <a:spcPts val="0"/>
              </a:spcBef>
              <a:spcAft>
                <a:spcPts val="0"/>
              </a:spcAft>
              <a:buNone/>
            </a:pPr>
            <a:r>
              <a:t/>
            </a:r>
            <a:endParaRPr sz="1700">
              <a:solidFill>
                <a:schemeClr val="dk2"/>
              </a:solidFill>
            </a:endParaRPr>
          </a:p>
          <a:p>
            <a:pPr indent="0" lvl="0" marL="0" rtl="0" algn="l">
              <a:spcBef>
                <a:spcPts val="0"/>
              </a:spcBef>
              <a:spcAft>
                <a:spcPts val="0"/>
              </a:spcAft>
              <a:buNone/>
            </a:pPr>
            <a:r>
              <a:rPr lang="en" sz="1700">
                <a:solidFill>
                  <a:schemeClr val="dk2"/>
                </a:solidFill>
              </a:rPr>
              <a:t>Lyrics fit too well, made her want to wallow in sadness and get sadder</a:t>
            </a:r>
            <a:endParaRPr sz="1700">
              <a:solidFill>
                <a:schemeClr val="dk2"/>
              </a:solidFill>
            </a:endParaRPr>
          </a:p>
          <a:p>
            <a:pPr indent="0" lvl="0" marL="0" rtl="0" algn="l">
              <a:spcBef>
                <a:spcPts val="0"/>
              </a:spcBef>
              <a:spcAft>
                <a:spcPts val="0"/>
              </a:spcAft>
              <a:buNone/>
            </a:pPr>
            <a:r>
              <a:t/>
            </a:r>
            <a:endParaRPr sz="1700">
              <a:solidFill>
                <a:schemeClr val="dk2"/>
              </a:solidFill>
            </a:endParaRPr>
          </a:p>
          <a:p>
            <a:pPr indent="0" lvl="0" marL="0" rtl="0" algn="l">
              <a:spcBef>
                <a:spcPts val="0"/>
              </a:spcBef>
              <a:spcAft>
                <a:spcPts val="0"/>
              </a:spcAft>
              <a:buNone/>
            </a:pPr>
            <a:r>
              <a:rPr lang="en" sz="1700">
                <a:solidFill>
                  <a:schemeClr val="dk2"/>
                </a:solidFill>
              </a:rPr>
              <a:t>Lyrics fit where she wanted to be and reminded her of previous experiences where she was okay</a:t>
            </a:r>
            <a:endParaRPr sz="1700">
              <a:solidFill>
                <a:schemeClr val="dk2"/>
              </a:solidFill>
            </a:endParaRPr>
          </a:p>
          <a:p>
            <a:pPr indent="0" lvl="0" marL="0" rtl="0" algn="l">
              <a:spcBef>
                <a:spcPts val="0"/>
              </a:spcBef>
              <a:spcAft>
                <a:spcPts val="0"/>
              </a:spcAft>
              <a:buNone/>
            </a:pPr>
            <a:r>
              <a:rPr lang="en" sz="1700">
                <a:solidFill>
                  <a:schemeClr val="dk2"/>
                </a:solidFill>
              </a:rPr>
              <a:t>One song sounded like “something [her ex] would’ve liked”</a:t>
            </a:r>
            <a:endParaRPr sz="1700">
              <a:solidFill>
                <a:schemeClr val="dk2"/>
              </a:solidFill>
            </a:endParaRPr>
          </a:p>
        </p:txBody>
      </p:sp>
      <p:sp>
        <p:nvSpPr>
          <p:cNvPr id="991" name="Google Shape;991;p105"/>
          <p:cNvSpPr txBox="1"/>
          <p:nvPr>
            <p:ph idx="4294967295" type="subTitle"/>
          </p:nvPr>
        </p:nvSpPr>
        <p:spPr>
          <a:xfrm>
            <a:off x="645950" y="563950"/>
            <a:ext cx="3241500" cy="420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b="1" i="1" lang="en" sz="1800">
                <a:solidFill>
                  <a:schemeClr val="dk2"/>
                </a:solidFill>
                <a:latin typeface="Lora"/>
                <a:ea typeface="Lora"/>
                <a:cs typeface="Lora"/>
                <a:sym typeface="Lora"/>
              </a:rPr>
              <a:t>EXPERIMENT PROCEDURE</a:t>
            </a:r>
            <a:endParaRPr b="1" i="1" sz="1800">
              <a:solidFill>
                <a:schemeClr val="dk2"/>
              </a:solidFill>
              <a:latin typeface="Lora"/>
              <a:ea typeface="Lora"/>
              <a:cs typeface="Lora"/>
              <a:sym typeface="Lora"/>
            </a:endParaRPr>
          </a:p>
          <a:p>
            <a:pPr indent="0" lvl="0" marL="0" rtl="0" algn="r">
              <a:spcBef>
                <a:spcPts val="0"/>
              </a:spcBef>
              <a:spcAft>
                <a:spcPts val="0"/>
              </a:spcAft>
              <a:buNone/>
            </a:pPr>
            <a:r>
              <a:t/>
            </a:r>
            <a:endParaRPr/>
          </a:p>
        </p:txBody>
      </p:sp>
      <p:sp>
        <p:nvSpPr>
          <p:cNvPr id="992" name="Google Shape;992;p105"/>
          <p:cNvSpPr txBox="1"/>
          <p:nvPr>
            <p:ph idx="4294967295" type="subTitle"/>
          </p:nvPr>
        </p:nvSpPr>
        <p:spPr>
          <a:xfrm>
            <a:off x="933950" y="1134025"/>
            <a:ext cx="2953500" cy="3034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1700">
                <a:solidFill>
                  <a:schemeClr val="dk2"/>
                </a:solidFill>
              </a:rPr>
              <a:t>Pre-experiment assessment</a:t>
            </a:r>
            <a:endParaRPr sz="1700">
              <a:solidFill>
                <a:schemeClr val="dk2"/>
              </a:solidFill>
            </a:endParaRPr>
          </a:p>
          <a:p>
            <a:pPr indent="0" lvl="0" marL="457200" rtl="0" algn="r">
              <a:spcBef>
                <a:spcPts val="0"/>
              </a:spcBef>
              <a:spcAft>
                <a:spcPts val="0"/>
              </a:spcAft>
              <a:buNone/>
            </a:pPr>
            <a:r>
              <a:t/>
            </a:r>
            <a:endParaRPr sz="1700">
              <a:solidFill>
                <a:schemeClr val="dk2"/>
              </a:solidFill>
            </a:endParaRPr>
          </a:p>
          <a:p>
            <a:pPr indent="0" lvl="0" marL="457200" rtl="0" algn="r">
              <a:spcBef>
                <a:spcPts val="0"/>
              </a:spcBef>
              <a:spcAft>
                <a:spcPts val="0"/>
              </a:spcAft>
              <a:buNone/>
            </a:pPr>
            <a:r>
              <a:t/>
            </a:r>
            <a:endParaRPr sz="1700">
              <a:solidFill>
                <a:schemeClr val="dk2"/>
              </a:solidFill>
            </a:endParaRPr>
          </a:p>
          <a:p>
            <a:pPr indent="0" lvl="0" marL="0" rtl="0" algn="r">
              <a:spcBef>
                <a:spcPts val="0"/>
              </a:spcBef>
              <a:spcAft>
                <a:spcPts val="0"/>
              </a:spcAft>
              <a:buNone/>
            </a:pPr>
            <a:r>
              <a:rPr lang="en" sz="1700">
                <a:solidFill>
                  <a:schemeClr val="dk2"/>
                </a:solidFill>
              </a:rPr>
              <a:t>Mood journaling</a:t>
            </a:r>
            <a:endParaRPr sz="1700">
              <a:solidFill>
                <a:schemeClr val="dk2"/>
              </a:solidFill>
            </a:endParaRPr>
          </a:p>
          <a:p>
            <a:pPr indent="0" lvl="0" marL="457200" rtl="0" algn="r">
              <a:spcBef>
                <a:spcPts val="0"/>
              </a:spcBef>
              <a:spcAft>
                <a:spcPts val="0"/>
              </a:spcAft>
              <a:buNone/>
            </a:pPr>
            <a:r>
              <a:t/>
            </a:r>
            <a:endParaRPr sz="1700">
              <a:solidFill>
                <a:schemeClr val="dk2"/>
              </a:solidFill>
            </a:endParaRPr>
          </a:p>
          <a:p>
            <a:pPr indent="0" lvl="0" marL="457200" rtl="0" algn="r">
              <a:spcBef>
                <a:spcPts val="0"/>
              </a:spcBef>
              <a:spcAft>
                <a:spcPts val="0"/>
              </a:spcAft>
              <a:buNone/>
            </a:pPr>
            <a:r>
              <a:t/>
            </a:r>
            <a:endParaRPr sz="1700">
              <a:solidFill>
                <a:schemeClr val="dk2"/>
              </a:solidFill>
            </a:endParaRPr>
          </a:p>
          <a:p>
            <a:pPr indent="0" lvl="0" marL="0" rtl="0" algn="r">
              <a:spcBef>
                <a:spcPts val="0"/>
              </a:spcBef>
              <a:spcAft>
                <a:spcPts val="0"/>
              </a:spcAft>
              <a:buNone/>
            </a:pPr>
            <a:r>
              <a:rPr lang="en" sz="1700">
                <a:solidFill>
                  <a:schemeClr val="dk2"/>
                </a:solidFill>
              </a:rPr>
              <a:t>Music selection for current mood</a:t>
            </a:r>
            <a:endParaRPr sz="1700">
              <a:solidFill>
                <a:schemeClr val="dk2"/>
              </a:solidFill>
            </a:endParaRPr>
          </a:p>
          <a:p>
            <a:pPr indent="0" lvl="0" marL="457200" rtl="0" algn="r">
              <a:spcBef>
                <a:spcPts val="0"/>
              </a:spcBef>
              <a:spcAft>
                <a:spcPts val="0"/>
              </a:spcAft>
              <a:buNone/>
            </a:pPr>
            <a:r>
              <a:t/>
            </a:r>
            <a:endParaRPr sz="1700">
              <a:solidFill>
                <a:schemeClr val="dk2"/>
              </a:solidFill>
            </a:endParaRPr>
          </a:p>
          <a:p>
            <a:pPr indent="0" lvl="0" marL="0" rtl="0" algn="r">
              <a:spcBef>
                <a:spcPts val="0"/>
              </a:spcBef>
              <a:spcAft>
                <a:spcPts val="0"/>
              </a:spcAft>
              <a:buNone/>
            </a:pPr>
            <a:r>
              <a:rPr lang="en" sz="1700">
                <a:solidFill>
                  <a:schemeClr val="dk2"/>
                </a:solidFill>
              </a:rPr>
              <a:t>Music selection for ideal mood</a:t>
            </a:r>
            <a:endParaRPr/>
          </a:p>
        </p:txBody>
      </p:sp>
      <p:sp>
        <p:nvSpPr>
          <p:cNvPr id="993" name="Google Shape;993;p105"/>
          <p:cNvSpPr txBox="1"/>
          <p:nvPr>
            <p:ph idx="4294967295" type="subTitle"/>
          </p:nvPr>
        </p:nvSpPr>
        <p:spPr>
          <a:xfrm>
            <a:off x="4313102" y="563950"/>
            <a:ext cx="2715600" cy="42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800">
                <a:solidFill>
                  <a:schemeClr val="dk2"/>
                </a:solidFill>
                <a:latin typeface="Lora"/>
                <a:ea typeface="Lora"/>
                <a:cs typeface="Lora"/>
                <a:sym typeface="Lora"/>
              </a:rPr>
              <a:t>USER BEHAVIOR</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97" name="Shape 997"/>
        <p:cNvGrpSpPr/>
        <p:nvPr/>
      </p:nvGrpSpPr>
      <p:grpSpPr>
        <a:xfrm>
          <a:off x="0" y="0"/>
          <a:ext cx="0" cy="0"/>
          <a:chOff x="0" y="0"/>
          <a:chExt cx="0" cy="0"/>
        </a:xfrm>
      </p:grpSpPr>
      <p:sp>
        <p:nvSpPr>
          <p:cNvPr id="998" name="Google Shape;998;p106"/>
          <p:cNvSpPr txBox="1"/>
          <p:nvPr>
            <p:ph idx="1" type="body"/>
          </p:nvPr>
        </p:nvSpPr>
        <p:spPr>
          <a:xfrm>
            <a:off x="713100" y="1082488"/>
            <a:ext cx="7717800" cy="35217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rPr lang="en" sz="1700">
                <a:solidFill>
                  <a:schemeClr val="dk2"/>
                </a:solidFill>
              </a:rPr>
              <a:t>Enjoyed the experience</a:t>
            </a:r>
            <a:endParaRPr sz="1700">
              <a:solidFill>
                <a:schemeClr val="dk2"/>
              </a:solidFill>
            </a:endParaRPr>
          </a:p>
          <a:p>
            <a:pPr indent="-336550" lvl="0" marL="457200" rtl="0" algn="l">
              <a:spcBef>
                <a:spcPts val="0"/>
              </a:spcBef>
              <a:spcAft>
                <a:spcPts val="0"/>
              </a:spcAft>
              <a:buClr>
                <a:schemeClr val="dk2"/>
              </a:buClr>
              <a:buSzPts val="1700"/>
              <a:buChar char="●"/>
            </a:pPr>
            <a:r>
              <a:rPr lang="en" sz="1700">
                <a:solidFill>
                  <a:schemeClr val="dk2"/>
                </a:solidFill>
              </a:rPr>
              <a:t>Thought it would be best for the purpose of music exploration or emotional exploration</a:t>
            </a:r>
            <a:endParaRPr sz="1700">
              <a:solidFill>
                <a:schemeClr val="dk2"/>
              </a:solidFill>
            </a:endParaRPr>
          </a:p>
          <a:p>
            <a:pPr indent="-336550" lvl="1" marL="914400" rtl="0" algn="l">
              <a:spcBef>
                <a:spcPts val="0"/>
              </a:spcBef>
              <a:spcAft>
                <a:spcPts val="0"/>
              </a:spcAft>
              <a:buClr>
                <a:schemeClr val="dk2"/>
              </a:buClr>
              <a:buSzPts val="1700"/>
              <a:buChar char="○"/>
            </a:pPr>
            <a:r>
              <a:rPr lang="en" sz="1700">
                <a:solidFill>
                  <a:schemeClr val="dk2"/>
                </a:solidFill>
              </a:rPr>
              <a:t>Would prefer something simple in times of “emotional crisis”</a:t>
            </a:r>
            <a:endParaRPr sz="1700">
              <a:solidFill>
                <a:schemeClr val="dk2"/>
              </a:solidFill>
            </a:endParaRPr>
          </a:p>
          <a:p>
            <a:pPr indent="-336550" lvl="0" marL="457200" rtl="0" algn="l">
              <a:spcBef>
                <a:spcPts val="0"/>
              </a:spcBef>
              <a:spcAft>
                <a:spcPts val="0"/>
              </a:spcAft>
              <a:buClr>
                <a:schemeClr val="dk2"/>
              </a:buClr>
              <a:buSzPts val="1700"/>
              <a:buChar char="●"/>
            </a:pPr>
            <a:r>
              <a:rPr lang="en" sz="1700">
                <a:solidFill>
                  <a:schemeClr val="dk2"/>
                </a:solidFill>
              </a:rPr>
              <a:t>Would enjoy a speech-to-text or voice memo feature</a:t>
            </a:r>
            <a:endParaRPr sz="1700">
              <a:solidFill>
                <a:schemeClr val="dk2"/>
              </a:solidFill>
            </a:endParaRPr>
          </a:p>
          <a:p>
            <a:pPr indent="-336550" lvl="0" marL="457200" rtl="0" algn="l">
              <a:spcBef>
                <a:spcPts val="0"/>
              </a:spcBef>
              <a:spcAft>
                <a:spcPts val="0"/>
              </a:spcAft>
              <a:buClr>
                <a:schemeClr val="dk2"/>
              </a:buClr>
              <a:buSzPts val="1700"/>
              <a:buChar char="●"/>
            </a:pPr>
            <a:r>
              <a:rPr lang="en" sz="1700">
                <a:solidFill>
                  <a:schemeClr val="dk2"/>
                </a:solidFill>
              </a:rPr>
              <a:t>Would want to filter genres and specific songs</a:t>
            </a:r>
            <a:endParaRPr sz="1700">
              <a:solidFill>
                <a:schemeClr val="dk2"/>
              </a:solidFill>
            </a:endParaRPr>
          </a:p>
          <a:p>
            <a:pPr indent="-336550" lvl="1" marL="914400" rtl="0" algn="l">
              <a:spcBef>
                <a:spcPts val="0"/>
              </a:spcBef>
              <a:spcAft>
                <a:spcPts val="0"/>
              </a:spcAft>
              <a:buClr>
                <a:schemeClr val="dk2"/>
              </a:buClr>
              <a:buSzPts val="1700"/>
              <a:buChar char="○"/>
            </a:pPr>
            <a:r>
              <a:rPr lang="en" sz="1700">
                <a:solidFill>
                  <a:schemeClr val="dk2"/>
                </a:solidFill>
              </a:rPr>
              <a:t>Didn’t want any love songs</a:t>
            </a:r>
            <a:endParaRPr sz="1700">
              <a:solidFill>
                <a:schemeClr val="dk2"/>
              </a:solidFill>
            </a:endParaRPr>
          </a:p>
          <a:p>
            <a:pPr indent="-336550" lvl="1" marL="914400" rtl="0" algn="l">
              <a:spcBef>
                <a:spcPts val="0"/>
              </a:spcBef>
              <a:spcAft>
                <a:spcPts val="0"/>
              </a:spcAft>
              <a:buClr>
                <a:schemeClr val="dk2"/>
              </a:buClr>
              <a:buSzPts val="1700"/>
              <a:buChar char="○"/>
            </a:pPr>
            <a:r>
              <a:rPr lang="en" sz="1700">
                <a:solidFill>
                  <a:schemeClr val="dk2"/>
                </a:solidFill>
              </a:rPr>
              <a:t>Certain songs reminded her of her ex</a:t>
            </a:r>
            <a:endParaRPr sz="1700">
              <a:solidFill>
                <a:schemeClr val="dk2"/>
              </a:solidFill>
            </a:endParaRPr>
          </a:p>
          <a:p>
            <a:pPr indent="-336550" lvl="0" marL="457200" rtl="0" algn="l">
              <a:spcBef>
                <a:spcPts val="0"/>
              </a:spcBef>
              <a:spcAft>
                <a:spcPts val="0"/>
              </a:spcAft>
              <a:buClr>
                <a:schemeClr val="dk2"/>
              </a:buClr>
              <a:buSzPts val="1700"/>
              <a:buChar char="●"/>
            </a:pPr>
            <a:r>
              <a:rPr lang="en" sz="1700">
                <a:solidFill>
                  <a:schemeClr val="dk2"/>
                </a:solidFill>
              </a:rPr>
              <a:t>Songs based on her current mood (which is all she journaled about) would have encouraged her to stay sad, but she wasn’t in the mood to write about her ideal feelings</a:t>
            </a:r>
            <a:endParaRPr sz="1700">
              <a:solidFill>
                <a:schemeClr val="dk2"/>
              </a:solidFill>
            </a:endParaRPr>
          </a:p>
        </p:txBody>
      </p:sp>
      <p:sp>
        <p:nvSpPr>
          <p:cNvPr id="999" name="Google Shape;999;p106"/>
          <p:cNvSpPr txBox="1"/>
          <p:nvPr>
            <p:ph type="title"/>
          </p:nvPr>
        </p:nvSpPr>
        <p:spPr>
          <a:xfrm>
            <a:off x="713100" y="452325"/>
            <a:ext cx="7717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EXPERIENCE PROTOTYPE RESULTS</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03" name="Shape 1003"/>
        <p:cNvGrpSpPr/>
        <p:nvPr/>
      </p:nvGrpSpPr>
      <p:grpSpPr>
        <a:xfrm>
          <a:off x="0" y="0"/>
          <a:ext cx="0" cy="0"/>
          <a:chOff x="0" y="0"/>
          <a:chExt cx="0" cy="0"/>
        </a:xfrm>
      </p:grpSpPr>
      <p:sp>
        <p:nvSpPr>
          <p:cNvPr id="1004" name="Google Shape;1004;p107"/>
          <p:cNvSpPr txBox="1"/>
          <p:nvPr>
            <p:ph type="title"/>
          </p:nvPr>
        </p:nvSpPr>
        <p:spPr>
          <a:xfrm>
            <a:off x="1047175" y="1603025"/>
            <a:ext cx="3355500" cy="643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POV #3: Elliott</a:t>
            </a:r>
            <a:endParaRPr/>
          </a:p>
        </p:txBody>
      </p:sp>
      <p:sp>
        <p:nvSpPr>
          <p:cNvPr id="1005" name="Google Shape;1005;p107"/>
          <p:cNvSpPr txBox="1"/>
          <p:nvPr>
            <p:ph idx="1" type="subTitle"/>
          </p:nvPr>
        </p:nvSpPr>
        <p:spPr>
          <a:xfrm>
            <a:off x="1047176" y="2240176"/>
            <a:ext cx="3355500" cy="166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1009" name="Shape 1009"/>
        <p:cNvGrpSpPr/>
        <p:nvPr/>
      </p:nvGrpSpPr>
      <p:grpSpPr>
        <a:xfrm>
          <a:off x="0" y="0"/>
          <a:ext cx="0" cy="0"/>
          <a:chOff x="0" y="0"/>
          <a:chExt cx="0" cy="0"/>
        </a:xfrm>
      </p:grpSpPr>
      <p:pic>
        <p:nvPicPr>
          <p:cNvPr id="1010" name="Google Shape;1010;p108"/>
          <p:cNvPicPr preferRelativeResize="0"/>
          <p:nvPr/>
        </p:nvPicPr>
        <p:blipFill>
          <a:blip r:embed="rId3">
            <a:alphaModFix/>
          </a:blip>
          <a:stretch>
            <a:fillRect/>
          </a:stretch>
        </p:blipFill>
        <p:spPr>
          <a:xfrm>
            <a:off x="2440600" y="0"/>
            <a:ext cx="6679700" cy="5143500"/>
          </a:xfrm>
          <a:prstGeom prst="rect">
            <a:avLst/>
          </a:prstGeom>
          <a:noFill/>
          <a:ln>
            <a:noFill/>
          </a:ln>
        </p:spPr>
      </p:pic>
      <p:sp>
        <p:nvSpPr>
          <p:cNvPr id="1011" name="Google Shape;1011;p108"/>
          <p:cNvSpPr txBox="1"/>
          <p:nvPr>
            <p:ph type="title"/>
          </p:nvPr>
        </p:nvSpPr>
        <p:spPr>
          <a:xfrm>
            <a:off x="279175" y="617850"/>
            <a:ext cx="1908600" cy="264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How might we…</a:t>
            </a:r>
            <a:endParaRPr/>
          </a:p>
          <a:p>
            <a:pPr indent="0" lvl="0" marL="0" rtl="0" algn="l">
              <a:spcBef>
                <a:spcPts val="0"/>
              </a:spcBef>
              <a:spcAft>
                <a:spcPts val="0"/>
              </a:spcAft>
              <a:buNone/>
            </a:pPr>
            <a:r>
              <a:t/>
            </a:r>
            <a:endParaRPr/>
          </a:p>
        </p:txBody>
      </p:sp>
      <p:sp>
        <p:nvSpPr>
          <p:cNvPr id="1012" name="Google Shape;1012;p108"/>
          <p:cNvSpPr txBox="1"/>
          <p:nvPr>
            <p:ph idx="1" type="subTitle"/>
          </p:nvPr>
        </p:nvSpPr>
        <p:spPr>
          <a:xfrm>
            <a:off x="279175" y="3602250"/>
            <a:ext cx="1908600" cy="9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33 HMWs</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1016" name="Shape 1016"/>
        <p:cNvGrpSpPr/>
        <p:nvPr/>
      </p:nvGrpSpPr>
      <p:grpSpPr>
        <a:xfrm>
          <a:off x="0" y="0"/>
          <a:ext cx="0" cy="0"/>
          <a:chOff x="0" y="0"/>
          <a:chExt cx="0" cy="0"/>
        </a:xfrm>
      </p:grpSpPr>
      <p:pic>
        <p:nvPicPr>
          <p:cNvPr id="1017" name="Google Shape;1017;p109"/>
          <p:cNvPicPr preferRelativeResize="0"/>
          <p:nvPr/>
        </p:nvPicPr>
        <p:blipFill>
          <a:blip r:embed="rId3">
            <a:alphaModFix/>
          </a:blip>
          <a:stretch>
            <a:fillRect/>
          </a:stretch>
        </p:blipFill>
        <p:spPr>
          <a:xfrm>
            <a:off x="2464300" y="0"/>
            <a:ext cx="6679690" cy="5143500"/>
          </a:xfrm>
          <a:prstGeom prst="rect">
            <a:avLst/>
          </a:prstGeom>
          <a:noFill/>
          <a:ln>
            <a:noFill/>
          </a:ln>
        </p:spPr>
      </p:pic>
      <p:sp>
        <p:nvSpPr>
          <p:cNvPr id="1018" name="Google Shape;1018;p109"/>
          <p:cNvSpPr txBox="1"/>
          <p:nvPr>
            <p:ph type="title"/>
          </p:nvPr>
        </p:nvSpPr>
        <p:spPr>
          <a:xfrm>
            <a:off x="279175" y="617850"/>
            <a:ext cx="1908600" cy="264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500"/>
              <a:t>Solution Ideas</a:t>
            </a:r>
            <a:endParaRPr sz="3500"/>
          </a:p>
          <a:p>
            <a:pPr indent="0" lvl="0" marL="0" rtl="0" algn="l">
              <a:spcBef>
                <a:spcPts val="0"/>
              </a:spcBef>
              <a:spcAft>
                <a:spcPts val="0"/>
              </a:spcAft>
              <a:buNone/>
            </a:pPr>
            <a:r>
              <a:t/>
            </a:r>
            <a:endParaRPr/>
          </a:p>
        </p:txBody>
      </p:sp>
      <p:sp>
        <p:nvSpPr>
          <p:cNvPr id="1019" name="Google Shape;1019;p109"/>
          <p:cNvSpPr txBox="1"/>
          <p:nvPr>
            <p:ph idx="1" type="subTitle"/>
          </p:nvPr>
        </p:nvSpPr>
        <p:spPr>
          <a:xfrm>
            <a:off x="279175" y="3602250"/>
            <a:ext cx="1908600" cy="9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28 Ideas</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accent5"/>
        </a:solidFill>
      </p:bgPr>
    </p:bg>
    <p:spTree>
      <p:nvGrpSpPr>
        <p:cNvPr id="1023" name="Shape 1023"/>
        <p:cNvGrpSpPr/>
        <p:nvPr/>
      </p:nvGrpSpPr>
      <p:grpSpPr>
        <a:xfrm>
          <a:off x="0" y="0"/>
          <a:ext cx="0" cy="0"/>
          <a:chOff x="0" y="0"/>
          <a:chExt cx="0" cy="0"/>
        </a:xfrm>
      </p:grpSpPr>
      <p:sp>
        <p:nvSpPr>
          <p:cNvPr id="1024" name="Google Shape;1024;p110"/>
          <p:cNvSpPr txBox="1"/>
          <p:nvPr>
            <p:ph type="title"/>
          </p:nvPr>
        </p:nvSpPr>
        <p:spPr>
          <a:xfrm>
            <a:off x="908400" y="1371300"/>
            <a:ext cx="2967300" cy="147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Experience Prototype #3</a:t>
            </a:r>
            <a:endParaRPr/>
          </a:p>
        </p:txBody>
      </p:sp>
      <p:sp>
        <p:nvSpPr>
          <p:cNvPr id="1025" name="Google Shape;1025;p110"/>
          <p:cNvSpPr txBox="1"/>
          <p:nvPr>
            <p:ph idx="1" type="subTitle"/>
          </p:nvPr>
        </p:nvSpPr>
        <p:spPr>
          <a:xfrm>
            <a:off x="908400" y="2848800"/>
            <a:ext cx="2967300" cy="9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29" name="Shape 1029"/>
        <p:cNvGrpSpPr/>
        <p:nvPr/>
      </p:nvGrpSpPr>
      <p:grpSpPr>
        <a:xfrm>
          <a:off x="0" y="0"/>
          <a:ext cx="0" cy="0"/>
          <a:chOff x="0" y="0"/>
          <a:chExt cx="0" cy="0"/>
        </a:xfrm>
      </p:grpSpPr>
      <p:pic>
        <p:nvPicPr>
          <p:cNvPr id="1030" name="Google Shape;1030;p111"/>
          <p:cNvPicPr preferRelativeResize="0"/>
          <p:nvPr/>
        </p:nvPicPr>
        <p:blipFill>
          <a:blip r:embed="rId3">
            <a:alphaModFix/>
          </a:blip>
          <a:stretch>
            <a:fillRect/>
          </a:stretch>
        </p:blipFill>
        <p:spPr>
          <a:xfrm>
            <a:off x="465212" y="857095"/>
            <a:ext cx="1105464" cy="1549448"/>
          </a:xfrm>
          <a:prstGeom prst="rect">
            <a:avLst/>
          </a:prstGeom>
          <a:noFill/>
          <a:ln>
            <a:noFill/>
          </a:ln>
        </p:spPr>
      </p:pic>
      <p:pic>
        <p:nvPicPr>
          <p:cNvPr id="1031" name="Google Shape;1031;p111"/>
          <p:cNvPicPr preferRelativeResize="0"/>
          <p:nvPr/>
        </p:nvPicPr>
        <p:blipFill>
          <a:blip r:embed="rId4">
            <a:alphaModFix/>
          </a:blip>
          <a:stretch>
            <a:fillRect/>
          </a:stretch>
        </p:blipFill>
        <p:spPr>
          <a:xfrm>
            <a:off x="1608578" y="854717"/>
            <a:ext cx="901324" cy="1549451"/>
          </a:xfrm>
          <a:prstGeom prst="rect">
            <a:avLst/>
          </a:prstGeom>
          <a:noFill/>
          <a:ln>
            <a:noFill/>
          </a:ln>
        </p:spPr>
      </p:pic>
      <p:pic>
        <p:nvPicPr>
          <p:cNvPr id="1032" name="Google Shape;1032;p111"/>
          <p:cNvPicPr preferRelativeResize="0"/>
          <p:nvPr/>
        </p:nvPicPr>
        <p:blipFill>
          <a:blip r:embed="rId5">
            <a:alphaModFix/>
          </a:blip>
          <a:stretch>
            <a:fillRect/>
          </a:stretch>
        </p:blipFill>
        <p:spPr>
          <a:xfrm>
            <a:off x="2551104" y="854718"/>
            <a:ext cx="1235184" cy="1549448"/>
          </a:xfrm>
          <a:prstGeom prst="rect">
            <a:avLst/>
          </a:prstGeom>
          <a:noFill/>
          <a:ln>
            <a:noFill/>
          </a:ln>
        </p:spPr>
      </p:pic>
      <p:pic>
        <p:nvPicPr>
          <p:cNvPr id="1033" name="Google Shape;1033;p111"/>
          <p:cNvPicPr preferRelativeResize="0"/>
          <p:nvPr/>
        </p:nvPicPr>
        <p:blipFill rotWithShape="1">
          <a:blip r:embed="rId6">
            <a:alphaModFix/>
          </a:blip>
          <a:srcRect b="2982" l="0" r="0" t="4672"/>
          <a:stretch/>
        </p:blipFill>
        <p:spPr>
          <a:xfrm>
            <a:off x="298137" y="3458116"/>
            <a:ext cx="2876375" cy="1547084"/>
          </a:xfrm>
          <a:prstGeom prst="rect">
            <a:avLst/>
          </a:prstGeom>
          <a:noFill/>
          <a:ln>
            <a:noFill/>
          </a:ln>
        </p:spPr>
      </p:pic>
      <p:pic>
        <p:nvPicPr>
          <p:cNvPr id="1034" name="Google Shape;1034;p111"/>
          <p:cNvPicPr preferRelativeResize="0"/>
          <p:nvPr/>
        </p:nvPicPr>
        <p:blipFill>
          <a:blip r:embed="rId7">
            <a:alphaModFix/>
          </a:blip>
          <a:stretch>
            <a:fillRect/>
          </a:stretch>
        </p:blipFill>
        <p:spPr>
          <a:xfrm>
            <a:off x="3133957" y="3455750"/>
            <a:ext cx="1123958" cy="1549448"/>
          </a:xfrm>
          <a:prstGeom prst="rect">
            <a:avLst/>
          </a:prstGeom>
          <a:noFill/>
          <a:ln>
            <a:noFill/>
          </a:ln>
        </p:spPr>
      </p:pic>
      <p:sp>
        <p:nvSpPr>
          <p:cNvPr id="1035" name="Google Shape;1035;p111"/>
          <p:cNvSpPr txBox="1"/>
          <p:nvPr/>
        </p:nvSpPr>
        <p:spPr>
          <a:xfrm>
            <a:off x="-869887" y="410693"/>
            <a:ext cx="62964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solidFill>
                  <a:schemeClr val="dk2"/>
                </a:solidFill>
                <a:latin typeface="Nunito Sans"/>
                <a:ea typeface="Nunito Sans"/>
                <a:cs typeface="Nunito Sans"/>
                <a:sym typeface="Nunito Sans"/>
              </a:rPr>
              <a:t>Drawing</a:t>
            </a:r>
            <a:endParaRPr/>
          </a:p>
        </p:txBody>
      </p:sp>
      <p:sp>
        <p:nvSpPr>
          <p:cNvPr id="1036" name="Google Shape;1036;p111"/>
          <p:cNvSpPr txBox="1"/>
          <p:nvPr/>
        </p:nvSpPr>
        <p:spPr>
          <a:xfrm>
            <a:off x="-965662" y="3009350"/>
            <a:ext cx="62964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solidFill>
                  <a:schemeClr val="dk2"/>
                </a:solidFill>
                <a:latin typeface="Nunito Sans"/>
                <a:ea typeface="Nunito Sans"/>
                <a:cs typeface="Nunito Sans"/>
                <a:sym typeface="Nunito Sans"/>
              </a:rPr>
              <a:t>Tedious tasks</a:t>
            </a:r>
            <a:endParaRPr/>
          </a:p>
        </p:txBody>
      </p:sp>
      <p:sp>
        <p:nvSpPr>
          <p:cNvPr id="1037" name="Google Shape;1037;p111"/>
          <p:cNvSpPr txBox="1"/>
          <p:nvPr/>
        </p:nvSpPr>
        <p:spPr>
          <a:xfrm>
            <a:off x="4187438" y="1229843"/>
            <a:ext cx="695400" cy="92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800">
                <a:latin typeface="Nunito Sans"/>
                <a:ea typeface="Nunito Sans"/>
                <a:cs typeface="Nunito Sans"/>
                <a:sym typeface="Nunito Sans"/>
              </a:rPr>
              <a:t>+</a:t>
            </a:r>
            <a:endParaRPr b="1" sz="4800">
              <a:latin typeface="Nunito Sans"/>
              <a:ea typeface="Nunito Sans"/>
              <a:cs typeface="Nunito Sans"/>
              <a:sym typeface="Nunito Sans"/>
            </a:endParaRPr>
          </a:p>
        </p:txBody>
      </p:sp>
      <p:sp>
        <p:nvSpPr>
          <p:cNvPr id="1038" name="Google Shape;1038;p111"/>
          <p:cNvSpPr txBox="1"/>
          <p:nvPr/>
        </p:nvSpPr>
        <p:spPr>
          <a:xfrm>
            <a:off x="4417488" y="3706225"/>
            <a:ext cx="695400" cy="92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800">
                <a:latin typeface="Nunito Sans"/>
                <a:ea typeface="Nunito Sans"/>
                <a:cs typeface="Nunito Sans"/>
                <a:sym typeface="Nunito Sans"/>
              </a:rPr>
              <a:t>+</a:t>
            </a:r>
            <a:endParaRPr b="1" sz="4800">
              <a:latin typeface="Nunito Sans"/>
              <a:ea typeface="Nunito Sans"/>
              <a:cs typeface="Nunito Sans"/>
              <a:sym typeface="Nunito Sans"/>
            </a:endParaRPr>
          </a:p>
        </p:txBody>
      </p:sp>
      <p:sp>
        <p:nvSpPr>
          <p:cNvPr id="1039" name="Google Shape;1039;p111"/>
          <p:cNvSpPr txBox="1"/>
          <p:nvPr/>
        </p:nvSpPr>
        <p:spPr>
          <a:xfrm>
            <a:off x="3662875" y="410693"/>
            <a:ext cx="62964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solidFill>
                  <a:schemeClr val="dk2"/>
                </a:solidFill>
                <a:latin typeface="Nunito Sans"/>
                <a:ea typeface="Nunito Sans"/>
                <a:cs typeface="Nunito Sans"/>
                <a:sym typeface="Nunito Sans"/>
              </a:rPr>
              <a:t>Music making</a:t>
            </a:r>
            <a:endParaRPr/>
          </a:p>
        </p:txBody>
      </p:sp>
      <p:sp>
        <p:nvSpPr>
          <p:cNvPr id="1040" name="Google Shape;1040;p111"/>
          <p:cNvSpPr txBox="1"/>
          <p:nvPr/>
        </p:nvSpPr>
        <p:spPr>
          <a:xfrm>
            <a:off x="3438813" y="3009350"/>
            <a:ext cx="62964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solidFill>
                  <a:schemeClr val="dk2"/>
                </a:solidFill>
                <a:latin typeface="Nunito Sans"/>
                <a:ea typeface="Nunito Sans"/>
                <a:cs typeface="Nunito Sans"/>
                <a:sym typeface="Nunito Sans"/>
              </a:rPr>
              <a:t>Music making</a:t>
            </a:r>
            <a:endParaRPr/>
          </a:p>
        </p:txBody>
      </p:sp>
      <p:pic>
        <p:nvPicPr>
          <p:cNvPr id="1041" name="Google Shape;1041;p111"/>
          <p:cNvPicPr preferRelativeResize="0"/>
          <p:nvPr/>
        </p:nvPicPr>
        <p:blipFill rotWithShape="1">
          <a:blip r:embed="rId8">
            <a:alphaModFix/>
          </a:blip>
          <a:srcRect b="0" l="0" r="5793" t="0"/>
          <a:stretch/>
        </p:blipFill>
        <p:spPr>
          <a:xfrm>
            <a:off x="5116812" y="3462225"/>
            <a:ext cx="3663726" cy="1549450"/>
          </a:xfrm>
          <a:prstGeom prst="rect">
            <a:avLst/>
          </a:prstGeom>
          <a:noFill/>
          <a:ln>
            <a:noFill/>
          </a:ln>
        </p:spPr>
      </p:pic>
      <p:pic>
        <p:nvPicPr>
          <p:cNvPr id="1042" name="Google Shape;1042;p111"/>
          <p:cNvPicPr preferRelativeResize="0"/>
          <p:nvPr/>
        </p:nvPicPr>
        <p:blipFill>
          <a:blip r:embed="rId9">
            <a:alphaModFix/>
          </a:blip>
          <a:stretch>
            <a:fillRect/>
          </a:stretch>
        </p:blipFill>
        <p:spPr>
          <a:xfrm>
            <a:off x="5093350" y="854718"/>
            <a:ext cx="3700771" cy="1762275"/>
          </a:xfrm>
          <a:prstGeom prst="rect">
            <a:avLst/>
          </a:prstGeom>
          <a:noFill/>
          <a:ln>
            <a:noFill/>
          </a:ln>
        </p:spPr>
      </p:pic>
      <p:sp>
        <p:nvSpPr>
          <p:cNvPr id="1043" name="Google Shape;1043;p111"/>
          <p:cNvSpPr/>
          <p:nvPr/>
        </p:nvSpPr>
        <p:spPr>
          <a:xfrm>
            <a:off x="127775" y="728668"/>
            <a:ext cx="695400" cy="6954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Lora"/>
                <a:ea typeface="Lora"/>
                <a:cs typeface="Lora"/>
                <a:sym typeface="Lora"/>
              </a:rPr>
              <a:t>1</a:t>
            </a:r>
            <a:endParaRPr b="1" sz="3000">
              <a:solidFill>
                <a:schemeClr val="lt1"/>
              </a:solidFill>
              <a:latin typeface="Lora"/>
              <a:ea typeface="Lora"/>
              <a:cs typeface="Lora"/>
              <a:sym typeface="Lora"/>
            </a:endParaRPr>
          </a:p>
        </p:txBody>
      </p:sp>
      <p:sp>
        <p:nvSpPr>
          <p:cNvPr id="1044" name="Google Shape;1044;p111"/>
          <p:cNvSpPr/>
          <p:nvPr/>
        </p:nvSpPr>
        <p:spPr>
          <a:xfrm>
            <a:off x="127775" y="2966300"/>
            <a:ext cx="695400" cy="6954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Lora"/>
                <a:ea typeface="Lora"/>
                <a:cs typeface="Lora"/>
                <a:sym typeface="Lora"/>
              </a:rPr>
              <a:t>2</a:t>
            </a:r>
            <a:endParaRPr b="1" sz="3000">
              <a:solidFill>
                <a:schemeClr val="lt1"/>
              </a:solidFill>
              <a:latin typeface="Lora"/>
              <a:ea typeface="Lora"/>
              <a:cs typeface="Lora"/>
              <a:sym typeface="Lora"/>
            </a:endParaRPr>
          </a:p>
        </p:txBody>
      </p:sp>
      <p:cxnSp>
        <p:nvCxnSpPr>
          <p:cNvPr id="1045" name="Google Shape;1045;p111"/>
          <p:cNvCxnSpPr/>
          <p:nvPr/>
        </p:nvCxnSpPr>
        <p:spPr>
          <a:xfrm>
            <a:off x="297150" y="2706950"/>
            <a:ext cx="8495100" cy="0"/>
          </a:xfrm>
          <a:prstGeom prst="straightConnector1">
            <a:avLst/>
          </a:prstGeom>
          <a:noFill/>
          <a:ln cap="flat" cmpd="sng" w="9525">
            <a:solidFill>
              <a:schemeClr val="dk2"/>
            </a:solidFill>
            <a:prstDash val="solid"/>
            <a:round/>
            <a:headEnd len="med" w="med" type="none"/>
            <a:tailEnd len="med" w="med" type="none"/>
          </a:ln>
        </p:spPr>
      </p:cxnSp>
      <p:sp>
        <p:nvSpPr>
          <p:cNvPr id="1046" name="Google Shape;1046;p111"/>
          <p:cNvSpPr txBox="1"/>
          <p:nvPr>
            <p:ph idx="4294967295" type="title"/>
          </p:nvPr>
        </p:nvSpPr>
        <p:spPr>
          <a:xfrm>
            <a:off x="219275" y="201925"/>
            <a:ext cx="7717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lt1"/>
                </a:solidFill>
                <a:highlight>
                  <a:srgbClr val="FB54F4"/>
                </a:highlight>
              </a:rPr>
              <a:t>PROTOTYPE 3</a:t>
            </a:r>
            <a:endParaRPr sz="1400">
              <a:solidFill>
                <a:schemeClr val="lt1"/>
              </a:solidFill>
              <a:highlight>
                <a:srgbClr val="FB54F4"/>
              </a:high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40"/>
          <p:cNvSpPr txBox="1"/>
          <p:nvPr>
            <p:ph type="title"/>
          </p:nvPr>
        </p:nvSpPr>
        <p:spPr>
          <a:xfrm>
            <a:off x="720300" y="452325"/>
            <a:ext cx="77034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Needfinding Insights</a:t>
            </a:r>
            <a:endParaRPr/>
          </a:p>
        </p:txBody>
      </p:sp>
      <p:sp>
        <p:nvSpPr>
          <p:cNvPr id="483" name="Google Shape;483;p40"/>
          <p:cNvSpPr/>
          <p:nvPr/>
        </p:nvSpPr>
        <p:spPr>
          <a:xfrm>
            <a:off x="582123" y="749328"/>
            <a:ext cx="353900" cy="302059"/>
          </a:xfrm>
          <a:custGeom>
            <a:rect b="b" l="l" r="r" t="t"/>
            <a:pathLst>
              <a:path extrusionOk="0" h="16394" w="19205">
                <a:moveTo>
                  <a:pt x="5370" y="0"/>
                </a:moveTo>
                <a:lnTo>
                  <a:pt x="5370" y="2548"/>
                </a:lnTo>
                <a:lnTo>
                  <a:pt x="5370" y="12132"/>
                </a:lnTo>
                <a:cubicBezTo>
                  <a:pt x="5018" y="11887"/>
                  <a:pt x="4554" y="11762"/>
                  <a:pt x="4042" y="11762"/>
                </a:cubicBezTo>
                <a:cubicBezTo>
                  <a:pt x="3460" y="11762"/>
                  <a:pt x="2816" y="11923"/>
                  <a:pt x="2203" y="12252"/>
                </a:cubicBezTo>
                <a:cubicBezTo>
                  <a:pt x="738" y="13037"/>
                  <a:pt x="0" y="14514"/>
                  <a:pt x="548" y="15514"/>
                </a:cubicBezTo>
                <a:cubicBezTo>
                  <a:pt x="862" y="16095"/>
                  <a:pt x="1530" y="16393"/>
                  <a:pt x="2322" y="16393"/>
                </a:cubicBezTo>
                <a:cubicBezTo>
                  <a:pt x="2908" y="16393"/>
                  <a:pt x="3563" y="16229"/>
                  <a:pt x="4191" y="15895"/>
                </a:cubicBezTo>
                <a:cubicBezTo>
                  <a:pt x="4858" y="15538"/>
                  <a:pt x="5310" y="15050"/>
                  <a:pt x="5727" y="14430"/>
                </a:cubicBezTo>
                <a:cubicBezTo>
                  <a:pt x="6144" y="13799"/>
                  <a:pt x="6108" y="13240"/>
                  <a:pt x="6108" y="12502"/>
                </a:cubicBezTo>
                <a:lnTo>
                  <a:pt x="6108" y="11120"/>
                </a:lnTo>
                <a:lnTo>
                  <a:pt x="6108" y="4143"/>
                </a:lnTo>
                <a:lnTo>
                  <a:pt x="6108" y="2548"/>
                </a:lnTo>
                <a:lnTo>
                  <a:pt x="18431" y="2548"/>
                </a:lnTo>
                <a:lnTo>
                  <a:pt x="18431" y="12132"/>
                </a:lnTo>
                <a:cubicBezTo>
                  <a:pt x="18085" y="11887"/>
                  <a:pt x="17621" y="11762"/>
                  <a:pt x="17107" y="11762"/>
                </a:cubicBezTo>
                <a:cubicBezTo>
                  <a:pt x="16525" y="11762"/>
                  <a:pt x="15878" y="11923"/>
                  <a:pt x="15264" y="12252"/>
                </a:cubicBezTo>
                <a:cubicBezTo>
                  <a:pt x="13811" y="13037"/>
                  <a:pt x="13061" y="14514"/>
                  <a:pt x="13609" y="15514"/>
                </a:cubicBezTo>
                <a:cubicBezTo>
                  <a:pt x="13930" y="16095"/>
                  <a:pt x="14601" y="16393"/>
                  <a:pt x="15391" y="16393"/>
                </a:cubicBezTo>
                <a:cubicBezTo>
                  <a:pt x="15977" y="16393"/>
                  <a:pt x="16629" y="16229"/>
                  <a:pt x="17252" y="15895"/>
                </a:cubicBezTo>
                <a:cubicBezTo>
                  <a:pt x="17931" y="15538"/>
                  <a:pt x="18372" y="15050"/>
                  <a:pt x="18788" y="14430"/>
                </a:cubicBezTo>
                <a:cubicBezTo>
                  <a:pt x="19205" y="13799"/>
                  <a:pt x="19181" y="13240"/>
                  <a:pt x="19181" y="12502"/>
                </a:cubicBezTo>
                <a:cubicBezTo>
                  <a:pt x="19145" y="12049"/>
                  <a:pt x="19145" y="11585"/>
                  <a:pt x="19145" y="11120"/>
                </a:cubicBezTo>
                <a:lnTo>
                  <a:pt x="19145" y="4143"/>
                </a:lnTo>
                <a:lnTo>
                  <a:pt x="19145" y="2548"/>
                </a:lnTo>
                <a:lnTo>
                  <a:pt x="1914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40"/>
          <p:cNvSpPr/>
          <p:nvPr/>
        </p:nvSpPr>
        <p:spPr>
          <a:xfrm>
            <a:off x="1013699" y="422540"/>
            <a:ext cx="114462" cy="305097"/>
          </a:xfrm>
          <a:custGeom>
            <a:rect b="b" l="l" r="r" t="t"/>
            <a:pathLst>
              <a:path extrusionOk="0" h="14222" w="5335">
                <a:moveTo>
                  <a:pt x="4679" y="0"/>
                </a:moveTo>
                <a:lnTo>
                  <a:pt x="4679" y="10525"/>
                </a:lnTo>
                <a:cubicBezTo>
                  <a:pt x="4373" y="10310"/>
                  <a:pt x="3965" y="10197"/>
                  <a:pt x="3511" y="10197"/>
                </a:cubicBezTo>
                <a:cubicBezTo>
                  <a:pt x="3012" y="10197"/>
                  <a:pt x="2459" y="10334"/>
                  <a:pt x="1929" y="10621"/>
                </a:cubicBezTo>
                <a:cubicBezTo>
                  <a:pt x="655" y="11311"/>
                  <a:pt x="0" y="12573"/>
                  <a:pt x="477" y="13454"/>
                </a:cubicBezTo>
                <a:cubicBezTo>
                  <a:pt x="749" y="13959"/>
                  <a:pt x="1331" y="14221"/>
                  <a:pt x="2015" y="14221"/>
                </a:cubicBezTo>
                <a:cubicBezTo>
                  <a:pt x="2526" y="14221"/>
                  <a:pt x="3093" y="14076"/>
                  <a:pt x="3632" y="13776"/>
                </a:cubicBezTo>
                <a:cubicBezTo>
                  <a:pt x="4215" y="13478"/>
                  <a:pt x="4620" y="13049"/>
                  <a:pt x="4977" y="12514"/>
                </a:cubicBezTo>
                <a:cubicBezTo>
                  <a:pt x="5334" y="11966"/>
                  <a:pt x="5322" y="11490"/>
                  <a:pt x="5322" y="10847"/>
                </a:cubicBezTo>
                <a:lnTo>
                  <a:pt x="5322" y="9644"/>
                </a:lnTo>
                <a:lnTo>
                  <a:pt x="5322" y="3584"/>
                </a:lnTo>
                <a:lnTo>
                  <a:pt x="5322"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5" name="Google Shape;485;p40"/>
          <p:cNvGrpSpPr/>
          <p:nvPr/>
        </p:nvGrpSpPr>
        <p:grpSpPr>
          <a:xfrm>
            <a:off x="359836" y="683817"/>
            <a:ext cx="167327" cy="194484"/>
            <a:chOff x="-2327975" y="4306900"/>
            <a:chExt cx="292325" cy="339650"/>
          </a:xfrm>
        </p:grpSpPr>
        <p:sp>
          <p:nvSpPr>
            <p:cNvPr id="486" name="Google Shape;486;p40"/>
            <p:cNvSpPr/>
            <p:nvPr/>
          </p:nvSpPr>
          <p:spPr>
            <a:xfrm>
              <a:off x="-2083300" y="4344125"/>
              <a:ext cx="47650" cy="47650"/>
            </a:xfrm>
            <a:custGeom>
              <a:rect b="b" l="l" r="r" t="t"/>
              <a:pathLst>
                <a:path extrusionOk="0" h="1906" w="1906">
                  <a:moveTo>
                    <a:pt x="953" y="0"/>
                  </a:moveTo>
                  <a:cubicBezTo>
                    <a:pt x="429" y="0"/>
                    <a:pt x="0" y="429"/>
                    <a:pt x="0" y="953"/>
                  </a:cubicBezTo>
                  <a:cubicBezTo>
                    <a:pt x="0" y="1477"/>
                    <a:pt x="429" y="1905"/>
                    <a:pt x="953" y="1905"/>
                  </a:cubicBezTo>
                  <a:cubicBezTo>
                    <a:pt x="1477" y="1905"/>
                    <a:pt x="1905" y="1477"/>
                    <a:pt x="1905" y="953"/>
                  </a:cubicBezTo>
                  <a:cubicBezTo>
                    <a:pt x="1905" y="429"/>
                    <a:pt x="1477" y="0"/>
                    <a:pt x="95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40"/>
            <p:cNvSpPr/>
            <p:nvPr/>
          </p:nvSpPr>
          <p:spPr>
            <a:xfrm>
              <a:off x="-2083300" y="4442050"/>
              <a:ext cx="47650" cy="47650"/>
            </a:xfrm>
            <a:custGeom>
              <a:rect b="b" l="l" r="r" t="t"/>
              <a:pathLst>
                <a:path extrusionOk="0" h="1906" w="1906">
                  <a:moveTo>
                    <a:pt x="953" y="0"/>
                  </a:moveTo>
                  <a:cubicBezTo>
                    <a:pt x="429" y="0"/>
                    <a:pt x="0" y="429"/>
                    <a:pt x="0" y="953"/>
                  </a:cubicBezTo>
                  <a:cubicBezTo>
                    <a:pt x="0" y="1477"/>
                    <a:pt x="429" y="1905"/>
                    <a:pt x="953" y="1905"/>
                  </a:cubicBezTo>
                  <a:cubicBezTo>
                    <a:pt x="1477" y="1905"/>
                    <a:pt x="1905" y="1477"/>
                    <a:pt x="1905" y="953"/>
                  </a:cubicBezTo>
                  <a:cubicBezTo>
                    <a:pt x="1905" y="429"/>
                    <a:pt x="1477" y="0"/>
                    <a:pt x="95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40"/>
            <p:cNvSpPr/>
            <p:nvPr/>
          </p:nvSpPr>
          <p:spPr>
            <a:xfrm>
              <a:off x="-2327975" y="4306900"/>
              <a:ext cx="249150" cy="339650"/>
            </a:xfrm>
            <a:custGeom>
              <a:rect b="b" l="l" r="r" t="t"/>
              <a:pathLst>
                <a:path extrusionOk="0" h="13586" w="9966">
                  <a:moveTo>
                    <a:pt x="3971" y="0"/>
                  </a:moveTo>
                  <a:cubicBezTo>
                    <a:pt x="3938" y="0"/>
                    <a:pt x="3904" y="1"/>
                    <a:pt x="3870" y="1"/>
                  </a:cubicBezTo>
                  <a:cubicBezTo>
                    <a:pt x="3870" y="1"/>
                    <a:pt x="250" y="394"/>
                    <a:pt x="548" y="3847"/>
                  </a:cubicBezTo>
                  <a:cubicBezTo>
                    <a:pt x="548" y="4751"/>
                    <a:pt x="1286" y="5490"/>
                    <a:pt x="2203" y="5490"/>
                  </a:cubicBezTo>
                  <a:cubicBezTo>
                    <a:pt x="3108" y="5490"/>
                    <a:pt x="3846" y="4751"/>
                    <a:pt x="3846" y="3847"/>
                  </a:cubicBezTo>
                  <a:cubicBezTo>
                    <a:pt x="3846" y="3108"/>
                    <a:pt x="3370" y="2489"/>
                    <a:pt x="2703" y="2275"/>
                  </a:cubicBezTo>
                  <a:cubicBezTo>
                    <a:pt x="2703" y="2275"/>
                    <a:pt x="3484" y="1649"/>
                    <a:pt x="4395" y="1649"/>
                  </a:cubicBezTo>
                  <a:cubicBezTo>
                    <a:pt x="4977" y="1649"/>
                    <a:pt x="5612" y="1904"/>
                    <a:pt x="6132" y="2739"/>
                  </a:cubicBezTo>
                  <a:cubicBezTo>
                    <a:pt x="7452" y="4892"/>
                    <a:pt x="6217" y="10100"/>
                    <a:pt x="16" y="13577"/>
                  </a:cubicBezTo>
                  <a:lnTo>
                    <a:pt x="16" y="13577"/>
                  </a:lnTo>
                  <a:cubicBezTo>
                    <a:pt x="109" y="13530"/>
                    <a:pt x="285" y="13522"/>
                    <a:pt x="473" y="13522"/>
                  </a:cubicBezTo>
                  <a:cubicBezTo>
                    <a:pt x="578" y="13522"/>
                    <a:pt x="686" y="13524"/>
                    <a:pt x="786" y="13524"/>
                  </a:cubicBezTo>
                  <a:cubicBezTo>
                    <a:pt x="910" y="13524"/>
                    <a:pt x="1021" y="13520"/>
                    <a:pt x="1096" y="13503"/>
                  </a:cubicBezTo>
                  <a:cubicBezTo>
                    <a:pt x="2215" y="13264"/>
                    <a:pt x="3251" y="12621"/>
                    <a:pt x="4144" y="11943"/>
                  </a:cubicBezTo>
                  <a:cubicBezTo>
                    <a:pt x="6965" y="9812"/>
                    <a:pt x="9966" y="7204"/>
                    <a:pt x="9085" y="3263"/>
                  </a:cubicBezTo>
                  <a:cubicBezTo>
                    <a:pt x="8592" y="799"/>
                    <a:pt x="6261" y="0"/>
                    <a:pt x="3971" y="0"/>
                  </a:cubicBezTo>
                  <a:close/>
                  <a:moveTo>
                    <a:pt x="16" y="13577"/>
                  </a:moveTo>
                  <a:lnTo>
                    <a:pt x="16" y="13577"/>
                  </a:lnTo>
                  <a:cubicBezTo>
                    <a:pt x="11" y="13580"/>
                    <a:pt x="5" y="13583"/>
                    <a:pt x="0" y="13586"/>
                  </a:cubicBezTo>
                  <a:cubicBezTo>
                    <a:pt x="6" y="13583"/>
                    <a:pt x="11" y="13580"/>
                    <a:pt x="16" y="13577"/>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9" name="Google Shape;489;p40"/>
          <p:cNvSpPr/>
          <p:nvPr/>
        </p:nvSpPr>
        <p:spPr>
          <a:xfrm>
            <a:off x="8083129" y="470868"/>
            <a:ext cx="197033" cy="256762"/>
          </a:xfrm>
          <a:custGeom>
            <a:rect b="b" l="l" r="r" t="t"/>
            <a:pathLst>
              <a:path extrusionOk="0" h="14229" w="10919">
                <a:moveTo>
                  <a:pt x="4680" y="0"/>
                </a:moveTo>
                <a:lnTo>
                  <a:pt x="4680" y="10525"/>
                </a:lnTo>
                <a:cubicBezTo>
                  <a:pt x="4376" y="10317"/>
                  <a:pt x="3971" y="10207"/>
                  <a:pt x="3521" y="10207"/>
                </a:cubicBezTo>
                <a:cubicBezTo>
                  <a:pt x="3020" y="10207"/>
                  <a:pt x="2463" y="10344"/>
                  <a:pt x="1930" y="10633"/>
                </a:cubicBezTo>
                <a:cubicBezTo>
                  <a:pt x="656" y="11311"/>
                  <a:pt x="1" y="12585"/>
                  <a:pt x="477" y="13454"/>
                </a:cubicBezTo>
                <a:cubicBezTo>
                  <a:pt x="752" y="13962"/>
                  <a:pt x="1339" y="14229"/>
                  <a:pt x="2029" y="14229"/>
                </a:cubicBezTo>
                <a:cubicBezTo>
                  <a:pt x="2536" y="14229"/>
                  <a:pt x="3098" y="14085"/>
                  <a:pt x="3632" y="13788"/>
                </a:cubicBezTo>
                <a:cubicBezTo>
                  <a:pt x="4216" y="13478"/>
                  <a:pt x="4609" y="13038"/>
                  <a:pt x="4966" y="12502"/>
                </a:cubicBezTo>
                <a:cubicBezTo>
                  <a:pt x="5323" y="11954"/>
                  <a:pt x="5311" y="11478"/>
                  <a:pt x="5311" y="10835"/>
                </a:cubicBezTo>
                <a:lnTo>
                  <a:pt x="5311" y="9632"/>
                </a:lnTo>
                <a:lnTo>
                  <a:pt x="5299" y="4084"/>
                </a:lnTo>
                <a:lnTo>
                  <a:pt x="5299" y="4084"/>
                </a:lnTo>
                <a:cubicBezTo>
                  <a:pt x="6585" y="4251"/>
                  <a:pt x="7288" y="5060"/>
                  <a:pt x="8454" y="6370"/>
                </a:cubicBezTo>
                <a:cubicBezTo>
                  <a:pt x="9752" y="7823"/>
                  <a:pt x="9502" y="12609"/>
                  <a:pt x="9502" y="12609"/>
                </a:cubicBezTo>
                <a:cubicBezTo>
                  <a:pt x="10895" y="8811"/>
                  <a:pt x="10919" y="4620"/>
                  <a:pt x="8038" y="3024"/>
                </a:cubicBezTo>
                <a:cubicBezTo>
                  <a:pt x="5895" y="1846"/>
                  <a:pt x="5418" y="762"/>
                  <a:pt x="5323" y="286"/>
                </a:cubicBezTo>
                <a:lnTo>
                  <a:pt x="5323"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40"/>
          <p:cNvSpPr/>
          <p:nvPr/>
        </p:nvSpPr>
        <p:spPr>
          <a:xfrm>
            <a:off x="8350694" y="636715"/>
            <a:ext cx="93123" cy="249528"/>
          </a:xfrm>
          <a:custGeom>
            <a:rect b="b" l="l" r="r" t="t"/>
            <a:pathLst>
              <a:path extrusionOk="0" h="13880" w="5180">
                <a:moveTo>
                  <a:pt x="3989" y="10644"/>
                </a:moveTo>
                <a:cubicBezTo>
                  <a:pt x="4365" y="10644"/>
                  <a:pt x="4641" y="10748"/>
                  <a:pt x="4739" y="10955"/>
                </a:cubicBezTo>
                <a:cubicBezTo>
                  <a:pt x="4965" y="11419"/>
                  <a:pt x="4263" y="12229"/>
                  <a:pt x="3167" y="12764"/>
                </a:cubicBezTo>
                <a:cubicBezTo>
                  <a:pt x="2574" y="13058"/>
                  <a:pt x="1984" y="13208"/>
                  <a:pt x="1533" y="13208"/>
                </a:cubicBezTo>
                <a:cubicBezTo>
                  <a:pt x="1160" y="13208"/>
                  <a:pt x="882" y="13105"/>
                  <a:pt x="774" y="12895"/>
                </a:cubicBezTo>
                <a:cubicBezTo>
                  <a:pt x="548" y="12431"/>
                  <a:pt x="1250" y="11633"/>
                  <a:pt x="2346" y="11098"/>
                </a:cubicBezTo>
                <a:cubicBezTo>
                  <a:pt x="2948" y="10793"/>
                  <a:pt x="3540" y="10644"/>
                  <a:pt x="3989" y="10644"/>
                </a:cubicBezTo>
                <a:close/>
                <a:moveTo>
                  <a:pt x="4548" y="1"/>
                </a:moveTo>
                <a:lnTo>
                  <a:pt x="4548" y="10264"/>
                </a:lnTo>
                <a:cubicBezTo>
                  <a:pt x="4256" y="10050"/>
                  <a:pt x="3862" y="9940"/>
                  <a:pt x="3423" y="9940"/>
                </a:cubicBezTo>
                <a:cubicBezTo>
                  <a:pt x="2934" y="9940"/>
                  <a:pt x="2390" y="10077"/>
                  <a:pt x="1869" y="10359"/>
                </a:cubicBezTo>
                <a:cubicBezTo>
                  <a:pt x="631" y="11038"/>
                  <a:pt x="0" y="12264"/>
                  <a:pt x="476" y="13133"/>
                </a:cubicBezTo>
                <a:cubicBezTo>
                  <a:pt x="745" y="13622"/>
                  <a:pt x="1319" y="13880"/>
                  <a:pt x="1992" y="13880"/>
                </a:cubicBezTo>
                <a:cubicBezTo>
                  <a:pt x="2484" y="13880"/>
                  <a:pt x="3030" y="13742"/>
                  <a:pt x="3548" y="13455"/>
                </a:cubicBezTo>
                <a:cubicBezTo>
                  <a:pt x="4525" y="12943"/>
                  <a:pt x="5096" y="12074"/>
                  <a:pt x="5096" y="11312"/>
                </a:cubicBezTo>
                <a:lnTo>
                  <a:pt x="5179" y="11312"/>
                </a:lnTo>
                <a:lnTo>
                  <a:pt x="517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40"/>
          <p:cNvSpPr/>
          <p:nvPr/>
        </p:nvSpPr>
        <p:spPr>
          <a:xfrm>
            <a:off x="8611468" y="636715"/>
            <a:ext cx="93123" cy="249528"/>
          </a:xfrm>
          <a:custGeom>
            <a:rect b="b" l="l" r="r" t="t"/>
            <a:pathLst>
              <a:path extrusionOk="0" h="13880" w="5180">
                <a:moveTo>
                  <a:pt x="3989" y="10644"/>
                </a:moveTo>
                <a:cubicBezTo>
                  <a:pt x="4365" y="10644"/>
                  <a:pt x="4641" y="10748"/>
                  <a:pt x="4739" y="10955"/>
                </a:cubicBezTo>
                <a:cubicBezTo>
                  <a:pt x="4965" y="11419"/>
                  <a:pt x="4263" y="12229"/>
                  <a:pt x="3167" y="12764"/>
                </a:cubicBezTo>
                <a:cubicBezTo>
                  <a:pt x="2574" y="13058"/>
                  <a:pt x="1984" y="13208"/>
                  <a:pt x="1533" y="13208"/>
                </a:cubicBezTo>
                <a:cubicBezTo>
                  <a:pt x="1160" y="13208"/>
                  <a:pt x="882" y="13105"/>
                  <a:pt x="774" y="12895"/>
                </a:cubicBezTo>
                <a:cubicBezTo>
                  <a:pt x="548" y="12431"/>
                  <a:pt x="1250" y="11633"/>
                  <a:pt x="2346" y="11098"/>
                </a:cubicBezTo>
                <a:cubicBezTo>
                  <a:pt x="2948" y="10793"/>
                  <a:pt x="3540" y="10644"/>
                  <a:pt x="3989" y="10644"/>
                </a:cubicBezTo>
                <a:close/>
                <a:moveTo>
                  <a:pt x="4548" y="1"/>
                </a:moveTo>
                <a:lnTo>
                  <a:pt x="4548" y="10264"/>
                </a:lnTo>
                <a:cubicBezTo>
                  <a:pt x="4256" y="10050"/>
                  <a:pt x="3862" y="9940"/>
                  <a:pt x="3423" y="9940"/>
                </a:cubicBezTo>
                <a:cubicBezTo>
                  <a:pt x="2934" y="9940"/>
                  <a:pt x="2390" y="10077"/>
                  <a:pt x="1869" y="10359"/>
                </a:cubicBezTo>
                <a:cubicBezTo>
                  <a:pt x="631" y="11038"/>
                  <a:pt x="0" y="12264"/>
                  <a:pt x="476" y="13133"/>
                </a:cubicBezTo>
                <a:cubicBezTo>
                  <a:pt x="745" y="13622"/>
                  <a:pt x="1319" y="13880"/>
                  <a:pt x="1992" y="13880"/>
                </a:cubicBezTo>
                <a:cubicBezTo>
                  <a:pt x="2484" y="13880"/>
                  <a:pt x="3030" y="13742"/>
                  <a:pt x="3548" y="13455"/>
                </a:cubicBezTo>
                <a:cubicBezTo>
                  <a:pt x="4525" y="12943"/>
                  <a:pt x="5096" y="12074"/>
                  <a:pt x="5096" y="11312"/>
                </a:cubicBezTo>
                <a:lnTo>
                  <a:pt x="5179" y="11312"/>
                </a:lnTo>
                <a:lnTo>
                  <a:pt x="517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40"/>
          <p:cNvSpPr txBox="1"/>
          <p:nvPr/>
        </p:nvSpPr>
        <p:spPr>
          <a:xfrm>
            <a:off x="652250" y="2243775"/>
            <a:ext cx="2046000" cy="228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a:solidFill>
                  <a:schemeClr val="dk2"/>
                </a:solidFill>
                <a:latin typeface="Lora"/>
                <a:ea typeface="Lora"/>
                <a:cs typeface="Lora"/>
                <a:sym typeface="Lora"/>
              </a:rPr>
              <a:t>OBSERVATION</a:t>
            </a:r>
            <a:endParaRPr b="1" i="1">
              <a:solidFill>
                <a:schemeClr val="dk2"/>
              </a:solidFill>
              <a:latin typeface="Lora"/>
              <a:ea typeface="Lora"/>
              <a:cs typeface="Lora"/>
              <a:sym typeface="Lora"/>
            </a:endParaRPr>
          </a:p>
          <a:p>
            <a:pPr indent="0" lvl="0" marL="0" rtl="0" algn="l">
              <a:spcBef>
                <a:spcPts val="0"/>
              </a:spcBef>
              <a:spcAft>
                <a:spcPts val="0"/>
              </a:spcAft>
              <a:buNone/>
            </a:pPr>
            <a:r>
              <a:t/>
            </a:r>
            <a:endParaRPr b="1" i="1">
              <a:solidFill>
                <a:schemeClr val="dk2"/>
              </a:solidFill>
              <a:latin typeface="Lora"/>
              <a:ea typeface="Lora"/>
              <a:cs typeface="Lora"/>
              <a:sym typeface="Lora"/>
            </a:endParaRPr>
          </a:p>
          <a:p>
            <a:pPr indent="0" lvl="0" marL="0" rtl="0" algn="l">
              <a:spcBef>
                <a:spcPts val="0"/>
              </a:spcBef>
              <a:spcAft>
                <a:spcPts val="0"/>
              </a:spcAft>
              <a:buNone/>
            </a:pPr>
            <a:r>
              <a:rPr lang="en">
                <a:solidFill>
                  <a:schemeClr val="dk2"/>
                </a:solidFill>
                <a:latin typeface="Lora"/>
                <a:ea typeface="Lora"/>
                <a:cs typeface="Lora"/>
                <a:sym typeface="Lora"/>
              </a:rPr>
              <a:t>Candice enjoys listening to music sung in </a:t>
            </a:r>
            <a:r>
              <a:rPr b="1" lang="en">
                <a:solidFill>
                  <a:schemeClr val="dk2"/>
                </a:solidFill>
                <a:latin typeface="Lora"/>
                <a:ea typeface="Lora"/>
                <a:cs typeface="Lora"/>
                <a:sym typeface="Lora"/>
              </a:rPr>
              <a:t>her partner’s native language </a:t>
            </a:r>
            <a:r>
              <a:rPr lang="en">
                <a:solidFill>
                  <a:schemeClr val="dk2"/>
                </a:solidFill>
                <a:latin typeface="Lora"/>
                <a:ea typeface="Lora"/>
                <a:cs typeface="Lora"/>
                <a:sym typeface="Lora"/>
              </a:rPr>
              <a:t>(Spanish), even though she </a:t>
            </a:r>
            <a:r>
              <a:rPr b="1" lang="en">
                <a:solidFill>
                  <a:schemeClr val="dk2"/>
                </a:solidFill>
                <a:latin typeface="Lora"/>
                <a:ea typeface="Lora"/>
                <a:cs typeface="Lora"/>
                <a:sym typeface="Lora"/>
              </a:rPr>
              <a:t>doesn’t understand </a:t>
            </a:r>
            <a:r>
              <a:rPr lang="en">
                <a:solidFill>
                  <a:schemeClr val="dk2"/>
                </a:solidFill>
                <a:latin typeface="Lora"/>
                <a:ea typeface="Lora"/>
                <a:cs typeface="Lora"/>
                <a:sym typeface="Lora"/>
              </a:rPr>
              <a:t>the lyrics.</a:t>
            </a:r>
            <a:endParaRPr>
              <a:solidFill>
                <a:schemeClr val="dk2"/>
              </a:solidFill>
              <a:latin typeface="Lora"/>
              <a:ea typeface="Lora"/>
              <a:cs typeface="Lora"/>
              <a:sym typeface="Lora"/>
            </a:endParaRPr>
          </a:p>
          <a:p>
            <a:pPr indent="0" lvl="0" marL="0" rtl="0" algn="l">
              <a:spcBef>
                <a:spcPts val="0"/>
              </a:spcBef>
              <a:spcAft>
                <a:spcPts val="0"/>
              </a:spcAft>
              <a:buNone/>
            </a:pPr>
            <a:r>
              <a:t/>
            </a:r>
            <a:endParaRPr b="1">
              <a:solidFill>
                <a:schemeClr val="dk2"/>
              </a:solidFill>
              <a:latin typeface="Lora"/>
              <a:ea typeface="Lora"/>
              <a:cs typeface="Lora"/>
              <a:sym typeface="Lora"/>
            </a:endParaRPr>
          </a:p>
          <a:p>
            <a:pPr indent="0" lvl="0" marL="0" rtl="0" algn="l">
              <a:spcBef>
                <a:spcPts val="0"/>
              </a:spcBef>
              <a:spcAft>
                <a:spcPts val="0"/>
              </a:spcAft>
              <a:buNone/>
            </a:pPr>
            <a:r>
              <a:t/>
            </a:r>
            <a:endParaRPr b="1" i="1">
              <a:solidFill>
                <a:schemeClr val="dk2"/>
              </a:solidFill>
              <a:latin typeface="Lora"/>
              <a:ea typeface="Lora"/>
              <a:cs typeface="Lora"/>
              <a:sym typeface="Lora"/>
            </a:endParaRPr>
          </a:p>
          <a:p>
            <a:pPr indent="0" lvl="0" marL="0" rtl="0" algn="l">
              <a:spcBef>
                <a:spcPts val="0"/>
              </a:spcBef>
              <a:spcAft>
                <a:spcPts val="0"/>
              </a:spcAft>
              <a:buNone/>
            </a:pPr>
            <a:r>
              <a:t/>
            </a:r>
            <a:endParaRPr>
              <a:solidFill>
                <a:schemeClr val="dk2"/>
              </a:solidFill>
              <a:latin typeface="Lora"/>
              <a:ea typeface="Lora"/>
              <a:cs typeface="Lora"/>
              <a:sym typeface="Lora"/>
            </a:endParaRPr>
          </a:p>
        </p:txBody>
      </p:sp>
      <p:sp>
        <p:nvSpPr>
          <p:cNvPr id="493" name="Google Shape;493;p40"/>
          <p:cNvSpPr txBox="1"/>
          <p:nvPr/>
        </p:nvSpPr>
        <p:spPr>
          <a:xfrm>
            <a:off x="3554500" y="2243775"/>
            <a:ext cx="1811400" cy="228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a:solidFill>
                  <a:schemeClr val="dk2"/>
                </a:solidFill>
                <a:latin typeface="Lora"/>
                <a:ea typeface="Lora"/>
                <a:cs typeface="Lora"/>
                <a:sym typeface="Lora"/>
              </a:rPr>
              <a:t>INFERENCE</a:t>
            </a:r>
            <a:endParaRPr b="1" i="1">
              <a:solidFill>
                <a:schemeClr val="dk2"/>
              </a:solidFill>
              <a:latin typeface="Lora"/>
              <a:ea typeface="Lora"/>
              <a:cs typeface="Lora"/>
              <a:sym typeface="Lora"/>
            </a:endParaRPr>
          </a:p>
          <a:p>
            <a:pPr indent="0" lvl="0" marL="0" rtl="0" algn="l">
              <a:spcBef>
                <a:spcPts val="0"/>
              </a:spcBef>
              <a:spcAft>
                <a:spcPts val="0"/>
              </a:spcAft>
              <a:buNone/>
            </a:pPr>
            <a:r>
              <a:t/>
            </a:r>
            <a:endParaRPr b="1" i="1">
              <a:solidFill>
                <a:schemeClr val="dk2"/>
              </a:solidFill>
              <a:latin typeface="Lora"/>
              <a:ea typeface="Lora"/>
              <a:cs typeface="Lora"/>
              <a:sym typeface="Lora"/>
            </a:endParaRPr>
          </a:p>
          <a:p>
            <a:pPr indent="0" lvl="0" marL="0" rtl="0" algn="l">
              <a:spcBef>
                <a:spcPts val="0"/>
              </a:spcBef>
              <a:spcAft>
                <a:spcPts val="0"/>
              </a:spcAft>
              <a:buNone/>
            </a:pPr>
            <a:r>
              <a:rPr lang="en">
                <a:solidFill>
                  <a:schemeClr val="dk2"/>
                </a:solidFill>
                <a:latin typeface="Lora"/>
                <a:ea typeface="Lora"/>
                <a:cs typeface="Lora"/>
                <a:sym typeface="Lora"/>
              </a:rPr>
              <a:t>Listening to her partner’s music with him makes her feel </a:t>
            </a:r>
            <a:r>
              <a:rPr b="1" lang="en">
                <a:solidFill>
                  <a:schemeClr val="dk2"/>
                </a:solidFill>
                <a:latin typeface="Lora"/>
                <a:ea typeface="Lora"/>
                <a:cs typeface="Lora"/>
                <a:sym typeface="Lora"/>
              </a:rPr>
              <a:t>connected</a:t>
            </a:r>
            <a:r>
              <a:rPr lang="en">
                <a:solidFill>
                  <a:schemeClr val="dk2"/>
                </a:solidFill>
                <a:latin typeface="Lora"/>
                <a:ea typeface="Lora"/>
                <a:cs typeface="Lora"/>
                <a:sym typeface="Lora"/>
              </a:rPr>
              <a:t> to his </a:t>
            </a:r>
            <a:r>
              <a:rPr b="1" lang="en">
                <a:solidFill>
                  <a:schemeClr val="dk2"/>
                </a:solidFill>
                <a:latin typeface="Lora"/>
                <a:ea typeface="Lora"/>
                <a:cs typeface="Lora"/>
                <a:sym typeface="Lora"/>
              </a:rPr>
              <a:t>culture</a:t>
            </a:r>
            <a:r>
              <a:rPr lang="en">
                <a:solidFill>
                  <a:schemeClr val="dk2"/>
                </a:solidFill>
                <a:latin typeface="Lora"/>
                <a:ea typeface="Lora"/>
                <a:cs typeface="Lora"/>
                <a:sym typeface="Lora"/>
              </a:rPr>
              <a:t>, and therefore </a:t>
            </a:r>
            <a:r>
              <a:rPr b="1" lang="en">
                <a:solidFill>
                  <a:schemeClr val="dk2"/>
                </a:solidFill>
                <a:latin typeface="Lora"/>
                <a:ea typeface="Lora"/>
                <a:cs typeface="Lora"/>
                <a:sym typeface="Lora"/>
              </a:rPr>
              <a:t>closer</a:t>
            </a:r>
            <a:r>
              <a:rPr lang="en">
                <a:solidFill>
                  <a:schemeClr val="dk2"/>
                </a:solidFill>
                <a:latin typeface="Lora"/>
                <a:ea typeface="Lora"/>
                <a:cs typeface="Lora"/>
                <a:sym typeface="Lora"/>
              </a:rPr>
              <a:t> to him.</a:t>
            </a:r>
            <a:endParaRPr>
              <a:solidFill>
                <a:schemeClr val="dk2"/>
              </a:solidFill>
              <a:latin typeface="Lora"/>
              <a:ea typeface="Lora"/>
              <a:cs typeface="Lora"/>
              <a:sym typeface="Lora"/>
            </a:endParaRPr>
          </a:p>
        </p:txBody>
      </p:sp>
      <p:sp>
        <p:nvSpPr>
          <p:cNvPr id="494" name="Google Shape;494;p40"/>
          <p:cNvSpPr txBox="1"/>
          <p:nvPr/>
        </p:nvSpPr>
        <p:spPr>
          <a:xfrm>
            <a:off x="6456750" y="2243775"/>
            <a:ext cx="1811400" cy="228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a:solidFill>
                  <a:schemeClr val="dk2"/>
                </a:solidFill>
                <a:latin typeface="Lora"/>
                <a:ea typeface="Lora"/>
                <a:cs typeface="Lora"/>
                <a:sym typeface="Lora"/>
              </a:rPr>
              <a:t>INSIGHT</a:t>
            </a:r>
            <a:endParaRPr b="1" i="1">
              <a:solidFill>
                <a:schemeClr val="dk2"/>
              </a:solidFill>
              <a:latin typeface="Lora"/>
              <a:ea typeface="Lora"/>
              <a:cs typeface="Lora"/>
              <a:sym typeface="Lora"/>
            </a:endParaRPr>
          </a:p>
          <a:p>
            <a:pPr indent="0" lvl="0" marL="0" rtl="0" algn="l">
              <a:spcBef>
                <a:spcPts val="0"/>
              </a:spcBef>
              <a:spcAft>
                <a:spcPts val="0"/>
              </a:spcAft>
              <a:buNone/>
            </a:pPr>
            <a:r>
              <a:t/>
            </a:r>
            <a:endParaRPr b="1" i="1">
              <a:solidFill>
                <a:schemeClr val="dk2"/>
              </a:solidFill>
              <a:latin typeface="Lora"/>
              <a:ea typeface="Lora"/>
              <a:cs typeface="Lora"/>
              <a:sym typeface="Lora"/>
            </a:endParaRPr>
          </a:p>
          <a:p>
            <a:pPr indent="0" lvl="0" marL="0" rtl="0" algn="l">
              <a:spcBef>
                <a:spcPts val="0"/>
              </a:spcBef>
              <a:spcAft>
                <a:spcPts val="0"/>
              </a:spcAft>
              <a:buNone/>
            </a:pPr>
            <a:r>
              <a:rPr lang="en">
                <a:solidFill>
                  <a:schemeClr val="dk2"/>
                </a:solidFill>
                <a:latin typeface="Lora"/>
                <a:ea typeface="Lora"/>
                <a:cs typeface="Lora"/>
                <a:sym typeface="Lora"/>
              </a:rPr>
              <a:t>Music can be an effective </a:t>
            </a:r>
            <a:r>
              <a:rPr b="1" lang="en">
                <a:solidFill>
                  <a:schemeClr val="dk2"/>
                </a:solidFill>
                <a:latin typeface="Lora"/>
                <a:ea typeface="Lora"/>
                <a:cs typeface="Lora"/>
                <a:sym typeface="Lora"/>
              </a:rPr>
              <a:t>tool</a:t>
            </a:r>
            <a:r>
              <a:rPr lang="en">
                <a:solidFill>
                  <a:schemeClr val="dk2"/>
                </a:solidFill>
                <a:latin typeface="Lora"/>
                <a:ea typeface="Lora"/>
                <a:cs typeface="Lora"/>
                <a:sym typeface="Lora"/>
              </a:rPr>
              <a:t> for enhancing </a:t>
            </a:r>
            <a:r>
              <a:rPr b="1" lang="en">
                <a:solidFill>
                  <a:schemeClr val="dk2"/>
                </a:solidFill>
                <a:latin typeface="Lora"/>
                <a:ea typeface="Lora"/>
                <a:cs typeface="Lora"/>
                <a:sym typeface="Lora"/>
              </a:rPr>
              <a:t>cultural understanding</a:t>
            </a:r>
            <a:r>
              <a:rPr lang="en">
                <a:solidFill>
                  <a:schemeClr val="dk2"/>
                </a:solidFill>
                <a:latin typeface="Lora"/>
                <a:ea typeface="Lora"/>
                <a:cs typeface="Lora"/>
                <a:sym typeface="Lora"/>
              </a:rPr>
              <a:t> and </a:t>
            </a:r>
            <a:r>
              <a:rPr b="1" lang="en">
                <a:solidFill>
                  <a:schemeClr val="dk2"/>
                </a:solidFill>
                <a:latin typeface="Lora"/>
                <a:ea typeface="Lora"/>
                <a:cs typeface="Lora"/>
                <a:sym typeface="Lora"/>
              </a:rPr>
              <a:t>appreciation</a:t>
            </a:r>
            <a:r>
              <a:rPr lang="en">
                <a:solidFill>
                  <a:schemeClr val="dk2"/>
                </a:solidFill>
                <a:latin typeface="Lora"/>
                <a:ea typeface="Lora"/>
                <a:cs typeface="Lora"/>
                <a:sym typeface="Lora"/>
              </a:rPr>
              <a:t>.</a:t>
            </a:r>
            <a:endParaRPr>
              <a:solidFill>
                <a:schemeClr val="dk2"/>
              </a:solidFill>
              <a:latin typeface="Lora"/>
              <a:ea typeface="Lora"/>
              <a:cs typeface="Lora"/>
              <a:sym typeface="Lora"/>
            </a:endParaRPr>
          </a:p>
        </p:txBody>
      </p:sp>
      <p:sp>
        <p:nvSpPr>
          <p:cNvPr id="495" name="Google Shape;495;p40"/>
          <p:cNvSpPr txBox="1"/>
          <p:nvPr/>
        </p:nvSpPr>
        <p:spPr>
          <a:xfrm>
            <a:off x="2792325" y="2635125"/>
            <a:ext cx="4335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chemeClr val="dk2"/>
                </a:solidFill>
                <a:latin typeface="Lora"/>
                <a:ea typeface="Lora"/>
                <a:cs typeface="Lora"/>
                <a:sym typeface="Lora"/>
              </a:rPr>
              <a:t>+</a:t>
            </a:r>
            <a:endParaRPr b="1" sz="3500">
              <a:solidFill>
                <a:schemeClr val="dk2"/>
              </a:solidFill>
              <a:latin typeface="Lora"/>
              <a:ea typeface="Lora"/>
              <a:cs typeface="Lora"/>
              <a:sym typeface="Lora"/>
            </a:endParaRPr>
          </a:p>
        </p:txBody>
      </p:sp>
      <p:sp>
        <p:nvSpPr>
          <p:cNvPr id="496" name="Google Shape;496;p40"/>
          <p:cNvSpPr txBox="1"/>
          <p:nvPr/>
        </p:nvSpPr>
        <p:spPr>
          <a:xfrm>
            <a:off x="5694575" y="2635125"/>
            <a:ext cx="4335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chemeClr val="dk2"/>
                </a:solidFill>
                <a:latin typeface="Lora"/>
                <a:ea typeface="Lora"/>
                <a:cs typeface="Lora"/>
                <a:sym typeface="Lora"/>
              </a:rPr>
              <a:t>=</a:t>
            </a:r>
            <a:endParaRPr b="1" sz="3500">
              <a:solidFill>
                <a:schemeClr val="dk2"/>
              </a:solidFill>
              <a:latin typeface="Lora"/>
              <a:ea typeface="Lora"/>
              <a:cs typeface="Lora"/>
              <a:sym typeface="Lor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50" name="Shape 1050"/>
        <p:cNvGrpSpPr/>
        <p:nvPr/>
      </p:nvGrpSpPr>
      <p:grpSpPr>
        <a:xfrm>
          <a:off x="0" y="0"/>
          <a:ext cx="0" cy="0"/>
          <a:chOff x="0" y="0"/>
          <a:chExt cx="0" cy="0"/>
        </a:xfrm>
      </p:grpSpPr>
      <p:pic>
        <p:nvPicPr>
          <p:cNvPr id="1051" name="Google Shape;1051;p112"/>
          <p:cNvPicPr preferRelativeResize="0"/>
          <p:nvPr/>
        </p:nvPicPr>
        <p:blipFill>
          <a:blip r:embed="rId3">
            <a:alphaModFix/>
          </a:blip>
          <a:stretch>
            <a:fillRect/>
          </a:stretch>
        </p:blipFill>
        <p:spPr>
          <a:xfrm>
            <a:off x="4354600" y="623800"/>
            <a:ext cx="4685526" cy="4008726"/>
          </a:xfrm>
          <a:prstGeom prst="rect">
            <a:avLst/>
          </a:prstGeom>
          <a:noFill/>
          <a:ln>
            <a:noFill/>
          </a:ln>
        </p:spPr>
      </p:pic>
      <p:pic>
        <p:nvPicPr>
          <p:cNvPr id="1052" name="Google Shape;1052;p112"/>
          <p:cNvPicPr preferRelativeResize="0"/>
          <p:nvPr/>
        </p:nvPicPr>
        <p:blipFill>
          <a:blip r:embed="rId4">
            <a:alphaModFix/>
          </a:blip>
          <a:stretch>
            <a:fillRect/>
          </a:stretch>
        </p:blipFill>
        <p:spPr>
          <a:xfrm>
            <a:off x="174800" y="324650"/>
            <a:ext cx="3814476" cy="4494204"/>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56" name="Shape 1056"/>
        <p:cNvGrpSpPr/>
        <p:nvPr/>
      </p:nvGrpSpPr>
      <p:grpSpPr>
        <a:xfrm>
          <a:off x="0" y="0"/>
          <a:ext cx="0" cy="0"/>
          <a:chOff x="0" y="0"/>
          <a:chExt cx="0" cy="0"/>
        </a:xfrm>
      </p:grpSpPr>
      <p:sp>
        <p:nvSpPr>
          <p:cNvPr id="1057" name="Google Shape;1057;p113"/>
          <p:cNvSpPr txBox="1"/>
          <p:nvPr>
            <p:ph idx="1" type="body"/>
          </p:nvPr>
        </p:nvSpPr>
        <p:spPr>
          <a:xfrm>
            <a:off x="713100" y="1082488"/>
            <a:ext cx="7717800" cy="352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500">
              <a:solidFill>
                <a:schemeClr val="dk2"/>
              </a:solidFill>
              <a:latin typeface="Lora"/>
              <a:ea typeface="Lora"/>
              <a:cs typeface="Lora"/>
              <a:sym typeface="Lora"/>
            </a:endParaRPr>
          </a:p>
          <a:p>
            <a:pPr indent="-323850" lvl="0" marL="457200" rtl="0" algn="l">
              <a:spcBef>
                <a:spcPts val="0"/>
              </a:spcBef>
              <a:spcAft>
                <a:spcPts val="0"/>
              </a:spcAft>
              <a:buClr>
                <a:schemeClr val="dk2"/>
              </a:buClr>
              <a:buSzPts val="1500"/>
              <a:buFont typeface="Lora"/>
              <a:buChar char="●"/>
            </a:pPr>
            <a:r>
              <a:rPr lang="en" sz="1500">
                <a:solidFill>
                  <a:schemeClr val="dk2"/>
                </a:solidFill>
                <a:latin typeface="Lora"/>
                <a:ea typeface="Lora"/>
                <a:cs typeface="Lora"/>
                <a:sym typeface="Lora"/>
              </a:rPr>
              <a:t>It would kind of have to be primarily a journal app</a:t>
            </a:r>
            <a:endParaRPr sz="1500">
              <a:solidFill>
                <a:schemeClr val="dk2"/>
              </a:solidFill>
              <a:latin typeface="Lora"/>
              <a:ea typeface="Lora"/>
              <a:cs typeface="Lora"/>
              <a:sym typeface="Lora"/>
            </a:endParaRPr>
          </a:p>
          <a:p>
            <a:pPr indent="-323850" lvl="1" marL="914400" rtl="0" algn="l">
              <a:spcBef>
                <a:spcPts val="0"/>
              </a:spcBef>
              <a:spcAft>
                <a:spcPts val="0"/>
              </a:spcAft>
              <a:buClr>
                <a:schemeClr val="dk2"/>
              </a:buClr>
              <a:buSzPts val="1500"/>
              <a:buFont typeface="Lora"/>
              <a:buChar char="○"/>
            </a:pPr>
            <a:r>
              <a:rPr lang="en" sz="1500">
                <a:solidFill>
                  <a:schemeClr val="dk2"/>
                </a:solidFill>
                <a:latin typeface="Lora"/>
                <a:ea typeface="Lora"/>
                <a:cs typeface="Lora"/>
                <a:sym typeface="Lora"/>
              </a:rPr>
              <a:t>If she’s feeling really emotional she might just put on a playlist and wallow </a:t>
            </a:r>
            <a:endParaRPr sz="1500">
              <a:solidFill>
                <a:schemeClr val="dk2"/>
              </a:solidFill>
              <a:latin typeface="Lora"/>
              <a:ea typeface="Lora"/>
              <a:cs typeface="Lora"/>
              <a:sym typeface="Lora"/>
            </a:endParaRPr>
          </a:p>
          <a:p>
            <a:pPr indent="-323850" lvl="1" marL="914400" rtl="0" algn="l">
              <a:spcBef>
                <a:spcPts val="0"/>
              </a:spcBef>
              <a:spcAft>
                <a:spcPts val="0"/>
              </a:spcAft>
              <a:buClr>
                <a:schemeClr val="dk2"/>
              </a:buClr>
              <a:buSzPts val="1500"/>
              <a:buFont typeface="Lora"/>
              <a:buChar char="○"/>
            </a:pPr>
            <a:r>
              <a:rPr lang="en" sz="1500">
                <a:solidFill>
                  <a:schemeClr val="dk2"/>
                </a:solidFill>
                <a:latin typeface="Lora"/>
                <a:ea typeface="Lora"/>
                <a:cs typeface="Lora"/>
                <a:sym typeface="Lora"/>
              </a:rPr>
              <a:t>Not wanting to put that amount of effort just into picking a song unless she’s in the mood to explore new music or emotions</a:t>
            </a:r>
            <a:endParaRPr sz="1500">
              <a:solidFill>
                <a:schemeClr val="dk2"/>
              </a:solidFill>
              <a:latin typeface="Lora"/>
              <a:ea typeface="Lora"/>
              <a:cs typeface="Lora"/>
              <a:sym typeface="Lora"/>
            </a:endParaRPr>
          </a:p>
          <a:p>
            <a:pPr indent="-323850" lvl="0" marL="457200" rtl="0" algn="l">
              <a:spcBef>
                <a:spcPts val="0"/>
              </a:spcBef>
              <a:spcAft>
                <a:spcPts val="0"/>
              </a:spcAft>
              <a:buClr>
                <a:schemeClr val="dk2"/>
              </a:buClr>
              <a:buSzPts val="1500"/>
              <a:buFont typeface="Lora"/>
              <a:buChar char="●"/>
            </a:pPr>
            <a:r>
              <a:rPr lang="en" sz="1500">
                <a:solidFill>
                  <a:schemeClr val="dk2"/>
                </a:solidFill>
                <a:latin typeface="Lora"/>
                <a:ea typeface="Lora"/>
                <a:cs typeface="Lora"/>
                <a:sym typeface="Lora"/>
              </a:rPr>
              <a:t>Maybe some sort of voice memo feature? Since talking about the problems might feel faster/more organic than journaling </a:t>
            </a:r>
            <a:endParaRPr sz="1500">
              <a:solidFill>
                <a:schemeClr val="dk2"/>
              </a:solidFill>
              <a:latin typeface="Lora"/>
              <a:ea typeface="Lora"/>
              <a:cs typeface="Lora"/>
              <a:sym typeface="Lora"/>
            </a:endParaRPr>
          </a:p>
          <a:p>
            <a:pPr indent="-323850" lvl="0" marL="457200" rtl="0" algn="l">
              <a:spcBef>
                <a:spcPts val="0"/>
              </a:spcBef>
              <a:spcAft>
                <a:spcPts val="0"/>
              </a:spcAft>
              <a:buClr>
                <a:schemeClr val="dk2"/>
              </a:buClr>
              <a:buSzPts val="1500"/>
              <a:buFont typeface="Lora"/>
              <a:buChar char="●"/>
            </a:pPr>
            <a:r>
              <a:rPr lang="en" sz="1500">
                <a:solidFill>
                  <a:schemeClr val="dk2"/>
                </a:solidFill>
                <a:latin typeface="Lora"/>
                <a:ea typeface="Lora"/>
                <a:cs typeface="Lora"/>
                <a:sym typeface="Lora"/>
              </a:rPr>
              <a:t>Journaling could lead to the NLP only suggesting songs that help with wallowing</a:t>
            </a:r>
            <a:endParaRPr sz="1500">
              <a:solidFill>
                <a:schemeClr val="dk2"/>
              </a:solidFill>
              <a:latin typeface="Lora"/>
              <a:ea typeface="Lora"/>
              <a:cs typeface="Lora"/>
              <a:sym typeface="Lora"/>
            </a:endParaRPr>
          </a:p>
          <a:p>
            <a:pPr indent="-323850" lvl="0" marL="457200" rtl="0" algn="l">
              <a:spcBef>
                <a:spcPts val="0"/>
              </a:spcBef>
              <a:spcAft>
                <a:spcPts val="0"/>
              </a:spcAft>
              <a:buClr>
                <a:schemeClr val="dk2"/>
              </a:buClr>
              <a:buSzPts val="1500"/>
              <a:buFont typeface="Lora"/>
              <a:buChar char="●"/>
            </a:pPr>
            <a:r>
              <a:rPr lang="en" sz="1500">
                <a:solidFill>
                  <a:schemeClr val="dk2"/>
                </a:solidFill>
                <a:latin typeface="Lora"/>
                <a:ea typeface="Lora"/>
                <a:cs typeface="Lora"/>
                <a:sym typeface="Lora"/>
              </a:rPr>
              <a:t>She would want a way to filter through genres and specific songs before starting</a:t>
            </a:r>
            <a:endParaRPr sz="1500">
              <a:solidFill>
                <a:schemeClr val="dk2"/>
              </a:solidFill>
              <a:latin typeface="Lora"/>
              <a:ea typeface="Lora"/>
              <a:cs typeface="Lora"/>
              <a:sym typeface="Lora"/>
            </a:endParaRPr>
          </a:p>
          <a:p>
            <a:pPr indent="-323850" lvl="1" marL="914400" rtl="0" algn="l">
              <a:spcBef>
                <a:spcPts val="0"/>
              </a:spcBef>
              <a:spcAft>
                <a:spcPts val="0"/>
              </a:spcAft>
              <a:buClr>
                <a:schemeClr val="dk2"/>
              </a:buClr>
              <a:buSzPts val="1500"/>
              <a:buFont typeface="Lora"/>
              <a:buChar char="○"/>
            </a:pPr>
            <a:r>
              <a:rPr lang="en" sz="1500">
                <a:solidFill>
                  <a:schemeClr val="dk2"/>
                </a:solidFill>
                <a:latin typeface="Lora"/>
                <a:ea typeface="Lora"/>
                <a:cs typeface="Lora"/>
                <a:sym typeface="Lora"/>
              </a:rPr>
              <a:t>Ex. knows she’s going to write about a breakup and being sad but not wanting to hear love songs that are too specific</a:t>
            </a:r>
            <a:endParaRPr sz="1500">
              <a:solidFill>
                <a:schemeClr val="dk2"/>
              </a:solidFill>
              <a:latin typeface="Lora"/>
              <a:ea typeface="Lora"/>
              <a:cs typeface="Lora"/>
              <a:sym typeface="Lora"/>
            </a:endParaRPr>
          </a:p>
          <a:p>
            <a:pPr indent="-323850" lvl="1" marL="914400" rtl="0" algn="l">
              <a:spcBef>
                <a:spcPts val="0"/>
              </a:spcBef>
              <a:spcAft>
                <a:spcPts val="0"/>
              </a:spcAft>
              <a:buClr>
                <a:schemeClr val="dk2"/>
              </a:buClr>
              <a:buSzPts val="1500"/>
              <a:buFont typeface="Lora"/>
              <a:buChar char="○"/>
            </a:pPr>
            <a:r>
              <a:rPr lang="en" sz="1500">
                <a:solidFill>
                  <a:schemeClr val="dk2"/>
                </a:solidFill>
                <a:latin typeface="Lora"/>
                <a:ea typeface="Lora"/>
                <a:cs typeface="Lora"/>
                <a:sym typeface="Lora"/>
              </a:rPr>
              <a:t>Ex. wanting to exclude songs her ex-partner showed her</a:t>
            </a:r>
            <a:endParaRPr sz="1500">
              <a:solidFill>
                <a:schemeClr val="dk2"/>
              </a:solidFill>
              <a:latin typeface="Lora"/>
              <a:ea typeface="Lora"/>
              <a:cs typeface="Lora"/>
              <a:sym typeface="Lora"/>
            </a:endParaRPr>
          </a:p>
        </p:txBody>
      </p:sp>
      <p:sp>
        <p:nvSpPr>
          <p:cNvPr id="1058" name="Google Shape;1058;p113"/>
          <p:cNvSpPr txBox="1"/>
          <p:nvPr>
            <p:ph type="title"/>
          </p:nvPr>
        </p:nvSpPr>
        <p:spPr>
          <a:xfrm>
            <a:off x="713100" y="452325"/>
            <a:ext cx="7717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EXPERIENCE PROTOTYPE RESULTS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41"/>
          <p:cNvSpPr txBox="1"/>
          <p:nvPr>
            <p:ph type="title"/>
          </p:nvPr>
        </p:nvSpPr>
        <p:spPr>
          <a:xfrm>
            <a:off x="3011900" y="836150"/>
            <a:ext cx="5649900" cy="147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400"/>
              <a:t>POV Development</a:t>
            </a:r>
            <a:endParaRPr sz="6400"/>
          </a:p>
        </p:txBody>
      </p:sp>
      <p:pic>
        <p:nvPicPr>
          <p:cNvPr id="502" name="Google Shape;502;p41"/>
          <p:cNvPicPr preferRelativeResize="0"/>
          <p:nvPr/>
        </p:nvPicPr>
        <p:blipFill>
          <a:blip r:embed="rId3">
            <a:alphaModFix amt="40000"/>
          </a:blip>
          <a:stretch>
            <a:fillRect/>
          </a:stretch>
        </p:blipFill>
        <p:spPr>
          <a:xfrm>
            <a:off x="401375" y="451576"/>
            <a:ext cx="2186250" cy="2186276"/>
          </a:xfrm>
          <a:prstGeom prst="rect">
            <a:avLst/>
          </a:prstGeom>
          <a:noFill/>
          <a:ln>
            <a:noFill/>
          </a:ln>
        </p:spPr>
      </p:pic>
      <p:sp>
        <p:nvSpPr>
          <p:cNvPr id="503" name="Google Shape;503;p41"/>
          <p:cNvSpPr/>
          <p:nvPr/>
        </p:nvSpPr>
        <p:spPr>
          <a:xfrm>
            <a:off x="3280475" y="3369425"/>
            <a:ext cx="1424400" cy="14244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0">
                <a:solidFill>
                  <a:schemeClr val="dk1"/>
                </a:solidFill>
              </a:rPr>
              <a:t>🪈</a:t>
            </a:r>
            <a:endParaRPr sz="6000">
              <a:latin typeface="Nunito Sans"/>
              <a:ea typeface="Nunito Sans"/>
              <a:cs typeface="Nunito Sans"/>
              <a:sym typeface="Nunito Sans"/>
            </a:endParaRPr>
          </a:p>
        </p:txBody>
      </p:sp>
      <p:sp>
        <p:nvSpPr>
          <p:cNvPr id="504" name="Google Shape;504;p41"/>
          <p:cNvSpPr/>
          <p:nvPr/>
        </p:nvSpPr>
        <p:spPr>
          <a:xfrm>
            <a:off x="4767469" y="3369425"/>
            <a:ext cx="1424400" cy="14244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6000">
              <a:latin typeface="Nunito Sans"/>
              <a:ea typeface="Nunito Sans"/>
              <a:cs typeface="Nunito Sans"/>
              <a:sym typeface="Nunito Sans"/>
            </a:endParaRPr>
          </a:p>
        </p:txBody>
      </p:sp>
      <p:pic>
        <p:nvPicPr>
          <p:cNvPr id="505" name="Google Shape;505;p41"/>
          <p:cNvPicPr preferRelativeResize="0"/>
          <p:nvPr/>
        </p:nvPicPr>
        <p:blipFill rotWithShape="1">
          <a:blip r:embed="rId4">
            <a:alphaModFix/>
          </a:blip>
          <a:srcRect b="8349" l="13362" r="21422" t="0"/>
          <a:stretch/>
        </p:blipFill>
        <p:spPr>
          <a:xfrm>
            <a:off x="6293408" y="3369425"/>
            <a:ext cx="1424400" cy="1424400"/>
          </a:xfrm>
          <a:prstGeom prst="ellipse">
            <a:avLst/>
          </a:prstGeom>
          <a:noFill/>
          <a:ln cap="flat" cmpd="sng" w="9525">
            <a:solidFill>
              <a:schemeClr val="accent5"/>
            </a:solidFill>
            <a:prstDash val="solid"/>
            <a:round/>
            <a:headEnd len="sm" w="sm" type="none"/>
            <a:tailEnd len="sm" w="sm" type="none"/>
          </a:ln>
        </p:spPr>
      </p:pic>
      <p:sp>
        <p:nvSpPr>
          <p:cNvPr id="506" name="Google Shape;506;p41"/>
          <p:cNvSpPr/>
          <p:nvPr/>
        </p:nvSpPr>
        <p:spPr>
          <a:xfrm>
            <a:off x="1853250" y="2546975"/>
            <a:ext cx="1241275" cy="1246825"/>
          </a:xfrm>
          <a:custGeom>
            <a:rect b="b" l="l" r="r" t="t"/>
            <a:pathLst>
              <a:path extrusionOk="0" h="49873" w="49651">
                <a:moveTo>
                  <a:pt x="0" y="0"/>
                </a:moveTo>
                <a:cubicBezTo>
                  <a:pt x="1538" y="15400"/>
                  <a:pt x="7677" y="32026"/>
                  <a:pt x="19325" y="42218"/>
                </a:cubicBezTo>
                <a:cubicBezTo>
                  <a:pt x="25292" y="47439"/>
                  <a:pt x="34000" y="49291"/>
                  <a:pt x="41921" y="49651"/>
                </a:cubicBezTo>
                <a:cubicBezTo>
                  <a:pt x="44525" y="49769"/>
                  <a:pt x="47806" y="50304"/>
                  <a:pt x="49651" y="48462"/>
                </a:cubicBezTo>
              </a:path>
            </a:pathLst>
          </a:custGeom>
          <a:noFill/>
          <a:ln cap="flat" cmpd="sng" w="19050">
            <a:solidFill>
              <a:schemeClr val="lt1"/>
            </a:solidFill>
            <a:prstDash val="solid"/>
            <a:round/>
            <a:headEnd len="med" w="med" type="none"/>
            <a:tailEnd len="med" w="med" type="triangle"/>
          </a:ln>
        </p:spPr>
      </p:sp>
      <p:pic>
        <p:nvPicPr>
          <p:cNvPr id="507" name="Google Shape;507;p41"/>
          <p:cNvPicPr preferRelativeResize="0"/>
          <p:nvPr/>
        </p:nvPicPr>
        <p:blipFill>
          <a:blip r:embed="rId5">
            <a:alphaModFix/>
          </a:blip>
          <a:stretch>
            <a:fillRect/>
          </a:stretch>
        </p:blipFill>
        <p:spPr>
          <a:xfrm flipH="1" rot="-5400000">
            <a:off x="5031212" y="3613712"/>
            <a:ext cx="935850" cy="9358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lassical Music Month by Slidesgo">
  <a:themeElements>
    <a:clrScheme name="Simple Light">
      <a:dk1>
        <a:srgbClr val="000000"/>
      </a:dk1>
      <a:lt1>
        <a:srgbClr val="FFFFFF"/>
      </a:lt1>
      <a:dk2>
        <a:srgbClr val="361B81"/>
      </a:dk2>
      <a:lt2>
        <a:srgbClr val="FFFFFF"/>
      </a:lt2>
      <a:accent1>
        <a:srgbClr val="E8E4FA"/>
      </a:accent1>
      <a:accent2>
        <a:srgbClr val="C6B3FD"/>
      </a:accent2>
      <a:accent3>
        <a:srgbClr val="B445FF"/>
      </a:accent3>
      <a:accent4>
        <a:srgbClr val="E8E4FA"/>
      </a:accent4>
      <a:accent5>
        <a:srgbClr val="6B44DB"/>
      </a:accent5>
      <a:accent6>
        <a:srgbClr val="361B8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