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Lora"/>
      <p:regular r:id="rId37"/>
      <p:bold r:id="rId38"/>
      <p:italic r:id="rId39"/>
      <p:boldItalic r:id="rId40"/>
    </p:embeddedFont>
    <p:embeddedFont>
      <p:font typeface="Nunito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boldItalic.fntdata"/><Relationship Id="rId20" Type="http://schemas.openxmlformats.org/officeDocument/2006/relationships/slide" Target="slides/slide15.xml"/><Relationship Id="rId42" Type="http://schemas.openxmlformats.org/officeDocument/2006/relationships/font" Target="fonts/NunitoSans-bold.fntdata"/><Relationship Id="rId41" Type="http://schemas.openxmlformats.org/officeDocument/2006/relationships/font" Target="fonts/NunitoSans-regular.fntdata"/><Relationship Id="rId22" Type="http://schemas.openxmlformats.org/officeDocument/2006/relationships/slide" Target="slides/slide17.xml"/><Relationship Id="rId44" Type="http://schemas.openxmlformats.org/officeDocument/2006/relationships/font" Target="fonts/NunitoSans-boldItalic.fntdata"/><Relationship Id="rId21" Type="http://schemas.openxmlformats.org/officeDocument/2006/relationships/slide" Target="slides/slide16.xml"/><Relationship Id="rId43" Type="http://schemas.openxmlformats.org/officeDocument/2006/relationships/font" Target="fonts/NunitoSans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Lora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Lora-italic.fntdata"/><Relationship Id="rId16" Type="http://schemas.openxmlformats.org/officeDocument/2006/relationships/slide" Target="slides/slide11.xml"/><Relationship Id="rId38" Type="http://schemas.openxmlformats.org/officeDocument/2006/relationships/font" Target="fonts/Lora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4c3895d81d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4c3895d81d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4c3895d81d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4c3895d81d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4c3895d81d_0_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4c3895d81d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4c3895d81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4c3895d81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“I lean on my creative and improvisation skills with my personal music more than anything I do at my day-job”.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4c3895d81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4c3895d81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4c3ebc0378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4c3ebc0378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Says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Does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Uses an app called Daisie to meet musicians to collab with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Thinks 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Collaborating on music makes it better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Feels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Frustrated when she feels that there’s an imbalance in the collaboration in terms of </a:t>
            </a:r>
            <a:r>
              <a:rPr lang="en">
                <a:solidFill>
                  <a:schemeClr val="dk1"/>
                </a:solidFill>
              </a:rPr>
              <a:t>skill sets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she sometimes feels like she’s giving more than she’s getting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4c3895d81d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24c3895d81d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4c3895d81d_0_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24c3895d81d_0_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4c3895d81d_0_7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24c3895d81d_0_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4c3895d81d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24c3895d81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“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love music, I just saw what everyone who I was shooting for was doing with their personal lives, and I was like </a:t>
            </a: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SHIT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883f0105d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883f0105d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24c3895d81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24c3895d81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4c3ebc037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24c3ebc037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Says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[When </a:t>
            </a:r>
            <a:r>
              <a:rPr lang="en">
                <a:solidFill>
                  <a:schemeClr val="dk1"/>
                </a:solidFill>
              </a:rPr>
              <a:t>discussing</a:t>
            </a:r>
            <a:r>
              <a:rPr lang="en">
                <a:solidFill>
                  <a:schemeClr val="dk1"/>
                </a:solidFill>
              </a:rPr>
              <a:t> his music YouTube channel]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Does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Puts a 6 hour limit on how long he’ll spend editing a music video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Thinks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Professional musicians are constantly needing to find other sources of revenue to supplement their income.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Feels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Quite sad about the fact that it’s </a:t>
            </a:r>
            <a:r>
              <a:rPr lang="en">
                <a:solidFill>
                  <a:schemeClr val="dk1"/>
                </a:solidFill>
              </a:rPr>
              <a:t>difficult</a:t>
            </a:r>
            <a:r>
              <a:rPr lang="en">
                <a:solidFill>
                  <a:schemeClr val="dk1"/>
                </a:solidFill>
              </a:rPr>
              <a:t> to make money doing what he loves to do most in this world, which is play guitar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4c3895d81d_0_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24c3895d81d_0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24c3895d81d_0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24c3895d81d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There are a multitude of amazing musicians whose music isn’t popular purely due to a lack of marketing.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4c3895d81d_0_8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24c3895d81d_0_8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883f0105dc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2883f0105dc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4c3895d81d_0_8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24c3895d81d_0_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conduct additional interviews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particularly with musicians at lower skill levels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attend music-related events in the </a:t>
            </a:r>
            <a:r>
              <a:rPr lang="en"/>
              <a:t>community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for needfinding purposes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brainstorming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883f0105dc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2883f0105dc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883f0105dc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883f0105dc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4c38ff59a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24c38ff59a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4c35958f54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4c35958f54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All 4 of us seemed to be generally interested in exploring various ways that musicians can collaborate with one another.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thought that focusing our problem domain specifically on people who create music might lead to an interesting problem for us to try to solve.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Ellie is a musician, so it’s helpful to have an insider in that regard on our team.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24c38ff59a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24c38ff59a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4c38ff59a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24c38ff59a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4c35958f54_2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4c35958f54_2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4c35958f54_2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4c35958f54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Grader Notes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Between these 3 interviewees, we had a nice mix of backgrounds / experiences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While all 3 fit under the category of “musician,” they all do very different things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Each person is an </a:t>
            </a:r>
            <a:r>
              <a:rPr lang="en"/>
              <a:t>acquaintance</a:t>
            </a:r>
            <a:r>
              <a:rPr lang="en"/>
              <a:t> of one of the team members, so </a:t>
            </a:r>
            <a:r>
              <a:rPr lang="en"/>
              <a:t>recruiting</a:t>
            </a:r>
            <a:r>
              <a:rPr lang="en"/>
              <a:t> wasn’t a big obstacle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Elliott was our extreme user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professional guitarist (actively does gigs)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classically trained (Master’s degree in Music from USC)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he runs a YouTube channel dedicated to guitar content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he teaches/plays music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4c3ebc037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4c3ebc037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High-level Question Topics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Delved into their </a:t>
            </a:r>
            <a:r>
              <a:rPr lang="en"/>
              <a:t>background</a:t>
            </a:r>
            <a:r>
              <a:rPr lang="en"/>
              <a:t> a bit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Music collaboration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Music </a:t>
            </a:r>
            <a:r>
              <a:rPr lang="en"/>
              <a:t>creation</a:t>
            </a:r>
            <a:r>
              <a:rPr lang="en"/>
              <a:t> process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Music discovery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Sharing of music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883f0105dc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2883f0105dc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“I was interested in having a show and curating music for other people to enjoy. I was very much looking forward to a </a:t>
            </a:r>
            <a:r>
              <a:rPr b="1" lang="en">
                <a:solidFill>
                  <a:schemeClr val="dk1"/>
                </a:solidFill>
              </a:rPr>
              <a:t>community</a:t>
            </a:r>
            <a:r>
              <a:rPr lang="en">
                <a:solidFill>
                  <a:schemeClr val="dk1"/>
                </a:solidFill>
              </a:rPr>
              <a:t> of other people who liked music.”  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4c3ebc0378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4c3ebc0378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4c3ebc0378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4c3ebc0378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Says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Does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Joined anonymou Discord group for the sole purpose of discussing music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Thinks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Differentiates avg </a:t>
            </a:r>
            <a:r>
              <a:rPr lang="en">
                <a:solidFill>
                  <a:schemeClr val="dk1"/>
                </a:solidFill>
              </a:rPr>
              <a:t>radio</a:t>
            </a:r>
            <a:r>
              <a:rPr lang="en">
                <a:solidFill>
                  <a:schemeClr val="dk1"/>
                </a:solidFill>
              </a:rPr>
              <a:t> DJ from a DJ who DJs as an art form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Feels </a:t>
            </a:r>
            <a:r>
              <a:rPr lang="en">
                <a:solidFill>
                  <a:schemeClr val="dk1"/>
                </a:solidFill>
              </a:rPr>
              <a:t>overwhelmed</a:t>
            </a:r>
            <a:r>
              <a:rPr lang="en">
                <a:solidFill>
                  <a:schemeClr val="dk1"/>
                </a:solidFill>
              </a:rPr>
              <a:t> by all the music there is to listen to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683413" y="949175"/>
            <a:ext cx="5876100" cy="2401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003223" y="3579650"/>
            <a:ext cx="2734800" cy="738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-7050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050" y="4421625"/>
            <a:ext cx="720600" cy="7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hasCustomPrompt="1" type="title"/>
          </p:nvPr>
        </p:nvSpPr>
        <p:spPr>
          <a:xfrm>
            <a:off x="1953600" y="1820613"/>
            <a:ext cx="5235900" cy="111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/>
          <p:nvPr>
            <p:ph idx="1" type="subTitle"/>
          </p:nvPr>
        </p:nvSpPr>
        <p:spPr>
          <a:xfrm>
            <a:off x="1954400" y="2902313"/>
            <a:ext cx="5235900" cy="4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CUSTOM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idx="1" type="subTitle"/>
          </p:nvPr>
        </p:nvSpPr>
        <p:spPr>
          <a:xfrm>
            <a:off x="1715938" y="1755788"/>
            <a:ext cx="27192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hasCustomPrompt="1" type="title"/>
          </p:nvPr>
        </p:nvSpPr>
        <p:spPr>
          <a:xfrm>
            <a:off x="713400" y="1994694"/>
            <a:ext cx="960300" cy="4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/>
          <p:nvPr>
            <p:ph idx="2" type="subTitle"/>
          </p:nvPr>
        </p:nvSpPr>
        <p:spPr>
          <a:xfrm>
            <a:off x="1715950" y="2065747"/>
            <a:ext cx="271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86" name="Google Shape;86;p13"/>
          <p:cNvSpPr txBox="1"/>
          <p:nvPr>
            <p:ph hasCustomPrompt="1" idx="3" type="title"/>
          </p:nvPr>
        </p:nvSpPr>
        <p:spPr>
          <a:xfrm>
            <a:off x="4708925" y="1994694"/>
            <a:ext cx="960300" cy="4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/>
          <p:nvPr>
            <p:ph hasCustomPrompt="1" idx="4" type="title"/>
          </p:nvPr>
        </p:nvSpPr>
        <p:spPr>
          <a:xfrm>
            <a:off x="713400" y="3602788"/>
            <a:ext cx="960300" cy="46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/>
          <p:nvPr>
            <p:ph hasCustomPrompt="1" idx="5" type="title"/>
          </p:nvPr>
        </p:nvSpPr>
        <p:spPr>
          <a:xfrm>
            <a:off x="4708973" y="3602788"/>
            <a:ext cx="960300" cy="46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/>
          <p:nvPr>
            <p:ph idx="6" type="subTitle"/>
          </p:nvPr>
        </p:nvSpPr>
        <p:spPr>
          <a:xfrm>
            <a:off x="5711513" y="1755788"/>
            <a:ext cx="27192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90" name="Google Shape;90;p13"/>
          <p:cNvSpPr txBox="1"/>
          <p:nvPr>
            <p:ph idx="7" type="subTitle"/>
          </p:nvPr>
        </p:nvSpPr>
        <p:spPr>
          <a:xfrm>
            <a:off x="5711525" y="2065747"/>
            <a:ext cx="271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91" name="Google Shape;91;p13"/>
          <p:cNvSpPr txBox="1"/>
          <p:nvPr>
            <p:ph idx="8" type="subTitle"/>
          </p:nvPr>
        </p:nvSpPr>
        <p:spPr>
          <a:xfrm>
            <a:off x="1715938" y="3323739"/>
            <a:ext cx="27192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92" name="Google Shape;92;p13"/>
          <p:cNvSpPr txBox="1"/>
          <p:nvPr>
            <p:ph idx="9" type="subTitle"/>
          </p:nvPr>
        </p:nvSpPr>
        <p:spPr>
          <a:xfrm>
            <a:off x="1715950" y="3637510"/>
            <a:ext cx="271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93" name="Google Shape;93;p13"/>
          <p:cNvSpPr txBox="1"/>
          <p:nvPr>
            <p:ph idx="13" type="subTitle"/>
          </p:nvPr>
        </p:nvSpPr>
        <p:spPr>
          <a:xfrm>
            <a:off x="5711513" y="3323739"/>
            <a:ext cx="27192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94" name="Google Shape;94;p13"/>
          <p:cNvSpPr txBox="1"/>
          <p:nvPr>
            <p:ph idx="14" type="subTitle"/>
          </p:nvPr>
        </p:nvSpPr>
        <p:spPr>
          <a:xfrm>
            <a:off x="5711525" y="3637510"/>
            <a:ext cx="271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95" name="Google Shape;95;p13"/>
          <p:cNvSpPr txBox="1"/>
          <p:nvPr>
            <p:ph idx="15" type="title"/>
          </p:nvPr>
        </p:nvSpPr>
        <p:spPr>
          <a:xfrm>
            <a:off x="2171700" y="452325"/>
            <a:ext cx="480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13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" name="Google Shape;97;p13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98" name="Google Shape;98;p13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99" name="Google Shape;99;p13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100" name="Google Shape;100;p13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1" name="Google Shape;101;p13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2" name="Google Shape;102;p13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3" name="Google Shape;103;p13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104" name="Google Shape;104;p13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5" name="Google Shape;105;p13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" name="Google Shape;106;p13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" name="Google Shape;107;p13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8" name="Google Shape;108;p13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09" name="Google Shape;109;p13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110" name="Google Shape;110;p13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" name="Google Shape;111;p13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4"/>
          <p:cNvSpPr txBox="1"/>
          <p:nvPr>
            <p:ph type="title"/>
          </p:nvPr>
        </p:nvSpPr>
        <p:spPr>
          <a:xfrm>
            <a:off x="2037750" y="3076625"/>
            <a:ext cx="3257700" cy="4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2pPr>
            <a:lvl3pPr lvl="2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3pPr>
            <a:lvl4pPr lvl="3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4pPr>
            <a:lvl5pPr lvl="4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5pPr>
            <a:lvl6pPr lvl="5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6pPr>
            <a:lvl7pPr lvl="6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7pPr>
            <a:lvl8pPr lvl="7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8pPr>
            <a:lvl9pPr lvl="8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9pPr>
          </a:lstStyle>
          <a:p/>
        </p:txBody>
      </p:sp>
      <p:sp>
        <p:nvSpPr>
          <p:cNvPr id="115" name="Google Shape;115;p14"/>
          <p:cNvSpPr txBox="1"/>
          <p:nvPr>
            <p:ph idx="1" type="subTitle"/>
          </p:nvPr>
        </p:nvSpPr>
        <p:spPr>
          <a:xfrm>
            <a:off x="2037750" y="1586050"/>
            <a:ext cx="5781900" cy="13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600"/>
            </a:lvl9pPr>
          </a:lstStyle>
          <a:p/>
        </p:txBody>
      </p:sp>
      <p:sp>
        <p:nvSpPr>
          <p:cNvPr id="116" name="Google Shape;116;p14"/>
          <p:cNvSpPr/>
          <p:nvPr/>
        </p:nvSpPr>
        <p:spPr>
          <a:xfrm>
            <a:off x="-7050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4"/>
          <p:cNvSpPr/>
          <p:nvPr/>
        </p:nvSpPr>
        <p:spPr>
          <a:xfrm>
            <a:off x="-7050" y="4421625"/>
            <a:ext cx="720600" cy="7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4"/>
          <p:cNvSpPr/>
          <p:nvPr/>
        </p:nvSpPr>
        <p:spPr>
          <a:xfrm>
            <a:off x="171778" y="4652332"/>
            <a:ext cx="362945" cy="260986"/>
          </a:xfrm>
          <a:custGeom>
            <a:rect b="b" l="l" r="r" t="t"/>
            <a:pathLst>
              <a:path extrusionOk="0" h="11040" w="15353">
                <a:moveTo>
                  <a:pt x="4069" y="1"/>
                </a:moveTo>
                <a:lnTo>
                  <a:pt x="976" y="4693"/>
                </a:lnTo>
                <a:cubicBezTo>
                  <a:pt x="380" y="5561"/>
                  <a:pt x="0" y="6483"/>
                  <a:pt x="0" y="7568"/>
                </a:cubicBezTo>
                <a:cubicBezTo>
                  <a:pt x="0" y="9738"/>
                  <a:pt x="1600" y="11013"/>
                  <a:pt x="3336" y="11013"/>
                </a:cubicBezTo>
                <a:cubicBezTo>
                  <a:pt x="5262" y="11013"/>
                  <a:pt x="6673" y="9575"/>
                  <a:pt x="6673" y="7568"/>
                </a:cubicBezTo>
                <a:cubicBezTo>
                  <a:pt x="6673" y="6456"/>
                  <a:pt x="6211" y="5398"/>
                  <a:pt x="5235" y="4747"/>
                </a:cubicBezTo>
                <a:lnTo>
                  <a:pt x="7296" y="28"/>
                </a:lnTo>
                <a:lnTo>
                  <a:pt x="7296" y="1"/>
                </a:lnTo>
                <a:close/>
                <a:moveTo>
                  <a:pt x="12179" y="1"/>
                </a:moveTo>
                <a:lnTo>
                  <a:pt x="9087" y="4693"/>
                </a:lnTo>
                <a:cubicBezTo>
                  <a:pt x="8490" y="5561"/>
                  <a:pt x="8110" y="6483"/>
                  <a:pt x="8110" y="7568"/>
                </a:cubicBezTo>
                <a:cubicBezTo>
                  <a:pt x="8110" y="9738"/>
                  <a:pt x="9710" y="11040"/>
                  <a:pt x="11419" y="11040"/>
                </a:cubicBezTo>
                <a:cubicBezTo>
                  <a:pt x="13372" y="11040"/>
                  <a:pt x="14783" y="9575"/>
                  <a:pt x="14783" y="7568"/>
                </a:cubicBezTo>
                <a:cubicBezTo>
                  <a:pt x="14783" y="6456"/>
                  <a:pt x="14321" y="5398"/>
                  <a:pt x="13291" y="4720"/>
                </a:cubicBezTo>
                <a:lnTo>
                  <a:pt x="1535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/>
          <p:nvPr/>
        </p:nvSpPr>
        <p:spPr>
          <a:xfrm>
            <a:off x="8430725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5"/>
          <p:cNvSpPr txBox="1"/>
          <p:nvPr>
            <p:ph type="title"/>
          </p:nvPr>
        </p:nvSpPr>
        <p:spPr>
          <a:xfrm>
            <a:off x="2357240" y="2308050"/>
            <a:ext cx="3361500" cy="80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2" name="Google Shape;122;p15"/>
          <p:cNvSpPr txBox="1"/>
          <p:nvPr>
            <p:ph hasCustomPrompt="1" idx="2" type="title"/>
          </p:nvPr>
        </p:nvSpPr>
        <p:spPr>
          <a:xfrm>
            <a:off x="6283375" y="2202301"/>
            <a:ext cx="1359300" cy="79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23" name="Google Shape;123;p15"/>
          <p:cNvSpPr txBox="1"/>
          <p:nvPr>
            <p:ph idx="1" type="subTitle"/>
          </p:nvPr>
        </p:nvSpPr>
        <p:spPr>
          <a:xfrm>
            <a:off x="2992340" y="3033024"/>
            <a:ext cx="27264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24" name="Google Shape;124;p15"/>
          <p:cNvSpPr/>
          <p:nvPr/>
        </p:nvSpPr>
        <p:spPr>
          <a:xfrm>
            <a:off x="8430725" y="0"/>
            <a:ext cx="720600" cy="7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14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6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127" name="Google Shape;127;p16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128" name="Google Shape;128;p16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129" name="Google Shape;129;p16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30" name="Google Shape;130;p16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31" name="Google Shape;131;p16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32" name="Google Shape;132;p16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133" name="Google Shape;133;p16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4" name="Google Shape;134;p16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5" name="Google Shape;135;p16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" name="Google Shape;136;p16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7" name="Google Shape;137;p16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38" name="Google Shape;138;p16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139" name="Google Shape;139;p16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0" name="Google Shape;140;p16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41" name="Google Shape;141;p16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2" name="Google Shape;142;p16"/>
          <p:cNvSpPr txBox="1"/>
          <p:nvPr>
            <p:ph idx="1" type="subTitle"/>
          </p:nvPr>
        </p:nvSpPr>
        <p:spPr>
          <a:xfrm>
            <a:off x="1466898" y="3534375"/>
            <a:ext cx="25125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43" name="Google Shape;143;p16"/>
          <p:cNvSpPr txBox="1"/>
          <p:nvPr>
            <p:ph idx="2" type="subTitle"/>
          </p:nvPr>
        </p:nvSpPr>
        <p:spPr>
          <a:xfrm>
            <a:off x="1466995" y="3927296"/>
            <a:ext cx="2512500" cy="6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44" name="Google Shape;144;p16"/>
          <p:cNvSpPr txBox="1"/>
          <p:nvPr>
            <p:ph idx="3" type="subTitle"/>
          </p:nvPr>
        </p:nvSpPr>
        <p:spPr>
          <a:xfrm>
            <a:off x="5037898" y="3534375"/>
            <a:ext cx="25125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45" name="Google Shape;145;p16"/>
          <p:cNvSpPr txBox="1"/>
          <p:nvPr>
            <p:ph idx="4" type="subTitle"/>
          </p:nvPr>
        </p:nvSpPr>
        <p:spPr>
          <a:xfrm>
            <a:off x="5037995" y="3927296"/>
            <a:ext cx="2512500" cy="6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46" name="Google Shape;146;p16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TITLE_AND_TWO_COLUMNS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"/>
          <p:cNvSpPr/>
          <p:nvPr/>
        </p:nvSpPr>
        <p:spPr>
          <a:xfrm>
            <a:off x="4910675" y="0"/>
            <a:ext cx="4233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7"/>
          <p:cNvSpPr txBox="1"/>
          <p:nvPr>
            <p:ph idx="1" type="subTitle"/>
          </p:nvPr>
        </p:nvSpPr>
        <p:spPr>
          <a:xfrm>
            <a:off x="5854325" y="815750"/>
            <a:ext cx="24597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50" name="Google Shape;150;p17"/>
          <p:cNvSpPr txBox="1"/>
          <p:nvPr>
            <p:ph idx="2" type="subTitle"/>
          </p:nvPr>
        </p:nvSpPr>
        <p:spPr>
          <a:xfrm>
            <a:off x="5854325" y="1125125"/>
            <a:ext cx="2459700" cy="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" name="Google Shape;151;p17"/>
          <p:cNvSpPr txBox="1"/>
          <p:nvPr>
            <p:ph idx="3" type="subTitle"/>
          </p:nvPr>
        </p:nvSpPr>
        <p:spPr>
          <a:xfrm>
            <a:off x="5854325" y="2094363"/>
            <a:ext cx="24597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52" name="Google Shape;152;p17"/>
          <p:cNvSpPr txBox="1"/>
          <p:nvPr>
            <p:ph idx="4" type="subTitle"/>
          </p:nvPr>
        </p:nvSpPr>
        <p:spPr>
          <a:xfrm>
            <a:off x="5854325" y="2401867"/>
            <a:ext cx="2459700" cy="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17"/>
          <p:cNvSpPr txBox="1"/>
          <p:nvPr>
            <p:ph idx="5" type="subTitle"/>
          </p:nvPr>
        </p:nvSpPr>
        <p:spPr>
          <a:xfrm>
            <a:off x="5854325" y="3371100"/>
            <a:ext cx="24597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54" name="Google Shape;154;p17"/>
          <p:cNvSpPr txBox="1"/>
          <p:nvPr>
            <p:ph idx="6" type="subTitle"/>
          </p:nvPr>
        </p:nvSpPr>
        <p:spPr>
          <a:xfrm>
            <a:off x="5854325" y="3684150"/>
            <a:ext cx="2459700" cy="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5" name="Google Shape;155;p17"/>
          <p:cNvSpPr txBox="1"/>
          <p:nvPr>
            <p:ph type="title"/>
          </p:nvPr>
        </p:nvSpPr>
        <p:spPr>
          <a:xfrm>
            <a:off x="1076250" y="1833000"/>
            <a:ext cx="27582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_1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8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158" name="Google Shape;158;p18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159" name="Google Shape;159;p18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160" name="Google Shape;160;p18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1" name="Google Shape;161;p18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2" name="Google Shape;162;p18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3" name="Google Shape;163;p18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164" name="Google Shape;164;p18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5" name="Google Shape;165;p18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6" name="Google Shape;166;p18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7" name="Google Shape;167;p18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8" name="Google Shape;168;p18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69" name="Google Shape;169;p18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170" name="Google Shape;170;p18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1" name="Google Shape;171;p18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72" name="Google Shape;172;p18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8"/>
          <p:cNvSpPr txBox="1"/>
          <p:nvPr>
            <p:ph idx="1" type="subTitle"/>
          </p:nvPr>
        </p:nvSpPr>
        <p:spPr>
          <a:xfrm>
            <a:off x="1029900" y="3091347"/>
            <a:ext cx="1968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74" name="Google Shape;174;p18"/>
          <p:cNvSpPr txBox="1"/>
          <p:nvPr>
            <p:ph idx="2" type="subTitle"/>
          </p:nvPr>
        </p:nvSpPr>
        <p:spPr>
          <a:xfrm>
            <a:off x="1029900" y="3385554"/>
            <a:ext cx="1968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75" name="Google Shape;175;p18"/>
          <p:cNvSpPr txBox="1"/>
          <p:nvPr>
            <p:ph idx="3" type="subTitle"/>
          </p:nvPr>
        </p:nvSpPr>
        <p:spPr>
          <a:xfrm>
            <a:off x="3594600" y="3091347"/>
            <a:ext cx="1968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76" name="Google Shape;176;p18"/>
          <p:cNvSpPr txBox="1"/>
          <p:nvPr>
            <p:ph idx="4" type="subTitle"/>
          </p:nvPr>
        </p:nvSpPr>
        <p:spPr>
          <a:xfrm>
            <a:off x="3594600" y="3385554"/>
            <a:ext cx="1968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77" name="Google Shape;177;p18"/>
          <p:cNvSpPr txBox="1"/>
          <p:nvPr>
            <p:ph idx="5" type="subTitle"/>
          </p:nvPr>
        </p:nvSpPr>
        <p:spPr>
          <a:xfrm>
            <a:off x="6159300" y="3091347"/>
            <a:ext cx="1968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78" name="Google Shape;178;p18"/>
          <p:cNvSpPr txBox="1"/>
          <p:nvPr>
            <p:ph idx="6" type="subTitle"/>
          </p:nvPr>
        </p:nvSpPr>
        <p:spPr>
          <a:xfrm>
            <a:off x="6159300" y="3385554"/>
            <a:ext cx="1968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79" name="Google Shape;179;p18"/>
          <p:cNvSpPr txBox="1"/>
          <p:nvPr>
            <p:ph hasCustomPrompt="1" type="title"/>
          </p:nvPr>
        </p:nvSpPr>
        <p:spPr>
          <a:xfrm>
            <a:off x="1634200" y="2166810"/>
            <a:ext cx="7602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80" name="Google Shape;180;p18"/>
          <p:cNvSpPr txBox="1"/>
          <p:nvPr>
            <p:ph hasCustomPrompt="1" idx="7" type="title"/>
          </p:nvPr>
        </p:nvSpPr>
        <p:spPr>
          <a:xfrm>
            <a:off x="4191900" y="2166810"/>
            <a:ext cx="7602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81" name="Google Shape;181;p18"/>
          <p:cNvSpPr txBox="1"/>
          <p:nvPr>
            <p:ph hasCustomPrompt="1" idx="8" type="title"/>
          </p:nvPr>
        </p:nvSpPr>
        <p:spPr>
          <a:xfrm>
            <a:off x="6763500" y="2166810"/>
            <a:ext cx="7602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82" name="Google Shape;182;p18"/>
          <p:cNvSpPr txBox="1"/>
          <p:nvPr>
            <p:ph idx="9"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9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185" name="Google Shape;185;p19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186" name="Google Shape;186;p19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187" name="Google Shape;187;p19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8" name="Google Shape;188;p19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9" name="Google Shape;189;p19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0" name="Google Shape;190;p19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191" name="Google Shape;191;p19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2" name="Google Shape;192;p19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3" name="Google Shape;193;p19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4" name="Google Shape;194;p19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5" name="Google Shape;195;p19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96" name="Google Shape;196;p19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197" name="Google Shape;197;p19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8" name="Google Shape;198;p19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99" name="Google Shape;199;p19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9"/>
          <p:cNvSpPr txBox="1"/>
          <p:nvPr>
            <p:ph idx="1" type="subTitle"/>
          </p:nvPr>
        </p:nvSpPr>
        <p:spPr>
          <a:xfrm>
            <a:off x="1052406" y="2065788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01" name="Google Shape;201;p19"/>
          <p:cNvSpPr txBox="1"/>
          <p:nvPr>
            <p:ph idx="2" type="subTitle"/>
          </p:nvPr>
        </p:nvSpPr>
        <p:spPr>
          <a:xfrm>
            <a:off x="1052479" y="2354512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02" name="Google Shape;202;p19"/>
          <p:cNvSpPr txBox="1"/>
          <p:nvPr>
            <p:ph idx="3" type="subTitle"/>
          </p:nvPr>
        </p:nvSpPr>
        <p:spPr>
          <a:xfrm>
            <a:off x="3629100" y="2065788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03" name="Google Shape;203;p19"/>
          <p:cNvSpPr txBox="1"/>
          <p:nvPr>
            <p:ph idx="4" type="subTitle"/>
          </p:nvPr>
        </p:nvSpPr>
        <p:spPr>
          <a:xfrm>
            <a:off x="3629100" y="2354516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04" name="Google Shape;204;p19"/>
          <p:cNvSpPr txBox="1"/>
          <p:nvPr>
            <p:ph idx="5" type="subTitle"/>
          </p:nvPr>
        </p:nvSpPr>
        <p:spPr>
          <a:xfrm>
            <a:off x="6205794" y="2065788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05" name="Google Shape;205;p19"/>
          <p:cNvSpPr txBox="1"/>
          <p:nvPr>
            <p:ph idx="6" type="subTitle"/>
          </p:nvPr>
        </p:nvSpPr>
        <p:spPr>
          <a:xfrm>
            <a:off x="6205794" y="2354516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06" name="Google Shape;206;p19"/>
          <p:cNvSpPr txBox="1"/>
          <p:nvPr>
            <p:ph idx="7" type="subTitle"/>
          </p:nvPr>
        </p:nvSpPr>
        <p:spPr>
          <a:xfrm>
            <a:off x="1052406" y="3437584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07" name="Google Shape;207;p19"/>
          <p:cNvSpPr txBox="1"/>
          <p:nvPr>
            <p:ph idx="8" type="subTitle"/>
          </p:nvPr>
        </p:nvSpPr>
        <p:spPr>
          <a:xfrm>
            <a:off x="1052479" y="3731638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08" name="Google Shape;208;p19"/>
          <p:cNvSpPr txBox="1"/>
          <p:nvPr>
            <p:ph idx="9" type="subTitle"/>
          </p:nvPr>
        </p:nvSpPr>
        <p:spPr>
          <a:xfrm>
            <a:off x="3629100" y="3437571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09" name="Google Shape;209;p19"/>
          <p:cNvSpPr txBox="1"/>
          <p:nvPr>
            <p:ph idx="13" type="subTitle"/>
          </p:nvPr>
        </p:nvSpPr>
        <p:spPr>
          <a:xfrm>
            <a:off x="3629100" y="3731639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10" name="Google Shape;210;p19"/>
          <p:cNvSpPr txBox="1"/>
          <p:nvPr>
            <p:ph idx="14" type="subTitle"/>
          </p:nvPr>
        </p:nvSpPr>
        <p:spPr>
          <a:xfrm>
            <a:off x="6205794" y="3437571"/>
            <a:ext cx="18858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11" name="Google Shape;211;p19"/>
          <p:cNvSpPr txBox="1"/>
          <p:nvPr>
            <p:ph idx="15" type="subTitle"/>
          </p:nvPr>
        </p:nvSpPr>
        <p:spPr>
          <a:xfrm>
            <a:off x="6205794" y="3731639"/>
            <a:ext cx="18858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12" name="Google Shape;212;p19"/>
          <p:cNvSpPr txBox="1"/>
          <p:nvPr>
            <p:ph type="title"/>
          </p:nvPr>
        </p:nvSpPr>
        <p:spPr>
          <a:xfrm>
            <a:off x="934800" y="452325"/>
            <a:ext cx="727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2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20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215" name="Google Shape;215;p20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216" name="Google Shape;216;p20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217" name="Google Shape;217;p20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8" name="Google Shape;218;p20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9" name="Google Shape;219;p20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0" name="Google Shape;220;p20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21" name="Google Shape;221;p20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2" name="Google Shape;222;p20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3" name="Google Shape;223;p20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4" name="Google Shape;224;p20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5" name="Google Shape;225;p20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26" name="Google Shape;226;p20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227" name="Google Shape;227;p20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8" name="Google Shape;228;p20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29" name="Google Shape;229;p20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0"/>
          <p:cNvSpPr txBox="1"/>
          <p:nvPr>
            <p:ph idx="1" type="subTitle"/>
          </p:nvPr>
        </p:nvSpPr>
        <p:spPr>
          <a:xfrm>
            <a:off x="1848863" y="1713800"/>
            <a:ext cx="25464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31" name="Google Shape;231;p20"/>
          <p:cNvSpPr txBox="1"/>
          <p:nvPr>
            <p:ph idx="2" type="subTitle"/>
          </p:nvPr>
        </p:nvSpPr>
        <p:spPr>
          <a:xfrm>
            <a:off x="1848865" y="2017408"/>
            <a:ext cx="25464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  <p:sp>
        <p:nvSpPr>
          <p:cNvPr id="232" name="Google Shape;232;p20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3" name="Google Shape;233;p20"/>
          <p:cNvSpPr txBox="1"/>
          <p:nvPr>
            <p:ph idx="3" type="subTitle"/>
          </p:nvPr>
        </p:nvSpPr>
        <p:spPr>
          <a:xfrm>
            <a:off x="1848863" y="3237800"/>
            <a:ext cx="25464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34" name="Google Shape;234;p20"/>
          <p:cNvSpPr txBox="1"/>
          <p:nvPr>
            <p:ph idx="4" type="subTitle"/>
          </p:nvPr>
        </p:nvSpPr>
        <p:spPr>
          <a:xfrm>
            <a:off x="1848865" y="3541408"/>
            <a:ext cx="25464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  <p:sp>
        <p:nvSpPr>
          <p:cNvPr id="235" name="Google Shape;235;p20"/>
          <p:cNvSpPr txBox="1"/>
          <p:nvPr>
            <p:ph idx="5" type="subTitle"/>
          </p:nvPr>
        </p:nvSpPr>
        <p:spPr>
          <a:xfrm>
            <a:off x="5877291" y="1713800"/>
            <a:ext cx="25464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36" name="Google Shape;236;p20"/>
          <p:cNvSpPr txBox="1"/>
          <p:nvPr>
            <p:ph idx="6" type="subTitle"/>
          </p:nvPr>
        </p:nvSpPr>
        <p:spPr>
          <a:xfrm>
            <a:off x="5877291" y="2017408"/>
            <a:ext cx="25464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  <p:sp>
        <p:nvSpPr>
          <p:cNvPr id="237" name="Google Shape;237;p20"/>
          <p:cNvSpPr txBox="1"/>
          <p:nvPr>
            <p:ph idx="7" type="subTitle"/>
          </p:nvPr>
        </p:nvSpPr>
        <p:spPr>
          <a:xfrm>
            <a:off x="5877291" y="3237800"/>
            <a:ext cx="25464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38" name="Google Shape;238;p20"/>
          <p:cNvSpPr txBox="1"/>
          <p:nvPr>
            <p:ph idx="8" type="subTitle"/>
          </p:nvPr>
        </p:nvSpPr>
        <p:spPr>
          <a:xfrm>
            <a:off x="5877291" y="3541408"/>
            <a:ext cx="25464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4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hasCustomPrompt="1" type="title"/>
          </p:nvPr>
        </p:nvSpPr>
        <p:spPr>
          <a:xfrm>
            <a:off x="1488750" y="2109738"/>
            <a:ext cx="1234500" cy="9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410901" y="3117063"/>
            <a:ext cx="2420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16" name="Google Shape;16;p3"/>
          <p:cNvSpPr txBox="1"/>
          <p:nvPr>
            <p:ph idx="2" type="title"/>
          </p:nvPr>
        </p:nvSpPr>
        <p:spPr>
          <a:xfrm>
            <a:off x="3410900" y="2381050"/>
            <a:ext cx="4492200" cy="80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/>
          <p:nvPr/>
        </p:nvSpPr>
        <p:spPr>
          <a:xfrm>
            <a:off x="-7050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166097" y="4623065"/>
            <a:ext cx="374305" cy="31951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7050" y="4421625"/>
            <a:ext cx="720600" cy="7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2_1_2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21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241" name="Google Shape;241;p21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242" name="Google Shape;242;p21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243" name="Google Shape;243;p21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44" name="Google Shape;244;p21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45" name="Google Shape;245;p21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46" name="Google Shape;246;p21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47" name="Google Shape;247;p21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8" name="Google Shape;248;p21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9" name="Google Shape;249;p21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0" name="Google Shape;250;p21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1" name="Google Shape;251;p21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52" name="Google Shape;252;p21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253" name="Google Shape;253;p21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4" name="Google Shape;254;p21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55" name="Google Shape;255;p21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1"/>
          <p:cNvSpPr txBox="1"/>
          <p:nvPr>
            <p:ph idx="1" type="subTitle"/>
          </p:nvPr>
        </p:nvSpPr>
        <p:spPr>
          <a:xfrm>
            <a:off x="2104808" y="3246625"/>
            <a:ext cx="25899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57" name="Google Shape;257;p21"/>
          <p:cNvSpPr txBox="1"/>
          <p:nvPr>
            <p:ph idx="2" type="subTitle"/>
          </p:nvPr>
        </p:nvSpPr>
        <p:spPr>
          <a:xfrm>
            <a:off x="2104776" y="3574050"/>
            <a:ext cx="25899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58" name="Google Shape;258;p21"/>
          <p:cNvSpPr txBox="1"/>
          <p:nvPr>
            <p:ph idx="3" type="subTitle"/>
          </p:nvPr>
        </p:nvSpPr>
        <p:spPr>
          <a:xfrm>
            <a:off x="5975175" y="3246625"/>
            <a:ext cx="2589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59" name="Google Shape;259;p21"/>
          <p:cNvSpPr txBox="1"/>
          <p:nvPr>
            <p:ph idx="4" type="subTitle"/>
          </p:nvPr>
        </p:nvSpPr>
        <p:spPr>
          <a:xfrm>
            <a:off x="5975175" y="3574050"/>
            <a:ext cx="25896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60" name="Google Shape;260;p21"/>
          <p:cNvSpPr txBox="1"/>
          <p:nvPr>
            <p:ph idx="5" type="subTitle"/>
          </p:nvPr>
        </p:nvSpPr>
        <p:spPr>
          <a:xfrm>
            <a:off x="1408896" y="1492413"/>
            <a:ext cx="25899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61" name="Google Shape;261;p21"/>
          <p:cNvSpPr txBox="1"/>
          <p:nvPr>
            <p:ph idx="6" type="subTitle"/>
          </p:nvPr>
        </p:nvSpPr>
        <p:spPr>
          <a:xfrm>
            <a:off x="1408896" y="1819838"/>
            <a:ext cx="25899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62" name="Google Shape;262;p21"/>
          <p:cNvSpPr txBox="1"/>
          <p:nvPr>
            <p:ph idx="7" type="subTitle"/>
          </p:nvPr>
        </p:nvSpPr>
        <p:spPr>
          <a:xfrm>
            <a:off x="5279263" y="1492413"/>
            <a:ext cx="2589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63" name="Google Shape;263;p21"/>
          <p:cNvSpPr txBox="1"/>
          <p:nvPr>
            <p:ph idx="8" type="subTitle"/>
          </p:nvPr>
        </p:nvSpPr>
        <p:spPr>
          <a:xfrm>
            <a:off x="5279263" y="1819838"/>
            <a:ext cx="25899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264" name="Google Shape;264;p21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8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"/>
          <p:cNvSpPr txBox="1"/>
          <p:nvPr>
            <p:ph idx="1" type="body"/>
          </p:nvPr>
        </p:nvSpPr>
        <p:spPr>
          <a:xfrm>
            <a:off x="3038525" y="1874750"/>
            <a:ext cx="5392800" cy="23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/>
        </p:txBody>
      </p:sp>
      <p:sp>
        <p:nvSpPr>
          <p:cNvPr id="267" name="Google Shape;267;p22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8" name="Google Shape;268;p22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9" name="Google Shape;269;p22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270" name="Google Shape;270;p22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271" name="Google Shape;271;p22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272" name="Google Shape;272;p22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73" name="Google Shape;273;p22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74" name="Google Shape;274;p22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75" name="Google Shape;275;p22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76" name="Google Shape;276;p22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7" name="Google Shape;277;p22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8" name="Google Shape;278;p22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9" name="Google Shape;279;p22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0" name="Google Shape;280;p22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81" name="Google Shape;281;p22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282" name="Google Shape;282;p22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3" name="Google Shape;283;p22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ONE_COLUMN_TEXT_1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"/>
          <p:cNvSpPr txBox="1"/>
          <p:nvPr>
            <p:ph type="title"/>
          </p:nvPr>
        </p:nvSpPr>
        <p:spPr>
          <a:xfrm>
            <a:off x="5354425" y="1910163"/>
            <a:ext cx="31257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6" name="Google Shape;286;p23"/>
          <p:cNvSpPr txBox="1"/>
          <p:nvPr>
            <p:ph idx="1" type="subTitle"/>
          </p:nvPr>
        </p:nvSpPr>
        <p:spPr>
          <a:xfrm>
            <a:off x="5354425" y="2956863"/>
            <a:ext cx="31257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5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"/>
          <p:cNvSpPr txBox="1"/>
          <p:nvPr>
            <p:ph idx="1" type="subTitle"/>
          </p:nvPr>
        </p:nvSpPr>
        <p:spPr>
          <a:xfrm>
            <a:off x="5184000" y="2255648"/>
            <a:ext cx="3017400" cy="14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89" name="Google Shape;289;p24"/>
          <p:cNvSpPr txBox="1"/>
          <p:nvPr>
            <p:ph type="title"/>
          </p:nvPr>
        </p:nvSpPr>
        <p:spPr>
          <a:xfrm>
            <a:off x="5188099" y="1638344"/>
            <a:ext cx="3017400" cy="61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0" name="Google Shape;290;p24"/>
          <p:cNvSpPr/>
          <p:nvPr/>
        </p:nvSpPr>
        <p:spPr>
          <a:xfrm>
            <a:off x="0" y="4604100"/>
            <a:ext cx="9151200" cy="539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6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5"/>
          <p:cNvSpPr txBox="1"/>
          <p:nvPr>
            <p:ph idx="1" type="subTitle"/>
          </p:nvPr>
        </p:nvSpPr>
        <p:spPr>
          <a:xfrm>
            <a:off x="713400" y="2249219"/>
            <a:ext cx="3014700" cy="14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93" name="Google Shape;293;p25"/>
          <p:cNvSpPr txBox="1"/>
          <p:nvPr>
            <p:ph type="title"/>
          </p:nvPr>
        </p:nvSpPr>
        <p:spPr>
          <a:xfrm>
            <a:off x="713400" y="1605400"/>
            <a:ext cx="3014700" cy="6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4" name="Google Shape;294;p25"/>
          <p:cNvSpPr/>
          <p:nvPr/>
        </p:nvSpPr>
        <p:spPr>
          <a:xfrm>
            <a:off x="8430725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7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/>
          <p:nvPr/>
        </p:nvSpPr>
        <p:spPr>
          <a:xfrm>
            <a:off x="0" y="0"/>
            <a:ext cx="5475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6"/>
          <p:cNvSpPr txBox="1"/>
          <p:nvPr>
            <p:ph idx="1" type="subTitle"/>
          </p:nvPr>
        </p:nvSpPr>
        <p:spPr>
          <a:xfrm>
            <a:off x="1047176" y="2240176"/>
            <a:ext cx="33555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8" name="Google Shape;298;p26"/>
          <p:cNvSpPr txBox="1"/>
          <p:nvPr>
            <p:ph type="title"/>
          </p:nvPr>
        </p:nvSpPr>
        <p:spPr>
          <a:xfrm>
            <a:off x="1047175" y="1603025"/>
            <a:ext cx="3355500" cy="6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9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7"/>
          <p:cNvSpPr/>
          <p:nvPr/>
        </p:nvSpPr>
        <p:spPr>
          <a:xfrm>
            <a:off x="-7050" y="0"/>
            <a:ext cx="271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7"/>
          <p:cNvSpPr txBox="1"/>
          <p:nvPr>
            <p:ph type="title"/>
          </p:nvPr>
        </p:nvSpPr>
        <p:spPr>
          <a:xfrm>
            <a:off x="4636775" y="1426150"/>
            <a:ext cx="2712000" cy="11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02" name="Google Shape;302;p27"/>
          <p:cNvSpPr txBox="1"/>
          <p:nvPr>
            <p:ph idx="1" type="subTitle"/>
          </p:nvPr>
        </p:nvSpPr>
        <p:spPr>
          <a:xfrm>
            <a:off x="4636775" y="2547650"/>
            <a:ext cx="27120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TITLE_ONLY_1_1_1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5" name="Google Shape;305;p28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306" name="Google Shape;306;p28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307" name="Google Shape;307;p28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308" name="Google Shape;308;p28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09" name="Google Shape;309;p28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10" name="Google Shape;310;p28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11" name="Google Shape;311;p28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12" name="Google Shape;312;p28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3" name="Google Shape;313;p28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4" name="Google Shape;314;p28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5" name="Google Shape;315;p28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6" name="Google Shape;316;p28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17" name="Google Shape;317;p28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318" name="Google Shape;318;p28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9" name="Google Shape;319;p28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20" name="Google Shape;320;p28"/>
          <p:cNvSpPr txBox="1"/>
          <p:nvPr>
            <p:ph idx="1" type="body"/>
          </p:nvPr>
        </p:nvSpPr>
        <p:spPr>
          <a:xfrm>
            <a:off x="713100" y="1270000"/>
            <a:ext cx="7809000" cy="34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9pPr>
          </a:lstStyle>
          <a:p/>
        </p:txBody>
      </p:sp>
      <p:sp>
        <p:nvSpPr>
          <p:cNvPr id="321" name="Google Shape;321;p28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IG_NUMBER_1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 txBox="1"/>
          <p:nvPr>
            <p:ph hasCustomPrompt="1" type="title"/>
          </p:nvPr>
        </p:nvSpPr>
        <p:spPr>
          <a:xfrm>
            <a:off x="5043813" y="3220878"/>
            <a:ext cx="2769300" cy="44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324" name="Google Shape;324;p29"/>
          <p:cNvSpPr txBox="1"/>
          <p:nvPr>
            <p:ph idx="1" type="subTitle"/>
          </p:nvPr>
        </p:nvSpPr>
        <p:spPr>
          <a:xfrm>
            <a:off x="5043813" y="3621100"/>
            <a:ext cx="27651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5" name="Google Shape;325;p29"/>
          <p:cNvSpPr txBox="1"/>
          <p:nvPr>
            <p:ph hasCustomPrompt="1" idx="2" type="title"/>
          </p:nvPr>
        </p:nvSpPr>
        <p:spPr>
          <a:xfrm>
            <a:off x="3187350" y="1367015"/>
            <a:ext cx="2769300" cy="44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326" name="Google Shape;326;p29"/>
          <p:cNvSpPr txBox="1"/>
          <p:nvPr>
            <p:ph idx="3" type="subTitle"/>
          </p:nvPr>
        </p:nvSpPr>
        <p:spPr>
          <a:xfrm>
            <a:off x="3185600" y="1767225"/>
            <a:ext cx="27693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p29"/>
          <p:cNvSpPr txBox="1"/>
          <p:nvPr>
            <p:ph hasCustomPrompt="1" idx="4" type="title"/>
          </p:nvPr>
        </p:nvSpPr>
        <p:spPr>
          <a:xfrm>
            <a:off x="1332988" y="3220878"/>
            <a:ext cx="2769300" cy="44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328" name="Google Shape;328;p29"/>
          <p:cNvSpPr txBox="1"/>
          <p:nvPr>
            <p:ph idx="5" type="subTitle"/>
          </p:nvPr>
        </p:nvSpPr>
        <p:spPr>
          <a:xfrm>
            <a:off x="1332988" y="3621100"/>
            <a:ext cx="27651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9" name="Google Shape;329;p29"/>
          <p:cNvSpPr/>
          <p:nvPr/>
        </p:nvSpPr>
        <p:spPr>
          <a:xfrm>
            <a:off x="-7050" y="0"/>
            <a:ext cx="9144000" cy="539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9"/>
          <p:cNvSpPr/>
          <p:nvPr/>
        </p:nvSpPr>
        <p:spPr>
          <a:xfrm>
            <a:off x="-7050" y="0"/>
            <a:ext cx="539400" cy="53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3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/>
          <p:nvPr/>
        </p:nvSpPr>
        <p:spPr>
          <a:xfrm>
            <a:off x="4790725" y="0"/>
            <a:ext cx="4360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0"/>
          <p:cNvSpPr txBox="1"/>
          <p:nvPr>
            <p:ph type="title"/>
          </p:nvPr>
        </p:nvSpPr>
        <p:spPr>
          <a:xfrm>
            <a:off x="525600" y="2246263"/>
            <a:ext cx="3739500" cy="20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4" name="Google Shape;334;p30"/>
          <p:cNvSpPr txBox="1"/>
          <p:nvPr>
            <p:ph idx="1" type="subTitle"/>
          </p:nvPr>
        </p:nvSpPr>
        <p:spPr>
          <a:xfrm>
            <a:off x="5733925" y="590550"/>
            <a:ext cx="2474100" cy="73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335" name="Google Shape;335;p30"/>
          <p:cNvSpPr txBox="1"/>
          <p:nvPr>
            <p:ph idx="2" type="subTitle"/>
          </p:nvPr>
        </p:nvSpPr>
        <p:spPr>
          <a:xfrm>
            <a:off x="5733925" y="1323150"/>
            <a:ext cx="24741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6" name="Google Shape;336;p30"/>
          <p:cNvSpPr txBox="1"/>
          <p:nvPr/>
        </p:nvSpPr>
        <p:spPr>
          <a:xfrm>
            <a:off x="5733925" y="3039400"/>
            <a:ext cx="247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and infographics &amp; images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b="1" sz="12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337" name="Google Shape;337;p30"/>
          <p:cNvGrpSpPr/>
          <p:nvPr/>
        </p:nvGrpSpPr>
        <p:grpSpPr>
          <a:xfrm>
            <a:off x="3416536" y="174277"/>
            <a:ext cx="1177743" cy="653883"/>
            <a:chOff x="7106527" y="236125"/>
            <a:chExt cx="1816103" cy="1008300"/>
          </a:xfrm>
        </p:grpSpPr>
        <p:sp>
          <p:nvSpPr>
            <p:cNvPr id="338" name="Google Shape;338;p30"/>
            <p:cNvSpPr/>
            <p:nvPr/>
          </p:nvSpPr>
          <p:spPr>
            <a:xfrm>
              <a:off x="7106527" y="236125"/>
              <a:ext cx="1008300" cy="1008300"/>
            </a:xfrm>
            <a:prstGeom prst="ellipse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7914329" y="236125"/>
              <a:ext cx="1008300" cy="1008300"/>
            </a:xfrm>
            <a:prstGeom prst="ellipse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0" name="Google Shape;340;p30"/>
          <p:cNvSpPr/>
          <p:nvPr/>
        </p:nvSpPr>
        <p:spPr>
          <a:xfrm>
            <a:off x="4186696" y="385870"/>
            <a:ext cx="177024" cy="230688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0"/>
          <p:cNvSpPr/>
          <p:nvPr/>
        </p:nvSpPr>
        <p:spPr>
          <a:xfrm>
            <a:off x="161086" y="4341302"/>
            <a:ext cx="654000" cy="6540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" type="body"/>
          </p:nvPr>
        </p:nvSpPr>
        <p:spPr>
          <a:xfrm>
            <a:off x="713100" y="1082488"/>
            <a:ext cx="77178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3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4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2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1"/>
          <p:cNvSpPr/>
          <p:nvPr/>
        </p:nvSpPr>
        <p:spPr>
          <a:xfrm>
            <a:off x="-7050" y="0"/>
            <a:ext cx="72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1"/>
          <p:cNvSpPr/>
          <p:nvPr/>
        </p:nvSpPr>
        <p:spPr>
          <a:xfrm>
            <a:off x="-7050" y="4421625"/>
            <a:ext cx="720600" cy="7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1"/>
          <p:cNvSpPr/>
          <p:nvPr/>
        </p:nvSpPr>
        <p:spPr>
          <a:xfrm>
            <a:off x="271869" y="4577180"/>
            <a:ext cx="162761" cy="411290"/>
          </a:xfrm>
          <a:custGeom>
            <a:rect b="b" l="l" r="r" t="t"/>
            <a:pathLst>
              <a:path extrusionOk="0" h="29123" w="11527">
                <a:moveTo>
                  <a:pt x="7986" y="1704"/>
                </a:moveTo>
                <a:cubicBezTo>
                  <a:pt x="8034" y="1704"/>
                  <a:pt x="8083" y="1707"/>
                  <a:pt x="8133" y="1711"/>
                </a:cubicBezTo>
                <a:cubicBezTo>
                  <a:pt x="10443" y="1938"/>
                  <a:pt x="8693" y="7164"/>
                  <a:pt x="6192" y="8784"/>
                </a:cubicBezTo>
                <a:lnTo>
                  <a:pt x="6192" y="8784"/>
                </a:lnTo>
                <a:cubicBezTo>
                  <a:pt x="6199" y="8760"/>
                  <a:pt x="5303" y="1704"/>
                  <a:pt x="7986" y="1704"/>
                </a:cubicBezTo>
                <a:close/>
                <a:moveTo>
                  <a:pt x="7395" y="16082"/>
                </a:moveTo>
                <a:cubicBezTo>
                  <a:pt x="8002" y="16082"/>
                  <a:pt x="9383" y="16106"/>
                  <a:pt x="9705" y="18237"/>
                </a:cubicBezTo>
                <a:cubicBezTo>
                  <a:pt x="10026" y="20487"/>
                  <a:pt x="8121" y="21476"/>
                  <a:pt x="8121" y="21476"/>
                </a:cubicBezTo>
                <a:lnTo>
                  <a:pt x="7395" y="16082"/>
                </a:lnTo>
                <a:close/>
                <a:moveTo>
                  <a:pt x="6073" y="11713"/>
                </a:moveTo>
                <a:lnTo>
                  <a:pt x="6526" y="14201"/>
                </a:lnTo>
                <a:cubicBezTo>
                  <a:pt x="5002" y="14594"/>
                  <a:pt x="3811" y="15642"/>
                  <a:pt x="3585" y="17237"/>
                </a:cubicBezTo>
                <a:cubicBezTo>
                  <a:pt x="3478" y="18023"/>
                  <a:pt x="3704" y="18773"/>
                  <a:pt x="4109" y="19428"/>
                </a:cubicBezTo>
                <a:cubicBezTo>
                  <a:pt x="4251" y="19678"/>
                  <a:pt x="4466" y="19904"/>
                  <a:pt x="4716" y="20071"/>
                </a:cubicBezTo>
                <a:cubicBezTo>
                  <a:pt x="4763" y="20095"/>
                  <a:pt x="5013" y="20190"/>
                  <a:pt x="5025" y="20214"/>
                </a:cubicBezTo>
                <a:cubicBezTo>
                  <a:pt x="3585" y="16463"/>
                  <a:pt x="6668" y="16165"/>
                  <a:pt x="6668" y="16165"/>
                </a:cubicBezTo>
                <a:lnTo>
                  <a:pt x="7478" y="21749"/>
                </a:lnTo>
                <a:cubicBezTo>
                  <a:pt x="7139" y="21798"/>
                  <a:pt x="6820" y="21819"/>
                  <a:pt x="6522" y="21819"/>
                </a:cubicBezTo>
                <a:cubicBezTo>
                  <a:pt x="4256" y="21819"/>
                  <a:pt x="3168" y="20583"/>
                  <a:pt x="3168" y="20583"/>
                </a:cubicBezTo>
                <a:cubicBezTo>
                  <a:pt x="1525" y="19202"/>
                  <a:pt x="1453" y="16987"/>
                  <a:pt x="2418" y="15344"/>
                </a:cubicBezTo>
                <a:cubicBezTo>
                  <a:pt x="3228" y="13999"/>
                  <a:pt x="6073" y="11713"/>
                  <a:pt x="6073" y="11713"/>
                </a:cubicBezTo>
                <a:close/>
                <a:moveTo>
                  <a:pt x="8457" y="1"/>
                </a:moveTo>
                <a:cubicBezTo>
                  <a:pt x="7561" y="1"/>
                  <a:pt x="6831" y="540"/>
                  <a:pt x="6228" y="1795"/>
                </a:cubicBezTo>
                <a:cubicBezTo>
                  <a:pt x="4787" y="4843"/>
                  <a:pt x="5680" y="9069"/>
                  <a:pt x="5680" y="9069"/>
                </a:cubicBezTo>
                <a:cubicBezTo>
                  <a:pt x="5716" y="9200"/>
                  <a:pt x="4132" y="10331"/>
                  <a:pt x="3942" y="10510"/>
                </a:cubicBezTo>
                <a:cubicBezTo>
                  <a:pt x="3418" y="10974"/>
                  <a:pt x="2930" y="11463"/>
                  <a:pt x="2477" y="11986"/>
                </a:cubicBezTo>
                <a:cubicBezTo>
                  <a:pt x="1799" y="12784"/>
                  <a:pt x="1192" y="13677"/>
                  <a:pt x="858" y="14689"/>
                </a:cubicBezTo>
                <a:cubicBezTo>
                  <a:pt x="120" y="16951"/>
                  <a:pt x="1" y="19273"/>
                  <a:pt x="1846" y="20964"/>
                </a:cubicBezTo>
                <a:cubicBezTo>
                  <a:pt x="3273" y="22273"/>
                  <a:pt x="5238" y="22893"/>
                  <a:pt x="7184" y="22893"/>
                </a:cubicBezTo>
                <a:cubicBezTo>
                  <a:pt x="7203" y="22893"/>
                  <a:pt x="7221" y="22893"/>
                  <a:pt x="7240" y="22892"/>
                </a:cubicBezTo>
                <a:lnTo>
                  <a:pt x="7240" y="22892"/>
                </a:lnTo>
                <a:cubicBezTo>
                  <a:pt x="7419" y="23678"/>
                  <a:pt x="8038" y="27965"/>
                  <a:pt x="5740" y="28298"/>
                </a:cubicBezTo>
                <a:cubicBezTo>
                  <a:pt x="5404" y="28345"/>
                  <a:pt x="5121" y="28366"/>
                  <a:pt x="4882" y="28366"/>
                </a:cubicBezTo>
                <a:cubicBezTo>
                  <a:pt x="3501" y="28366"/>
                  <a:pt x="3597" y="27691"/>
                  <a:pt x="3597" y="27691"/>
                </a:cubicBezTo>
                <a:cubicBezTo>
                  <a:pt x="4704" y="27584"/>
                  <a:pt x="5180" y="26464"/>
                  <a:pt x="4882" y="25643"/>
                </a:cubicBezTo>
                <a:cubicBezTo>
                  <a:pt x="4654" y="25076"/>
                  <a:pt x="4041" y="24516"/>
                  <a:pt x="3300" y="24516"/>
                </a:cubicBezTo>
                <a:cubicBezTo>
                  <a:pt x="2998" y="24516"/>
                  <a:pt x="2674" y="24609"/>
                  <a:pt x="2346" y="24833"/>
                </a:cubicBezTo>
                <a:cubicBezTo>
                  <a:pt x="1094" y="25688"/>
                  <a:pt x="958" y="29122"/>
                  <a:pt x="4929" y="29122"/>
                </a:cubicBezTo>
                <a:cubicBezTo>
                  <a:pt x="4996" y="29122"/>
                  <a:pt x="5063" y="29121"/>
                  <a:pt x="5133" y="29119"/>
                </a:cubicBezTo>
                <a:cubicBezTo>
                  <a:pt x="9300" y="28977"/>
                  <a:pt x="7954" y="22690"/>
                  <a:pt x="7954" y="22690"/>
                </a:cubicBezTo>
                <a:cubicBezTo>
                  <a:pt x="8692" y="22642"/>
                  <a:pt x="11526" y="20380"/>
                  <a:pt x="11086" y="17570"/>
                </a:cubicBezTo>
                <a:cubicBezTo>
                  <a:pt x="10546" y="14070"/>
                  <a:pt x="7616" y="13938"/>
                  <a:pt x="7176" y="13938"/>
                </a:cubicBezTo>
                <a:cubicBezTo>
                  <a:pt x="7140" y="13938"/>
                  <a:pt x="7121" y="13939"/>
                  <a:pt x="7121" y="13939"/>
                </a:cubicBezTo>
                <a:lnTo>
                  <a:pt x="6609" y="10879"/>
                </a:lnTo>
                <a:cubicBezTo>
                  <a:pt x="7740" y="9915"/>
                  <a:pt x="9419" y="7724"/>
                  <a:pt x="10121" y="4188"/>
                </a:cubicBezTo>
                <a:cubicBezTo>
                  <a:pt x="10812" y="640"/>
                  <a:pt x="9085" y="80"/>
                  <a:pt x="9085" y="80"/>
                </a:cubicBezTo>
                <a:cubicBezTo>
                  <a:pt x="8867" y="28"/>
                  <a:pt x="8658" y="1"/>
                  <a:pt x="84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3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" name="Google Shape;26;p5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27" name="Google Shape;27;p5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28" name="Google Shape;28;p5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29" name="Google Shape;29;p5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0" name="Google Shape;30;p5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1" name="Google Shape;31;p5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2" name="Google Shape;32;p5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3" name="Google Shape;33;p5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" name="Google Shape;34;p5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" name="Google Shape;35;p5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6" name="Google Shape;36;p5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" name="Google Shape;37;p5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8" name="Google Shape;38;p5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39" name="Google Shape;39;p5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" name="Google Shape;40;p5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1" name="Google Shape;41;p5"/>
          <p:cNvSpPr txBox="1"/>
          <p:nvPr>
            <p:ph idx="1" type="subTitle"/>
          </p:nvPr>
        </p:nvSpPr>
        <p:spPr>
          <a:xfrm>
            <a:off x="1447639" y="3048975"/>
            <a:ext cx="27168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2" type="subTitle"/>
          </p:nvPr>
        </p:nvSpPr>
        <p:spPr>
          <a:xfrm>
            <a:off x="1330539" y="3375325"/>
            <a:ext cx="29535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43" name="Google Shape;43;p5"/>
          <p:cNvSpPr txBox="1"/>
          <p:nvPr>
            <p:ph idx="3" type="subTitle"/>
          </p:nvPr>
        </p:nvSpPr>
        <p:spPr>
          <a:xfrm>
            <a:off x="5006864" y="3048975"/>
            <a:ext cx="2715600" cy="4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i="1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4" type="subTitle"/>
          </p:nvPr>
        </p:nvSpPr>
        <p:spPr>
          <a:xfrm>
            <a:off x="4889789" y="3375325"/>
            <a:ext cx="2949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  <p:sp>
        <p:nvSpPr>
          <p:cNvPr id="45" name="Google Shape;45;p5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hasCustomPrompt="1" idx="5" type="title"/>
          </p:nvPr>
        </p:nvSpPr>
        <p:spPr>
          <a:xfrm>
            <a:off x="2327150" y="2067075"/>
            <a:ext cx="960300" cy="4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5"/>
          <p:cNvSpPr txBox="1"/>
          <p:nvPr>
            <p:ph hasCustomPrompt="1" idx="6" type="title"/>
          </p:nvPr>
        </p:nvSpPr>
        <p:spPr>
          <a:xfrm>
            <a:off x="5884514" y="2067075"/>
            <a:ext cx="960300" cy="4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6"/>
          <p:cNvGrpSpPr/>
          <p:nvPr/>
        </p:nvGrpSpPr>
        <p:grpSpPr>
          <a:xfrm>
            <a:off x="190450" y="519990"/>
            <a:ext cx="8741836" cy="507900"/>
            <a:chOff x="190450" y="519990"/>
            <a:chExt cx="8741836" cy="507900"/>
          </a:xfrm>
        </p:grpSpPr>
        <p:grpSp>
          <p:nvGrpSpPr>
            <p:cNvPr id="50" name="Google Shape;50;p6"/>
            <p:cNvGrpSpPr/>
            <p:nvPr/>
          </p:nvGrpSpPr>
          <p:grpSpPr>
            <a:xfrm>
              <a:off x="190450" y="519990"/>
              <a:ext cx="8741819" cy="507900"/>
              <a:chOff x="190450" y="519990"/>
              <a:chExt cx="8741819" cy="507900"/>
            </a:xfrm>
          </p:grpSpPr>
          <p:grpSp>
            <p:nvGrpSpPr>
              <p:cNvPr id="51" name="Google Shape;51;p6"/>
              <p:cNvGrpSpPr/>
              <p:nvPr/>
            </p:nvGrpSpPr>
            <p:grpSpPr>
              <a:xfrm>
                <a:off x="190450" y="531356"/>
                <a:ext cx="8741819" cy="485108"/>
                <a:chOff x="0" y="1756825"/>
                <a:chExt cx="3894600" cy="461700"/>
              </a:xfrm>
            </p:grpSpPr>
            <p:cxnSp>
              <p:nvCxnSpPr>
                <p:cNvPr id="52" name="Google Shape;52;p6"/>
                <p:cNvCxnSpPr/>
                <p:nvPr/>
              </p:nvCxnSpPr>
              <p:spPr>
                <a:xfrm>
                  <a:off x="0" y="17568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3" name="Google Shape;53;p6"/>
                <p:cNvCxnSpPr/>
                <p:nvPr/>
              </p:nvCxnSpPr>
              <p:spPr>
                <a:xfrm>
                  <a:off x="0" y="1910717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4" name="Google Shape;54;p6"/>
                <p:cNvCxnSpPr/>
                <p:nvPr/>
              </p:nvCxnSpPr>
              <p:spPr>
                <a:xfrm>
                  <a:off x="0" y="2064614"/>
                  <a:ext cx="660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5" name="Google Shape;55;p6"/>
                <p:cNvCxnSpPr/>
                <p:nvPr/>
              </p:nvCxnSpPr>
              <p:spPr>
                <a:xfrm>
                  <a:off x="0" y="2218525"/>
                  <a:ext cx="3894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56" name="Google Shape;56;p6"/>
              <p:cNvCxnSpPr/>
              <p:nvPr/>
            </p:nvCxnSpPr>
            <p:spPr>
              <a:xfrm>
                <a:off x="289225" y="519990"/>
                <a:ext cx="0" cy="507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" name="Google Shape;57;p6"/>
              <p:cNvCxnSpPr/>
              <p:nvPr/>
            </p:nvCxnSpPr>
            <p:spPr>
              <a:xfrm>
                <a:off x="190450" y="519990"/>
                <a:ext cx="0" cy="5079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" name="Google Shape;58;p6"/>
              <p:cNvCxnSpPr/>
              <p:nvPr/>
            </p:nvCxnSpPr>
            <p:spPr>
              <a:xfrm>
                <a:off x="8932269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" name="Google Shape;59;p6"/>
              <p:cNvCxnSpPr/>
              <p:nvPr/>
            </p:nvCxnSpPr>
            <p:spPr>
              <a:xfrm>
                <a:off x="1312338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" name="Google Shape;60;p6"/>
              <p:cNvCxnSpPr/>
              <p:nvPr/>
            </p:nvCxnSpPr>
            <p:spPr>
              <a:xfrm>
                <a:off x="7831663" y="519990"/>
                <a:ext cx="0" cy="5079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61" name="Google Shape;61;p6"/>
            <p:cNvGrpSpPr/>
            <p:nvPr/>
          </p:nvGrpSpPr>
          <p:grpSpPr>
            <a:xfrm>
              <a:off x="7450850" y="693050"/>
              <a:ext cx="1481436" cy="161700"/>
              <a:chOff x="0" y="1910717"/>
              <a:chExt cx="660000" cy="153897"/>
            </a:xfrm>
          </p:grpSpPr>
          <p:cxnSp>
            <p:nvCxnSpPr>
              <p:cNvPr id="62" name="Google Shape;62;p6"/>
              <p:cNvCxnSpPr/>
              <p:nvPr/>
            </p:nvCxnSpPr>
            <p:spPr>
              <a:xfrm>
                <a:off x="0" y="1910717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3" name="Google Shape;63;p6"/>
              <p:cNvCxnSpPr/>
              <p:nvPr/>
            </p:nvCxnSpPr>
            <p:spPr>
              <a:xfrm>
                <a:off x="0" y="2064614"/>
                <a:ext cx="660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64" name="Google Shape;64;p6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6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 txBox="1"/>
          <p:nvPr>
            <p:ph type="title"/>
          </p:nvPr>
        </p:nvSpPr>
        <p:spPr>
          <a:xfrm>
            <a:off x="908400" y="1371300"/>
            <a:ext cx="29673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" type="subTitle"/>
          </p:nvPr>
        </p:nvSpPr>
        <p:spPr>
          <a:xfrm>
            <a:off x="908400" y="2848800"/>
            <a:ext cx="29673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/>
          <p:nvPr>
            <p:ph type="title"/>
          </p:nvPr>
        </p:nvSpPr>
        <p:spPr>
          <a:xfrm>
            <a:off x="2227500" y="1584300"/>
            <a:ext cx="4689000" cy="197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1" name="Google Shape;71;p8"/>
          <p:cNvSpPr/>
          <p:nvPr/>
        </p:nvSpPr>
        <p:spPr>
          <a:xfrm>
            <a:off x="0" y="498120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0" y="0"/>
            <a:ext cx="9151200" cy="16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/>
          <p:nvPr>
            <p:ph type="title"/>
          </p:nvPr>
        </p:nvSpPr>
        <p:spPr>
          <a:xfrm>
            <a:off x="910950" y="616500"/>
            <a:ext cx="2863800" cy="26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75" name="Google Shape;75;p9"/>
          <p:cNvSpPr txBox="1"/>
          <p:nvPr>
            <p:ph idx="1" type="subTitle"/>
          </p:nvPr>
        </p:nvSpPr>
        <p:spPr>
          <a:xfrm>
            <a:off x="910950" y="3600900"/>
            <a:ext cx="2863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3182100" y="3635850"/>
            <a:ext cx="2779800" cy="8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b="1" i="1" sz="2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Relationship Id="rId4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Relationship Id="rId4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png"/><Relationship Id="rId4" Type="http://schemas.openxmlformats.org/officeDocument/2006/relationships/image" Target="../media/image5.jpg"/><Relationship Id="rId5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5" Type="http://schemas.openxmlformats.org/officeDocument/2006/relationships/image" Target="../media/image30.jpg"/><Relationship Id="rId6" Type="http://schemas.openxmlformats.org/officeDocument/2006/relationships/image" Target="../media/image3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jpg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5.jpg"/><Relationship Id="rId6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3"/>
          <p:cNvSpPr txBox="1"/>
          <p:nvPr>
            <p:ph type="ctrTitle"/>
          </p:nvPr>
        </p:nvSpPr>
        <p:spPr>
          <a:xfrm>
            <a:off x="1683426" y="949175"/>
            <a:ext cx="6591600" cy="240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Assignment 1: Needfinding</a:t>
            </a:r>
            <a:endParaRPr/>
          </a:p>
        </p:txBody>
      </p:sp>
      <p:sp>
        <p:nvSpPr>
          <p:cNvPr id="353" name="Google Shape;353;p33"/>
          <p:cNvSpPr txBox="1"/>
          <p:nvPr>
            <p:ph idx="1" type="subTitle"/>
          </p:nvPr>
        </p:nvSpPr>
        <p:spPr>
          <a:xfrm>
            <a:off x="2003225" y="3579650"/>
            <a:ext cx="2734800" cy="10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Team SEAL: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</a:t>
            </a:r>
            <a:r>
              <a:rPr lang="en"/>
              <a:t>ophia</a:t>
            </a:r>
            <a:r>
              <a:rPr lang="en"/>
              <a:t>, </a:t>
            </a:r>
            <a:r>
              <a:rPr b="1" lang="en"/>
              <a:t>E</a:t>
            </a:r>
            <a:r>
              <a:rPr lang="en"/>
              <a:t>llie, </a:t>
            </a:r>
            <a:r>
              <a:rPr b="1" lang="en"/>
              <a:t>A</a:t>
            </a:r>
            <a:r>
              <a:rPr lang="en"/>
              <a:t>my &amp; </a:t>
            </a:r>
            <a:r>
              <a:rPr b="1" lang="en"/>
              <a:t>L</a:t>
            </a:r>
            <a:r>
              <a:rPr lang="en"/>
              <a:t>eilenah </a:t>
            </a:r>
            <a:endParaRPr/>
          </a:p>
        </p:txBody>
      </p:sp>
      <p:grpSp>
        <p:nvGrpSpPr>
          <p:cNvPr id="354" name="Google Shape;354;p33"/>
          <p:cNvGrpSpPr/>
          <p:nvPr/>
        </p:nvGrpSpPr>
        <p:grpSpPr>
          <a:xfrm>
            <a:off x="4818900" y="3725711"/>
            <a:ext cx="4324953" cy="485108"/>
            <a:chOff x="0" y="1756825"/>
            <a:chExt cx="3894600" cy="461700"/>
          </a:xfrm>
        </p:grpSpPr>
        <p:cxnSp>
          <p:nvCxnSpPr>
            <p:cNvPr id="355" name="Google Shape;355;p33"/>
            <p:cNvCxnSpPr/>
            <p:nvPr/>
          </p:nvCxnSpPr>
          <p:spPr>
            <a:xfrm>
              <a:off x="0" y="1756825"/>
              <a:ext cx="3894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6" name="Google Shape;356;p33"/>
            <p:cNvCxnSpPr/>
            <p:nvPr/>
          </p:nvCxnSpPr>
          <p:spPr>
            <a:xfrm>
              <a:off x="0" y="1910725"/>
              <a:ext cx="3894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7" name="Google Shape;357;p33"/>
            <p:cNvCxnSpPr/>
            <p:nvPr/>
          </p:nvCxnSpPr>
          <p:spPr>
            <a:xfrm>
              <a:off x="0" y="2064625"/>
              <a:ext cx="3894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8" name="Google Shape;358;p33"/>
            <p:cNvCxnSpPr/>
            <p:nvPr/>
          </p:nvCxnSpPr>
          <p:spPr>
            <a:xfrm>
              <a:off x="0" y="2218525"/>
              <a:ext cx="3894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59" name="Google Shape;359;p33"/>
          <p:cNvGrpSpPr/>
          <p:nvPr/>
        </p:nvGrpSpPr>
        <p:grpSpPr>
          <a:xfrm flipH="1" rot="-254159">
            <a:off x="1386272" y="773954"/>
            <a:ext cx="1016123" cy="567454"/>
            <a:chOff x="8291200" y="5340075"/>
            <a:chExt cx="2001475" cy="1117725"/>
          </a:xfrm>
        </p:grpSpPr>
        <p:sp>
          <p:nvSpPr>
            <p:cNvPr id="360" name="Google Shape;360;p33"/>
            <p:cNvSpPr/>
            <p:nvPr/>
          </p:nvSpPr>
          <p:spPr>
            <a:xfrm>
              <a:off x="8291200" y="5340075"/>
              <a:ext cx="2001475" cy="1117725"/>
            </a:xfrm>
            <a:custGeom>
              <a:rect b="b" l="l" r="r" t="t"/>
              <a:pathLst>
                <a:path extrusionOk="0" h="44709" w="80059">
                  <a:moveTo>
                    <a:pt x="49626" y="11942"/>
                  </a:moveTo>
                  <a:lnTo>
                    <a:pt x="49400" y="12430"/>
                  </a:lnTo>
                  <a:cubicBezTo>
                    <a:pt x="47404" y="13201"/>
                    <a:pt x="45246" y="13598"/>
                    <a:pt x="43094" y="13598"/>
                  </a:cubicBezTo>
                  <a:cubicBezTo>
                    <a:pt x="42319" y="13598"/>
                    <a:pt x="41545" y="13546"/>
                    <a:pt x="40780" y="13443"/>
                  </a:cubicBezTo>
                  <a:cubicBezTo>
                    <a:pt x="41351" y="13133"/>
                    <a:pt x="41803" y="12597"/>
                    <a:pt x="42018" y="11966"/>
                  </a:cubicBezTo>
                  <a:cubicBezTo>
                    <a:pt x="43494" y="12311"/>
                    <a:pt x="44816" y="12490"/>
                    <a:pt x="46054" y="12490"/>
                  </a:cubicBezTo>
                  <a:cubicBezTo>
                    <a:pt x="46092" y="12490"/>
                    <a:pt x="46129" y="12491"/>
                    <a:pt x="46166" y="12491"/>
                  </a:cubicBezTo>
                  <a:cubicBezTo>
                    <a:pt x="47398" y="12491"/>
                    <a:pt x="48551" y="12301"/>
                    <a:pt x="49626" y="11942"/>
                  </a:cubicBezTo>
                  <a:close/>
                  <a:moveTo>
                    <a:pt x="49185" y="12847"/>
                  </a:moveTo>
                  <a:cubicBezTo>
                    <a:pt x="49054" y="13145"/>
                    <a:pt x="48923" y="13395"/>
                    <a:pt x="48769" y="13657"/>
                  </a:cubicBezTo>
                  <a:cubicBezTo>
                    <a:pt x="47225" y="14283"/>
                    <a:pt x="45570" y="14598"/>
                    <a:pt x="43912" y="14598"/>
                  </a:cubicBezTo>
                  <a:cubicBezTo>
                    <a:pt x="42860" y="14598"/>
                    <a:pt x="41806" y="14471"/>
                    <a:pt x="40780" y="14216"/>
                  </a:cubicBezTo>
                  <a:cubicBezTo>
                    <a:pt x="40732" y="14050"/>
                    <a:pt x="40672" y="13907"/>
                    <a:pt x="40601" y="13752"/>
                  </a:cubicBezTo>
                  <a:lnTo>
                    <a:pt x="40601" y="13752"/>
                  </a:lnTo>
                  <a:cubicBezTo>
                    <a:pt x="41411" y="13871"/>
                    <a:pt x="42244" y="13919"/>
                    <a:pt x="43054" y="13919"/>
                  </a:cubicBezTo>
                  <a:cubicBezTo>
                    <a:pt x="45137" y="13919"/>
                    <a:pt x="47245" y="13562"/>
                    <a:pt x="49185" y="12847"/>
                  </a:cubicBezTo>
                  <a:close/>
                  <a:moveTo>
                    <a:pt x="48507" y="14133"/>
                  </a:moveTo>
                  <a:lnTo>
                    <a:pt x="48507" y="14133"/>
                  </a:lnTo>
                  <a:cubicBezTo>
                    <a:pt x="48269" y="14550"/>
                    <a:pt x="47995" y="14943"/>
                    <a:pt x="47733" y="15347"/>
                  </a:cubicBezTo>
                  <a:cubicBezTo>
                    <a:pt x="44914" y="16791"/>
                    <a:pt x="41760" y="17540"/>
                    <a:pt x="38498" y="17540"/>
                  </a:cubicBezTo>
                  <a:cubicBezTo>
                    <a:pt x="38397" y="17540"/>
                    <a:pt x="38297" y="17540"/>
                    <a:pt x="38196" y="17538"/>
                  </a:cubicBezTo>
                  <a:cubicBezTo>
                    <a:pt x="38517" y="17443"/>
                    <a:pt x="38851" y="17324"/>
                    <a:pt x="39160" y="17169"/>
                  </a:cubicBezTo>
                  <a:cubicBezTo>
                    <a:pt x="39958" y="16752"/>
                    <a:pt x="40529" y="16133"/>
                    <a:pt x="40744" y="15443"/>
                  </a:cubicBezTo>
                  <a:cubicBezTo>
                    <a:pt x="40839" y="15157"/>
                    <a:pt x="40875" y="14871"/>
                    <a:pt x="40839" y="14585"/>
                  </a:cubicBezTo>
                  <a:lnTo>
                    <a:pt x="40839" y="14585"/>
                  </a:lnTo>
                  <a:cubicBezTo>
                    <a:pt x="41839" y="14824"/>
                    <a:pt x="42863" y="14943"/>
                    <a:pt x="43887" y="14943"/>
                  </a:cubicBezTo>
                  <a:cubicBezTo>
                    <a:pt x="45471" y="14943"/>
                    <a:pt x="47030" y="14669"/>
                    <a:pt x="48507" y="14133"/>
                  </a:cubicBezTo>
                  <a:close/>
                  <a:moveTo>
                    <a:pt x="47340" y="15919"/>
                  </a:moveTo>
                  <a:lnTo>
                    <a:pt x="47340" y="15919"/>
                  </a:lnTo>
                  <a:cubicBezTo>
                    <a:pt x="47066" y="16276"/>
                    <a:pt x="46792" y="16610"/>
                    <a:pt x="46506" y="16943"/>
                  </a:cubicBezTo>
                  <a:cubicBezTo>
                    <a:pt x="44106" y="17740"/>
                    <a:pt x="41544" y="18150"/>
                    <a:pt x="39007" y="18150"/>
                  </a:cubicBezTo>
                  <a:cubicBezTo>
                    <a:pt x="38625" y="18150"/>
                    <a:pt x="38243" y="18140"/>
                    <a:pt x="37862" y="18122"/>
                  </a:cubicBezTo>
                  <a:cubicBezTo>
                    <a:pt x="37851" y="18026"/>
                    <a:pt x="37815" y="17943"/>
                    <a:pt x="37791" y="17860"/>
                  </a:cubicBezTo>
                  <a:lnTo>
                    <a:pt x="37791" y="17848"/>
                  </a:lnTo>
                  <a:cubicBezTo>
                    <a:pt x="38029" y="17860"/>
                    <a:pt x="38267" y="17860"/>
                    <a:pt x="38505" y="17860"/>
                  </a:cubicBezTo>
                  <a:cubicBezTo>
                    <a:pt x="41613" y="17860"/>
                    <a:pt x="44625" y="17193"/>
                    <a:pt x="47340" y="15919"/>
                  </a:cubicBezTo>
                  <a:close/>
                  <a:moveTo>
                    <a:pt x="78046" y="3846"/>
                  </a:moveTo>
                  <a:cubicBezTo>
                    <a:pt x="78332" y="3846"/>
                    <a:pt x="78689" y="3953"/>
                    <a:pt x="78868" y="4227"/>
                  </a:cubicBezTo>
                  <a:cubicBezTo>
                    <a:pt x="78975" y="4394"/>
                    <a:pt x="78987" y="4418"/>
                    <a:pt x="78629" y="4870"/>
                  </a:cubicBezTo>
                  <a:cubicBezTo>
                    <a:pt x="78558" y="4953"/>
                    <a:pt x="78475" y="5061"/>
                    <a:pt x="78391" y="5180"/>
                  </a:cubicBezTo>
                  <a:cubicBezTo>
                    <a:pt x="78391" y="5191"/>
                    <a:pt x="78379" y="5191"/>
                    <a:pt x="78379" y="5215"/>
                  </a:cubicBezTo>
                  <a:cubicBezTo>
                    <a:pt x="69759" y="11061"/>
                    <a:pt x="61306" y="15717"/>
                    <a:pt x="51900" y="19765"/>
                  </a:cubicBezTo>
                  <a:cubicBezTo>
                    <a:pt x="52376" y="19205"/>
                    <a:pt x="52841" y="18646"/>
                    <a:pt x="53269" y="18122"/>
                  </a:cubicBezTo>
                  <a:cubicBezTo>
                    <a:pt x="53591" y="17848"/>
                    <a:pt x="53936" y="17586"/>
                    <a:pt x="54293" y="17324"/>
                  </a:cubicBezTo>
                  <a:cubicBezTo>
                    <a:pt x="55627" y="16395"/>
                    <a:pt x="57115" y="15681"/>
                    <a:pt x="58567" y="14978"/>
                  </a:cubicBezTo>
                  <a:lnTo>
                    <a:pt x="59091" y="14716"/>
                  </a:lnTo>
                  <a:cubicBezTo>
                    <a:pt x="65116" y="11788"/>
                    <a:pt x="70962" y="8370"/>
                    <a:pt x="76474" y="4560"/>
                  </a:cubicBezTo>
                  <a:cubicBezTo>
                    <a:pt x="76891" y="4275"/>
                    <a:pt x="77320" y="3977"/>
                    <a:pt x="77784" y="3870"/>
                  </a:cubicBezTo>
                  <a:cubicBezTo>
                    <a:pt x="77867" y="3858"/>
                    <a:pt x="77963" y="3846"/>
                    <a:pt x="78046" y="3846"/>
                  </a:cubicBezTo>
                  <a:close/>
                  <a:moveTo>
                    <a:pt x="28052" y="8192"/>
                  </a:moveTo>
                  <a:cubicBezTo>
                    <a:pt x="30433" y="8216"/>
                    <a:pt x="32790" y="8894"/>
                    <a:pt x="35076" y="9692"/>
                  </a:cubicBezTo>
                  <a:cubicBezTo>
                    <a:pt x="35112" y="10144"/>
                    <a:pt x="34981" y="10597"/>
                    <a:pt x="34695" y="10942"/>
                  </a:cubicBezTo>
                  <a:cubicBezTo>
                    <a:pt x="34376" y="11315"/>
                    <a:pt x="33886" y="11535"/>
                    <a:pt x="33402" y="11535"/>
                  </a:cubicBezTo>
                  <a:cubicBezTo>
                    <a:pt x="33345" y="11535"/>
                    <a:pt x="33288" y="11532"/>
                    <a:pt x="33231" y="11526"/>
                  </a:cubicBezTo>
                  <a:lnTo>
                    <a:pt x="31647" y="11347"/>
                  </a:lnTo>
                  <a:lnTo>
                    <a:pt x="33029" y="12133"/>
                  </a:lnTo>
                  <a:cubicBezTo>
                    <a:pt x="33505" y="12407"/>
                    <a:pt x="33576" y="13097"/>
                    <a:pt x="33350" y="13562"/>
                  </a:cubicBezTo>
                  <a:cubicBezTo>
                    <a:pt x="33112" y="14038"/>
                    <a:pt x="32576" y="14407"/>
                    <a:pt x="31909" y="14562"/>
                  </a:cubicBezTo>
                  <a:cubicBezTo>
                    <a:pt x="31626" y="14619"/>
                    <a:pt x="31333" y="14640"/>
                    <a:pt x="31036" y="14640"/>
                  </a:cubicBezTo>
                  <a:cubicBezTo>
                    <a:pt x="30660" y="14640"/>
                    <a:pt x="30277" y="14607"/>
                    <a:pt x="29897" y="14574"/>
                  </a:cubicBezTo>
                  <a:lnTo>
                    <a:pt x="28921" y="14490"/>
                  </a:lnTo>
                  <a:lnTo>
                    <a:pt x="29647" y="15157"/>
                  </a:lnTo>
                  <a:cubicBezTo>
                    <a:pt x="30016" y="15502"/>
                    <a:pt x="30100" y="16157"/>
                    <a:pt x="29838" y="16669"/>
                  </a:cubicBezTo>
                  <a:cubicBezTo>
                    <a:pt x="29588" y="17145"/>
                    <a:pt x="29064" y="17526"/>
                    <a:pt x="28433" y="17705"/>
                  </a:cubicBezTo>
                  <a:cubicBezTo>
                    <a:pt x="28074" y="17791"/>
                    <a:pt x="27697" y="17822"/>
                    <a:pt x="27328" y="17822"/>
                  </a:cubicBezTo>
                  <a:cubicBezTo>
                    <a:pt x="27036" y="17822"/>
                    <a:pt x="26749" y="17803"/>
                    <a:pt x="26480" y="17776"/>
                  </a:cubicBezTo>
                  <a:lnTo>
                    <a:pt x="26016" y="17729"/>
                  </a:lnTo>
                  <a:lnTo>
                    <a:pt x="26123" y="18181"/>
                  </a:lnTo>
                  <a:cubicBezTo>
                    <a:pt x="26290" y="18860"/>
                    <a:pt x="26063" y="19610"/>
                    <a:pt x="25575" y="20098"/>
                  </a:cubicBezTo>
                  <a:cubicBezTo>
                    <a:pt x="25185" y="20479"/>
                    <a:pt x="24643" y="20700"/>
                    <a:pt x="24102" y="20700"/>
                  </a:cubicBezTo>
                  <a:cubicBezTo>
                    <a:pt x="23949" y="20700"/>
                    <a:pt x="23796" y="20682"/>
                    <a:pt x="23646" y="20646"/>
                  </a:cubicBezTo>
                  <a:lnTo>
                    <a:pt x="23635" y="20705"/>
                  </a:lnTo>
                  <a:cubicBezTo>
                    <a:pt x="22861" y="19491"/>
                    <a:pt x="22456" y="18014"/>
                    <a:pt x="22777" y="16514"/>
                  </a:cubicBezTo>
                  <a:cubicBezTo>
                    <a:pt x="22908" y="15871"/>
                    <a:pt x="23158" y="15264"/>
                    <a:pt x="23432" y="14621"/>
                  </a:cubicBezTo>
                  <a:cubicBezTo>
                    <a:pt x="23754" y="13835"/>
                    <a:pt x="24099" y="13014"/>
                    <a:pt x="24182" y="12121"/>
                  </a:cubicBezTo>
                  <a:cubicBezTo>
                    <a:pt x="24218" y="11835"/>
                    <a:pt x="24218" y="11549"/>
                    <a:pt x="24230" y="11287"/>
                  </a:cubicBezTo>
                  <a:cubicBezTo>
                    <a:pt x="24242" y="10764"/>
                    <a:pt x="24242" y="10264"/>
                    <a:pt x="24420" y="9811"/>
                  </a:cubicBezTo>
                  <a:cubicBezTo>
                    <a:pt x="25004" y="8394"/>
                    <a:pt x="26968" y="8204"/>
                    <a:pt x="27790" y="8192"/>
                  </a:cubicBezTo>
                  <a:close/>
                  <a:moveTo>
                    <a:pt x="46090" y="17431"/>
                  </a:moveTo>
                  <a:lnTo>
                    <a:pt x="46090" y="17431"/>
                  </a:lnTo>
                  <a:cubicBezTo>
                    <a:pt x="45423" y="18181"/>
                    <a:pt x="44709" y="18872"/>
                    <a:pt x="43947" y="19515"/>
                  </a:cubicBezTo>
                  <a:cubicBezTo>
                    <a:pt x="41495" y="20576"/>
                    <a:pt x="38931" y="21104"/>
                    <a:pt x="36362" y="21104"/>
                  </a:cubicBezTo>
                  <a:cubicBezTo>
                    <a:pt x="35675" y="21104"/>
                    <a:pt x="34988" y="21066"/>
                    <a:pt x="34303" y="20991"/>
                  </a:cubicBezTo>
                  <a:cubicBezTo>
                    <a:pt x="34934" y="20872"/>
                    <a:pt x="35553" y="20681"/>
                    <a:pt x="36184" y="20408"/>
                  </a:cubicBezTo>
                  <a:cubicBezTo>
                    <a:pt x="36731" y="20170"/>
                    <a:pt x="37386" y="19812"/>
                    <a:pt x="37732" y="19157"/>
                  </a:cubicBezTo>
                  <a:cubicBezTo>
                    <a:pt x="37827" y="18943"/>
                    <a:pt x="37886" y="18693"/>
                    <a:pt x="37886" y="18455"/>
                  </a:cubicBezTo>
                  <a:cubicBezTo>
                    <a:pt x="38291" y="18467"/>
                    <a:pt x="38696" y="18491"/>
                    <a:pt x="39101" y="18491"/>
                  </a:cubicBezTo>
                  <a:cubicBezTo>
                    <a:pt x="41458" y="18491"/>
                    <a:pt x="43839" y="18134"/>
                    <a:pt x="46090" y="17431"/>
                  </a:cubicBezTo>
                  <a:close/>
                  <a:moveTo>
                    <a:pt x="78415" y="5584"/>
                  </a:moveTo>
                  <a:cubicBezTo>
                    <a:pt x="78475" y="5644"/>
                    <a:pt x="78534" y="5692"/>
                    <a:pt x="78629" y="5703"/>
                  </a:cubicBezTo>
                  <a:cubicBezTo>
                    <a:pt x="79094" y="5763"/>
                    <a:pt x="79356" y="6406"/>
                    <a:pt x="79344" y="6966"/>
                  </a:cubicBezTo>
                  <a:cubicBezTo>
                    <a:pt x="79344" y="7144"/>
                    <a:pt x="79296" y="7323"/>
                    <a:pt x="79249" y="7525"/>
                  </a:cubicBezTo>
                  <a:cubicBezTo>
                    <a:pt x="78475" y="9109"/>
                    <a:pt x="76713" y="10049"/>
                    <a:pt x="74950" y="10883"/>
                  </a:cubicBezTo>
                  <a:cubicBezTo>
                    <a:pt x="66842" y="14693"/>
                    <a:pt x="58520" y="18324"/>
                    <a:pt x="50197" y="21670"/>
                  </a:cubicBezTo>
                  <a:cubicBezTo>
                    <a:pt x="50614" y="21229"/>
                    <a:pt x="51019" y="20777"/>
                    <a:pt x="51400" y="20336"/>
                  </a:cubicBezTo>
                  <a:cubicBezTo>
                    <a:pt x="61032" y="16240"/>
                    <a:pt x="69640" y="11538"/>
                    <a:pt x="78415" y="5584"/>
                  </a:cubicBezTo>
                  <a:close/>
                  <a:moveTo>
                    <a:pt x="43054" y="20217"/>
                  </a:moveTo>
                  <a:lnTo>
                    <a:pt x="43054" y="20217"/>
                  </a:lnTo>
                  <a:cubicBezTo>
                    <a:pt x="42601" y="20574"/>
                    <a:pt x="42101" y="20920"/>
                    <a:pt x="41613" y="21229"/>
                  </a:cubicBezTo>
                  <a:cubicBezTo>
                    <a:pt x="39896" y="21784"/>
                    <a:pt x="38085" y="22066"/>
                    <a:pt x="36278" y="22066"/>
                  </a:cubicBezTo>
                  <a:cubicBezTo>
                    <a:pt x="35141" y="22066"/>
                    <a:pt x="34006" y="21955"/>
                    <a:pt x="32898" y="21729"/>
                  </a:cubicBezTo>
                  <a:cubicBezTo>
                    <a:pt x="32862" y="21515"/>
                    <a:pt x="32779" y="21301"/>
                    <a:pt x="32659" y="21134"/>
                  </a:cubicBezTo>
                  <a:lnTo>
                    <a:pt x="32957" y="21134"/>
                  </a:lnTo>
                  <a:cubicBezTo>
                    <a:pt x="34064" y="21348"/>
                    <a:pt x="35195" y="21432"/>
                    <a:pt x="36327" y="21432"/>
                  </a:cubicBezTo>
                  <a:cubicBezTo>
                    <a:pt x="38613" y="21432"/>
                    <a:pt x="40875" y="21039"/>
                    <a:pt x="43054" y="20217"/>
                  </a:cubicBezTo>
                  <a:close/>
                  <a:moveTo>
                    <a:pt x="77903" y="9573"/>
                  </a:moveTo>
                  <a:cubicBezTo>
                    <a:pt x="75915" y="11692"/>
                    <a:pt x="72998" y="12895"/>
                    <a:pt x="70605" y="13871"/>
                  </a:cubicBezTo>
                  <a:lnTo>
                    <a:pt x="49245" y="22670"/>
                  </a:lnTo>
                  <a:cubicBezTo>
                    <a:pt x="49400" y="22503"/>
                    <a:pt x="49566" y="22360"/>
                    <a:pt x="49709" y="22194"/>
                  </a:cubicBezTo>
                  <a:lnTo>
                    <a:pt x="49757" y="22194"/>
                  </a:lnTo>
                  <a:cubicBezTo>
                    <a:pt x="49769" y="22194"/>
                    <a:pt x="49804" y="22194"/>
                    <a:pt x="49816" y="22182"/>
                  </a:cubicBezTo>
                  <a:cubicBezTo>
                    <a:pt x="58317" y="18776"/>
                    <a:pt x="66807" y="15062"/>
                    <a:pt x="75105" y="11168"/>
                  </a:cubicBezTo>
                  <a:cubicBezTo>
                    <a:pt x="76082" y="10704"/>
                    <a:pt x="77070" y="10216"/>
                    <a:pt x="77903" y="9573"/>
                  </a:cubicBezTo>
                  <a:close/>
                  <a:moveTo>
                    <a:pt x="35731" y="9942"/>
                  </a:moveTo>
                  <a:cubicBezTo>
                    <a:pt x="36124" y="10085"/>
                    <a:pt x="36529" y="10228"/>
                    <a:pt x="36910" y="10383"/>
                  </a:cubicBezTo>
                  <a:cubicBezTo>
                    <a:pt x="37553" y="10597"/>
                    <a:pt x="38196" y="10823"/>
                    <a:pt x="38815" y="11049"/>
                  </a:cubicBezTo>
                  <a:cubicBezTo>
                    <a:pt x="39708" y="11359"/>
                    <a:pt x="40553" y="11609"/>
                    <a:pt x="41339" y="11835"/>
                  </a:cubicBezTo>
                  <a:cubicBezTo>
                    <a:pt x="41089" y="12490"/>
                    <a:pt x="40482" y="13014"/>
                    <a:pt x="39779" y="13097"/>
                  </a:cubicBezTo>
                  <a:lnTo>
                    <a:pt x="38886" y="13216"/>
                  </a:lnTo>
                  <a:lnTo>
                    <a:pt x="39648" y="13716"/>
                  </a:lnTo>
                  <a:cubicBezTo>
                    <a:pt x="40077" y="13990"/>
                    <a:pt x="40291" y="14669"/>
                    <a:pt x="40089" y="15228"/>
                  </a:cubicBezTo>
                  <a:cubicBezTo>
                    <a:pt x="39851" y="15943"/>
                    <a:pt x="39196" y="16371"/>
                    <a:pt x="38839" y="16550"/>
                  </a:cubicBezTo>
                  <a:cubicBezTo>
                    <a:pt x="38243" y="16871"/>
                    <a:pt x="37553" y="17002"/>
                    <a:pt x="36874" y="17145"/>
                  </a:cubicBezTo>
                  <a:lnTo>
                    <a:pt x="35731" y="17383"/>
                  </a:lnTo>
                  <a:lnTo>
                    <a:pt x="36612" y="17705"/>
                  </a:lnTo>
                  <a:cubicBezTo>
                    <a:pt x="36648" y="17741"/>
                    <a:pt x="36684" y="17788"/>
                    <a:pt x="36743" y="17788"/>
                  </a:cubicBezTo>
                  <a:cubicBezTo>
                    <a:pt x="36791" y="17788"/>
                    <a:pt x="36839" y="17788"/>
                    <a:pt x="36886" y="17800"/>
                  </a:cubicBezTo>
                  <a:cubicBezTo>
                    <a:pt x="37029" y="17860"/>
                    <a:pt x="37124" y="17991"/>
                    <a:pt x="37160" y="18098"/>
                  </a:cubicBezTo>
                  <a:cubicBezTo>
                    <a:pt x="37255" y="18336"/>
                    <a:pt x="37243" y="18622"/>
                    <a:pt x="37136" y="18848"/>
                  </a:cubicBezTo>
                  <a:cubicBezTo>
                    <a:pt x="36898" y="19300"/>
                    <a:pt x="36362" y="19586"/>
                    <a:pt x="35910" y="19777"/>
                  </a:cubicBezTo>
                  <a:cubicBezTo>
                    <a:pt x="34886" y="20232"/>
                    <a:pt x="33842" y="20462"/>
                    <a:pt x="32846" y="20462"/>
                  </a:cubicBezTo>
                  <a:cubicBezTo>
                    <a:pt x="32487" y="20462"/>
                    <a:pt x="32134" y="20432"/>
                    <a:pt x="31790" y="20372"/>
                  </a:cubicBezTo>
                  <a:lnTo>
                    <a:pt x="30409" y="20134"/>
                  </a:lnTo>
                  <a:lnTo>
                    <a:pt x="31540" y="20967"/>
                  </a:lnTo>
                  <a:cubicBezTo>
                    <a:pt x="31897" y="21241"/>
                    <a:pt x="32255" y="21551"/>
                    <a:pt x="32243" y="21896"/>
                  </a:cubicBezTo>
                  <a:cubicBezTo>
                    <a:pt x="32219" y="22086"/>
                    <a:pt x="32088" y="22277"/>
                    <a:pt x="31886" y="22420"/>
                  </a:cubicBezTo>
                  <a:cubicBezTo>
                    <a:pt x="31647" y="22563"/>
                    <a:pt x="31350" y="22622"/>
                    <a:pt x="31064" y="22670"/>
                  </a:cubicBezTo>
                  <a:cubicBezTo>
                    <a:pt x="30582" y="22747"/>
                    <a:pt x="30094" y="22784"/>
                    <a:pt x="29604" y="22784"/>
                  </a:cubicBezTo>
                  <a:cubicBezTo>
                    <a:pt x="27818" y="22784"/>
                    <a:pt x="26020" y="22283"/>
                    <a:pt x="24516" y="21348"/>
                  </a:cubicBezTo>
                  <a:cubicBezTo>
                    <a:pt x="25099" y="21253"/>
                    <a:pt x="25647" y="21003"/>
                    <a:pt x="26051" y="20586"/>
                  </a:cubicBezTo>
                  <a:cubicBezTo>
                    <a:pt x="26599" y="20039"/>
                    <a:pt x="26885" y="19241"/>
                    <a:pt x="26837" y="18491"/>
                  </a:cubicBezTo>
                  <a:lnTo>
                    <a:pt x="26837" y="18491"/>
                  </a:lnTo>
                  <a:cubicBezTo>
                    <a:pt x="26991" y="18497"/>
                    <a:pt x="27149" y="18502"/>
                    <a:pt x="27309" y="18502"/>
                  </a:cubicBezTo>
                  <a:cubicBezTo>
                    <a:pt x="27733" y="18502"/>
                    <a:pt x="28173" y="18469"/>
                    <a:pt x="28588" y="18348"/>
                  </a:cubicBezTo>
                  <a:cubicBezTo>
                    <a:pt x="29421" y="18134"/>
                    <a:pt x="30100" y="17633"/>
                    <a:pt x="30421" y="16979"/>
                  </a:cubicBezTo>
                  <a:cubicBezTo>
                    <a:pt x="30707" y="16443"/>
                    <a:pt x="30719" y="15824"/>
                    <a:pt x="30528" y="15300"/>
                  </a:cubicBezTo>
                  <a:lnTo>
                    <a:pt x="30528" y="15300"/>
                  </a:lnTo>
                  <a:cubicBezTo>
                    <a:pt x="30707" y="15313"/>
                    <a:pt x="30890" y="15321"/>
                    <a:pt x="31076" y="15321"/>
                  </a:cubicBezTo>
                  <a:cubicBezTo>
                    <a:pt x="31397" y="15321"/>
                    <a:pt x="31723" y="15296"/>
                    <a:pt x="32040" y="15228"/>
                  </a:cubicBezTo>
                  <a:cubicBezTo>
                    <a:pt x="32921" y="15038"/>
                    <a:pt x="33624" y="14538"/>
                    <a:pt x="33945" y="13871"/>
                  </a:cubicBezTo>
                  <a:cubicBezTo>
                    <a:pt x="34219" y="13312"/>
                    <a:pt x="34183" y="12657"/>
                    <a:pt x="33910" y="12145"/>
                  </a:cubicBezTo>
                  <a:cubicBezTo>
                    <a:pt x="34398" y="12038"/>
                    <a:pt x="34862" y="11776"/>
                    <a:pt x="35184" y="11395"/>
                  </a:cubicBezTo>
                  <a:cubicBezTo>
                    <a:pt x="35529" y="10990"/>
                    <a:pt x="35719" y="10466"/>
                    <a:pt x="35731" y="9942"/>
                  </a:cubicBezTo>
                  <a:close/>
                  <a:moveTo>
                    <a:pt x="40494" y="21896"/>
                  </a:moveTo>
                  <a:lnTo>
                    <a:pt x="40494" y="21896"/>
                  </a:lnTo>
                  <a:cubicBezTo>
                    <a:pt x="38577" y="22967"/>
                    <a:pt x="36481" y="23741"/>
                    <a:pt x="34303" y="24146"/>
                  </a:cubicBezTo>
                  <a:cubicBezTo>
                    <a:pt x="33290" y="24337"/>
                    <a:pt x="32302" y="24432"/>
                    <a:pt x="31350" y="24432"/>
                  </a:cubicBezTo>
                  <a:cubicBezTo>
                    <a:pt x="29397" y="24432"/>
                    <a:pt x="27671" y="24027"/>
                    <a:pt x="26242" y="23218"/>
                  </a:cubicBezTo>
                  <a:cubicBezTo>
                    <a:pt x="25873" y="23015"/>
                    <a:pt x="25492" y="22765"/>
                    <a:pt x="25159" y="22467"/>
                  </a:cubicBezTo>
                  <a:lnTo>
                    <a:pt x="25159" y="22467"/>
                  </a:lnTo>
                  <a:cubicBezTo>
                    <a:pt x="26528" y="23122"/>
                    <a:pt x="28028" y="23456"/>
                    <a:pt x="29564" y="23456"/>
                  </a:cubicBezTo>
                  <a:cubicBezTo>
                    <a:pt x="30100" y="23456"/>
                    <a:pt x="30612" y="23420"/>
                    <a:pt x="31147" y="23337"/>
                  </a:cubicBezTo>
                  <a:cubicBezTo>
                    <a:pt x="31505" y="23277"/>
                    <a:pt x="31886" y="23206"/>
                    <a:pt x="32207" y="23003"/>
                  </a:cubicBezTo>
                  <a:cubicBezTo>
                    <a:pt x="32576" y="22765"/>
                    <a:pt x="32814" y="22432"/>
                    <a:pt x="32874" y="22075"/>
                  </a:cubicBezTo>
                  <a:cubicBezTo>
                    <a:pt x="33993" y="22301"/>
                    <a:pt x="35124" y="22408"/>
                    <a:pt x="36267" y="22408"/>
                  </a:cubicBezTo>
                  <a:cubicBezTo>
                    <a:pt x="37696" y="22408"/>
                    <a:pt x="39113" y="22241"/>
                    <a:pt x="40494" y="21896"/>
                  </a:cubicBezTo>
                  <a:close/>
                  <a:moveTo>
                    <a:pt x="12359" y="2318"/>
                  </a:moveTo>
                  <a:cubicBezTo>
                    <a:pt x="12621" y="2318"/>
                    <a:pt x="12883" y="2327"/>
                    <a:pt x="13145" y="2346"/>
                  </a:cubicBezTo>
                  <a:cubicBezTo>
                    <a:pt x="15002" y="2465"/>
                    <a:pt x="16717" y="3501"/>
                    <a:pt x="17693" y="5084"/>
                  </a:cubicBezTo>
                  <a:cubicBezTo>
                    <a:pt x="17693" y="5096"/>
                    <a:pt x="17717" y="5096"/>
                    <a:pt x="17717" y="5108"/>
                  </a:cubicBezTo>
                  <a:cubicBezTo>
                    <a:pt x="18312" y="6073"/>
                    <a:pt x="18801" y="7239"/>
                    <a:pt x="19825" y="7728"/>
                  </a:cubicBezTo>
                  <a:cubicBezTo>
                    <a:pt x="19972" y="7797"/>
                    <a:pt x="20134" y="7852"/>
                    <a:pt x="20296" y="7852"/>
                  </a:cubicBezTo>
                  <a:cubicBezTo>
                    <a:pt x="20382" y="7852"/>
                    <a:pt x="20468" y="7836"/>
                    <a:pt x="20551" y="7799"/>
                  </a:cubicBezTo>
                  <a:cubicBezTo>
                    <a:pt x="20777" y="7704"/>
                    <a:pt x="20908" y="7370"/>
                    <a:pt x="20753" y="7192"/>
                  </a:cubicBezTo>
                  <a:lnTo>
                    <a:pt x="20753" y="7192"/>
                  </a:lnTo>
                  <a:cubicBezTo>
                    <a:pt x="21387" y="7352"/>
                    <a:pt x="22041" y="7433"/>
                    <a:pt x="22695" y="7433"/>
                  </a:cubicBezTo>
                  <a:cubicBezTo>
                    <a:pt x="22913" y="7433"/>
                    <a:pt x="23131" y="7424"/>
                    <a:pt x="23349" y="7406"/>
                  </a:cubicBezTo>
                  <a:cubicBezTo>
                    <a:pt x="23587" y="7382"/>
                    <a:pt x="23861" y="7347"/>
                    <a:pt x="24027" y="7168"/>
                  </a:cubicBezTo>
                  <a:cubicBezTo>
                    <a:pt x="24325" y="6846"/>
                    <a:pt x="24158" y="6334"/>
                    <a:pt x="23968" y="5930"/>
                  </a:cubicBezTo>
                  <a:cubicBezTo>
                    <a:pt x="24587" y="5930"/>
                    <a:pt x="25230" y="5930"/>
                    <a:pt x="25837" y="5763"/>
                  </a:cubicBezTo>
                  <a:cubicBezTo>
                    <a:pt x="26361" y="5620"/>
                    <a:pt x="26790" y="4965"/>
                    <a:pt x="27087" y="4429"/>
                  </a:cubicBezTo>
                  <a:cubicBezTo>
                    <a:pt x="27266" y="4525"/>
                    <a:pt x="27445" y="4620"/>
                    <a:pt x="27611" y="4739"/>
                  </a:cubicBezTo>
                  <a:cubicBezTo>
                    <a:pt x="29480" y="5858"/>
                    <a:pt x="31314" y="7120"/>
                    <a:pt x="33088" y="8370"/>
                  </a:cubicBezTo>
                  <a:cubicBezTo>
                    <a:pt x="31468" y="7912"/>
                    <a:pt x="29807" y="7580"/>
                    <a:pt x="28123" y="7580"/>
                  </a:cubicBezTo>
                  <a:cubicBezTo>
                    <a:pt x="28012" y="7580"/>
                    <a:pt x="27901" y="7582"/>
                    <a:pt x="27790" y="7585"/>
                  </a:cubicBezTo>
                  <a:cubicBezTo>
                    <a:pt x="26837" y="7597"/>
                    <a:pt x="24539" y="7835"/>
                    <a:pt x="23813" y="9621"/>
                  </a:cubicBezTo>
                  <a:cubicBezTo>
                    <a:pt x="23587" y="10168"/>
                    <a:pt x="23575" y="10764"/>
                    <a:pt x="23563" y="11335"/>
                  </a:cubicBezTo>
                  <a:cubicBezTo>
                    <a:pt x="23563" y="11597"/>
                    <a:pt x="23551" y="11847"/>
                    <a:pt x="23527" y="12109"/>
                  </a:cubicBezTo>
                  <a:cubicBezTo>
                    <a:pt x="23444" y="12895"/>
                    <a:pt x="23146" y="13633"/>
                    <a:pt x="22813" y="14407"/>
                  </a:cubicBezTo>
                  <a:cubicBezTo>
                    <a:pt x="22551" y="15050"/>
                    <a:pt x="22277" y="15717"/>
                    <a:pt x="22134" y="16419"/>
                  </a:cubicBezTo>
                  <a:cubicBezTo>
                    <a:pt x="21563" y="19157"/>
                    <a:pt x="23170" y="22289"/>
                    <a:pt x="25944" y="23837"/>
                  </a:cubicBezTo>
                  <a:cubicBezTo>
                    <a:pt x="27480" y="24682"/>
                    <a:pt x="29302" y="25111"/>
                    <a:pt x="31374" y="25111"/>
                  </a:cubicBezTo>
                  <a:cubicBezTo>
                    <a:pt x="32362" y="25111"/>
                    <a:pt x="33398" y="25003"/>
                    <a:pt x="34457" y="24813"/>
                  </a:cubicBezTo>
                  <a:cubicBezTo>
                    <a:pt x="39720" y="23849"/>
                    <a:pt x="44542" y="20741"/>
                    <a:pt x="47780" y="16467"/>
                  </a:cubicBezTo>
                  <a:cubicBezTo>
                    <a:pt x="49578" y="16955"/>
                    <a:pt x="51328" y="17205"/>
                    <a:pt x="53031" y="17205"/>
                  </a:cubicBezTo>
                  <a:lnTo>
                    <a:pt x="53162" y="17205"/>
                  </a:lnTo>
                  <a:cubicBezTo>
                    <a:pt x="53043" y="17360"/>
                    <a:pt x="52924" y="17491"/>
                    <a:pt x="52805" y="17645"/>
                  </a:cubicBezTo>
                  <a:cubicBezTo>
                    <a:pt x="50757" y="19324"/>
                    <a:pt x="49090" y="21420"/>
                    <a:pt x="47459" y="23479"/>
                  </a:cubicBezTo>
                  <a:cubicBezTo>
                    <a:pt x="47435" y="23503"/>
                    <a:pt x="47423" y="23551"/>
                    <a:pt x="47399" y="23599"/>
                  </a:cubicBezTo>
                  <a:cubicBezTo>
                    <a:pt x="45994" y="24932"/>
                    <a:pt x="44447" y="26242"/>
                    <a:pt x="42792" y="27420"/>
                  </a:cubicBezTo>
                  <a:cubicBezTo>
                    <a:pt x="39601" y="29671"/>
                    <a:pt x="34576" y="32350"/>
                    <a:pt x="28647" y="32385"/>
                  </a:cubicBezTo>
                  <a:lnTo>
                    <a:pt x="28528" y="32385"/>
                  </a:lnTo>
                  <a:cubicBezTo>
                    <a:pt x="23277" y="32385"/>
                    <a:pt x="18253" y="30064"/>
                    <a:pt x="15407" y="26313"/>
                  </a:cubicBezTo>
                  <a:cubicBezTo>
                    <a:pt x="13812" y="24218"/>
                    <a:pt x="12847" y="21694"/>
                    <a:pt x="11907" y="19253"/>
                  </a:cubicBezTo>
                  <a:cubicBezTo>
                    <a:pt x="11502" y="18193"/>
                    <a:pt x="11085" y="17110"/>
                    <a:pt x="10609" y="16050"/>
                  </a:cubicBezTo>
                  <a:cubicBezTo>
                    <a:pt x="9823" y="14252"/>
                    <a:pt x="8645" y="12192"/>
                    <a:pt x="7025" y="10573"/>
                  </a:cubicBezTo>
                  <a:cubicBezTo>
                    <a:pt x="6787" y="8609"/>
                    <a:pt x="5942" y="6715"/>
                    <a:pt x="4632" y="5239"/>
                  </a:cubicBezTo>
                  <a:cubicBezTo>
                    <a:pt x="5418" y="4275"/>
                    <a:pt x="6406" y="3429"/>
                    <a:pt x="7513" y="2727"/>
                  </a:cubicBezTo>
                  <a:lnTo>
                    <a:pt x="7513" y="2727"/>
                  </a:lnTo>
                  <a:cubicBezTo>
                    <a:pt x="7275" y="3060"/>
                    <a:pt x="7037" y="3429"/>
                    <a:pt x="6823" y="3870"/>
                  </a:cubicBezTo>
                  <a:cubicBezTo>
                    <a:pt x="8570" y="2814"/>
                    <a:pt x="10463" y="2318"/>
                    <a:pt x="12359" y="2318"/>
                  </a:cubicBezTo>
                  <a:close/>
                  <a:moveTo>
                    <a:pt x="14955" y="0"/>
                  </a:moveTo>
                  <a:cubicBezTo>
                    <a:pt x="14586" y="0"/>
                    <a:pt x="14217" y="12"/>
                    <a:pt x="13859" y="36"/>
                  </a:cubicBezTo>
                  <a:cubicBezTo>
                    <a:pt x="9478" y="322"/>
                    <a:pt x="5525" y="2572"/>
                    <a:pt x="3430" y="5787"/>
                  </a:cubicBezTo>
                  <a:cubicBezTo>
                    <a:pt x="2179" y="6942"/>
                    <a:pt x="1025" y="8216"/>
                    <a:pt x="1" y="9573"/>
                  </a:cubicBezTo>
                  <a:cubicBezTo>
                    <a:pt x="2191" y="9787"/>
                    <a:pt x="4358" y="10240"/>
                    <a:pt x="6442" y="10930"/>
                  </a:cubicBezTo>
                  <a:cubicBezTo>
                    <a:pt x="8073" y="12490"/>
                    <a:pt x="9228" y="14538"/>
                    <a:pt x="10014" y="16312"/>
                  </a:cubicBezTo>
                  <a:cubicBezTo>
                    <a:pt x="10478" y="17348"/>
                    <a:pt x="10895" y="18431"/>
                    <a:pt x="11300" y="19491"/>
                  </a:cubicBezTo>
                  <a:cubicBezTo>
                    <a:pt x="12252" y="21967"/>
                    <a:pt x="13252" y="24551"/>
                    <a:pt x="14883" y="26718"/>
                  </a:cubicBezTo>
                  <a:cubicBezTo>
                    <a:pt x="17896" y="30695"/>
                    <a:pt x="23015" y="33052"/>
                    <a:pt x="28552" y="33052"/>
                  </a:cubicBezTo>
                  <a:lnTo>
                    <a:pt x="28671" y="33052"/>
                  </a:lnTo>
                  <a:cubicBezTo>
                    <a:pt x="30171" y="33040"/>
                    <a:pt x="31612" y="32873"/>
                    <a:pt x="32981" y="32576"/>
                  </a:cubicBezTo>
                  <a:lnTo>
                    <a:pt x="32981" y="32576"/>
                  </a:lnTo>
                  <a:cubicBezTo>
                    <a:pt x="32338" y="33028"/>
                    <a:pt x="31719" y="33445"/>
                    <a:pt x="31064" y="33874"/>
                  </a:cubicBezTo>
                  <a:cubicBezTo>
                    <a:pt x="29230" y="35100"/>
                    <a:pt x="27361" y="36362"/>
                    <a:pt x="24742" y="38386"/>
                  </a:cubicBezTo>
                  <a:lnTo>
                    <a:pt x="24694" y="38386"/>
                  </a:lnTo>
                  <a:cubicBezTo>
                    <a:pt x="24361" y="38386"/>
                    <a:pt x="23968" y="38565"/>
                    <a:pt x="23646" y="38767"/>
                  </a:cubicBezTo>
                  <a:cubicBezTo>
                    <a:pt x="23544" y="38771"/>
                    <a:pt x="23441" y="38773"/>
                    <a:pt x="23338" y="38773"/>
                  </a:cubicBezTo>
                  <a:cubicBezTo>
                    <a:pt x="22529" y="38773"/>
                    <a:pt x="21693" y="38656"/>
                    <a:pt x="20848" y="38529"/>
                  </a:cubicBezTo>
                  <a:cubicBezTo>
                    <a:pt x="19968" y="38408"/>
                    <a:pt x="19072" y="38281"/>
                    <a:pt x="18168" y="38281"/>
                  </a:cubicBezTo>
                  <a:cubicBezTo>
                    <a:pt x="17911" y="38281"/>
                    <a:pt x="17654" y="38291"/>
                    <a:pt x="17396" y="38315"/>
                  </a:cubicBezTo>
                  <a:cubicBezTo>
                    <a:pt x="16241" y="38410"/>
                    <a:pt x="15360" y="38850"/>
                    <a:pt x="14872" y="39529"/>
                  </a:cubicBezTo>
                  <a:cubicBezTo>
                    <a:pt x="14764" y="39684"/>
                    <a:pt x="14800" y="39886"/>
                    <a:pt x="14943" y="39993"/>
                  </a:cubicBezTo>
                  <a:cubicBezTo>
                    <a:pt x="15002" y="40041"/>
                    <a:pt x="15062" y="40053"/>
                    <a:pt x="15133" y="40053"/>
                  </a:cubicBezTo>
                  <a:cubicBezTo>
                    <a:pt x="15241" y="40053"/>
                    <a:pt x="15348" y="40005"/>
                    <a:pt x="15407" y="39922"/>
                  </a:cubicBezTo>
                  <a:cubicBezTo>
                    <a:pt x="15884" y="39243"/>
                    <a:pt x="16777" y="39041"/>
                    <a:pt x="17443" y="38981"/>
                  </a:cubicBezTo>
                  <a:cubicBezTo>
                    <a:pt x="17684" y="38958"/>
                    <a:pt x="17927" y="38947"/>
                    <a:pt x="18172" y="38947"/>
                  </a:cubicBezTo>
                  <a:cubicBezTo>
                    <a:pt x="19024" y="38947"/>
                    <a:pt x="19892" y="39073"/>
                    <a:pt x="20753" y="39184"/>
                  </a:cubicBezTo>
                  <a:cubicBezTo>
                    <a:pt x="21551" y="39303"/>
                    <a:pt x="22372" y="39410"/>
                    <a:pt x="23194" y="39446"/>
                  </a:cubicBezTo>
                  <a:cubicBezTo>
                    <a:pt x="23206" y="39481"/>
                    <a:pt x="23230" y="39529"/>
                    <a:pt x="23265" y="39565"/>
                  </a:cubicBezTo>
                  <a:cubicBezTo>
                    <a:pt x="22753" y="39600"/>
                    <a:pt x="22253" y="39624"/>
                    <a:pt x="21718" y="39636"/>
                  </a:cubicBezTo>
                  <a:cubicBezTo>
                    <a:pt x="21313" y="39648"/>
                    <a:pt x="20932" y="39648"/>
                    <a:pt x="20527" y="39684"/>
                  </a:cubicBezTo>
                  <a:cubicBezTo>
                    <a:pt x="18729" y="39779"/>
                    <a:pt x="17443" y="40196"/>
                    <a:pt x="16526" y="40994"/>
                  </a:cubicBezTo>
                  <a:cubicBezTo>
                    <a:pt x="16384" y="41113"/>
                    <a:pt x="16360" y="41315"/>
                    <a:pt x="16479" y="41470"/>
                  </a:cubicBezTo>
                  <a:cubicBezTo>
                    <a:pt x="16538" y="41541"/>
                    <a:pt x="16634" y="41589"/>
                    <a:pt x="16729" y="41589"/>
                  </a:cubicBezTo>
                  <a:cubicBezTo>
                    <a:pt x="16800" y="41589"/>
                    <a:pt x="16872" y="41553"/>
                    <a:pt x="16955" y="41505"/>
                  </a:cubicBezTo>
                  <a:cubicBezTo>
                    <a:pt x="17765" y="40815"/>
                    <a:pt x="18920" y="40458"/>
                    <a:pt x="20575" y="40351"/>
                  </a:cubicBezTo>
                  <a:lnTo>
                    <a:pt x="21730" y="40303"/>
                  </a:lnTo>
                  <a:cubicBezTo>
                    <a:pt x="22694" y="40291"/>
                    <a:pt x="23706" y="40255"/>
                    <a:pt x="24682" y="40041"/>
                  </a:cubicBezTo>
                  <a:cubicBezTo>
                    <a:pt x="24825" y="40005"/>
                    <a:pt x="25289" y="39886"/>
                    <a:pt x="25468" y="39481"/>
                  </a:cubicBezTo>
                  <a:cubicBezTo>
                    <a:pt x="26182" y="39535"/>
                    <a:pt x="26904" y="39562"/>
                    <a:pt x="27636" y="39562"/>
                  </a:cubicBezTo>
                  <a:cubicBezTo>
                    <a:pt x="27881" y="39562"/>
                    <a:pt x="28126" y="39559"/>
                    <a:pt x="28373" y="39553"/>
                  </a:cubicBezTo>
                  <a:cubicBezTo>
                    <a:pt x="28475" y="39553"/>
                    <a:pt x="28575" y="39551"/>
                    <a:pt x="28673" y="39551"/>
                  </a:cubicBezTo>
                  <a:cubicBezTo>
                    <a:pt x="28918" y="39551"/>
                    <a:pt x="29149" y="39563"/>
                    <a:pt x="29361" y="39648"/>
                  </a:cubicBezTo>
                  <a:cubicBezTo>
                    <a:pt x="29600" y="39743"/>
                    <a:pt x="29826" y="39958"/>
                    <a:pt x="29826" y="40220"/>
                  </a:cubicBezTo>
                  <a:cubicBezTo>
                    <a:pt x="29826" y="40398"/>
                    <a:pt x="29981" y="40553"/>
                    <a:pt x="30159" y="40553"/>
                  </a:cubicBezTo>
                  <a:lnTo>
                    <a:pt x="30171" y="40553"/>
                  </a:lnTo>
                  <a:cubicBezTo>
                    <a:pt x="30350" y="40553"/>
                    <a:pt x="30493" y="40410"/>
                    <a:pt x="30493" y="40232"/>
                  </a:cubicBezTo>
                  <a:cubicBezTo>
                    <a:pt x="30504" y="39648"/>
                    <a:pt x="30064" y="39208"/>
                    <a:pt x="29611" y="39041"/>
                  </a:cubicBezTo>
                  <a:cubicBezTo>
                    <a:pt x="29247" y="38895"/>
                    <a:pt x="28864" y="38886"/>
                    <a:pt x="28495" y="38886"/>
                  </a:cubicBezTo>
                  <a:cubicBezTo>
                    <a:pt x="28442" y="38886"/>
                    <a:pt x="28390" y="38886"/>
                    <a:pt x="28337" y="38886"/>
                  </a:cubicBezTo>
                  <a:cubicBezTo>
                    <a:pt x="28124" y="38891"/>
                    <a:pt x="27909" y="38894"/>
                    <a:pt x="27695" y="38894"/>
                  </a:cubicBezTo>
                  <a:cubicBezTo>
                    <a:pt x="26906" y="38894"/>
                    <a:pt x="26114" y="38861"/>
                    <a:pt x="25337" y="38815"/>
                  </a:cubicBezTo>
                  <a:cubicBezTo>
                    <a:pt x="27849" y="36886"/>
                    <a:pt x="29671" y="35648"/>
                    <a:pt x="31445" y="34457"/>
                  </a:cubicBezTo>
                  <a:cubicBezTo>
                    <a:pt x="32481" y="33778"/>
                    <a:pt x="33457" y="33112"/>
                    <a:pt x="34517" y="32361"/>
                  </a:cubicBezTo>
                  <a:cubicBezTo>
                    <a:pt x="34576" y="32314"/>
                    <a:pt x="34612" y="32254"/>
                    <a:pt x="34636" y="32195"/>
                  </a:cubicBezTo>
                  <a:cubicBezTo>
                    <a:pt x="36648" y="31611"/>
                    <a:pt x="38470" y="30814"/>
                    <a:pt x="40077" y="29933"/>
                  </a:cubicBezTo>
                  <a:lnTo>
                    <a:pt x="40077" y="29933"/>
                  </a:lnTo>
                  <a:cubicBezTo>
                    <a:pt x="37029" y="33576"/>
                    <a:pt x="34064" y="37612"/>
                    <a:pt x="31266" y="41517"/>
                  </a:cubicBezTo>
                  <a:cubicBezTo>
                    <a:pt x="30945" y="41529"/>
                    <a:pt x="30552" y="41696"/>
                    <a:pt x="30254" y="41898"/>
                  </a:cubicBezTo>
                  <a:cubicBezTo>
                    <a:pt x="30158" y="41902"/>
                    <a:pt x="30062" y="41904"/>
                    <a:pt x="29966" y="41904"/>
                  </a:cubicBezTo>
                  <a:cubicBezTo>
                    <a:pt x="29152" y="41904"/>
                    <a:pt x="28319" y="41777"/>
                    <a:pt x="27456" y="41660"/>
                  </a:cubicBezTo>
                  <a:cubicBezTo>
                    <a:pt x="26565" y="41529"/>
                    <a:pt x="25659" y="41405"/>
                    <a:pt x="24743" y="41405"/>
                  </a:cubicBezTo>
                  <a:cubicBezTo>
                    <a:pt x="24497" y="41405"/>
                    <a:pt x="24251" y="41414"/>
                    <a:pt x="24004" y="41434"/>
                  </a:cubicBezTo>
                  <a:cubicBezTo>
                    <a:pt x="22849" y="41541"/>
                    <a:pt x="21968" y="41970"/>
                    <a:pt x="21479" y="42660"/>
                  </a:cubicBezTo>
                  <a:cubicBezTo>
                    <a:pt x="21372" y="42803"/>
                    <a:pt x="21396" y="43018"/>
                    <a:pt x="21551" y="43125"/>
                  </a:cubicBezTo>
                  <a:cubicBezTo>
                    <a:pt x="21610" y="43160"/>
                    <a:pt x="21670" y="43184"/>
                    <a:pt x="21741" y="43184"/>
                  </a:cubicBezTo>
                  <a:cubicBezTo>
                    <a:pt x="21849" y="43184"/>
                    <a:pt x="21956" y="43137"/>
                    <a:pt x="22015" y="43041"/>
                  </a:cubicBezTo>
                  <a:cubicBezTo>
                    <a:pt x="22492" y="42375"/>
                    <a:pt x="23384" y="42160"/>
                    <a:pt x="24051" y="42113"/>
                  </a:cubicBezTo>
                  <a:cubicBezTo>
                    <a:pt x="24292" y="42089"/>
                    <a:pt x="24535" y="42079"/>
                    <a:pt x="24779" y="42079"/>
                  </a:cubicBezTo>
                  <a:cubicBezTo>
                    <a:pt x="25632" y="42079"/>
                    <a:pt x="26498" y="42204"/>
                    <a:pt x="27349" y="42315"/>
                  </a:cubicBezTo>
                  <a:cubicBezTo>
                    <a:pt x="28159" y="42434"/>
                    <a:pt x="28980" y="42541"/>
                    <a:pt x="29802" y="42565"/>
                  </a:cubicBezTo>
                  <a:cubicBezTo>
                    <a:pt x="29814" y="42613"/>
                    <a:pt x="29838" y="42660"/>
                    <a:pt x="29873" y="42684"/>
                  </a:cubicBezTo>
                  <a:cubicBezTo>
                    <a:pt x="29361" y="42732"/>
                    <a:pt x="28861" y="42744"/>
                    <a:pt x="28326" y="42768"/>
                  </a:cubicBezTo>
                  <a:cubicBezTo>
                    <a:pt x="27921" y="42779"/>
                    <a:pt x="27528" y="42779"/>
                    <a:pt x="27135" y="42803"/>
                  </a:cubicBezTo>
                  <a:cubicBezTo>
                    <a:pt x="25337" y="42910"/>
                    <a:pt x="24051" y="43327"/>
                    <a:pt x="23123" y="44113"/>
                  </a:cubicBezTo>
                  <a:cubicBezTo>
                    <a:pt x="22992" y="44232"/>
                    <a:pt x="22968" y="44446"/>
                    <a:pt x="23087" y="44589"/>
                  </a:cubicBezTo>
                  <a:cubicBezTo>
                    <a:pt x="23146" y="44673"/>
                    <a:pt x="23242" y="44708"/>
                    <a:pt x="23337" y="44708"/>
                  </a:cubicBezTo>
                  <a:cubicBezTo>
                    <a:pt x="23408" y="44708"/>
                    <a:pt x="23480" y="44684"/>
                    <a:pt x="23563" y="44637"/>
                  </a:cubicBezTo>
                  <a:cubicBezTo>
                    <a:pt x="24373" y="43934"/>
                    <a:pt x="25528" y="43577"/>
                    <a:pt x="27171" y="43482"/>
                  </a:cubicBezTo>
                  <a:lnTo>
                    <a:pt x="28337" y="43434"/>
                  </a:lnTo>
                  <a:cubicBezTo>
                    <a:pt x="29302" y="43422"/>
                    <a:pt x="30314" y="43387"/>
                    <a:pt x="31290" y="43160"/>
                  </a:cubicBezTo>
                  <a:cubicBezTo>
                    <a:pt x="31433" y="43137"/>
                    <a:pt x="31897" y="43018"/>
                    <a:pt x="32076" y="42613"/>
                  </a:cubicBezTo>
                  <a:cubicBezTo>
                    <a:pt x="32766" y="42656"/>
                    <a:pt x="33463" y="42687"/>
                    <a:pt x="34170" y="42687"/>
                  </a:cubicBezTo>
                  <a:cubicBezTo>
                    <a:pt x="34439" y="42687"/>
                    <a:pt x="34709" y="42682"/>
                    <a:pt x="34981" y="42672"/>
                  </a:cubicBezTo>
                  <a:cubicBezTo>
                    <a:pt x="35041" y="42672"/>
                    <a:pt x="35100" y="42672"/>
                    <a:pt x="35158" y="42672"/>
                  </a:cubicBezTo>
                  <a:cubicBezTo>
                    <a:pt x="35448" y="42672"/>
                    <a:pt x="35721" y="42680"/>
                    <a:pt x="35969" y="42779"/>
                  </a:cubicBezTo>
                  <a:cubicBezTo>
                    <a:pt x="36208" y="42863"/>
                    <a:pt x="36434" y="43089"/>
                    <a:pt x="36434" y="43339"/>
                  </a:cubicBezTo>
                  <a:cubicBezTo>
                    <a:pt x="36434" y="43518"/>
                    <a:pt x="36577" y="43684"/>
                    <a:pt x="36755" y="43684"/>
                  </a:cubicBezTo>
                  <a:lnTo>
                    <a:pt x="36779" y="43684"/>
                  </a:lnTo>
                  <a:cubicBezTo>
                    <a:pt x="36958" y="43684"/>
                    <a:pt x="37100" y="43541"/>
                    <a:pt x="37100" y="43363"/>
                  </a:cubicBezTo>
                  <a:cubicBezTo>
                    <a:pt x="37112" y="42779"/>
                    <a:pt x="36672" y="42327"/>
                    <a:pt x="36219" y="42172"/>
                  </a:cubicBezTo>
                  <a:cubicBezTo>
                    <a:pt x="35855" y="42026"/>
                    <a:pt x="35472" y="42017"/>
                    <a:pt x="35103" y="42017"/>
                  </a:cubicBezTo>
                  <a:cubicBezTo>
                    <a:pt x="35050" y="42017"/>
                    <a:pt x="34998" y="42017"/>
                    <a:pt x="34945" y="42017"/>
                  </a:cubicBezTo>
                  <a:cubicBezTo>
                    <a:pt x="34779" y="42019"/>
                    <a:pt x="34612" y="42020"/>
                    <a:pt x="34445" y="42020"/>
                  </a:cubicBezTo>
                  <a:cubicBezTo>
                    <a:pt x="33608" y="42020"/>
                    <a:pt x="32767" y="41996"/>
                    <a:pt x="31933" y="41946"/>
                  </a:cubicBezTo>
                  <a:cubicBezTo>
                    <a:pt x="31921" y="41910"/>
                    <a:pt x="31909" y="41875"/>
                    <a:pt x="31874" y="41839"/>
                  </a:cubicBezTo>
                  <a:cubicBezTo>
                    <a:pt x="35005" y="37481"/>
                    <a:pt x="38351" y="32957"/>
                    <a:pt x="41780" y="28992"/>
                  </a:cubicBezTo>
                  <a:cubicBezTo>
                    <a:pt x="41792" y="28980"/>
                    <a:pt x="41803" y="28968"/>
                    <a:pt x="41815" y="28932"/>
                  </a:cubicBezTo>
                  <a:cubicBezTo>
                    <a:pt x="42315" y="28623"/>
                    <a:pt x="42792" y="28313"/>
                    <a:pt x="43220" y="28004"/>
                  </a:cubicBezTo>
                  <a:cubicBezTo>
                    <a:pt x="44982" y="26766"/>
                    <a:pt x="46602" y="25361"/>
                    <a:pt x="48090" y="23920"/>
                  </a:cubicBezTo>
                  <a:lnTo>
                    <a:pt x="70914" y="14514"/>
                  </a:lnTo>
                  <a:cubicBezTo>
                    <a:pt x="73688" y="13371"/>
                    <a:pt x="77141" y="11954"/>
                    <a:pt x="79177" y="9156"/>
                  </a:cubicBezTo>
                  <a:cubicBezTo>
                    <a:pt x="79761" y="8370"/>
                    <a:pt x="80023" y="7680"/>
                    <a:pt x="80058" y="7013"/>
                  </a:cubicBezTo>
                  <a:cubicBezTo>
                    <a:pt x="80023" y="6311"/>
                    <a:pt x="79761" y="5561"/>
                    <a:pt x="79213" y="5215"/>
                  </a:cubicBezTo>
                  <a:cubicBezTo>
                    <a:pt x="79522" y="4799"/>
                    <a:pt x="79772" y="4429"/>
                    <a:pt x="79451" y="3870"/>
                  </a:cubicBezTo>
                  <a:cubicBezTo>
                    <a:pt x="79177" y="3429"/>
                    <a:pt x="78653" y="3179"/>
                    <a:pt x="78058" y="3179"/>
                  </a:cubicBezTo>
                  <a:cubicBezTo>
                    <a:pt x="77927" y="3179"/>
                    <a:pt x="77796" y="3191"/>
                    <a:pt x="77665" y="3215"/>
                  </a:cubicBezTo>
                  <a:cubicBezTo>
                    <a:pt x="77070" y="3334"/>
                    <a:pt x="76570" y="3679"/>
                    <a:pt x="76093" y="4001"/>
                  </a:cubicBezTo>
                  <a:cubicBezTo>
                    <a:pt x="70617" y="7799"/>
                    <a:pt x="64794" y="11216"/>
                    <a:pt x="58806" y="14121"/>
                  </a:cubicBezTo>
                  <a:lnTo>
                    <a:pt x="58282" y="14383"/>
                  </a:lnTo>
                  <a:cubicBezTo>
                    <a:pt x="56972" y="15014"/>
                    <a:pt x="55615" y="15681"/>
                    <a:pt x="54365" y="16479"/>
                  </a:cubicBezTo>
                  <a:lnTo>
                    <a:pt x="53841" y="16514"/>
                  </a:lnTo>
                  <a:cubicBezTo>
                    <a:pt x="53567" y="16526"/>
                    <a:pt x="53293" y="16526"/>
                    <a:pt x="53019" y="16526"/>
                  </a:cubicBezTo>
                  <a:cubicBezTo>
                    <a:pt x="51448" y="16526"/>
                    <a:pt x="49840" y="16300"/>
                    <a:pt x="48173" y="15871"/>
                  </a:cubicBezTo>
                  <a:cubicBezTo>
                    <a:pt x="49126" y="14502"/>
                    <a:pt x="49935" y="13026"/>
                    <a:pt x="50543" y="11478"/>
                  </a:cubicBezTo>
                  <a:lnTo>
                    <a:pt x="50840" y="10728"/>
                  </a:lnTo>
                  <a:lnTo>
                    <a:pt x="50840" y="10728"/>
                  </a:lnTo>
                  <a:lnTo>
                    <a:pt x="50114" y="11061"/>
                  </a:lnTo>
                  <a:cubicBezTo>
                    <a:pt x="48911" y="11585"/>
                    <a:pt x="47554" y="11847"/>
                    <a:pt x="46066" y="11847"/>
                  </a:cubicBezTo>
                  <a:cubicBezTo>
                    <a:pt x="44066" y="11847"/>
                    <a:pt x="41839" y="11407"/>
                    <a:pt x="39065" y="10430"/>
                  </a:cubicBezTo>
                  <a:cubicBezTo>
                    <a:pt x="38446" y="10216"/>
                    <a:pt x="37815" y="9990"/>
                    <a:pt x="37184" y="9752"/>
                  </a:cubicBezTo>
                  <a:cubicBezTo>
                    <a:pt x="36529" y="9513"/>
                    <a:pt x="35886" y="9275"/>
                    <a:pt x="35219" y="9049"/>
                  </a:cubicBezTo>
                  <a:lnTo>
                    <a:pt x="34183" y="8335"/>
                  </a:lnTo>
                  <a:cubicBezTo>
                    <a:pt x="32183" y="6918"/>
                    <a:pt x="30100" y="5453"/>
                    <a:pt x="27956" y="4168"/>
                  </a:cubicBezTo>
                  <a:cubicBezTo>
                    <a:pt x="23230" y="1358"/>
                    <a:pt x="18991" y="0"/>
                    <a:pt x="14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8654350" y="5874700"/>
              <a:ext cx="45250" cy="69900"/>
            </a:xfrm>
            <a:custGeom>
              <a:rect b="b" l="l" r="r" t="t"/>
              <a:pathLst>
                <a:path extrusionOk="0" h="2796" w="1810">
                  <a:moveTo>
                    <a:pt x="205" y="0"/>
                  </a:moveTo>
                  <a:cubicBezTo>
                    <a:pt x="191" y="0"/>
                    <a:pt x="178" y="4"/>
                    <a:pt x="167" y="11"/>
                  </a:cubicBezTo>
                  <a:cubicBezTo>
                    <a:pt x="0" y="94"/>
                    <a:pt x="215" y="785"/>
                    <a:pt x="607" y="1559"/>
                  </a:cubicBezTo>
                  <a:cubicBezTo>
                    <a:pt x="993" y="2274"/>
                    <a:pt x="1418" y="2796"/>
                    <a:pt x="1612" y="2796"/>
                  </a:cubicBezTo>
                  <a:cubicBezTo>
                    <a:pt x="1628" y="2796"/>
                    <a:pt x="1643" y="2792"/>
                    <a:pt x="1655" y="2785"/>
                  </a:cubicBezTo>
                  <a:cubicBezTo>
                    <a:pt x="1810" y="2702"/>
                    <a:pt x="1608" y="2011"/>
                    <a:pt x="1203" y="1237"/>
                  </a:cubicBezTo>
                  <a:cubicBezTo>
                    <a:pt x="818" y="522"/>
                    <a:pt x="382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8735600" y="5983950"/>
              <a:ext cx="63425" cy="55800"/>
            </a:xfrm>
            <a:custGeom>
              <a:rect b="b" l="l" r="r" t="t"/>
              <a:pathLst>
                <a:path extrusionOk="0" h="2232" w="2537">
                  <a:moveTo>
                    <a:pt x="114" y="0"/>
                  </a:moveTo>
                  <a:cubicBezTo>
                    <a:pt x="98" y="0"/>
                    <a:pt x="84" y="3"/>
                    <a:pt x="72" y="10"/>
                  </a:cubicBezTo>
                  <a:cubicBezTo>
                    <a:pt x="1" y="58"/>
                    <a:pt x="13" y="260"/>
                    <a:pt x="132" y="558"/>
                  </a:cubicBezTo>
                  <a:cubicBezTo>
                    <a:pt x="263" y="856"/>
                    <a:pt x="513" y="1237"/>
                    <a:pt x="870" y="1558"/>
                  </a:cubicBezTo>
                  <a:cubicBezTo>
                    <a:pt x="1251" y="1868"/>
                    <a:pt x="1644" y="2082"/>
                    <a:pt x="1965" y="2165"/>
                  </a:cubicBezTo>
                  <a:cubicBezTo>
                    <a:pt x="2110" y="2210"/>
                    <a:pt x="2232" y="2231"/>
                    <a:pt x="2324" y="2231"/>
                  </a:cubicBezTo>
                  <a:cubicBezTo>
                    <a:pt x="2428" y="2231"/>
                    <a:pt x="2494" y="2204"/>
                    <a:pt x="2513" y="2154"/>
                  </a:cubicBezTo>
                  <a:cubicBezTo>
                    <a:pt x="2537" y="2046"/>
                    <a:pt x="2394" y="1915"/>
                    <a:pt x="2168" y="1737"/>
                  </a:cubicBezTo>
                  <a:cubicBezTo>
                    <a:pt x="1941" y="1558"/>
                    <a:pt x="1632" y="1320"/>
                    <a:pt x="1322" y="1058"/>
                  </a:cubicBezTo>
                  <a:cubicBezTo>
                    <a:pt x="1013" y="772"/>
                    <a:pt x="739" y="499"/>
                    <a:pt x="513" y="296"/>
                  </a:cubicBezTo>
                  <a:cubicBezTo>
                    <a:pt x="340" y="113"/>
                    <a:pt x="202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8859725" y="6059825"/>
              <a:ext cx="78000" cy="28850"/>
            </a:xfrm>
            <a:custGeom>
              <a:rect b="b" l="l" r="r" t="t"/>
              <a:pathLst>
                <a:path extrusionOk="0" h="1154" w="3120">
                  <a:moveTo>
                    <a:pt x="257" y="0"/>
                  </a:moveTo>
                  <a:cubicBezTo>
                    <a:pt x="172" y="0"/>
                    <a:pt x="116" y="18"/>
                    <a:pt x="96" y="59"/>
                  </a:cubicBezTo>
                  <a:cubicBezTo>
                    <a:pt x="1" y="202"/>
                    <a:pt x="584" y="714"/>
                    <a:pt x="1465" y="1000"/>
                  </a:cubicBezTo>
                  <a:cubicBezTo>
                    <a:pt x="1861" y="1111"/>
                    <a:pt x="2229" y="1154"/>
                    <a:pt x="2516" y="1154"/>
                  </a:cubicBezTo>
                  <a:cubicBezTo>
                    <a:pt x="2876" y="1154"/>
                    <a:pt x="3108" y="1086"/>
                    <a:pt x="3108" y="1000"/>
                  </a:cubicBezTo>
                  <a:cubicBezTo>
                    <a:pt x="3120" y="797"/>
                    <a:pt x="2453" y="595"/>
                    <a:pt x="1656" y="357"/>
                  </a:cubicBezTo>
                  <a:cubicBezTo>
                    <a:pt x="1045" y="168"/>
                    <a:pt x="516" y="0"/>
                    <a:pt x="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9009750" y="6082650"/>
              <a:ext cx="72050" cy="17075"/>
            </a:xfrm>
            <a:custGeom>
              <a:rect b="b" l="l" r="r" t="t"/>
              <a:pathLst>
                <a:path extrusionOk="0" h="683" w="2882">
                  <a:moveTo>
                    <a:pt x="1636" y="0"/>
                  </a:moveTo>
                  <a:cubicBezTo>
                    <a:pt x="1572" y="0"/>
                    <a:pt x="1507" y="1"/>
                    <a:pt x="1441" y="3"/>
                  </a:cubicBezTo>
                  <a:cubicBezTo>
                    <a:pt x="1375" y="1"/>
                    <a:pt x="1310" y="0"/>
                    <a:pt x="1247" y="0"/>
                  </a:cubicBezTo>
                  <a:cubicBezTo>
                    <a:pt x="564" y="0"/>
                    <a:pt x="34" y="115"/>
                    <a:pt x="12" y="289"/>
                  </a:cubicBezTo>
                  <a:cubicBezTo>
                    <a:pt x="0" y="468"/>
                    <a:pt x="631" y="646"/>
                    <a:pt x="1441" y="682"/>
                  </a:cubicBezTo>
                  <a:cubicBezTo>
                    <a:pt x="2251" y="646"/>
                    <a:pt x="2882" y="456"/>
                    <a:pt x="2870" y="277"/>
                  </a:cubicBezTo>
                  <a:cubicBezTo>
                    <a:pt x="2859" y="114"/>
                    <a:pt x="2320" y="0"/>
                    <a:pt x="16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9147850" y="6050125"/>
              <a:ext cx="66100" cy="26775"/>
            </a:xfrm>
            <a:custGeom>
              <a:rect b="b" l="l" r="r" t="t"/>
              <a:pathLst>
                <a:path extrusionOk="0" h="1071" w="2644">
                  <a:moveTo>
                    <a:pt x="2306" y="1"/>
                  </a:moveTo>
                  <a:cubicBezTo>
                    <a:pt x="2050" y="1"/>
                    <a:pt x="1642" y="93"/>
                    <a:pt x="1215" y="269"/>
                  </a:cubicBezTo>
                  <a:cubicBezTo>
                    <a:pt x="513" y="459"/>
                    <a:pt x="1" y="769"/>
                    <a:pt x="25" y="947"/>
                  </a:cubicBezTo>
                  <a:cubicBezTo>
                    <a:pt x="46" y="1029"/>
                    <a:pt x="187" y="1070"/>
                    <a:pt x="403" y="1070"/>
                  </a:cubicBezTo>
                  <a:cubicBezTo>
                    <a:pt x="661" y="1070"/>
                    <a:pt x="1028" y="1011"/>
                    <a:pt x="1430" y="888"/>
                  </a:cubicBezTo>
                  <a:cubicBezTo>
                    <a:pt x="2144" y="602"/>
                    <a:pt x="2644" y="245"/>
                    <a:pt x="2573" y="90"/>
                  </a:cubicBezTo>
                  <a:cubicBezTo>
                    <a:pt x="2547" y="30"/>
                    <a:pt x="2450" y="1"/>
                    <a:pt x="2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9271975" y="5999525"/>
              <a:ext cx="48850" cy="28150"/>
            </a:xfrm>
            <a:custGeom>
              <a:rect b="b" l="l" r="r" t="t"/>
              <a:pathLst>
                <a:path extrusionOk="0" h="1126" w="1954">
                  <a:moveTo>
                    <a:pt x="1642" y="1"/>
                  </a:moveTo>
                  <a:cubicBezTo>
                    <a:pt x="1442" y="1"/>
                    <a:pt x="1135" y="93"/>
                    <a:pt x="822" y="269"/>
                  </a:cubicBezTo>
                  <a:cubicBezTo>
                    <a:pt x="322" y="530"/>
                    <a:pt x="1" y="876"/>
                    <a:pt x="96" y="1042"/>
                  </a:cubicBezTo>
                  <a:cubicBezTo>
                    <a:pt x="124" y="1099"/>
                    <a:pt x="198" y="1126"/>
                    <a:pt x="301" y="1126"/>
                  </a:cubicBezTo>
                  <a:cubicBezTo>
                    <a:pt x="500" y="1126"/>
                    <a:pt x="811" y="1028"/>
                    <a:pt x="1132" y="864"/>
                  </a:cubicBezTo>
                  <a:cubicBezTo>
                    <a:pt x="1620" y="590"/>
                    <a:pt x="1953" y="257"/>
                    <a:pt x="1858" y="90"/>
                  </a:cubicBezTo>
                  <a:cubicBezTo>
                    <a:pt x="1832" y="30"/>
                    <a:pt x="1754" y="1"/>
                    <a:pt x="1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9358300" y="5937750"/>
              <a:ext cx="61350" cy="37875"/>
            </a:xfrm>
            <a:custGeom>
              <a:rect b="b" l="l" r="r" t="t"/>
              <a:pathLst>
                <a:path extrusionOk="0" h="1515" w="2454">
                  <a:moveTo>
                    <a:pt x="2215" y="0"/>
                  </a:moveTo>
                  <a:cubicBezTo>
                    <a:pt x="1980" y="0"/>
                    <a:pt x="1527" y="181"/>
                    <a:pt x="1060" y="477"/>
                  </a:cubicBezTo>
                  <a:cubicBezTo>
                    <a:pt x="429" y="858"/>
                    <a:pt x="1" y="1299"/>
                    <a:pt x="96" y="1454"/>
                  </a:cubicBezTo>
                  <a:cubicBezTo>
                    <a:pt x="116" y="1495"/>
                    <a:pt x="168" y="1514"/>
                    <a:pt x="244" y="1514"/>
                  </a:cubicBezTo>
                  <a:cubicBezTo>
                    <a:pt x="475" y="1514"/>
                    <a:pt x="930" y="1333"/>
                    <a:pt x="1405" y="1037"/>
                  </a:cubicBezTo>
                  <a:cubicBezTo>
                    <a:pt x="2025" y="656"/>
                    <a:pt x="2453" y="227"/>
                    <a:pt x="2370" y="61"/>
                  </a:cubicBezTo>
                  <a:cubicBezTo>
                    <a:pt x="2346" y="20"/>
                    <a:pt x="2293" y="0"/>
                    <a:pt x="2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8737975" y="5915750"/>
              <a:ext cx="65525" cy="59400"/>
            </a:xfrm>
            <a:custGeom>
              <a:rect b="b" l="l" r="r" t="t"/>
              <a:pathLst>
                <a:path extrusionOk="0" h="2376" w="2621">
                  <a:moveTo>
                    <a:pt x="205" y="0"/>
                  </a:moveTo>
                  <a:cubicBezTo>
                    <a:pt x="187" y="0"/>
                    <a:pt x="170" y="4"/>
                    <a:pt x="156" y="12"/>
                  </a:cubicBezTo>
                  <a:cubicBezTo>
                    <a:pt x="1" y="107"/>
                    <a:pt x="287" y="845"/>
                    <a:pt x="977" y="1548"/>
                  </a:cubicBezTo>
                  <a:cubicBezTo>
                    <a:pt x="1542" y="2093"/>
                    <a:pt x="2155" y="2376"/>
                    <a:pt x="2411" y="2376"/>
                  </a:cubicBezTo>
                  <a:cubicBezTo>
                    <a:pt x="2468" y="2376"/>
                    <a:pt x="2508" y="2362"/>
                    <a:pt x="2525" y="2334"/>
                  </a:cubicBezTo>
                  <a:cubicBezTo>
                    <a:pt x="2620" y="2143"/>
                    <a:pt x="2084" y="1655"/>
                    <a:pt x="1442" y="1060"/>
                  </a:cubicBezTo>
                  <a:cubicBezTo>
                    <a:pt x="873" y="480"/>
                    <a:pt x="414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8835325" y="6000850"/>
              <a:ext cx="54500" cy="30650"/>
            </a:xfrm>
            <a:custGeom>
              <a:rect b="b" l="l" r="r" t="t"/>
              <a:pathLst>
                <a:path extrusionOk="0" h="1226" w="2180">
                  <a:moveTo>
                    <a:pt x="262" y="0"/>
                  </a:moveTo>
                  <a:cubicBezTo>
                    <a:pt x="199" y="0"/>
                    <a:pt x="150" y="15"/>
                    <a:pt x="119" y="49"/>
                  </a:cubicBezTo>
                  <a:cubicBezTo>
                    <a:pt x="0" y="180"/>
                    <a:pt x="322" y="644"/>
                    <a:pt x="917" y="978"/>
                  </a:cubicBezTo>
                  <a:cubicBezTo>
                    <a:pt x="1267" y="1149"/>
                    <a:pt x="1605" y="1226"/>
                    <a:pt x="1838" y="1226"/>
                  </a:cubicBezTo>
                  <a:cubicBezTo>
                    <a:pt x="2009" y="1226"/>
                    <a:pt x="2123" y="1184"/>
                    <a:pt x="2143" y="1108"/>
                  </a:cubicBezTo>
                  <a:cubicBezTo>
                    <a:pt x="2179" y="930"/>
                    <a:pt x="1762" y="644"/>
                    <a:pt x="1227" y="382"/>
                  </a:cubicBezTo>
                  <a:cubicBezTo>
                    <a:pt x="834" y="163"/>
                    <a:pt x="470" y="0"/>
                    <a:pt x="2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8956175" y="6038350"/>
              <a:ext cx="66100" cy="19175"/>
            </a:xfrm>
            <a:custGeom>
              <a:rect b="b" l="l" r="r" t="t"/>
              <a:pathLst>
                <a:path extrusionOk="0" h="767" w="2644">
                  <a:moveTo>
                    <a:pt x="636" y="1"/>
                  </a:moveTo>
                  <a:cubicBezTo>
                    <a:pt x="312" y="1"/>
                    <a:pt x="84" y="61"/>
                    <a:pt x="48" y="168"/>
                  </a:cubicBezTo>
                  <a:cubicBezTo>
                    <a:pt x="0" y="347"/>
                    <a:pt x="548" y="609"/>
                    <a:pt x="1298" y="751"/>
                  </a:cubicBezTo>
                  <a:cubicBezTo>
                    <a:pt x="1429" y="762"/>
                    <a:pt x="1555" y="767"/>
                    <a:pt x="1675" y="767"/>
                  </a:cubicBezTo>
                  <a:cubicBezTo>
                    <a:pt x="2232" y="767"/>
                    <a:pt x="2643" y="660"/>
                    <a:pt x="2643" y="513"/>
                  </a:cubicBezTo>
                  <a:cubicBezTo>
                    <a:pt x="2643" y="335"/>
                    <a:pt x="2084" y="144"/>
                    <a:pt x="1381" y="85"/>
                  </a:cubicBezTo>
                  <a:cubicBezTo>
                    <a:pt x="1110" y="28"/>
                    <a:pt x="852" y="1"/>
                    <a:pt x="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9087125" y="6030575"/>
              <a:ext cx="65225" cy="19500"/>
            </a:xfrm>
            <a:custGeom>
              <a:rect b="b" l="l" r="r" t="t"/>
              <a:pathLst>
                <a:path extrusionOk="0" h="780" w="2609">
                  <a:moveTo>
                    <a:pt x="1937" y="0"/>
                  </a:moveTo>
                  <a:cubicBezTo>
                    <a:pt x="1735" y="0"/>
                    <a:pt x="1500" y="20"/>
                    <a:pt x="1251" y="62"/>
                  </a:cubicBezTo>
                  <a:cubicBezTo>
                    <a:pt x="549" y="181"/>
                    <a:pt x="1" y="420"/>
                    <a:pt x="25" y="598"/>
                  </a:cubicBezTo>
                  <a:cubicBezTo>
                    <a:pt x="48" y="713"/>
                    <a:pt x="304" y="779"/>
                    <a:pt x="672" y="779"/>
                  </a:cubicBezTo>
                  <a:cubicBezTo>
                    <a:pt x="874" y="779"/>
                    <a:pt x="1109" y="759"/>
                    <a:pt x="1358" y="717"/>
                  </a:cubicBezTo>
                  <a:cubicBezTo>
                    <a:pt x="2049" y="622"/>
                    <a:pt x="2608" y="360"/>
                    <a:pt x="2573" y="181"/>
                  </a:cubicBezTo>
                  <a:cubicBezTo>
                    <a:pt x="2557" y="66"/>
                    <a:pt x="2304" y="0"/>
                    <a:pt x="1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9206800" y="5989125"/>
              <a:ext cx="49125" cy="22800"/>
            </a:xfrm>
            <a:custGeom>
              <a:rect b="b" l="l" r="r" t="t"/>
              <a:pathLst>
                <a:path extrusionOk="0" h="912" w="1965">
                  <a:moveTo>
                    <a:pt x="1620" y="0"/>
                  </a:moveTo>
                  <a:cubicBezTo>
                    <a:pt x="1427" y="0"/>
                    <a:pt x="1157" y="65"/>
                    <a:pt x="869" y="173"/>
                  </a:cubicBezTo>
                  <a:cubicBezTo>
                    <a:pt x="393" y="339"/>
                    <a:pt x="0" y="565"/>
                    <a:pt x="36" y="744"/>
                  </a:cubicBezTo>
                  <a:cubicBezTo>
                    <a:pt x="50" y="848"/>
                    <a:pt x="216" y="911"/>
                    <a:pt x="463" y="911"/>
                  </a:cubicBezTo>
                  <a:cubicBezTo>
                    <a:pt x="641" y="911"/>
                    <a:pt x="861" y="878"/>
                    <a:pt x="1096" y="804"/>
                  </a:cubicBezTo>
                  <a:cubicBezTo>
                    <a:pt x="1631" y="613"/>
                    <a:pt x="1965" y="256"/>
                    <a:pt x="1881" y="89"/>
                  </a:cubicBezTo>
                  <a:cubicBezTo>
                    <a:pt x="1839" y="28"/>
                    <a:pt x="1746" y="0"/>
                    <a:pt x="1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8536775" y="5457350"/>
              <a:ext cx="62525" cy="62525"/>
            </a:xfrm>
            <a:custGeom>
              <a:rect b="b" l="l" r="r" t="t"/>
              <a:pathLst>
                <a:path extrusionOk="0" h="2501" w="2501">
                  <a:moveTo>
                    <a:pt x="1250" y="0"/>
                  </a:moveTo>
                  <a:cubicBezTo>
                    <a:pt x="560" y="0"/>
                    <a:pt x="0" y="548"/>
                    <a:pt x="0" y="1251"/>
                  </a:cubicBezTo>
                  <a:cubicBezTo>
                    <a:pt x="0" y="1953"/>
                    <a:pt x="548" y="2501"/>
                    <a:pt x="1250" y="2501"/>
                  </a:cubicBezTo>
                  <a:cubicBezTo>
                    <a:pt x="1953" y="2501"/>
                    <a:pt x="2501" y="1941"/>
                    <a:pt x="2501" y="1251"/>
                  </a:cubicBezTo>
                  <a:cubicBezTo>
                    <a:pt x="2501" y="572"/>
                    <a:pt x="1953" y="0"/>
                    <a:pt x="1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8556700" y="5467300"/>
              <a:ext cx="64325" cy="70150"/>
            </a:xfrm>
            <a:custGeom>
              <a:rect b="b" l="l" r="r" t="t"/>
              <a:pathLst>
                <a:path extrusionOk="0" h="2806" w="2573">
                  <a:moveTo>
                    <a:pt x="2212" y="1"/>
                  </a:moveTo>
                  <a:cubicBezTo>
                    <a:pt x="2190" y="1"/>
                    <a:pt x="2166" y="7"/>
                    <a:pt x="2144" y="19"/>
                  </a:cubicBezTo>
                  <a:cubicBezTo>
                    <a:pt x="2061" y="55"/>
                    <a:pt x="2013" y="150"/>
                    <a:pt x="2049" y="233"/>
                  </a:cubicBezTo>
                  <a:cubicBezTo>
                    <a:pt x="2239" y="781"/>
                    <a:pt x="2132" y="1424"/>
                    <a:pt x="1763" y="1865"/>
                  </a:cubicBezTo>
                  <a:cubicBezTo>
                    <a:pt x="1448" y="2251"/>
                    <a:pt x="968" y="2481"/>
                    <a:pt x="472" y="2481"/>
                  </a:cubicBezTo>
                  <a:cubicBezTo>
                    <a:pt x="387" y="2481"/>
                    <a:pt x="301" y="2474"/>
                    <a:pt x="215" y="2460"/>
                  </a:cubicBezTo>
                  <a:cubicBezTo>
                    <a:pt x="208" y="2459"/>
                    <a:pt x="201" y="2458"/>
                    <a:pt x="194" y="2458"/>
                  </a:cubicBezTo>
                  <a:cubicBezTo>
                    <a:pt x="116" y="2458"/>
                    <a:pt x="36" y="2515"/>
                    <a:pt x="25" y="2591"/>
                  </a:cubicBezTo>
                  <a:cubicBezTo>
                    <a:pt x="1" y="2686"/>
                    <a:pt x="61" y="2769"/>
                    <a:pt x="156" y="2793"/>
                  </a:cubicBezTo>
                  <a:cubicBezTo>
                    <a:pt x="239" y="2805"/>
                    <a:pt x="346" y="2805"/>
                    <a:pt x="442" y="2805"/>
                  </a:cubicBezTo>
                  <a:cubicBezTo>
                    <a:pt x="1037" y="2805"/>
                    <a:pt x="1632" y="2531"/>
                    <a:pt x="2001" y="2079"/>
                  </a:cubicBezTo>
                  <a:cubicBezTo>
                    <a:pt x="2442" y="1543"/>
                    <a:pt x="2573" y="769"/>
                    <a:pt x="2323" y="126"/>
                  </a:cubicBezTo>
                  <a:cubicBezTo>
                    <a:pt x="2331" y="47"/>
                    <a:pt x="2276" y="1"/>
                    <a:pt x="22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8807625" y="5670975"/>
              <a:ext cx="59575" cy="230200"/>
            </a:xfrm>
            <a:custGeom>
              <a:rect b="b" l="l" r="r" t="t"/>
              <a:pathLst>
                <a:path extrusionOk="0" h="9208" w="2383">
                  <a:moveTo>
                    <a:pt x="1859" y="1"/>
                  </a:moveTo>
                  <a:cubicBezTo>
                    <a:pt x="1806" y="1"/>
                    <a:pt x="1757" y="28"/>
                    <a:pt x="1727" y="87"/>
                  </a:cubicBezTo>
                  <a:cubicBezTo>
                    <a:pt x="1" y="2826"/>
                    <a:pt x="132" y="6564"/>
                    <a:pt x="2049" y="9172"/>
                  </a:cubicBezTo>
                  <a:cubicBezTo>
                    <a:pt x="2085" y="9196"/>
                    <a:pt x="2144" y="9208"/>
                    <a:pt x="2192" y="9208"/>
                  </a:cubicBezTo>
                  <a:cubicBezTo>
                    <a:pt x="2216" y="9208"/>
                    <a:pt x="2263" y="9196"/>
                    <a:pt x="2299" y="9184"/>
                  </a:cubicBezTo>
                  <a:cubicBezTo>
                    <a:pt x="2370" y="9124"/>
                    <a:pt x="2382" y="9017"/>
                    <a:pt x="2323" y="8946"/>
                  </a:cubicBezTo>
                  <a:cubicBezTo>
                    <a:pt x="489" y="6445"/>
                    <a:pt x="358" y="2873"/>
                    <a:pt x="2013" y="254"/>
                  </a:cubicBezTo>
                  <a:cubicBezTo>
                    <a:pt x="2061" y="183"/>
                    <a:pt x="2037" y="76"/>
                    <a:pt x="1954" y="28"/>
                  </a:cubicBezTo>
                  <a:cubicBezTo>
                    <a:pt x="1923" y="10"/>
                    <a:pt x="1890" y="1"/>
                    <a:pt x="1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8821325" y="5869050"/>
              <a:ext cx="65225" cy="73200"/>
            </a:xfrm>
            <a:custGeom>
              <a:rect b="b" l="l" r="r" t="t"/>
              <a:pathLst>
                <a:path extrusionOk="0" h="2928" w="2609">
                  <a:moveTo>
                    <a:pt x="206" y="0"/>
                  </a:moveTo>
                  <a:cubicBezTo>
                    <a:pt x="189" y="0"/>
                    <a:pt x="172" y="3"/>
                    <a:pt x="155" y="11"/>
                  </a:cubicBezTo>
                  <a:cubicBezTo>
                    <a:pt x="60" y="34"/>
                    <a:pt x="1" y="130"/>
                    <a:pt x="36" y="213"/>
                  </a:cubicBezTo>
                  <a:cubicBezTo>
                    <a:pt x="358" y="1404"/>
                    <a:pt x="1251" y="2440"/>
                    <a:pt x="2370" y="2916"/>
                  </a:cubicBezTo>
                  <a:cubicBezTo>
                    <a:pt x="2382" y="2928"/>
                    <a:pt x="2418" y="2928"/>
                    <a:pt x="2430" y="2928"/>
                  </a:cubicBezTo>
                  <a:cubicBezTo>
                    <a:pt x="2489" y="2928"/>
                    <a:pt x="2549" y="2880"/>
                    <a:pt x="2584" y="2821"/>
                  </a:cubicBezTo>
                  <a:cubicBezTo>
                    <a:pt x="2608" y="2737"/>
                    <a:pt x="2584" y="2642"/>
                    <a:pt x="2489" y="2594"/>
                  </a:cubicBezTo>
                  <a:cubicBezTo>
                    <a:pt x="1465" y="2154"/>
                    <a:pt x="644" y="1213"/>
                    <a:pt x="358" y="130"/>
                  </a:cubicBezTo>
                  <a:cubicBezTo>
                    <a:pt x="339" y="54"/>
                    <a:pt x="274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9431225" y="5773700"/>
              <a:ext cx="61050" cy="68850"/>
            </a:xfrm>
            <a:custGeom>
              <a:rect b="b" l="l" r="r" t="t"/>
              <a:pathLst>
                <a:path extrusionOk="0" h="2754" w="2442">
                  <a:moveTo>
                    <a:pt x="2239" y="1"/>
                  </a:moveTo>
                  <a:cubicBezTo>
                    <a:pt x="2174" y="1"/>
                    <a:pt x="2119" y="36"/>
                    <a:pt x="2084" y="98"/>
                  </a:cubicBezTo>
                  <a:cubicBezTo>
                    <a:pt x="1667" y="1039"/>
                    <a:pt x="953" y="1872"/>
                    <a:pt x="108" y="2444"/>
                  </a:cubicBezTo>
                  <a:cubicBezTo>
                    <a:pt x="36" y="2479"/>
                    <a:pt x="1" y="2586"/>
                    <a:pt x="60" y="2670"/>
                  </a:cubicBezTo>
                  <a:cubicBezTo>
                    <a:pt x="84" y="2717"/>
                    <a:pt x="143" y="2753"/>
                    <a:pt x="191" y="2753"/>
                  </a:cubicBezTo>
                  <a:cubicBezTo>
                    <a:pt x="227" y="2753"/>
                    <a:pt x="251" y="2741"/>
                    <a:pt x="286" y="2717"/>
                  </a:cubicBezTo>
                  <a:cubicBezTo>
                    <a:pt x="1203" y="2110"/>
                    <a:pt x="1953" y="1229"/>
                    <a:pt x="2394" y="241"/>
                  </a:cubicBezTo>
                  <a:cubicBezTo>
                    <a:pt x="2441" y="146"/>
                    <a:pt x="2394" y="62"/>
                    <a:pt x="2310" y="15"/>
                  </a:cubicBezTo>
                  <a:cubicBezTo>
                    <a:pt x="2285" y="5"/>
                    <a:pt x="2261" y="1"/>
                    <a:pt x="2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9504450" y="5777725"/>
              <a:ext cx="33950" cy="35350"/>
            </a:xfrm>
            <a:custGeom>
              <a:rect b="b" l="l" r="r" t="t"/>
              <a:pathLst>
                <a:path extrusionOk="0" h="1414" w="1358">
                  <a:moveTo>
                    <a:pt x="1169" y="1"/>
                  </a:moveTo>
                  <a:cubicBezTo>
                    <a:pt x="1123" y="1"/>
                    <a:pt x="1079" y="19"/>
                    <a:pt x="1048" y="56"/>
                  </a:cubicBezTo>
                  <a:lnTo>
                    <a:pt x="60" y="1128"/>
                  </a:lnTo>
                  <a:cubicBezTo>
                    <a:pt x="0" y="1211"/>
                    <a:pt x="0" y="1306"/>
                    <a:pt x="84" y="1366"/>
                  </a:cubicBezTo>
                  <a:cubicBezTo>
                    <a:pt x="108" y="1401"/>
                    <a:pt x="155" y="1413"/>
                    <a:pt x="203" y="1413"/>
                  </a:cubicBezTo>
                  <a:cubicBezTo>
                    <a:pt x="239" y="1413"/>
                    <a:pt x="286" y="1401"/>
                    <a:pt x="322" y="1354"/>
                  </a:cubicBezTo>
                  <a:lnTo>
                    <a:pt x="1298" y="282"/>
                  </a:lnTo>
                  <a:cubicBezTo>
                    <a:pt x="1358" y="211"/>
                    <a:pt x="1358" y="104"/>
                    <a:pt x="1286" y="44"/>
                  </a:cubicBezTo>
                  <a:cubicBezTo>
                    <a:pt x="1252" y="16"/>
                    <a:pt x="1210" y="1"/>
                    <a:pt x="1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9533625" y="5786900"/>
              <a:ext cx="22950" cy="33025"/>
            </a:xfrm>
            <a:custGeom>
              <a:rect b="b" l="l" r="r" t="t"/>
              <a:pathLst>
                <a:path extrusionOk="0" h="1321" w="918">
                  <a:moveTo>
                    <a:pt x="738" y="1"/>
                  </a:moveTo>
                  <a:cubicBezTo>
                    <a:pt x="683" y="1"/>
                    <a:pt x="628" y="33"/>
                    <a:pt x="596" y="82"/>
                  </a:cubicBezTo>
                  <a:lnTo>
                    <a:pt x="60" y="1058"/>
                  </a:lnTo>
                  <a:cubicBezTo>
                    <a:pt x="0" y="1154"/>
                    <a:pt x="24" y="1261"/>
                    <a:pt x="119" y="1296"/>
                  </a:cubicBezTo>
                  <a:cubicBezTo>
                    <a:pt x="143" y="1320"/>
                    <a:pt x="179" y="1320"/>
                    <a:pt x="191" y="1320"/>
                  </a:cubicBezTo>
                  <a:cubicBezTo>
                    <a:pt x="250" y="1320"/>
                    <a:pt x="310" y="1284"/>
                    <a:pt x="346" y="1225"/>
                  </a:cubicBezTo>
                  <a:lnTo>
                    <a:pt x="869" y="249"/>
                  </a:lnTo>
                  <a:cubicBezTo>
                    <a:pt x="917" y="165"/>
                    <a:pt x="893" y="70"/>
                    <a:pt x="810" y="22"/>
                  </a:cubicBezTo>
                  <a:cubicBezTo>
                    <a:pt x="788" y="7"/>
                    <a:pt x="763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8877575" y="5737825"/>
              <a:ext cx="46475" cy="26425"/>
            </a:xfrm>
            <a:custGeom>
              <a:rect b="b" l="l" r="r" t="t"/>
              <a:pathLst>
                <a:path extrusionOk="0" h="1057" w="1859">
                  <a:moveTo>
                    <a:pt x="180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cubicBezTo>
                    <a:pt x="489" y="723"/>
                    <a:pt x="1061" y="985"/>
                    <a:pt x="1668" y="1057"/>
                  </a:cubicBezTo>
                  <a:lnTo>
                    <a:pt x="1680" y="1057"/>
                  </a:lnTo>
                  <a:cubicBezTo>
                    <a:pt x="1775" y="1057"/>
                    <a:pt x="1834" y="997"/>
                    <a:pt x="1846" y="914"/>
                  </a:cubicBezTo>
                  <a:cubicBezTo>
                    <a:pt x="1858" y="842"/>
                    <a:pt x="1799" y="747"/>
                    <a:pt x="1715" y="735"/>
                  </a:cubicBezTo>
                  <a:cubicBezTo>
                    <a:pt x="1180" y="676"/>
                    <a:pt x="691" y="426"/>
                    <a:pt x="299" y="45"/>
                  </a:cubicBez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8933550" y="5674900"/>
              <a:ext cx="64325" cy="19100"/>
            </a:xfrm>
            <a:custGeom>
              <a:rect b="b" l="l" r="r" t="t"/>
              <a:pathLst>
                <a:path extrusionOk="0" h="764" w="2573">
                  <a:moveTo>
                    <a:pt x="181" y="0"/>
                  </a:moveTo>
                  <a:cubicBezTo>
                    <a:pt x="104" y="0"/>
                    <a:pt x="23" y="57"/>
                    <a:pt x="12" y="133"/>
                  </a:cubicBezTo>
                  <a:cubicBezTo>
                    <a:pt x="0" y="228"/>
                    <a:pt x="60" y="323"/>
                    <a:pt x="143" y="335"/>
                  </a:cubicBezTo>
                  <a:lnTo>
                    <a:pt x="2358" y="764"/>
                  </a:lnTo>
                  <a:lnTo>
                    <a:pt x="2393" y="764"/>
                  </a:lnTo>
                  <a:cubicBezTo>
                    <a:pt x="2465" y="764"/>
                    <a:pt x="2536" y="704"/>
                    <a:pt x="2548" y="633"/>
                  </a:cubicBezTo>
                  <a:cubicBezTo>
                    <a:pt x="2572" y="538"/>
                    <a:pt x="2513" y="454"/>
                    <a:pt x="2417" y="431"/>
                  </a:cubicBezTo>
                  <a:lnTo>
                    <a:pt x="203" y="2"/>
                  </a:lnTo>
                  <a:cubicBezTo>
                    <a:pt x="196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8986525" y="5609300"/>
              <a:ext cx="64625" cy="13275"/>
            </a:xfrm>
            <a:custGeom>
              <a:rect b="b" l="l" r="r" t="t"/>
              <a:pathLst>
                <a:path extrusionOk="0" h="531" w="2585">
                  <a:moveTo>
                    <a:pt x="171" y="0"/>
                  </a:moveTo>
                  <a:cubicBezTo>
                    <a:pt x="101" y="0"/>
                    <a:pt x="34" y="45"/>
                    <a:pt x="24" y="114"/>
                  </a:cubicBezTo>
                  <a:cubicBezTo>
                    <a:pt x="1" y="197"/>
                    <a:pt x="48" y="292"/>
                    <a:pt x="143" y="328"/>
                  </a:cubicBezTo>
                  <a:cubicBezTo>
                    <a:pt x="703" y="459"/>
                    <a:pt x="1275" y="530"/>
                    <a:pt x="1846" y="530"/>
                  </a:cubicBezTo>
                  <a:cubicBezTo>
                    <a:pt x="2048" y="530"/>
                    <a:pt x="2227" y="530"/>
                    <a:pt x="2418" y="518"/>
                  </a:cubicBezTo>
                  <a:cubicBezTo>
                    <a:pt x="2501" y="518"/>
                    <a:pt x="2584" y="423"/>
                    <a:pt x="2560" y="340"/>
                  </a:cubicBezTo>
                  <a:cubicBezTo>
                    <a:pt x="2560" y="252"/>
                    <a:pt x="2489" y="184"/>
                    <a:pt x="2403" y="184"/>
                  </a:cubicBezTo>
                  <a:cubicBezTo>
                    <a:pt x="2396" y="184"/>
                    <a:pt x="2389" y="184"/>
                    <a:pt x="2382" y="185"/>
                  </a:cubicBezTo>
                  <a:cubicBezTo>
                    <a:pt x="2200" y="200"/>
                    <a:pt x="2019" y="207"/>
                    <a:pt x="1837" y="207"/>
                  </a:cubicBezTo>
                  <a:cubicBezTo>
                    <a:pt x="1293" y="207"/>
                    <a:pt x="751" y="140"/>
                    <a:pt x="215" y="7"/>
                  </a:cubicBezTo>
                  <a:cubicBezTo>
                    <a:pt x="200" y="2"/>
                    <a:pt x="186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9191325" y="5655850"/>
              <a:ext cx="46750" cy="12850"/>
            </a:xfrm>
            <a:custGeom>
              <a:rect b="b" l="l" r="r" t="t"/>
              <a:pathLst>
                <a:path extrusionOk="0" h="514" w="1870">
                  <a:moveTo>
                    <a:pt x="174" y="1"/>
                  </a:moveTo>
                  <a:cubicBezTo>
                    <a:pt x="95" y="1"/>
                    <a:pt x="12" y="79"/>
                    <a:pt x="12" y="157"/>
                  </a:cubicBezTo>
                  <a:cubicBezTo>
                    <a:pt x="0" y="252"/>
                    <a:pt x="72" y="323"/>
                    <a:pt x="167" y="335"/>
                  </a:cubicBezTo>
                  <a:lnTo>
                    <a:pt x="1679" y="514"/>
                  </a:lnTo>
                  <a:lnTo>
                    <a:pt x="1691" y="514"/>
                  </a:lnTo>
                  <a:cubicBezTo>
                    <a:pt x="1786" y="514"/>
                    <a:pt x="1846" y="454"/>
                    <a:pt x="1857" y="371"/>
                  </a:cubicBezTo>
                  <a:cubicBezTo>
                    <a:pt x="1869" y="276"/>
                    <a:pt x="1798" y="192"/>
                    <a:pt x="1703" y="192"/>
                  </a:cubicBezTo>
                  <a:lnTo>
                    <a:pt x="191" y="2"/>
                  </a:lnTo>
                  <a:cubicBezTo>
                    <a:pt x="185" y="1"/>
                    <a:pt x="180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9118100" y="5749800"/>
              <a:ext cx="40200" cy="15050"/>
            </a:xfrm>
            <a:custGeom>
              <a:rect b="b" l="l" r="r" t="t"/>
              <a:pathLst>
                <a:path extrusionOk="0" h="602" w="1608">
                  <a:moveTo>
                    <a:pt x="165" y="1"/>
                  </a:moveTo>
                  <a:cubicBezTo>
                    <a:pt x="93" y="1"/>
                    <a:pt x="22" y="56"/>
                    <a:pt x="12" y="137"/>
                  </a:cubicBezTo>
                  <a:cubicBezTo>
                    <a:pt x="0" y="221"/>
                    <a:pt x="60" y="316"/>
                    <a:pt x="143" y="328"/>
                  </a:cubicBezTo>
                  <a:lnTo>
                    <a:pt x="1393" y="602"/>
                  </a:lnTo>
                  <a:lnTo>
                    <a:pt x="1417" y="602"/>
                  </a:lnTo>
                  <a:cubicBezTo>
                    <a:pt x="1500" y="602"/>
                    <a:pt x="1572" y="542"/>
                    <a:pt x="1584" y="459"/>
                  </a:cubicBezTo>
                  <a:cubicBezTo>
                    <a:pt x="1608" y="375"/>
                    <a:pt x="1548" y="280"/>
                    <a:pt x="1453" y="268"/>
                  </a:cubicBezTo>
                  <a:lnTo>
                    <a:pt x="203" y="6"/>
                  </a:lnTo>
                  <a:cubicBezTo>
                    <a:pt x="190" y="3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8993375" y="5825250"/>
              <a:ext cx="37525" cy="10450"/>
            </a:xfrm>
            <a:custGeom>
              <a:rect b="b" l="l" r="r" t="t"/>
              <a:pathLst>
                <a:path extrusionOk="0" h="418" w="1501">
                  <a:moveTo>
                    <a:pt x="179" y="1"/>
                  </a:moveTo>
                  <a:cubicBezTo>
                    <a:pt x="84" y="1"/>
                    <a:pt x="0" y="60"/>
                    <a:pt x="0" y="155"/>
                  </a:cubicBezTo>
                  <a:cubicBezTo>
                    <a:pt x="0" y="239"/>
                    <a:pt x="60" y="334"/>
                    <a:pt x="143" y="334"/>
                  </a:cubicBezTo>
                  <a:lnTo>
                    <a:pt x="1310" y="417"/>
                  </a:lnTo>
                  <a:lnTo>
                    <a:pt x="1322" y="417"/>
                  </a:lnTo>
                  <a:cubicBezTo>
                    <a:pt x="1417" y="417"/>
                    <a:pt x="1489" y="358"/>
                    <a:pt x="1489" y="274"/>
                  </a:cubicBezTo>
                  <a:cubicBezTo>
                    <a:pt x="1501" y="179"/>
                    <a:pt x="1441" y="96"/>
                    <a:pt x="1334" y="96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6" name="Google Shape;386;p33"/>
          <p:cNvSpPr/>
          <p:nvPr/>
        </p:nvSpPr>
        <p:spPr>
          <a:xfrm>
            <a:off x="1700025" y="539375"/>
            <a:ext cx="264000" cy="264000"/>
          </a:xfrm>
          <a:prstGeom prst="star12">
            <a:avLst>
              <a:gd fmla="val 2327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3"/>
          <p:cNvSpPr/>
          <p:nvPr/>
        </p:nvSpPr>
        <p:spPr>
          <a:xfrm>
            <a:off x="5083777" y="3638723"/>
            <a:ext cx="239041" cy="604157"/>
          </a:xfrm>
          <a:custGeom>
            <a:rect b="b" l="l" r="r" t="t"/>
            <a:pathLst>
              <a:path extrusionOk="0" h="29123" w="11527">
                <a:moveTo>
                  <a:pt x="7986" y="1704"/>
                </a:moveTo>
                <a:cubicBezTo>
                  <a:pt x="8034" y="1704"/>
                  <a:pt x="8083" y="1707"/>
                  <a:pt x="8133" y="1711"/>
                </a:cubicBezTo>
                <a:cubicBezTo>
                  <a:pt x="10443" y="1938"/>
                  <a:pt x="8693" y="7164"/>
                  <a:pt x="6192" y="8784"/>
                </a:cubicBezTo>
                <a:lnTo>
                  <a:pt x="6192" y="8784"/>
                </a:lnTo>
                <a:cubicBezTo>
                  <a:pt x="6199" y="8760"/>
                  <a:pt x="5303" y="1704"/>
                  <a:pt x="7986" y="1704"/>
                </a:cubicBezTo>
                <a:close/>
                <a:moveTo>
                  <a:pt x="7395" y="16082"/>
                </a:moveTo>
                <a:cubicBezTo>
                  <a:pt x="8002" y="16082"/>
                  <a:pt x="9383" y="16106"/>
                  <a:pt x="9705" y="18237"/>
                </a:cubicBezTo>
                <a:cubicBezTo>
                  <a:pt x="10026" y="20487"/>
                  <a:pt x="8121" y="21476"/>
                  <a:pt x="8121" y="21476"/>
                </a:cubicBezTo>
                <a:lnTo>
                  <a:pt x="7395" y="16082"/>
                </a:lnTo>
                <a:close/>
                <a:moveTo>
                  <a:pt x="6073" y="11713"/>
                </a:moveTo>
                <a:lnTo>
                  <a:pt x="6526" y="14201"/>
                </a:lnTo>
                <a:cubicBezTo>
                  <a:pt x="5002" y="14594"/>
                  <a:pt x="3811" y="15642"/>
                  <a:pt x="3585" y="17237"/>
                </a:cubicBezTo>
                <a:cubicBezTo>
                  <a:pt x="3478" y="18023"/>
                  <a:pt x="3704" y="18773"/>
                  <a:pt x="4109" y="19428"/>
                </a:cubicBezTo>
                <a:cubicBezTo>
                  <a:pt x="4251" y="19678"/>
                  <a:pt x="4466" y="19904"/>
                  <a:pt x="4716" y="20071"/>
                </a:cubicBezTo>
                <a:cubicBezTo>
                  <a:pt x="4763" y="20095"/>
                  <a:pt x="5013" y="20190"/>
                  <a:pt x="5025" y="20214"/>
                </a:cubicBezTo>
                <a:cubicBezTo>
                  <a:pt x="3585" y="16463"/>
                  <a:pt x="6668" y="16165"/>
                  <a:pt x="6668" y="16165"/>
                </a:cubicBezTo>
                <a:lnTo>
                  <a:pt x="7478" y="21749"/>
                </a:lnTo>
                <a:cubicBezTo>
                  <a:pt x="7139" y="21798"/>
                  <a:pt x="6820" y="21819"/>
                  <a:pt x="6522" y="21819"/>
                </a:cubicBezTo>
                <a:cubicBezTo>
                  <a:pt x="4256" y="21819"/>
                  <a:pt x="3168" y="20583"/>
                  <a:pt x="3168" y="20583"/>
                </a:cubicBezTo>
                <a:cubicBezTo>
                  <a:pt x="1525" y="19202"/>
                  <a:pt x="1453" y="16987"/>
                  <a:pt x="2418" y="15344"/>
                </a:cubicBezTo>
                <a:cubicBezTo>
                  <a:pt x="3228" y="13999"/>
                  <a:pt x="6073" y="11713"/>
                  <a:pt x="6073" y="11713"/>
                </a:cubicBezTo>
                <a:close/>
                <a:moveTo>
                  <a:pt x="8457" y="1"/>
                </a:moveTo>
                <a:cubicBezTo>
                  <a:pt x="7561" y="1"/>
                  <a:pt x="6831" y="540"/>
                  <a:pt x="6228" y="1795"/>
                </a:cubicBezTo>
                <a:cubicBezTo>
                  <a:pt x="4787" y="4843"/>
                  <a:pt x="5680" y="9069"/>
                  <a:pt x="5680" y="9069"/>
                </a:cubicBezTo>
                <a:cubicBezTo>
                  <a:pt x="5716" y="9200"/>
                  <a:pt x="4132" y="10331"/>
                  <a:pt x="3942" y="10510"/>
                </a:cubicBezTo>
                <a:cubicBezTo>
                  <a:pt x="3418" y="10974"/>
                  <a:pt x="2930" y="11463"/>
                  <a:pt x="2477" y="11986"/>
                </a:cubicBezTo>
                <a:cubicBezTo>
                  <a:pt x="1799" y="12784"/>
                  <a:pt x="1192" y="13677"/>
                  <a:pt x="858" y="14689"/>
                </a:cubicBezTo>
                <a:cubicBezTo>
                  <a:pt x="120" y="16951"/>
                  <a:pt x="1" y="19273"/>
                  <a:pt x="1846" y="20964"/>
                </a:cubicBezTo>
                <a:cubicBezTo>
                  <a:pt x="3273" y="22273"/>
                  <a:pt x="5238" y="22893"/>
                  <a:pt x="7184" y="22893"/>
                </a:cubicBezTo>
                <a:cubicBezTo>
                  <a:pt x="7203" y="22893"/>
                  <a:pt x="7221" y="22893"/>
                  <a:pt x="7240" y="22892"/>
                </a:cubicBezTo>
                <a:lnTo>
                  <a:pt x="7240" y="22892"/>
                </a:lnTo>
                <a:cubicBezTo>
                  <a:pt x="7419" y="23678"/>
                  <a:pt x="8038" y="27965"/>
                  <a:pt x="5740" y="28298"/>
                </a:cubicBezTo>
                <a:cubicBezTo>
                  <a:pt x="5404" y="28345"/>
                  <a:pt x="5121" y="28366"/>
                  <a:pt x="4882" y="28366"/>
                </a:cubicBezTo>
                <a:cubicBezTo>
                  <a:pt x="3501" y="28366"/>
                  <a:pt x="3597" y="27691"/>
                  <a:pt x="3597" y="27691"/>
                </a:cubicBezTo>
                <a:cubicBezTo>
                  <a:pt x="4704" y="27584"/>
                  <a:pt x="5180" y="26464"/>
                  <a:pt x="4882" y="25643"/>
                </a:cubicBezTo>
                <a:cubicBezTo>
                  <a:pt x="4654" y="25076"/>
                  <a:pt x="4041" y="24516"/>
                  <a:pt x="3300" y="24516"/>
                </a:cubicBezTo>
                <a:cubicBezTo>
                  <a:pt x="2998" y="24516"/>
                  <a:pt x="2674" y="24609"/>
                  <a:pt x="2346" y="24833"/>
                </a:cubicBezTo>
                <a:cubicBezTo>
                  <a:pt x="1094" y="25688"/>
                  <a:pt x="958" y="29122"/>
                  <a:pt x="4929" y="29122"/>
                </a:cubicBezTo>
                <a:cubicBezTo>
                  <a:pt x="4996" y="29122"/>
                  <a:pt x="5063" y="29121"/>
                  <a:pt x="5133" y="29119"/>
                </a:cubicBezTo>
                <a:cubicBezTo>
                  <a:pt x="9300" y="28977"/>
                  <a:pt x="7954" y="22690"/>
                  <a:pt x="7954" y="22690"/>
                </a:cubicBezTo>
                <a:cubicBezTo>
                  <a:pt x="8692" y="22642"/>
                  <a:pt x="11526" y="20380"/>
                  <a:pt x="11086" y="17570"/>
                </a:cubicBezTo>
                <a:cubicBezTo>
                  <a:pt x="10546" y="14070"/>
                  <a:pt x="7616" y="13938"/>
                  <a:pt x="7176" y="13938"/>
                </a:cubicBezTo>
                <a:cubicBezTo>
                  <a:pt x="7140" y="13938"/>
                  <a:pt x="7121" y="13939"/>
                  <a:pt x="7121" y="13939"/>
                </a:cubicBezTo>
                <a:lnTo>
                  <a:pt x="6609" y="10879"/>
                </a:lnTo>
                <a:cubicBezTo>
                  <a:pt x="7740" y="9915"/>
                  <a:pt x="9419" y="7724"/>
                  <a:pt x="10121" y="4188"/>
                </a:cubicBezTo>
                <a:cubicBezTo>
                  <a:pt x="10812" y="640"/>
                  <a:pt x="9085" y="80"/>
                  <a:pt x="9085" y="80"/>
                </a:cubicBezTo>
                <a:cubicBezTo>
                  <a:pt x="8867" y="28"/>
                  <a:pt x="8658" y="1"/>
                  <a:pt x="84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8" name="Google Shape;388;p33"/>
          <p:cNvCxnSpPr/>
          <p:nvPr/>
        </p:nvCxnSpPr>
        <p:spPr>
          <a:xfrm>
            <a:off x="4818900" y="3714388"/>
            <a:ext cx="0" cy="507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33"/>
          <p:cNvCxnSpPr/>
          <p:nvPr/>
        </p:nvCxnSpPr>
        <p:spPr>
          <a:xfrm>
            <a:off x="4917675" y="3714388"/>
            <a:ext cx="0" cy="507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33"/>
          <p:cNvCxnSpPr/>
          <p:nvPr/>
        </p:nvCxnSpPr>
        <p:spPr>
          <a:xfrm>
            <a:off x="6759175" y="3714388"/>
            <a:ext cx="0" cy="50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33"/>
          <p:cNvCxnSpPr/>
          <p:nvPr/>
        </p:nvCxnSpPr>
        <p:spPr>
          <a:xfrm>
            <a:off x="8473675" y="3714388"/>
            <a:ext cx="0" cy="50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33"/>
          <p:cNvSpPr/>
          <p:nvPr/>
        </p:nvSpPr>
        <p:spPr>
          <a:xfrm>
            <a:off x="5815238" y="3887325"/>
            <a:ext cx="133375" cy="355550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3"/>
          <p:cNvSpPr/>
          <p:nvPr/>
        </p:nvSpPr>
        <p:spPr>
          <a:xfrm>
            <a:off x="6113838" y="3714400"/>
            <a:ext cx="480125" cy="409850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3"/>
          <p:cNvSpPr/>
          <p:nvPr/>
        </p:nvSpPr>
        <p:spPr>
          <a:xfrm>
            <a:off x="6977025" y="4074625"/>
            <a:ext cx="129500" cy="347000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3"/>
          <p:cNvSpPr/>
          <p:nvPr/>
        </p:nvSpPr>
        <p:spPr>
          <a:xfrm>
            <a:off x="7254200" y="3741463"/>
            <a:ext cx="272975" cy="355725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6" name="Google Shape;396;p33"/>
          <p:cNvCxnSpPr/>
          <p:nvPr/>
        </p:nvCxnSpPr>
        <p:spPr>
          <a:xfrm>
            <a:off x="6886225" y="4370350"/>
            <a:ext cx="28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7" name="Google Shape;397;p33"/>
          <p:cNvSpPr/>
          <p:nvPr/>
        </p:nvSpPr>
        <p:spPr>
          <a:xfrm>
            <a:off x="7628150" y="3579638"/>
            <a:ext cx="272975" cy="355725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3"/>
          <p:cNvSpPr/>
          <p:nvPr/>
        </p:nvSpPr>
        <p:spPr>
          <a:xfrm>
            <a:off x="8002100" y="3579638"/>
            <a:ext cx="272975" cy="355725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3"/>
          <p:cNvSpPr/>
          <p:nvPr/>
        </p:nvSpPr>
        <p:spPr>
          <a:xfrm>
            <a:off x="8593950" y="3887313"/>
            <a:ext cx="133375" cy="355550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3"/>
          <p:cNvSpPr/>
          <p:nvPr/>
        </p:nvSpPr>
        <p:spPr>
          <a:xfrm>
            <a:off x="8847588" y="3748901"/>
            <a:ext cx="133375" cy="355550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1" name="Google Shape;401;p33"/>
          <p:cNvCxnSpPr/>
          <p:nvPr/>
        </p:nvCxnSpPr>
        <p:spPr>
          <a:xfrm>
            <a:off x="1834400" y="3714388"/>
            <a:ext cx="0" cy="5079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2" name="Google Shape;402;p33"/>
          <p:cNvSpPr/>
          <p:nvPr/>
        </p:nvSpPr>
        <p:spPr>
          <a:xfrm>
            <a:off x="5557538" y="3763025"/>
            <a:ext cx="133375" cy="355550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3"/>
          <p:cNvSpPr/>
          <p:nvPr/>
        </p:nvSpPr>
        <p:spPr>
          <a:xfrm>
            <a:off x="271869" y="4577180"/>
            <a:ext cx="162761" cy="411290"/>
          </a:xfrm>
          <a:custGeom>
            <a:rect b="b" l="l" r="r" t="t"/>
            <a:pathLst>
              <a:path extrusionOk="0" h="29123" w="11527">
                <a:moveTo>
                  <a:pt x="7986" y="1704"/>
                </a:moveTo>
                <a:cubicBezTo>
                  <a:pt x="8034" y="1704"/>
                  <a:pt x="8083" y="1707"/>
                  <a:pt x="8133" y="1711"/>
                </a:cubicBezTo>
                <a:cubicBezTo>
                  <a:pt x="10443" y="1938"/>
                  <a:pt x="8693" y="7164"/>
                  <a:pt x="6192" y="8784"/>
                </a:cubicBezTo>
                <a:lnTo>
                  <a:pt x="6192" y="8784"/>
                </a:lnTo>
                <a:cubicBezTo>
                  <a:pt x="6199" y="8760"/>
                  <a:pt x="5303" y="1704"/>
                  <a:pt x="7986" y="1704"/>
                </a:cubicBezTo>
                <a:close/>
                <a:moveTo>
                  <a:pt x="7395" y="16082"/>
                </a:moveTo>
                <a:cubicBezTo>
                  <a:pt x="8002" y="16082"/>
                  <a:pt x="9383" y="16106"/>
                  <a:pt x="9705" y="18237"/>
                </a:cubicBezTo>
                <a:cubicBezTo>
                  <a:pt x="10026" y="20487"/>
                  <a:pt x="8121" y="21476"/>
                  <a:pt x="8121" y="21476"/>
                </a:cubicBezTo>
                <a:lnTo>
                  <a:pt x="7395" y="16082"/>
                </a:lnTo>
                <a:close/>
                <a:moveTo>
                  <a:pt x="6073" y="11713"/>
                </a:moveTo>
                <a:lnTo>
                  <a:pt x="6526" y="14201"/>
                </a:lnTo>
                <a:cubicBezTo>
                  <a:pt x="5002" y="14594"/>
                  <a:pt x="3811" y="15642"/>
                  <a:pt x="3585" y="17237"/>
                </a:cubicBezTo>
                <a:cubicBezTo>
                  <a:pt x="3478" y="18023"/>
                  <a:pt x="3704" y="18773"/>
                  <a:pt x="4109" y="19428"/>
                </a:cubicBezTo>
                <a:cubicBezTo>
                  <a:pt x="4251" y="19678"/>
                  <a:pt x="4466" y="19904"/>
                  <a:pt x="4716" y="20071"/>
                </a:cubicBezTo>
                <a:cubicBezTo>
                  <a:pt x="4763" y="20095"/>
                  <a:pt x="5013" y="20190"/>
                  <a:pt x="5025" y="20214"/>
                </a:cubicBezTo>
                <a:cubicBezTo>
                  <a:pt x="3585" y="16463"/>
                  <a:pt x="6668" y="16165"/>
                  <a:pt x="6668" y="16165"/>
                </a:cubicBezTo>
                <a:lnTo>
                  <a:pt x="7478" y="21749"/>
                </a:lnTo>
                <a:cubicBezTo>
                  <a:pt x="7139" y="21798"/>
                  <a:pt x="6820" y="21819"/>
                  <a:pt x="6522" y="21819"/>
                </a:cubicBezTo>
                <a:cubicBezTo>
                  <a:pt x="4256" y="21819"/>
                  <a:pt x="3168" y="20583"/>
                  <a:pt x="3168" y="20583"/>
                </a:cubicBezTo>
                <a:cubicBezTo>
                  <a:pt x="1525" y="19202"/>
                  <a:pt x="1453" y="16987"/>
                  <a:pt x="2418" y="15344"/>
                </a:cubicBezTo>
                <a:cubicBezTo>
                  <a:pt x="3228" y="13999"/>
                  <a:pt x="6073" y="11713"/>
                  <a:pt x="6073" y="11713"/>
                </a:cubicBezTo>
                <a:close/>
                <a:moveTo>
                  <a:pt x="8457" y="1"/>
                </a:moveTo>
                <a:cubicBezTo>
                  <a:pt x="7561" y="1"/>
                  <a:pt x="6831" y="540"/>
                  <a:pt x="6228" y="1795"/>
                </a:cubicBezTo>
                <a:cubicBezTo>
                  <a:pt x="4787" y="4843"/>
                  <a:pt x="5680" y="9069"/>
                  <a:pt x="5680" y="9069"/>
                </a:cubicBezTo>
                <a:cubicBezTo>
                  <a:pt x="5716" y="9200"/>
                  <a:pt x="4132" y="10331"/>
                  <a:pt x="3942" y="10510"/>
                </a:cubicBezTo>
                <a:cubicBezTo>
                  <a:pt x="3418" y="10974"/>
                  <a:pt x="2930" y="11463"/>
                  <a:pt x="2477" y="11986"/>
                </a:cubicBezTo>
                <a:cubicBezTo>
                  <a:pt x="1799" y="12784"/>
                  <a:pt x="1192" y="13677"/>
                  <a:pt x="858" y="14689"/>
                </a:cubicBezTo>
                <a:cubicBezTo>
                  <a:pt x="120" y="16951"/>
                  <a:pt x="1" y="19273"/>
                  <a:pt x="1846" y="20964"/>
                </a:cubicBezTo>
                <a:cubicBezTo>
                  <a:pt x="3273" y="22273"/>
                  <a:pt x="5238" y="22893"/>
                  <a:pt x="7184" y="22893"/>
                </a:cubicBezTo>
                <a:cubicBezTo>
                  <a:pt x="7203" y="22893"/>
                  <a:pt x="7221" y="22893"/>
                  <a:pt x="7240" y="22892"/>
                </a:cubicBezTo>
                <a:lnTo>
                  <a:pt x="7240" y="22892"/>
                </a:lnTo>
                <a:cubicBezTo>
                  <a:pt x="7419" y="23678"/>
                  <a:pt x="8038" y="27965"/>
                  <a:pt x="5740" y="28298"/>
                </a:cubicBezTo>
                <a:cubicBezTo>
                  <a:pt x="5404" y="28345"/>
                  <a:pt x="5121" y="28366"/>
                  <a:pt x="4882" y="28366"/>
                </a:cubicBezTo>
                <a:cubicBezTo>
                  <a:pt x="3501" y="28366"/>
                  <a:pt x="3597" y="27691"/>
                  <a:pt x="3597" y="27691"/>
                </a:cubicBezTo>
                <a:cubicBezTo>
                  <a:pt x="4704" y="27584"/>
                  <a:pt x="5180" y="26464"/>
                  <a:pt x="4882" y="25643"/>
                </a:cubicBezTo>
                <a:cubicBezTo>
                  <a:pt x="4654" y="25076"/>
                  <a:pt x="4041" y="24516"/>
                  <a:pt x="3300" y="24516"/>
                </a:cubicBezTo>
                <a:cubicBezTo>
                  <a:pt x="2998" y="24516"/>
                  <a:pt x="2674" y="24609"/>
                  <a:pt x="2346" y="24833"/>
                </a:cubicBezTo>
                <a:cubicBezTo>
                  <a:pt x="1094" y="25688"/>
                  <a:pt x="958" y="29122"/>
                  <a:pt x="4929" y="29122"/>
                </a:cubicBezTo>
                <a:cubicBezTo>
                  <a:pt x="4996" y="29122"/>
                  <a:pt x="5063" y="29121"/>
                  <a:pt x="5133" y="29119"/>
                </a:cubicBezTo>
                <a:cubicBezTo>
                  <a:pt x="9300" y="28977"/>
                  <a:pt x="7954" y="22690"/>
                  <a:pt x="7954" y="22690"/>
                </a:cubicBezTo>
                <a:cubicBezTo>
                  <a:pt x="8692" y="22642"/>
                  <a:pt x="11526" y="20380"/>
                  <a:pt x="11086" y="17570"/>
                </a:cubicBezTo>
                <a:cubicBezTo>
                  <a:pt x="10546" y="14070"/>
                  <a:pt x="7616" y="13938"/>
                  <a:pt x="7176" y="13938"/>
                </a:cubicBezTo>
                <a:cubicBezTo>
                  <a:pt x="7140" y="13938"/>
                  <a:pt x="7121" y="13939"/>
                  <a:pt x="7121" y="13939"/>
                </a:cubicBezTo>
                <a:lnTo>
                  <a:pt x="6609" y="10879"/>
                </a:lnTo>
                <a:cubicBezTo>
                  <a:pt x="7740" y="9915"/>
                  <a:pt x="9419" y="7724"/>
                  <a:pt x="10121" y="4188"/>
                </a:cubicBezTo>
                <a:cubicBezTo>
                  <a:pt x="10812" y="640"/>
                  <a:pt x="9085" y="80"/>
                  <a:pt x="9085" y="80"/>
                </a:cubicBezTo>
                <a:cubicBezTo>
                  <a:pt x="8867" y="28"/>
                  <a:pt x="8658" y="1"/>
                  <a:pt x="84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2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 from Ethan</a:t>
            </a:r>
            <a:endParaRPr/>
          </a:p>
        </p:txBody>
      </p:sp>
      <p:sp>
        <p:nvSpPr>
          <p:cNvPr id="580" name="Google Shape;580;p42"/>
          <p:cNvSpPr/>
          <p:nvPr/>
        </p:nvSpPr>
        <p:spPr>
          <a:xfrm>
            <a:off x="582123" y="749328"/>
            <a:ext cx="353900" cy="30205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42"/>
          <p:cNvSpPr/>
          <p:nvPr/>
        </p:nvSpPr>
        <p:spPr>
          <a:xfrm>
            <a:off x="1013699" y="422540"/>
            <a:ext cx="114462" cy="305097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2" name="Google Shape;582;p42"/>
          <p:cNvGrpSpPr/>
          <p:nvPr/>
        </p:nvGrpSpPr>
        <p:grpSpPr>
          <a:xfrm>
            <a:off x="359836" y="683817"/>
            <a:ext cx="167327" cy="194484"/>
            <a:chOff x="-2327975" y="4306900"/>
            <a:chExt cx="292325" cy="339650"/>
          </a:xfrm>
        </p:grpSpPr>
        <p:sp>
          <p:nvSpPr>
            <p:cNvPr id="583" name="Google Shape;583;p42"/>
            <p:cNvSpPr/>
            <p:nvPr/>
          </p:nvSpPr>
          <p:spPr>
            <a:xfrm>
              <a:off x="-2083300" y="4344125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-2083300" y="4442050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-2327975" y="4306900"/>
              <a:ext cx="249150" cy="339650"/>
            </a:xfrm>
            <a:custGeom>
              <a:rect b="b" l="l" r="r" t="t"/>
              <a:pathLst>
                <a:path extrusionOk="0" h="13586" w="9966">
                  <a:moveTo>
                    <a:pt x="3971" y="0"/>
                  </a:moveTo>
                  <a:cubicBezTo>
                    <a:pt x="3938" y="0"/>
                    <a:pt x="3904" y="1"/>
                    <a:pt x="3870" y="1"/>
                  </a:cubicBezTo>
                  <a:cubicBezTo>
                    <a:pt x="3870" y="1"/>
                    <a:pt x="250" y="394"/>
                    <a:pt x="548" y="3847"/>
                  </a:cubicBezTo>
                  <a:cubicBezTo>
                    <a:pt x="548" y="4751"/>
                    <a:pt x="1286" y="5490"/>
                    <a:pt x="2203" y="5490"/>
                  </a:cubicBezTo>
                  <a:cubicBezTo>
                    <a:pt x="3108" y="5490"/>
                    <a:pt x="3846" y="4751"/>
                    <a:pt x="3846" y="3847"/>
                  </a:cubicBezTo>
                  <a:cubicBezTo>
                    <a:pt x="3846" y="3108"/>
                    <a:pt x="3370" y="2489"/>
                    <a:pt x="2703" y="2275"/>
                  </a:cubicBezTo>
                  <a:cubicBezTo>
                    <a:pt x="2703" y="2275"/>
                    <a:pt x="3484" y="1649"/>
                    <a:pt x="4395" y="1649"/>
                  </a:cubicBezTo>
                  <a:cubicBezTo>
                    <a:pt x="4977" y="1649"/>
                    <a:pt x="5612" y="1904"/>
                    <a:pt x="6132" y="2739"/>
                  </a:cubicBezTo>
                  <a:cubicBezTo>
                    <a:pt x="7452" y="4892"/>
                    <a:pt x="6217" y="10100"/>
                    <a:pt x="16" y="13577"/>
                  </a:cubicBezTo>
                  <a:lnTo>
                    <a:pt x="16" y="13577"/>
                  </a:lnTo>
                  <a:cubicBezTo>
                    <a:pt x="109" y="13530"/>
                    <a:pt x="285" y="13522"/>
                    <a:pt x="473" y="13522"/>
                  </a:cubicBezTo>
                  <a:cubicBezTo>
                    <a:pt x="578" y="13522"/>
                    <a:pt x="686" y="13524"/>
                    <a:pt x="786" y="13524"/>
                  </a:cubicBezTo>
                  <a:cubicBezTo>
                    <a:pt x="910" y="13524"/>
                    <a:pt x="1021" y="13520"/>
                    <a:pt x="1096" y="13503"/>
                  </a:cubicBezTo>
                  <a:cubicBezTo>
                    <a:pt x="2215" y="13264"/>
                    <a:pt x="3251" y="12621"/>
                    <a:pt x="4144" y="11943"/>
                  </a:cubicBezTo>
                  <a:cubicBezTo>
                    <a:pt x="6965" y="9812"/>
                    <a:pt x="9966" y="7204"/>
                    <a:pt x="9085" y="3263"/>
                  </a:cubicBezTo>
                  <a:cubicBezTo>
                    <a:pt x="8592" y="799"/>
                    <a:pt x="6261" y="0"/>
                    <a:pt x="3971" y="0"/>
                  </a:cubicBezTo>
                  <a:close/>
                  <a:moveTo>
                    <a:pt x="16" y="13577"/>
                  </a:moveTo>
                  <a:lnTo>
                    <a:pt x="16" y="13577"/>
                  </a:lnTo>
                  <a:cubicBezTo>
                    <a:pt x="11" y="13580"/>
                    <a:pt x="5" y="13583"/>
                    <a:pt x="0" y="13586"/>
                  </a:cubicBezTo>
                  <a:cubicBezTo>
                    <a:pt x="6" y="13583"/>
                    <a:pt x="11" y="13580"/>
                    <a:pt x="16" y="13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6" name="Google Shape;586;p42"/>
          <p:cNvSpPr/>
          <p:nvPr/>
        </p:nvSpPr>
        <p:spPr>
          <a:xfrm>
            <a:off x="8083129" y="470868"/>
            <a:ext cx="197033" cy="25676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42"/>
          <p:cNvSpPr/>
          <p:nvPr/>
        </p:nvSpPr>
        <p:spPr>
          <a:xfrm>
            <a:off x="8350694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42"/>
          <p:cNvSpPr/>
          <p:nvPr/>
        </p:nvSpPr>
        <p:spPr>
          <a:xfrm>
            <a:off x="8611468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42"/>
          <p:cNvSpPr txBox="1"/>
          <p:nvPr/>
        </p:nvSpPr>
        <p:spPr>
          <a:xfrm>
            <a:off x="65225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OBSERVATION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Ethan described feeling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“drowned”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by the amount of music there is to listen to.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90" name="Google Shape;590;p42"/>
          <p:cNvSpPr txBox="1"/>
          <p:nvPr/>
        </p:nvSpPr>
        <p:spPr>
          <a:xfrm>
            <a:off x="355450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INFERENCE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He may not have an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organized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method for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choosing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what he will listen to at any given moment.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91" name="Google Shape;591;p42"/>
          <p:cNvSpPr txBox="1"/>
          <p:nvPr/>
        </p:nvSpPr>
        <p:spPr>
          <a:xfrm>
            <a:off x="645675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INSIGHT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process of discovering new music can be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overwhelming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and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anxiety-inducing.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92" name="Google Shape;592;p42"/>
          <p:cNvSpPr txBox="1"/>
          <p:nvPr/>
        </p:nvSpPr>
        <p:spPr>
          <a:xfrm>
            <a:off x="279232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93" name="Google Shape;593;p42"/>
          <p:cNvSpPr txBox="1"/>
          <p:nvPr/>
        </p:nvSpPr>
        <p:spPr>
          <a:xfrm>
            <a:off x="569457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=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3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 from Ethan</a:t>
            </a:r>
            <a:endParaRPr/>
          </a:p>
        </p:txBody>
      </p:sp>
      <p:sp>
        <p:nvSpPr>
          <p:cNvPr id="599" name="Google Shape;599;p43"/>
          <p:cNvSpPr/>
          <p:nvPr/>
        </p:nvSpPr>
        <p:spPr>
          <a:xfrm>
            <a:off x="582123" y="749328"/>
            <a:ext cx="353900" cy="30205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43"/>
          <p:cNvSpPr/>
          <p:nvPr/>
        </p:nvSpPr>
        <p:spPr>
          <a:xfrm>
            <a:off x="1013699" y="422540"/>
            <a:ext cx="114462" cy="305097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1" name="Google Shape;601;p43"/>
          <p:cNvGrpSpPr/>
          <p:nvPr/>
        </p:nvGrpSpPr>
        <p:grpSpPr>
          <a:xfrm>
            <a:off x="359836" y="683817"/>
            <a:ext cx="167327" cy="194484"/>
            <a:chOff x="-2327975" y="4306900"/>
            <a:chExt cx="292325" cy="339650"/>
          </a:xfrm>
        </p:grpSpPr>
        <p:sp>
          <p:nvSpPr>
            <p:cNvPr id="602" name="Google Shape;602;p43"/>
            <p:cNvSpPr/>
            <p:nvPr/>
          </p:nvSpPr>
          <p:spPr>
            <a:xfrm>
              <a:off x="-2083300" y="4344125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3"/>
            <p:cNvSpPr/>
            <p:nvPr/>
          </p:nvSpPr>
          <p:spPr>
            <a:xfrm>
              <a:off x="-2083300" y="4442050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3"/>
            <p:cNvSpPr/>
            <p:nvPr/>
          </p:nvSpPr>
          <p:spPr>
            <a:xfrm>
              <a:off x="-2327975" y="4306900"/>
              <a:ext cx="249150" cy="339650"/>
            </a:xfrm>
            <a:custGeom>
              <a:rect b="b" l="l" r="r" t="t"/>
              <a:pathLst>
                <a:path extrusionOk="0" h="13586" w="9966">
                  <a:moveTo>
                    <a:pt x="3971" y="0"/>
                  </a:moveTo>
                  <a:cubicBezTo>
                    <a:pt x="3938" y="0"/>
                    <a:pt x="3904" y="1"/>
                    <a:pt x="3870" y="1"/>
                  </a:cubicBezTo>
                  <a:cubicBezTo>
                    <a:pt x="3870" y="1"/>
                    <a:pt x="250" y="394"/>
                    <a:pt x="548" y="3847"/>
                  </a:cubicBezTo>
                  <a:cubicBezTo>
                    <a:pt x="548" y="4751"/>
                    <a:pt x="1286" y="5490"/>
                    <a:pt x="2203" y="5490"/>
                  </a:cubicBezTo>
                  <a:cubicBezTo>
                    <a:pt x="3108" y="5490"/>
                    <a:pt x="3846" y="4751"/>
                    <a:pt x="3846" y="3847"/>
                  </a:cubicBezTo>
                  <a:cubicBezTo>
                    <a:pt x="3846" y="3108"/>
                    <a:pt x="3370" y="2489"/>
                    <a:pt x="2703" y="2275"/>
                  </a:cubicBezTo>
                  <a:cubicBezTo>
                    <a:pt x="2703" y="2275"/>
                    <a:pt x="3484" y="1649"/>
                    <a:pt x="4395" y="1649"/>
                  </a:cubicBezTo>
                  <a:cubicBezTo>
                    <a:pt x="4977" y="1649"/>
                    <a:pt x="5612" y="1904"/>
                    <a:pt x="6132" y="2739"/>
                  </a:cubicBezTo>
                  <a:cubicBezTo>
                    <a:pt x="7452" y="4892"/>
                    <a:pt x="6217" y="10100"/>
                    <a:pt x="16" y="13577"/>
                  </a:cubicBezTo>
                  <a:lnTo>
                    <a:pt x="16" y="13577"/>
                  </a:lnTo>
                  <a:cubicBezTo>
                    <a:pt x="109" y="13530"/>
                    <a:pt x="285" y="13522"/>
                    <a:pt x="473" y="13522"/>
                  </a:cubicBezTo>
                  <a:cubicBezTo>
                    <a:pt x="578" y="13522"/>
                    <a:pt x="686" y="13524"/>
                    <a:pt x="786" y="13524"/>
                  </a:cubicBezTo>
                  <a:cubicBezTo>
                    <a:pt x="910" y="13524"/>
                    <a:pt x="1021" y="13520"/>
                    <a:pt x="1096" y="13503"/>
                  </a:cubicBezTo>
                  <a:cubicBezTo>
                    <a:pt x="2215" y="13264"/>
                    <a:pt x="3251" y="12621"/>
                    <a:pt x="4144" y="11943"/>
                  </a:cubicBezTo>
                  <a:cubicBezTo>
                    <a:pt x="6965" y="9812"/>
                    <a:pt x="9966" y="7204"/>
                    <a:pt x="9085" y="3263"/>
                  </a:cubicBezTo>
                  <a:cubicBezTo>
                    <a:pt x="8592" y="799"/>
                    <a:pt x="6261" y="0"/>
                    <a:pt x="3971" y="0"/>
                  </a:cubicBezTo>
                  <a:close/>
                  <a:moveTo>
                    <a:pt x="16" y="13577"/>
                  </a:moveTo>
                  <a:lnTo>
                    <a:pt x="16" y="13577"/>
                  </a:lnTo>
                  <a:cubicBezTo>
                    <a:pt x="11" y="13580"/>
                    <a:pt x="5" y="13583"/>
                    <a:pt x="0" y="13586"/>
                  </a:cubicBezTo>
                  <a:cubicBezTo>
                    <a:pt x="6" y="13583"/>
                    <a:pt x="11" y="13580"/>
                    <a:pt x="16" y="13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5" name="Google Shape;605;p43"/>
          <p:cNvSpPr/>
          <p:nvPr/>
        </p:nvSpPr>
        <p:spPr>
          <a:xfrm>
            <a:off x="8083129" y="470868"/>
            <a:ext cx="197033" cy="25676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43"/>
          <p:cNvSpPr/>
          <p:nvPr/>
        </p:nvSpPr>
        <p:spPr>
          <a:xfrm>
            <a:off x="8350694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43"/>
          <p:cNvSpPr/>
          <p:nvPr/>
        </p:nvSpPr>
        <p:spPr>
          <a:xfrm>
            <a:off x="8611468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43"/>
          <p:cNvSpPr txBox="1"/>
          <p:nvPr/>
        </p:nvSpPr>
        <p:spPr>
          <a:xfrm>
            <a:off x="65225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OBSERVATION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Ethan prefers to share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indie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music from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smaller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artists.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9" name="Google Shape;609;p43"/>
          <p:cNvSpPr txBox="1"/>
          <p:nvPr/>
        </p:nvSpPr>
        <p:spPr>
          <a:xfrm>
            <a:off x="355450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INFERENCE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This may be something that he does on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principle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0" name="Google Shape;610;p43"/>
          <p:cNvSpPr txBox="1"/>
          <p:nvPr/>
        </p:nvSpPr>
        <p:spPr>
          <a:xfrm>
            <a:off x="645675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INSIGHT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Indie artists feel that they have a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duty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to support other indie artists.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1" name="Google Shape;611;p43"/>
          <p:cNvSpPr txBox="1"/>
          <p:nvPr/>
        </p:nvSpPr>
        <p:spPr>
          <a:xfrm>
            <a:off x="279232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2" name="Google Shape;612;p43"/>
          <p:cNvSpPr txBox="1"/>
          <p:nvPr/>
        </p:nvSpPr>
        <p:spPr>
          <a:xfrm>
            <a:off x="569457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=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4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 from Ethan</a:t>
            </a:r>
            <a:endParaRPr/>
          </a:p>
        </p:txBody>
      </p:sp>
      <p:sp>
        <p:nvSpPr>
          <p:cNvPr id="618" name="Google Shape;618;p44"/>
          <p:cNvSpPr/>
          <p:nvPr/>
        </p:nvSpPr>
        <p:spPr>
          <a:xfrm>
            <a:off x="582123" y="749328"/>
            <a:ext cx="353900" cy="30205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4"/>
          <p:cNvSpPr/>
          <p:nvPr/>
        </p:nvSpPr>
        <p:spPr>
          <a:xfrm>
            <a:off x="1013699" y="422540"/>
            <a:ext cx="114462" cy="305097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0" name="Google Shape;620;p44"/>
          <p:cNvGrpSpPr/>
          <p:nvPr/>
        </p:nvGrpSpPr>
        <p:grpSpPr>
          <a:xfrm>
            <a:off x="359836" y="683817"/>
            <a:ext cx="167327" cy="194484"/>
            <a:chOff x="-2327975" y="4306900"/>
            <a:chExt cx="292325" cy="339650"/>
          </a:xfrm>
        </p:grpSpPr>
        <p:sp>
          <p:nvSpPr>
            <p:cNvPr id="621" name="Google Shape;621;p44"/>
            <p:cNvSpPr/>
            <p:nvPr/>
          </p:nvSpPr>
          <p:spPr>
            <a:xfrm>
              <a:off x="-2083300" y="4344125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4"/>
            <p:cNvSpPr/>
            <p:nvPr/>
          </p:nvSpPr>
          <p:spPr>
            <a:xfrm>
              <a:off x="-2083300" y="4442050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44"/>
            <p:cNvSpPr/>
            <p:nvPr/>
          </p:nvSpPr>
          <p:spPr>
            <a:xfrm>
              <a:off x="-2327975" y="4306900"/>
              <a:ext cx="249150" cy="339650"/>
            </a:xfrm>
            <a:custGeom>
              <a:rect b="b" l="l" r="r" t="t"/>
              <a:pathLst>
                <a:path extrusionOk="0" h="13586" w="9966">
                  <a:moveTo>
                    <a:pt x="3971" y="0"/>
                  </a:moveTo>
                  <a:cubicBezTo>
                    <a:pt x="3938" y="0"/>
                    <a:pt x="3904" y="1"/>
                    <a:pt x="3870" y="1"/>
                  </a:cubicBezTo>
                  <a:cubicBezTo>
                    <a:pt x="3870" y="1"/>
                    <a:pt x="250" y="394"/>
                    <a:pt x="548" y="3847"/>
                  </a:cubicBezTo>
                  <a:cubicBezTo>
                    <a:pt x="548" y="4751"/>
                    <a:pt x="1286" y="5490"/>
                    <a:pt x="2203" y="5490"/>
                  </a:cubicBezTo>
                  <a:cubicBezTo>
                    <a:pt x="3108" y="5490"/>
                    <a:pt x="3846" y="4751"/>
                    <a:pt x="3846" y="3847"/>
                  </a:cubicBezTo>
                  <a:cubicBezTo>
                    <a:pt x="3846" y="3108"/>
                    <a:pt x="3370" y="2489"/>
                    <a:pt x="2703" y="2275"/>
                  </a:cubicBezTo>
                  <a:cubicBezTo>
                    <a:pt x="2703" y="2275"/>
                    <a:pt x="3484" y="1649"/>
                    <a:pt x="4395" y="1649"/>
                  </a:cubicBezTo>
                  <a:cubicBezTo>
                    <a:pt x="4977" y="1649"/>
                    <a:pt x="5612" y="1904"/>
                    <a:pt x="6132" y="2739"/>
                  </a:cubicBezTo>
                  <a:cubicBezTo>
                    <a:pt x="7452" y="4892"/>
                    <a:pt x="6217" y="10100"/>
                    <a:pt x="16" y="13577"/>
                  </a:cubicBezTo>
                  <a:lnTo>
                    <a:pt x="16" y="13577"/>
                  </a:lnTo>
                  <a:cubicBezTo>
                    <a:pt x="109" y="13530"/>
                    <a:pt x="285" y="13522"/>
                    <a:pt x="473" y="13522"/>
                  </a:cubicBezTo>
                  <a:cubicBezTo>
                    <a:pt x="578" y="13522"/>
                    <a:pt x="686" y="13524"/>
                    <a:pt x="786" y="13524"/>
                  </a:cubicBezTo>
                  <a:cubicBezTo>
                    <a:pt x="910" y="13524"/>
                    <a:pt x="1021" y="13520"/>
                    <a:pt x="1096" y="13503"/>
                  </a:cubicBezTo>
                  <a:cubicBezTo>
                    <a:pt x="2215" y="13264"/>
                    <a:pt x="3251" y="12621"/>
                    <a:pt x="4144" y="11943"/>
                  </a:cubicBezTo>
                  <a:cubicBezTo>
                    <a:pt x="6965" y="9812"/>
                    <a:pt x="9966" y="7204"/>
                    <a:pt x="9085" y="3263"/>
                  </a:cubicBezTo>
                  <a:cubicBezTo>
                    <a:pt x="8592" y="799"/>
                    <a:pt x="6261" y="0"/>
                    <a:pt x="3971" y="0"/>
                  </a:cubicBezTo>
                  <a:close/>
                  <a:moveTo>
                    <a:pt x="16" y="13577"/>
                  </a:moveTo>
                  <a:lnTo>
                    <a:pt x="16" y="13577"/>
                  </a:lnTo>
                  <a:cubicBezTo>
                    <a:pt x="11" y="13580"/>
                    <a:pt x="5" y="13583"/>
                    <a:pt x="0" y="13586"/>
                  </a:cubicBezTo>
                  <a:cubicBezTo>
                    <a:pt x="6" y="13583"/>
                    <a:pt x="11" y="13580"/>
                    <a:pt x="16" y="13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4" name="Google Shape;624;p44"/>
          <p:cNvSpPr/>
          <p:nvPr/>
        </p:nvSpPr>
        <p:spPr>
          <a:xfrm>
            <a:off x="8083129" y="470868"/>
            <a:ext cx="197033" cy="25676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44"/>
          <p:cNvSpPr/>
          <p:nvPr/>
        </p:nvSpPr>
        <p:spPr>
          <a:xfrm>
            <a:off x="8350694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44"/>
          <p:cNvSpPr/>
          <p:nvPr/>
        </p:nvSpPr>
        <p:spPr>
          <a:xfrm>
            <a:off x="8611468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44"/>
          <p:cNvSpPr txBox="1"/>
          <p:nvPr/>
        </p:nvSpPr>
        <p:spPr>
          <a:xfrm>
            <a:off x="65225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OBSERVATION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Ethan joined a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Discord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channel where he could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talk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about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music.</a:t>
            </a:r>
            <a:endParaRPr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28" name="Google Shape;628;p44"/>
          <p:cNvSpPr txBox="1"/>
          <p:nvPr/>
        </p:nvSpPr>
        <p:spPr>
          <a:xfrm>
            <a:off x="355450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INFERENCE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This may mean that he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lacked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people to talk about music with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 person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29" name="Google Shape;629;p44"/>
          <p:cNvSpPr txBox="1"/>
          <p:nvPr/>
        </p:nvSpPr>
        <p:spPr>
          <a:xfrm>
            <a:off x="645675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INSIGHT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People who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love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music want to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talk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about it, even if that means they have to talk to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strangers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0" name="Google Shape;630;p44"/>
          <p:cNvSpPr txBox="1"/>
          <p:nvPr/>
        </p:nvSpPr>
        <p:spPr>
          <a:xfrm>
            <a:off x="279232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1" name="Google Shape;631;p44"/>
          <p:cNvSpPr txBox="1"/>
          <p:nvPr/>
        </p:nvSpPr>
        <p:spPr>
          <a:xfrm>
            <a:off x="569457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=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5"/>
          <p:cNvSpPr txBox="1"/>
          <p:nvPr>
            <p:ph type="title"/>
          </p:nvPr>
        </p:nvSpPr>
        <p:spPr>
          <a:xfrm>
            <a:off x="1443475" y="3460275"/>
            <a:ext cx="3015600" cy="46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Rachael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Band Director, Casual musician</a:t>
            </a:r>
            <a:endParaRPr b="0" sz="2400"/>
          </a:p>
        </p:txBody>
      </p:sp>
      <p:cxnSp>
        <p:nvCxnSpPr>
          <p:cNvPr id="637" name="Google Shape;637;p45"/>
          <p:cNvCxnSpPr/>
          <p:nvPr/>
        </p:nvCxnSpPr>
        <p:spPr>
          <a:xfrm>
            <a:off x="4643725" y="1234025"/>
            <a:ext cx="0" cy="3113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8" name="Google Shape;638;p45"/>
          <p:cNvSpPr txBox="1"/>
          <p:nvPr>
            <p:ph type="title"/>
          </p:nvPr>
        </p:nvSpPr>
        <p:spPr>
          <a:xfrm>
            <a:off x="5164324" y="3654900"/>
            <a:ext cx="3550500" cy="6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– </a:t>
            </a:r>
            <a:endParaRPr b="0"/>
          </a:p>
        </p:txBody>
      </p:sp>
      <p:pic>
        <p:nvPicPr>
          <p:cNvPr id="639" name="Google Shape;63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150" y="1076451"/>
            <a:ext cx="2186250" cy="218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4712" y="617813"/>
            <a:ext cx="2589722" cy="189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4713" y="2626353"/>
            <a:ext cx="2589722" cy="189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6"/>
          <p:cNvSpPr txBox="1"/>
          <p:nvPr>
            <p:ph idx="4294967295" type="title"/>
          </p:nvPr>
        </p:nvSpPr>
        <p:spPr>
          <a:xfrm>
            <a:off x="720300" y="264050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Empathy Map: Rachael</a:t>
            </a:r>
            <a:endParaRPr sz="1800"/>
          </a:p>
        </p:txBody>
      </p:sp>
      <p:pic>
        <p:nvPicPr>
          <p:cNvPr id="647" name="Google Shape;64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2728"/>
            <a:ext cx="9144003" cy="479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7"/>
          <p:cNvSpPr txBox="1"/>
          <p:nvPr>
            <p:ph idx="4294967295" type="title"/>
          </p:nvPr>
        </p:nvSpPr>
        <p:spPr>
          <a:xfrm>
            <a:off x="720300" y="264050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Empathy Map: Rachael</a:t>
            </a:r>
            <a:endParaRPr sz="1800"/>
          </a:p>
        </p:txBody>
      </p:sp>
      <p:pic>
        <p:nvPicPr>
          <p:cNvPr id="653" name="Google Shape;65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2728"/>
            <a:ext cx="9144003" cy="479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47"/>
          <p:cNvPicPr preferRelativeResize="0"/>
          <p:nvPr/>
        </p:nvPicPr>
        <p:blipFill rotWithShape="1">
          <a:blip r:embed="rId4">
            <a:alphaModFix/>
          </a:blip>
          <a:srcRect b="51948" l="0" r="50646" t="0"/>
          <a:stretch/>
        </p:blipFill>
        <p:spPr>
          <a:xfrm>
            <a:off x="-312375" y="210450"/>
            <a:ext cx="2538552" cy="247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7"/>
          <p:cNvPicPr preferRelativeResize="0"/>
          <p:nvPr/>
        </p:nvPicPr>
        <p:blipFill rotWithShape="1">
          <a:blip r:embed="rId4">
            <a:alphaModFix/>
          </a:blip>
          <a:srcRect b="51948" l="50485" r="9731" t="0"/>
          <a:stretch/>
        </p:blipFill>
        <p:spPr>
          <a:xfrm>
            <a:off x="7041425" y="100200"/>
            <a:ext cx="2046326" cy="247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7"/>
          <p:cNvPicPr preferRelativeResize="0"/>
          <p:nvPr/>
        </p:nvPicPr>
        <p:blipFill rotWithShape="1">
          <a:blip r:embed="rId4">
            <a:alphaModFix/>
          </a:blip>
          <a:srcRect b="8531" l="51129" r="9086" t="49067"/>
          <a:stretch/>
        </p:blipFill>
        <p:spPr>
          <a:xfrm>
            <a:off x="7041425" y="3062225"/>
            <a:ext cx="2046326" cy="218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47"/>
          <p:cNvPicPr preferRelativeResize="0"/>
          <p:nvPr/>
        </p:nvPicPr>
        <p:blipFill rotWithShape="1">
          <a:blip r:embed="rId4">
            <a:alphaModFix/>
          </a:blip>
          <a:srcRect b="8747" l="9786" r="50429" t="48850"/>
          <a:stretch/>
        </p:blipFill>
        <p:spPr>
          <a:xfrm>
            <a:off x="179850" y="2915600"/>
            <a:ext cx="2046326" cy="218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8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 from Rachael</a:t>
            </a:r>
            <a:endParaRPr/>
          </a:p>
        </p:txBody>
      </p:sp>
      <p:sp>
        <p:nvSpPr>
          <p:cNvPr id="663" name="Google Shape;663;p48"/>
          <p:cNvSpPr/>
          <p:nvPr/>
        </p:nvSpPr>
        <p:spPr>
          <a:xfrm>
            <a:off x="582123" y="749328"/>
            <a:ext cx="353900" cy="30205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48"/>
          <p:cNvSpPr/>
          <p:nvPr/>
        </p:nvSpPr>
        <p:spPr>
          <a:xfrm>
            <a:off x="1013699" y="422540"/>
            <a:ext cx="114462" cy="305097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5" name="Google Shape;665;p48"/>
          <p:cNvGrpSpPr/>
          <p:nvPr/>
        </p:nvGrpSpPr>
        <p:grpSpPr>
          <a:xfrm>
            <a:off x="359836" y="683817"/>
            <a:ext cx="167327" cy="194484"/>
            <a:chOff x="-2327975" y="4306900"/>
            <a:chExt cx="292325" cy="339650"/>
          </a:xfrm>
        </p:grpSpPr>
        <p:sp>
          <p:nvSpPr>
            <p:cNvPr id="666" name="Google Shape;666;p48"/>
            <p:cNvSpPr/>
            <p:nvPr/>
          </p:nvSpPr>
          <p:spPr>
            <a:xfrm>
              <a:off x="-2083300" y="4344125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-2083300" y="4442050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-2327975" y="4306900"/>
              <a:ext cx="249150" cy="339650"/>
            </a:xfrm>
            <a:custGeom>
              <a:rect b="b" l="l" r="r" t="t"/>
              <a:pathLst>
                <a:path extrusionOk="0" h="13586" w="9966">
                  <a:moveTo>
                    <a:pt x="3971" y="0"/>
                  </a:moveTo>
                  <a:cubicBezTo>
                    <a:pt x="3938" y="0"/>
                    <a:pt x="3904" y="1"/>
                    <a:pt x="3870" y="1"/>
                  </a:cubicBezTo>
                  <a:cubicBezTo>
                    <a:pt x="3870" y="1"/>
                    <a:pt x="250" y="394"/>
                    <a:pt x="548" y="3847"/>
                  </a:cubicBezTo>
                  <a:cubicBezTo>
                    <a:pt x="548" y="4751"/>
                    <a:pt x="1286" y="5490"/>
                    <a:pt x="2203" y="5490"/>
                  </a:cubicBezTo>
                  <a:cubicBezTo>
                    <a:pt x="3108" y="5490"/>
                    <a:pt x="3846" y="4751"/>
                    <a:pt x="3846" y="3847"/>
                  </a:cubicBezTo>
                  <a:cubicBezTo>
                    <a:pt x="3846" y="3108"/>
                    <a:pt x="3370" y="2489"/>
                    <a:pt x="2703" y="2275"/>
                  </a:cubicBezTo>
                  <a:cubicBezTo>
                    <a:pt x="2703" y="2275"/>
                    <a:pt x="3484" y="1649"/>
                    <a:pt x="4395" y="1649"/>
                  </a:cubicBezTo>
                  <a:cubicBezTo>
                    <a:pt x="4977" y="1649"/>
                    <a:pt x="5612" y="1904"/>
                    <a:pt x="6132" y="2739"/>
                  </a:cubicBezTo>
                  <a:cubicBezTo>
                    <a:pt x="7452" y="4892"/>
                    <a:pt x="6217" y="10100"/>
                    <a:pt x="16" y="13577"/>
                  </a:cubicBezTo>
                  <a:lnTo>
                    <a:pt x="16" y="13577"/>
                  </a:lnTo>
                  <a:cubicBezTo>
                    <a:pt x="109" y="13530"/>
                    <a:pt x="285" y="13522"/>
                    <a:pt x="473" y="13522"/>
                  </a:cubicBezTo>
                  <a:cubicBezTo>
                    <a:pt x="578" y="13522"/>
                    <a:pt x="686" y="13524"/>
                    <a:pt x="786" y="13524"/>
                  </a:cubicBezTo>
                  <a:cubicBezTo>
                    <a:pt x="910" y="13524"/>
                    <a:pt x="1021" y="13520"/>
                    <a:pt x="1096" y="13503"/>
                  </a:cubicBezTo>
                  <a:cubicBezTo>
                    <a:pt x="2215" y="13264"/>
                    <a:pt x="3251" y="12621"/>
                    <a:pt x="4144" y="11943"/>
                  </a:cubicBezTo>
                  <a:cubicBezTo>
                    <a:pt x="6965" y="9812"/>
                    <a:pt x="9966" y="7204"/>
                    <a:pt x="9085" y="3263"/>
                  </a:cubicBezTo>
                  <a:cubicBezTo>
                    <a:pt x="8592" y="799"/>
                    <a:pt x="6261" y="0"/>
                    <a:pt x="3971" y="0"/>
                  </a:cubicBezTo>
                  <a:close/>
                  <a:moveTo>
                    <a:pt x="16" y="13577"/>
                  </a:moveTo>
                  <a:lnTo>
                    <a:pt x="16" y="13577"/>
                  </a:lnTo>
                  <a:cubicBezTo>
                    <a:pt x="11" y="13580"/>
                    <a:pt x="5" y="13583"/>
                    <a:pt x="0" y="13586"/>
                  </a:cubicBezTo>
                  <a:cubicBezTo>
                    <a:pt x="6" y="13583"/>
                    <a:pt x="11" y="13580"/>
                    <a:pt x="16" y="13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9" name="Google Shape;669;p48"/>
          <p:cNvSpPr/>
          <p:nvPr/>
        </p:nvSpPr>
        <p:spPr>
          <a:xfrm>
            <a:off x="8083129" y="470868"/>
            <a:ext cx="197033" cy="25676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48"/>
          <p:cNvSpPr/>
          <p:nvPr/>
        </p:nvSpPr>
        <p:spPr>
          <a:xfrm>
            <a:off x="8350694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48"/>
          <p:cNvSpPr/>
          <p:nvPr/>
        </p:nvSpPr>
        <p:spPr>
          <a:xfrm>
            <a:off x="8611468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48"/>
          <p:cNvSpPr txBox="1"/>
          <p:nvPr/>
        </p:nvSpPr>
        <p:spPr>
          <a:xfrm>
            <a:off x="652250" y="2243775"/>
            <a:ext cx="18786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OBSERVATION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Rachael used a music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collaboration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site called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Daisie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to find musicians to collaborate with.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3" name="Google Shape;673;p48"/>
          <p:cNvSpPr txBox="1"/>
          <p:nvPr/>
        </p:nvSpPr>
        <p:spPr>
          <a:xfrm>
            <a:off x="355450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INFERENCE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There may have been a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lack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of musicians for her to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collaborate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with in person.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4" name="Google Shape;674;p48"/>
          <p:cNvSpPr txBox="1"/>
          <p:nvPr/>
        </p:nvSpPr>
        <p:spPr>
          <a:xfrm>
            <a:off x="6456750" y="2243775"/>
            <a:ext cx="2078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INSIGHT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Musicians have a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hard time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finding people to collaborate with in person, so they turn to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apps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to meet other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musicians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5" name="Google Shape;675;p48"/>
          <p:cNvSpPr txBox="1"/>
          <p:nvPr/>
        </p:nvSpPr>
        <p:spPr>
          <a:xfrm>
            <a:off x="279232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6" name="Google Shape;676;p48"/>
          <p:cNvSpPr txBox="1"/>
          <p:nvPr/>
        </p:nvSpPr>
        <p:spPr>
          <a:xfrm>
            <a:off x="569457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=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9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 from Rachael</a:t>
            </a:r>
            <a:endParaRPr/>
          </a:p>
        </p:txBody>
      </p:sp>
      <p:sp>
        <p:nvSpPr>
          <p:cNvPr id="682" name="Google Shape;682;p49"/>
          <p:cNvSpPr/>
          <p:nvPr/>
        </p:nvSpPr>
        <p:spPr>
          <a:xfrm>
            <a:off x="582123" y="749328"/>
            <a:ext cx="353900" cy="30205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49"/>
          <p:cNvSpPr/>
          <p:nvPr/>
        </p:nvSpPr>
        <p:spPr>
          <a:xfrm>
            <a:off x="1013699" y="422540"/>
            <a:ext cx="114462" cy="305097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4" name="Google Shape;684;p49"/>
          <p:cNvGrpSpPr/>
          <p:nvPr/>
        </p:nvGrpSpPr>
        <p:grpSpPr>
          <a:xfrm>
            <a:off x="359836" y="683817"/>
            <a:ext cx="167327" cy="194484"/>
            <a:chOff x="-2327975" y="4306900"/>
            <a:chExt cx="292325" cy="339650"/>
          </a:xfrm>
        </p:grpSpPr>
        <p:sp>
          <p:nvSpPr>
            <p:cNvPr id="685" name="Google Shape;685;p49"/>
            <p:cNvSpPr/>
            <p:nvPr/>
          </p:nvSpPr>
          <p:spPr>
            <a:xfrm>
              <a:off x="-2083300" y="4344125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9"/>
            <p:cNvSpPr/>
            <p:nvPr/>
          </p:nvSpPr>
          <p:spPr>
            <a:xfrm>
              <a:off x="-2083300" y="4442050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9"/>
            <p:cNvSpPr/>
            <p:nvPr/>
          </p:nvSpPr>
          <p:spPr>
            <a:xfrm>
              <a:off x="-2327975" y="4306900"/>
              <a:ext cx="249150" cy="339650"/>
            </a:xfrm>
            <a:custGeom>
              <a:rect b="b" l="l" r="r" t="t"/>
              <a:pathLst>
                <a:path extrusionOk="0" h="13586" w="9966">
                  <a:moveTo>
                    <a:pt x="3971" y="0"/>
                  </a:moveTo>
                  <a:cubicBezTo>
                    <a:pt x="3938" y="0"/>
                    <a:pt x="3904" y="1"/>
                    <a:pt x="3870" y="1"/>
                  </a:cubicBezTo>
                  <a:cubicBezTo>
                    <a:pt x="3870" y="1"/>
                    <a:pt x="250" y="394"/>
                    <a:pt x="548" y="3847"/>
                  </a:cubicBezTo>
                  <a:cubicBezTo>
                    <a:pt x="548" y="4751"/>
                    <a:pt x="1286" y="5490"/>
                    <a:pt x="2203" y="5490"/>
                  </a:cubicBezTo>
                  <a:cubicBezTo>
                    <a:pt x="3108" y="5490"/>
                    <a:pt x="3846" y="4751"/>
                    <a:pt x="3846" y="3847"/>
                  </a:cubicBezTo>
                  <a:cubicBezTo>
                    <a:pt x="3846" y="3108"/>
                    <a:pt x="3370" y="2489"/>
                    <a:pt x="2703" y="2275"/>
                  </a:cubicBezTo>
                  <a:cubicBezTo>
                    <a:pt x="2703" y="2275"/>
                    <a:pt x="3484" y="1649"/>
                    <a:pt x="4395" y="1649"/>
                  </a:cubicBezTo>
                  <a:cubicBezTo>
                    <a:pt x="4977" y="1649"/>
                    <a:pt x="5612" y="1904"/>
                    <a:pt x="6132" y="2739"/>
                  </a:cubicBezTo>
                  <a:cubicBezTo>
                    <a:pt x="7452" y="4892"/>
                    <a:pt x="6217" y="10100"/>
                    <a:pt x="16" y="13577"/>
                  </a:cubicBezTo>
                  <a:lnTo>
                    <a:pt x="16" y="13577"/>
                  </a:lnTo>
                  <a:cubicBezTo>
                    <a:pt x="109" y="13530"/>
                    <a:pt x="285" y="13522"/>
                    <a:pt x="473" y="13522"/>
                  </a:cubicBezTo>
                  <a:cubicBezTo>
                    <a:pt x="578" y="13522"/>
                    <a:pt x="686" y="13524"/>
                    <a:pt x="786" y="13524"/>
                  </a:cubicBezTo>
                  <a:cubicBezTo>
                    <a:pt x="910" y="13524"/>
                    <a:pt x="1021" y="13520"/>
                    <a:pt x="1096" y="13503"/>
                  </a:cubicBezTo>
                  <a:cubicBezTo>
                    <a:pt x="2215" y="13264"/>
                    <a:pt x="3251" y="12621"/>
                    <a:pt x="4144" y="11943"/>
                  </a:cubicBezTo>
                  <a:cubicBezTo>
                    <a:pt x="6965" y="9812"/>
                    <a:pt x="9966" y="7204"/>
                    <a:pt x="9085" y="3263"/>
                  </a:cubicBezTo>
                  <a:cubicBezTo>
                    <a:pt x="8592" y="799"/>
                    <a:pt x="6261" y="0"/>
                    <a:pt x="3971" y="0"/>
                  </a:cubicBezTo>
                  <a:close/>
                  <a:moveTo>
                    <a:pt x="16" y="13577"/>
                  </a:moveTo>
                  <a:lnTo>
                    <a:pt x="16" y="13577"/>
                  </a:lnTo>
                  <a:cubicBezTo>
                    <a:pt x="11" y="13580"/>
                    <a:pt x="5" y="13583"/>
                    <a:pt x="0" y="13586"/>
                  </a:cubicBezTo>
                  <a:cubicBezTo>
                    <a:pt x="6" y="13583"/>
                    <a:pt x="11" y="13580"/>
                    <a:pt x="16" y="13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8" name="Google Shape;688;p49"/>
          <p:cNvSpPr/>
          <p:nvPr/>
        </p:nvSpPr>
        <p:spPr>
          <a:xfrm>
            <a:off x="8083129" y="470868"/>
            <a:ext cx="197033" cy="25676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49"/>
          <p:cNvSpPr/>
          <p:nvPr/>
        </p:nvSpPr>
        <p:spPr>
          <a:xfrm>
            <a:off x="8350694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49"/>
          <p:cNvSpPr/>
          <p:nvPr/>
        </p:nvSpPr>
        <p:spPr>
          <a:xfrm>
            <a:off x="8611468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49"/>
          <p:cNvSpPr txBox="1"/>
          <p:nvPr/>
        </p:nvSpPr>
        <p:spPr>
          <a:xfrm>
            <a:off x="652250" y="2243775"/>
            <a:ext cx="18786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OBSERVATION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Rachael said that working with musicians at a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lower skill level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“wasn’t what [she] was looking for out of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collaborating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” when using Daisie.</a:t>
            </a:r>
            <a:endParaRPr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2" name="Google Shape;692;p49"/>
          <p:cNvSpPr txBox="1"/>
          <p:nvPr/>
        </p:nvSpPr>
        <p:spPr>
          <a:xfrm>
            <a:off x="355450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INFERENCE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Her skill level may be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higher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than average, so there may be a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smaller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pool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of musicians at that same level.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3" name="Google Shape;693;p49"/>
          <p:cNvSpPr txBox="1"/>
          <p:nvPr/>
        </p:nvSpPr>
        <p:spPr>
          <a:xfrm>
            <a:off x="6456750" y="2243775"/>
            <a:ext cx="2078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INSIGHT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Highly skilled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musicians want to find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other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highly skilled musicians to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collaborate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with.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4" name="Google Shape;694;p49"/>
          <p:cNvSpPr txBox="1"/>
          <p:nvPr/>
        </p:nvSpPr>
        <p:spPr>
          <a:xfrm>
            <a:off x="279232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5" name="Google Shape;695;p49"/>
          <p:cNvSpPr txBox="1"/>
          <p:nvPr/>
        </p:nvSpPr>
        <p:spPr>
          <a:xfrm>
            <a:off x="569457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=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0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 from Rachael</a:t>
            </a:r>
            <a:endParaRPr/>
          </a:p>
        </p:txBody>
      </p:sp>
      <p:sp>
        <p:nvSpPr>
          <p:cNvPr id="701" name="Google Shape;701;p50"/>
          <p:cNvSpPr/>
          <p:nvPr/>
        </p:nvSpPr>
        <p:spPr>
          <a:xfrm>
            <a:off x="582123" y="749328"/>
            <a:ext cx="353900" cy="30205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50"/>
          <p:cNvSpPr/>
          <p:nvPr/>
        </p:nvSpPr>
        <p:spPr>
          <a:xfrm>
            <a:off x="1013699" y="422540"/>
            <a:ext cx="114462" cy="305097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3" name="Google Shape;703;p50"/>
          <p:cNvGrpSpPr/>
          <p:nvPr/>
        </p:nvGrpSpPr>
        <p:grpSpPr>
          <a:xfrm>
            <a:off x="359836" y="683817"/>
            <a:ext cx="167327" cy="194484"/>
            <a:chOff x="-2327975" y="4306900"/>
            <a:chExt cx="292325" cy="339650"/>
          </a:xfrm>
        </p:grpSpPr>
        <p:sp>
          <p:nvSpPr>
            <p:cNvPr id="704" name="Google Shape;704;p50"/>
            <p:cNvSpPr/>
            <p:nvPr/>
          </p:nvSpPr>
          <p:spPr>
            <a:xfrm>
              <a:off x="-2083300" y="4344125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50"/>
            <p:cNvSpPr/>
            <p:nvPr/>
          </p:nvSpPr>
          <p:spPr>
            <a:xfrm>
              <a:off x="-2083300" y="4442050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50"/>
            <p:cNvSpPr/>
            <p:nvPr/>
          </p:nvSpPr>
          <p:spPr>
            <a:xfrm>
              <a:off x="-2327975" y="4306900"/>
              <a:ext cx="249150" cy="339650"/>
            </a:xfrm>
            <a:custGeom>
              <a:rect b="b" l="l" r="r" t="t"/>
              <a:pathLst>
                <a:path extrusionOk="0" h="13586" w="9966">
                  <a:moveTo>
                    <a:pt x="3971" y="0"/>
                  </a:moveTo>
                  <a:cubicBezTo>
                    <a:pt x="3938" y="0"/>
                    <a:pt x="3904" y="1"/>
                    <a:pt x="3870" y="1"/>
                  </a:cubicBezTo>
                  <a:cubicBezTo>
                    <a:pt x="3870" y="1"/>
                    <a:pt x="250" y="394"/>
                    <a:pt x="548" y="3847"/>
                  </a:cubicBezTo>
                  <a:cubicBezTo>
                    <a:pt x="548" y="4751"/>
                    <a:pt x="1286" y="5490"/>
                    <a:pt x="2203" y="5490"/>
                  </a:cubicBezTo>
                  <a:cubicBezTo>
                    <a:pt x="3108" y="5490"/>
                    <a:pt x="3846" y="4751"/>
                    <a:pt x="3846" y="3847"/>
                  </a:cubicBezTo>
                  <a:cubicBezTo>
                    <a:pt x="3846" y="3108"/>
                    <a:pt x="3370" y="2489"/>
                    <a:pt x="2703" y="2275"/>
                  </a:cubicBezTo>
                  <a:cubicBezTo>
                    <a:pt x="2703" y="2275"/>
                    <a:pt x="3484" y="1649"/>
                    <a:pt x="4395" y="1649"/>
                  </a:cubicBezTo>
                  <a:cubicBezTo>
                    <a:pt x="4977" y="1649"/>
                    <a:pt x="5612" y="1904"/>
                    <a:pt x="6132" y="2739"/>
                  </a:cubicBezTo>
                  <a:cubicBezTo>
                    <a:pt x="7452" y="4892"/>
                    <a:pt x="6217" y="10100"/>
                    <a:pt x="16" y="13577"/>
                  </a:cubicBezTo>
                  <a:lnTo>
                    <a:pt x="16" y="13577"/>
                  </a:lnTo>
                  <a:cubicBezTo>
                    <a:pt x="109" y="13530"/>
                    <a:pt x="285" y="13522"/>
                    <a:pt x="473" y="13522"/>
                  </a:cubicBezTo>
                  <a:cubicBezTo>
                    <a:pt x="578" y="13522"/>
                    <a:pt x="686" y="13524"/>
                    <a:pt x="786" y="13524"/>
                  </a:cubicBezTo>
                  <a:cubicBezTo>
                    <a:pt x="910" y="13524"/>
                    <a:pt x="1021" y="13520"/>
                    <a:pt x="1096" y="13503"/>
                  </a:cubicBezTo>
                  <a:cubicBezTo>
                    <a:pt x="2215" y="13264"/>
                    <a:pt x="3251" y="12621"/>
                    <a:pt x="4144" y="11943"/>
                  </a:cubicBezTo>
                  <a:cubicBezTo>
                    <a:pt x="6965" y="9812"/>
                    <a:pt x="9966" y="7204"/>
                    <a:pt x="9085" y="3263"/>
                  </a:cubicBezTo>
                  <a:cubicBezTo>
                    <a:pt x="8592" y="799"/>
                    <a:pt x="6261" y="0"/>
                    <a:pt x="3971" y="0"/>
                  </a:cubicBezTo>
                  <a:close/>
                  <a:moveTo>
                    <a:pt x="16" y="13577"/>
                  </a:moveTo>
                  <a:lnTo>
                    <a:pt x="16" y="13577"/>
                  </a:lnTo>
                  <a:cubicBezTo>
                    <a:pt x="11" y="13580"/>
                    <a:pt x="5" y="13583"/>
                    <a:pt x="0" y="13586"/>
                  </a:cubicBezTo>
                  <a:cubicBezTo>
                    <a:pt x="6" y="13583"/>
                    <a:pt x="11" y="13580"/>
                    <a:pt x="16" y="13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7" name="Google Shape;707;p50"/>
          <p:cNvSpPr/>
          <p:nvPr/>
        </p:nvSpPr>
        <p:spPr>
          <a:xfrm>
            <a:off x="8083129" y="470868"/>
            <a:ext cx="197033" cy="25676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50"/>
          <p:cNvSpPr/>
          <p:nvPr/>
        </p:nvSpPr>
        <p:spPr>
          <a:xfrm>
            <a:off x="8350694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50"/>
          <p:cNvSpPr/>
          <p:nvPr/>
        </p:nvSpPr>
        <p:spPr>
          <a:xfrm>
            <a:off x="8611468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50"/>
          <p:cNvSpPr txBox="1"/>
          <p:nvPr/>
        </p:nvSpPr>
        <p:spPr>
          <a:xfrm>
            <a:off x="652250" y="2243775"/>
            <a:ext cx="2078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OBSERVATION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When Daisie pivoted from being a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collaboration-focused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site to being a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learning-focused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site, Rachael lost interest in the product.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11" name="Google Shape;711;p50"/>
          <p:cNvSpPr txBox="1"/>
          <p:nvPr/>
        </p:nvSpPr>
        <p:spPr>
          <a:xfrm>
            <a:off x="3554500" y="22437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INFERENCE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She may get more value from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collaboration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than she does from formalized music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lessons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12" name="Google Shape;712;p50"/>
          <p:cNvSpPr txBox="1"/>
          <p:nvPr/>
        </p:nvSpPr>
        <p:spPr>
          <a:xfrm>
            <a:off x="6456750" y="2243775"/>
            <a:ext cx="2078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INSIGHT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Some musicians prefer to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learn via collaboration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as opposed to learning via formalized music lessons.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13" name="Google Shape;713;p50"/>
          <p:cNvSpPr txBox="1"/>
          <p:nvPr/>
        </p:nvSpPr>
        <p:spPr>
          <a:xfrm>
            <a:off x="279232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14" name="Google Shape;714;p50"/>
          <p:cNvSpPr txBox="1"/>
          <p:nvPr/>
        </p:nvSpPr>
        <p:spPr>
          <a:xfrm>
            <a:off x="5694575" y="26351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=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51"/>
          <p:cNvSpPr txBox="1"/>
          <p:nvPr>
            <p:ph type="title"/>
          </p:nvPr>
        </p:nvSpPr>
        <p:spPr>
          <a:xfrm>
            <a:off x="1443475" y="3460275"/>
            <a:ext cx="3015600" cy="12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Elliott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Professional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Guitarist,  Music Youtuber &amp; Teacher</a:t>
            </a:r>
            <a:endParaRPr b="0" sz="2400"/>
          </a:p>
        </p:txBody>
      </p:sp>
      <p:cxnSp>
        <p:nvCxnSpPr>
          <p:cNvPr id="720" name="Google Shape;720;p51"/>
          <p:cNvCxnSpPr/>
          <p:nvPr/>
        </p:nvCxnSpPr>
        <p:spPr>
          <a:xfrm>
            <a:off x="4643725" y="1234025"/>
            <a:ext cx="0" cy="3113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1" name="Google Shape;721;p51"/>
          <p:cNvSpPr txBox="1"/>
          <p:nvPr>
            <p:ph type="title"/>
          </p:nvPr>
        </p:nvSpPr>
        <p:spPr>
          <a:xfrm>
            <a:off x="5164324" y="3654900"/>
            <a:ext cx="3550500" cy="6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– </a:t>
            </a:r>
            <a:endParaRPr b="0"/>
          </a:p>
        </p:txBody>
      </p:sp>
      <p:pic>
        <p:nvPicPr>
          <p:cNvPr id="722" name="Google Shape;722;p51"/>
          <p:cNvPicPr preferRelativeResize="0"/>
          <p:nvPr/>
        </p:nvPicPr>
        <p:blipFill rotWithShape="1">
          <a:blip r:embed="rId3">
            <a:alphaModFix/>
          </a:blip>
          <a:srcRect b="8349" l="13362" r="21422" t="0"/>
          <a:stretch/>
        </p:blipFill>
        <p:spPr>
          <a:xfrm>
            <a:off x="2000875" y="971025"/>
            <a:ext cx="1900800" cy="1900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3" name="Google Shape;72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1875" y="1234025"/>
            <a:ext cx="3746125" cy="280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"/>
          <p:cNvSpPr txBox="1"/>
          <p:nvPr>
            <p:ph idx="1" type="subTitle"/>
          </p:nvPr>
        </p:nvSpPr>
        <p:spPr>
          <a:xfrm>
            <a:off x="4721443" y="3631850"/>
            <a:ext cx="21144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A</a:t>
            </a:r>
            <a:r>
              <a:rPr lang="en"/>
              <a:t>my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</a:t>
            </a:r>
            <a:endParaRPr/>
          </a:p>
        </p:txBody>
      </p:sp>
      <p:sp>
        <p:nvSpPr>
          <p:cNvPr id="409" name="Google Shape;409;p34"/>
          <p:cNvSpPr txBox="1"/>
          <p:nvPr>
            <p:ph idx="3" type="subTitle"/>
          </p:nvPr>
        </p:nvSpPr>
        <p:spPr>
          <a:xfrm>
            <a:off x="294043" y="3631850"/>
            <a:ext cx="17643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</a:t>
            </a:r>
            <a:r>
              <a:rPr lang="en"/>
              <a:t>ophia</a:t>
            </a:r>
            <a:r>
              <a:rPr lang="en"/>
              <a:t> </a:t>
            </a:r>
            <a:r>
              <a:rPr lang="en"/>
              <a:t>Ramsey</a:t>
            </a:r>
            <a:endParaRPr/>
          </a:p>
        </p:txBody>
      </p:sp>
      <p:sp>
        <p:nvSpPr>
          <p:cNvPr id="410" name="Google Shape;410;p34"/>
          <p:cNvSpPr txBox="1"/>
          <p:nvPr>
            <p:ph idx="5" type="subTitle"/>
          </p:nvPr>
        </p:nvSpPr>
        <p:spPr>
          <a:xfrm>
            <a:off x="2507730" y="3631850"/>
            <a:ext cx="17643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E</a:t>
            </a:r>
            <a:r>
              <a:rPr lang="en"/>
              <a:t>llie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Vela</a:t>
            </a:r>
            <a:endParaRPr/>
          </a:p>
        </p:txBody>
      </p:sp>
      <p:sp>
        <p:nvSpPr>
          <p:cNvPr id="411" name="Google Shape;411;p34"/>
          <p:cNvSpPr txBox="1"/>
          <p:nvPr>
            <p:ph idx="9"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SEAL 🦭</a:t>
            </a:r>
            <a:endParaRPr/>
          </a:p>
        </p:txBody>
      </p:sp>
      <p:sp>
        <p:nvSpPr>
          <p:cNvPr id="412" name="Google Shape;412;p34"/>
          <p:cNvSpPr txBox="1"/>
          <p:nvPr>
            <p:ph idx="5" type="subTitle"/>
          </p:nvPr>
        </p:nvSpPr>
        <p:spPr>
          <a:xfrm>
            <a:off x="7101668" y="3631850"/>
            <a:ext cx="1764300" cy="6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L</a:t>
            </a:r>
            <a:r>
              <a:rPr lang="en"/>
              <a:t>eilenah Mamea</a:t>
            </a:r>
            <a:endParaRPr/>
          </a:p>
        </p:txBody>
      </p:sp>
      <p:pic>
        <p:nvPicPr>
          <p:cNvPr id="413" name="Google Shape;4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2718" y="1689600"/>
            <a:ext cx="1764300" cy="17643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4" name="Google Shape;41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1655" y="1644301"/>
            <a:ext cx="1764300" cy="17643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5" name="Google Shape;415;p34"/>
          <p:cNvPicPr preferRelativeResize="0"/>
          <p:nvPr/>
        </p:nvPicPr>
        <p:blipFill rotWithShape="1">
          <a:blip r:embed="rId5">
            <a:alphaModFix/>
          </a:blip>
          <a:srcRect b="14337" l="13036" r="22137" t="25846"/>
          <a:stretch/>
        </p:blipFill>
        <p:spPr>
          <a:xfrm>
            <a:off x="2523768" y="1734988"/>
            <a:ext cx="1764300" cy="17643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6" name="Google Shape;416;p34"/>
          <p:cNvSpPr/>
          <p:nvPr/>
        </p:nvSpPr>
        <p:spPr>
          <a:xfrm>
            <a:off x="412751" y="587844"/>
            <a:ext cx="363695" cy="310543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4"/>
          <p:cNvSpPr/>
          <p:nvPr/>
        </p:nvSpPr>
        <p:spPr>
          <a:xfrm>
            <a:off x="867250" y="490004"/>
            <a:ext cx="123336" cy="330483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4"/>
          <p:cNvSpPr/>
          <p:nvPr/>
        </p:nvSpPr>
        <p:spPr>
          <a:xfrm>
            <a:off x="8052750" y="42524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4"/>
          <p:cNvSpPr/>
          <p:nvPr/>
        </p:nvSpPr>
        <p:spPr>
          <a:xfrm>
            <a:off x="8325833" y="42524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4"/>
          <p:cNvSpPr/>
          <p:nvPr/>
        </p:nvSpPr>
        <p:spPr>
          <a:xfrm>
            <a:off x="8628581" y="76222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Google Shape;42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824" y="1735000"/>
            <a:ext cx="1764300" cy="17643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0450" y="653125"/>
            <a:ext cx="9403177" cy="44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52"/>
          <p:cNvSpPr txBox="1"/>
          <p:nvPr>
            <p:ph idx="4294967295" type="title"/>
          </p:nvPr>
        </p:nvSpPr>
        <p:spPr>
          <a:xfrm>
            <a:off x="720300" y="264050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Empathy Map: Elliott</a:t>
            </a:r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0450" y="653125"/>
            <a:ext cx="9403177" cy="44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53"/>
          <p:cNvSpPr txBox="1"/>
          <p:nvPr>
            <p:ph idx="4294967295" type="title"/>
          </p:nvPr>
        </p:nvSpPr>
        <p:spPr>
          <a:xfrm>
            <a:off x="720300" y="264050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Empathy Map: Elliott</a:t>
            </a:r>
            <a:endParaRPr sz="1800"/>
          </a:p>
        </p:txBody>
      </p:sp>
      <p:pic>
        <p:nvPicPr>
          <p:cNvPr id="736" name="Google Shape;736;p53"/>
          <p:cNvPicPr preferRelativeResize="0"/>
          <p:nvPr/>
        </p:nvPicPr>
        <p:blipFill rotWithShape="1">
          <a:blip r:embed="rId4">
            <a:alphaModFix/>
          </a:blip>
          <a:srcRect b="51946" l="0" r="49887" t="0"/>
          <a:stretch/>
        </p:blipFill>
        <p:spPr>
          <a:xfrm>
            <a:off x="134925" y="653130"/>
            <a:ext cx="2181449" cy="217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3"/>
          <p:cNvPicPr preferRelativeResize="0"/>
          <p:nvPr/>
        </p:nvPicPr>
        <p:blipFill rotWithShape="1">
          <a:blip r:embed="rId4">
            <a:alphaModFix/>
          </a:blip>
          <a:srcRect b="51946" l="49723" r="4168" t="0"/>
          <a:stretch/>
        </p:blipFill>
        <p:spPr>
          <a:xfrm>
            <a:off x="6904300" y="363725"/>
            <a:ext cx="2093248" cy="22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3"/>
          <p:cNvPicPr preferRelativeResize="0"/>
          <p:nvPr/>
        </p:nvPicPr>
        <p:blipFill rotWithShape="1">
          <a:blip r:embed="rId4">
            <a:alphaModFix/>
          </a:blip>
          <a:srcRect b="4142" l="1343" r="48544" t="47803"/>
          <a:stretch/>
        </p:blipFill>
        <p:spPr>
          <a:xfrm>
            <a:off x="256774" y="2966650"/>
            <a:ext cx="2181459" cy="21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53"/>
          <p:cNvPicPr preferRelativeResize="0"/>
          <p:nvPr/>
        </p:nvPicPr>
        <p:blipFill rotWithShape="1">
          <a:blip r:embed="rId4">
            <a:alphaModFix/>
          </a:blip>
          <a:srcRect b="4142" l="50452" r="2160" t="47803"/>
          <a:stretch/>
        </p:blipFill>
        <p:spPr>
          <a:xfrm>
            <a:off x="6904288" y="2950563"/>
            <a:ext cx="2093273" cy="220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54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 from Elliott</a:t>
            </a:r>
            <a:endParaRPr/>
          </a:p>
        </p:txBody>
      </p:sp>
      <p:sp>
        <p:nvSpPr>
          <p:cNvPr id="745" name="Google Shape;745;p54"/>
          <p:cNvSpPr/>
          <p:nvPr/>
        </p:nvSpPr>
        <p:spPr>
          <a:xfrm>
            <a:off x="582123" y="749328"/>
            <a:ext cx="353900" cy="30205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54"/>
          <p:cNvSpPr/>
          <p:nvPr/>
        </p:nvSpPr>
        <p:spPr>
          <a:xfrm>
            <a:off x="1013699" y="422540"/>
            <a:ext cx="114462" cy="305097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7" name="Google Shape;747;p54"/>
          <p:cNvGrpSpPr/>
          <p:nvPr/>
        </p:nvGrpSpPr>
        <p:grpSpPr>
          <a:xfrm>
            <a:off x="359836" y="683817"/>
            <a:ext cx="167327" cy="194484"/>
            <a:chOff x="-2327975" y="4306900"/>
            <a:chExt cx="292325" cy="339650"/>
          </a:xfrm>
        </p:grpSpPr>
        <p:sp>
          <p:nvSpPr>
            <p:cNvPr id="748" name="Google Shape;748;p54"/>
            <p:cNvSpPr/>
            <p:nvPr/>
          </p:nvSpPr>
          <p:spPr>
            <a:xfrm>
              <a:off x="-2083300" y="4344125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54"/>
            <p:cNvSpPr/>
            <p:nvPr/>
          </p:nvSpPr>
          <p:spPr>
            <a:xfrm>
              <a:off x="-2083300" y="4442050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54"/>
            <p:cNvSpPr/>
            <p:nvPr/>
          </p:nvSpPr>
          <p:spPr>
            <a:xfrm>
              <a:off x="-2327975" y="4306900"/>
              <a:ext cx="249150" cy="339650"/>
            </a:xfrm>
            <a:custGeom>
              <a:rect b="b" l="l" r="r" t="t"/>
              <a:pathLst>
                <a:path extrusionOk="0" h="13586" w="9966">
                  <a:moveTo>
                    <a:pt x="3971" y="0"/>
                  </a:moveTo>
                  <a:cubicBezTo>
                    <a:pt x="3938" y="0"/>
                    <a:pt x="3904" y="1"/>
                    <a:pt x="3870" y="1"/>
                  </a:cubicBezTo>
                  <a:cubicBezTo>
                    <a:pt x="3870" y="1"/>
                    <a:pt x="250" y="394"/>
                    <a:pt x="548" y="3847"/>
                  </a:cubicBezTo>
                  <a:cubicBezTo>
                    <a:pt x="548" y="4751"/>
                    <a:pt x="1286" y="5490"/>
                    <a:pt x="2203" y="5490"/>
                  </a:cubicBezTo>
                  <a:cubicBezTo>
                    <a:pt x="3108" y="5490"/>
                    <a:pt x="3846" y="4751"/>
                    <a:pt x="3846" y="3847"/>
                  </a:cubicBezTo>
                  <a:cubicBezTo>
                    <a:pt x="3846" y="3108"/>
                    <a:pt x="3370" y="2489"/>
                    <a:pt x="2703" y="2275"/>
                  </a:cubicBezTo>
                  <a:cubicBezTo>
                    <a:pt x="2703" y="2275"/>
                    <a:pt x="3484" y="1649"/>
                    <a:pt x="4395" y="1649"/>
                  </a:cubicBezTo>
                  <a:cubicBezTo>
                    <a:pt x="4977" y="1649"/>
                    <a:pt x="5612" y="1904"/>
                    <a:pt x="6132" y="2739"/>
                  </a:cubicBezTo>
                  <a:cubicBezTo>
                    <a:pt x="7452" y="4892"/>
                    <a:pt x="6217" y="10100"/>
                    <a:pt x="16" y="13577"/>
                  </a:cubicBezTo>
                  <a:lnTo>
                    <a:pt x="16" y="13577"/>
                  </a:lnTo>
                  <a:cubicBezTo>
                    <a:pt x="109" y="13530"/>
                    <a:pt x="285" y="13522"/>
                    <a:pt x="473" y="13522"/>
                  </a:cubicBezTo>
                  <a:cubicBezTo>
                    <a:pt x="578" y="13522"/>
                    <a:pt x="686" y="13524"/>
                    <a:pt x="786" y="13524"/>
                  </a:cubicBezTo>
                  <a:cubicBezTo>
                    <a:pt x="910" y="13524"/>
                    <a:pt x="1021" y="13520"/>
                    <a:pt x="1096" y="13503"/>
                  </a:cubicBezTo>
                  <a:cubicBezTo>
                    <a:pt x="2215" y="13264"/>
                    <a:pt x="3251" y="12621"/>
                    <a:pt x="4144" y="11943"/>
                  </a:cubicBezTo>
                  <a:cubicBezTo>
                    <a:pt x="6965" y="9812"/>
                    <a:pt x="9966" y="7204"/>
                    <a:pt x="9085" y="3263"/>
                  </a:cubicBezTo>
                  <a:cubicBezTo>
                    <a:pt x="8592" y="799"/>
                    <a:pt x="6261" y="0"/>
                    <a:pt x="3971" y="0"/>
                  </a:cubicBezTo>
                  <a:close/>
                  <a:moveTo>
                    <a:pt x="16" y="13577"/>
                  </a:moveTo>
                  <a:lnTo>
                    <a:pt x="16" y="13577"/>
                  </a:lnTo>
                  <a:cubicBezTo>
                    <a:pt x="11" y="13580"/>
                    <a:pt x="5" y="13583"/>
                    <a:pt x="0" y="13586"/>
                  </a:cubicBezTo>
                  <a:cubicBezTo>
                    <a:pt x="6" y="13583"/>
                    <a:pt x="11" y="13580"/>
                    <a:pt x="16" y="13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1" name="Google Shape;751;p54"/>
          <p:cNvSpPr/>
          <p:nvPr/>
        </p:nvSpPr>
        <p:spPr>
          <a:xfrm>
            <a:off x="8083129" y="470868"/>
            <a:ext cx="197033" cy="25676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54"/>
          <p:cNvSpPr/>
          <p:nvPr/>
        </p:nvSpPr>
        <p:spPr>
          <a:xfrm>
            <a:off x="8350694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54"/>
          <p:cNvSpPr/>
          <p:nvPr/>
        </p:nvSpPr>
        <p:spPr>
          <a:xfrm>
            <a:off x="8611468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54"/>
          <p:cNvSpPr txBox="1"/>
          <p:nvPr/>
        </p:nvSpPr>
        <p:spPr>
          <a:xfrm>
            <a:off x="652250" y="19389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OBSERVATION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On top of playing his guitar at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gigs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, Elliott is also a guitar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teacher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; He also runs a guitar-focused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YouTube channel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55" name="Google Shape;755;p54"/>
          <p:cNvSpPr txBox="1"/>
          <p:nvPr/>
        </p:nvSpPr>
        <p:spPr>
          <a:xfrm>
            <a:off x="3554500" y="19389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INFERENCE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He may need to teach the guitar and run his YouTube channel as a means of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supplementing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his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income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56" name="Google Shape;756;p54"/>
          <p:cNvSpPr txBox="1"/>
          <p:nvPr/>
        </p:nvSpPr>
        <p:spPr>
          <a:xfrm>
            <a:off x="6456750" y="19389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INSIGHT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Musicians often have to work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multiple jobs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in order to cover their living expenses.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57" name="Google Shape;757;p54"/>
          <p:cNvSpPr txBox="1"/>
          <p:nvPr/>
        </p:nvSpPr>
        <p:spPr>
          <a:xfrm>
            <a:off x="2792325" y="23303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58" name="Google Shape;758;p54"/>
          <p:cNvSpPr txBox="1"/>
          <p:nvPr/>
        </p:nvSpPr>
        <p:spPr>
          <a:xfrm>
            <a:off x="5694575" y="23303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=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55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 from Elliott</a:t>
            </a:r>
            <a:endParaRPr/>
          </a:p>
        </p:txBody>
      </p:sp>
      <p:sp>
        <p:nvSpPr>
          <p:cNvPr id="764" name="Google Shape;764;p55"/>
          <p:cNvSpPr/>
          <p:nvPr/>
        </p:nvSpPr>
        <p:spPr>
          <a:xfrm>
            <a:off x="582123" y="749328"/>
            <a:ext cx="353900" cy="30205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55"/>
          <p:cNvSpPr/>
          <p:nvPr/>
        </p:nvSpPr>
        <p:spPr>
          <a:xfrm>
            <a:off x="1013699" y="422540"/>
            <a:ext cx="114462" cy="305097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6" name="Google Shape;766;p55"/>
          <p:cNvGrpSpPr/>
          <p:nvPr/>
        </p:nvGrpSpPr>
        <p:grpSpPr>
          <a:xfrm>
            <a:off x="359836" y="683817"/>
            <a:ext cx="167327" cy="194484"/>
            <a:chOff x="-2327975" y="4306900"/>
            <a:chExt cx="292325" cy="339650"/>
          </a:xfrm>
        </p:grpSpPr>
        <p:sp>
          <p:nvSpPr>
            <p:cNvPr id="767" name="Google Shape;767;p55"/>
            <p:cNvSpPr/>
            <p:nvPr/>
          </p:nvSpPr>
          <p:spPr>
            <a:xfrm>
              <a:off x="-2083300" y="4344125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55"/>
            <p:cNvSpPr/>
            <p:nvPr/>
          </p:nvSpPr>
          <p:spPr>
            <a:xfrm>
              <a:off x="-2083300" y="4442050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55"/>
            <p:cNvSpPr/>
            <p:nvPr/>
          </p:nvSpPr>
          <p:spPr>
            <a:xfrm>
              <a:off x="-2327975" y="4306900"/>
              <a:ext cx="249150" cy="339650"/>
            </a:xfrm>
            <a:custGeom>
              <a:rect b="b" l="l" r="r" t="t"/>
              <a:pathLst>
                <a:path extrusionOk="0" h="13586" w="9966">
                  <a:moveTo>
                    <a:pt x="3971" y="0"/>
                  </a:moveTo>
                  <a:cubicBezTo>
                    <a:pt x="3938" y="0"/>
                    <a:pt x="3904" y="1"/>
                    <a:pt x="3870" y="1"/>
                  </a:cubicBezTo>
                  <a:cubicBezTo>
                    <a:pt x="3870" y="1"/>
                    <a:pt x="250" y="394"/>
                    <a:pt x="548" y="3847"/>
                  </a:cubicBezTo>
                  <a:cubicBezTo>
                    <a:pt x="548" y="4751"/>
                    <a:pt x="1286" y="5490"/>
                    <a:pt x="2203" y="5490"/>
                  </a:cubicBezTo>
                  <a:cubicBezTo>
                    <a:pt x="3108" y="5490"/>
                    <a:pt x="3846" y="4751"/>
                    <a:pt x="3846" y="3847"/>
                  </a:cubicBezTo>
                  <a:cubicBezTo>
                    <a:pt x="3846" y="3108"/>
                    <a:pt x="3370" y="2489"/>
                    <a:pt x="2703" y="2275"/>
                  </a:cubicBezTo>
                  <a:cubicBezTo>
                    <a:pt x="2703" y="2275"/>
                    <a:pt x="3484" y="1649"/>
                    <a:pt x="4395" y="1649"/>
                  </a:cubicBezTo>
                  <a:cubicBezTo>
                    <a:pt x="4977" y="1649"/>
                    <a:pt x="5612" y="1904"/>
                    <a:pt x="6132" y="2739"/>
                  </a:cubicBezTo>
                  <a:cubicBezTo>
                    <a:pt x="7452" y="4892"/>
                    <a:pt x="6217" y="10100"/>
                    <a:pt x="16" y="13577"/>
                  </a:cubicBezTo>
                  <a:lnTo>
                    <a:pt x="16" y="13577"/>
                  </a:lnTo>
                  <a:cubicBezTo>
                    <a:pt x="109" y="13530"/>
                    <a:pt x="285" y="13522"/>
                    <a:pt x="473" y="13522"/>
                  </a:cubicBezTo>
                  <a:cubicBezTo>
                    <a:pt x="578" y="13522"/>
                    <a:pt x="686" y="13524"/>
                    <a:pt x="786" y="13524"/>
                  </a:cubicBezTo>
                  <a:cubicBezTo>
                    <a:pt x="910" y="13524"/>
                    <a:pt x="1021" y="13520"/>
                    <a:pt x="1096" y="13503"/>
                  </a:cubicBezTo>
                  <a:cubicBezTo>
                    <a:pt x="2215" y="13264"/>
                    <a:pt x="3251" y="12621"/>
                    <a:pt x="4144" y="11943"/>
                  </a:cubicBezTo>
                  <a:cubicBezTo>
                    <a:pt x="6965" y="9812"/>
                    <a:pt x="9966" y="7204"/>
                    <a:pt x="9085" y="3263"/>
                  </a:cubicBezTo>
                  <a:cubicBezTo>
                    <a:pt x="8592" y="799"/>
                    <a:pt x="6261" y="0"/>
                    <a:pt x="3971" y="0"/>
                  </a:cubicBezTo>
                  <a:close/>
                  <a:moveTo>
                    <a:pt x="16" y="13577"/>
                  </a:moveTo>
                  <a:lnTo>
                    <a:pt x="16" y="13577"/>
                  </a:lnTo>
                  <a:cubicBezTo>
                    <a:pt x="11" y="13580"/>
                    <a:pt x="5" y="13583"/>
                    <a:pt x="0" y="13586"/>
                  </a:cubicBezTo>
                  <a:cubicBezTo>
                    <a:pt x="6" y="13583"/>
                    <a:pt x="11" y="13580"/>
                    <a:pt x="16" y="13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0" name="Google Shape;770;p55"/>
          <p:cNvSpPr/>
          <p:nvPr/>
        </p:nvSpPr>
        <p:spPr>
          <a:xfrm>
            <a:off x="8083129" y="470868"/>
            <a:ext cx="197033" cy="25676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55"/>
          <p:cNvSpPr/>
          <p:nvPr/>
        </p:nvSpPr>
        <p:spPr>
          <a:xfrm>
            <a:off x="8350694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55"/>
          <p:cNvSpPr/>
          <p:nvPr/>
        </p:nvSpPr>
        <p:spPr>
          <a:xfrm>
            <a:off x="8611468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55"/>
          <p:cNvSpPr txBox="1"/>
          <p:nvPr/>
        </p:nvSpPr>
        <p:spPr>
          <a:xfrm>
            <a:off x="652250" y="1938975"/>
            <a:ext cx="19680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OBSERVATION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Elliott perceives his YouTube content to be too niche, when he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“make[s] stuff that interests me, which are… a tad too esoteric for the typical individual.”</a:t>
            </a:r>
            <a:endParaRPr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74" name="Google Shape;774;p55"/>
          <p:cNvSpPr txBox="1"/>
          <p:nvPr/>
        </p:nvSpPr>
        <p:spPr>
          <a:xfrm>
            <a:off x="3554500" y="1938975"/>
            <a:ext cx="19680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INFERENCE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There may be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 lot of people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who would be interested in his content, but his content just isn’t getting onto their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radar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75" name="Google Shape;775;p55"/>
          <p:cNvSpPr txBox="1"/>
          <p:nvPr/>
        </p:nvSpPr>
        <p:spPr>
          <a:xfrm>
            <a:off x="6456750" y="1938975"/>
            <a:ext cx="21546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INSIGHT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Musicians are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artists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, not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marketing strategists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76" name="Google Shape;776;p55"/>
          <p:cNvSpPr txBox="1"/>
          <p:nvPr/>
        </p:nvSpPr>
        <p:spPr>
          <a:xfrm>
            <a:off x="2792325" y="23303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77" name="Google Shape;777;p55"/>
          <p:cNvSpPr txBox="1"/>
          <p:nvPr/>
        </p:nvSpPr>
        <p:spPr>
          <a:xfrm>
            <a:off x="5694575" y="23303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=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6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 from Elliott</a:t>
            </a:r>
            <a:endParaRPr/>
          </a:p>
        </p:txBody>
      </p:sp>
      <p:sp>
        <p:nvSpPr>
          <p:cNvPr id="783" name="Google Shape;783;p56"/>
          <p:cNvSpPr/>
          <p:nvPr/>
        </p:nvSpPr>
        <p:spPr>
          <a:xfrm>
            <a:off x="582123" y="749328"/>
            <a:ext cx="353900" cy="30205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56"/>
          <p:cNvSpPr/>
          <p:nvPr/>
        </p:nvSpPr>
        <p:spPr>
          <a:xfrm>
            <a:off x="1013699" y="422540"/>
            <a:ext cx="114462" cy="305097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5" name="Google Shape;785;p56"/>
          <p:cNvGrpSpPr/>
          <p:nvPr/>
        </p:nvGrpSpPr>
        <p:grpSpPr>
          <a:xfrm>
            <a:off x="359836" y="683817"/>
            <a:ext cx="167327" cy="194484"/>
            <a:chOff x="-2327975" y="4306900"/>
            <a:chExt cx="292325" cy="339650"/>
          </a:xfrm>
        </p:grpSpPr>
        <p:sp>
          <p:nvSpPr>
            <p:cNvPr id="786" name="Google Shape;786;p56"/>
            <p:cNvSpPr/>
            <p:nvPr/>
          </p:nvSpPr>
          <p:spPr>
            <a:xfrm>
              <a:off x="-2083300" y="4344125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56"/>
            <p:cNvSpPr/>
            <p:nvPr/>
          </p:nvSpPr>
          <p:spPr>
            <a:xfrm>
              <a:off x="-2083300" y="4442050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56"/>
            <p:cNvSpPr/>
            <p:nvPr/>
          </p:nvSpPr>
          <p:spPr>
            <a:xfrm>
              <a:off x="-2327975" y="4306900"/>
              <a:ext cx="249150" cy="339650"/>
            </a:xfrm>
            <a:custGeom>
              <a:rect b="b" l="l" r="r" t="t"/>
              <a:pathLst>
                <a:path extrusionOk="0" h="13586" w="9966">
                  <a:moveTo>
                    <a:pt x="3971" y="0"/>
                  </a:moveTo>
                  <a:cubicBezTo>
                    <a:pt x="3938" y="0"/>
                    <a:pt x="3904" y="1"/>
                    <a:pt x="3870" y="1"/>
                  </a:cubicBezTo>
                  <a:cubicBezTo>
                    <a:pt x="3870" y="1"/>
                    <a:pt x="250" y="394"/>
                    <a:pt x="548" y="3847"/>
                  </a:cubicBezTo>
                  <a:cubicBezTo>
                    <a:pt x="548" y="4751"/>
                    <a:pt x="1286" y="5490"/>
                    <a:pt x="2203" y="5490"/>
                  </a:cubicBezTo>
                  <a:cubicBezTo>
                    <a:pt x="3108" y="5490"/>
                    <a:pt x="3846" y="4751"/>
                    <a:pt x="3846" y="3847"/>
                  </a:cubicBezTo>
                  <a:cubicBezTo>
                    <a:pt x="3846" y="3108"/>
                    <a:pt x="3370" y="2489"/>
                    <a:pt x="2703" y="2275"/>
                  </a:cubicBezTo>
                  <a:cubicBezTo>
                    <a:pt x="2703" y="2275"/>
                    <a:pt x="3484" y="1649"/>
                    <a:pt x="4395" y="1649"/>
                  </a:cubicBezTo>
                  <a:cubicBezTo>
                    <a:pt x="4977" y="1649"/>
                    <a:pt x="5612" y="1904"/>
                    <a:pt x="6132" y="2739"/>
                  </a:cubicBezTo>
                  <a:cubicBezTo>
                    <a:pt x="7452" y="4892"/>
                    <a:pt x="6217" y="10100"/>
                    <a:pt x="16" y="13577"/>
                  </a:cubicBezTo>
                  <a:lnTo>
                    <a:pt x="16" y="13577"/>
                  </a:lnTo>
                  <a:cubicBezTo>
                    <a:pt x="109" y="13530"/>
                    <a:pt x="285" y="13522"/>
                    <a:pt x="473" y="13522"/>
                  </a:cubicBezTo>
                  <a:cubicBezTo>
                    <a:pt x="578" y="13522"/>
                    <a:pt x="686" y="13524"/>
                    <a:pt x="786" y="13524"/>
                  </a:cubicBezTo>
                  <a:cubicBezTo>
                    <a:pt x="910" y="13524"/>
                    <a:pt x="1021" y="13520"/>
                    <a:pt x="1096" y="13503"/>
                  </a:cubicBezTo>
                  <a:cubicBezTo>
                    <a:pt x="2215" y="13264"/>
                    <a:pt x="3251" y="12621"/>
                    <a:pt x="4144" y="11943"/>
                  </a:cubicBezTo>
                  <a:cubicBezTo>
                    <a:pt x="6965" y="9812"/>
                    <a:pt x="9966" y="7204"/>
                    <a:pt x="9085" y="3263"/>
                  </a:cubicBezTo>
                  <a:cubicBezTo>
                    <a:pt x="8592" y="799"/>
                    <a:pt x="6261" y="0"/>
                    <a:pt x="3971" y="0"/>
                  </a:cubicBezTo>
                  <a:close/>
                  <a:moveTo>
                    <a:pt x="16" y="13577"/>
                  </a:moveTo>
                  <a:lnTo>
                    <a:pt x="16" y="13577"/>
                  </a:lnTo>
                  <a:cubicBezTo>
                    <a:pt x="11" y="13580"/>
                    <a:pt x="5" y="13583"/>
                    <a:pt x="0" y="13586"/>
                  </a:cubicBezTo>
                  <a:cubicBezTo>
                    <a:pt x="6" y="13583"/>
                    <a:pt x="11" y="13580"/>
                    <a:pt x="16" y="13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9" name="Google Shape;789;p56"/>
          <p:cNvSpPr/>
          <p:nvPr/>
        </p:nvSpPr>
        <p:spPr>
          <a:xfrm>
            <a:off x="8083129" y="470868"/>
            <a:ext cx="197033" cy="25676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56"/>
          <p:cNvSpPr/>
          <p:nvPr/>
        </p:nvSpPr>
        <p:spPr>
          <a:xfrm>
            <a:off x="8350694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56"/>
          <p:cNvSpPr/>
          <p:nvPr/>
        </p:nvSpPr>
        <p:spPr>
          <a:xfrm>
            <a:off x="8611468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56"/>
          <p:cNvSpPr txBox="1"/>
          <p:nvPr/>
        </p:nvSpPr>
        <p:spPr>
          <a:xfrm>
            <a:off x="652250" y="1938975"/>
            <a:ext cx="19902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OBSERVATION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Elliott noticed that having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aesthetically pleasing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YouTube videos helps with video performance; but he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refuses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to spend more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than 6 hours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editing a video.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93" name="Google Shape;793;p56"/>
          <p:cNvSpPr txBox="1"/>
          <p:nvPr/>
        </p:nvSpPr>
        <p:spPr>
          <a:xfrm>
            <a:off x="3554500" y="19389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INFERENCE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He may find the process of editing videos to be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tedious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and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uninteresting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94" name="Google Shape;794;p56"/>
          <p:cNvSpPr txBox="1"/>
          <p:nvPr/>
        </p:nvSpPr>
        <p:spPr>
          <a:xfrm>
            <a:off x="6456750" y="1938975"/>
            <a:ext cx="1811400" cy="22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INSIGHT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Musicians want to spend their time on their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craft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, and not on other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tedious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tasks (even if those tasks could help </a:t>
            </a: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increase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their popularity).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95" name="Google Shape;795;p56"/>
          <p:cNvSpPr txBox="1"/>
          <p:nvPr/>
        </p:nvSpPr>
        <p:spPr>
          <a:xfrm>
            <a:off x="2792325" y="23303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96" name="Google Shape;796;p56"/>
          <p:cNvSpPr txBox="1"/>
          <p:nvPr/>
        </p:nvSpPr>
        <p:spPr>
          <a:xfrm>
            <a:off x="5694575" y="2330325"/>
            <a:ext cx="43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=</a:t>
            </a:r>
            <a:endParaRPr b="1" sz="35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7"/>
          <p:cNvSpPr txBox="1"/>
          <p:nvPr>
            <p:ph idx="4" type="subTitle"/>
          </p:nvPr>
        </p:nvSpPr>
        <p:spPr>
          <a:xfrm>
            <a:off x="1328300" y="2445875"/>
            <a:ext cx="2669100" cy="8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People who love music want to talk about it, </a:t>
            </a:r>
            <a:r>
              <a:rPr b="1" lang="en" sz="1300"/>
              <a:t>even if that means they have to talk to strangers.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802" name="Google Shape;802;p57"/>
          <p:cNvSpPr txBox="1"/>
          <p:nvPr>
            <p:ph idx="6" type="subTitle"/>
          </p:nvPr>
        </p:nvSpPr>
        <p:spPr>
          <a:xfrm>
            <a:off x="1328400" y="4022525"/>
            <a:ext cx="2784600" cy="9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Learning </a:t>
            </a:r>
            <a:r>
              <a:rPr lang="en" sz="1300"/>
              <a:t>via</a:t>
            </a:r>
            <a:r>
              <a:rPr b="1" lang="en" sz="1300"/>
              <a:t> collaboration</a:t>
            </a:r>
            <a:r>
              <a:rPr lang="en" sz="1300"/>
              <a:t> can sometimes be </a:t>
            </a:r>
            <a:r>
              <a:rPr b="1" lang="en" sz="1300"/>
              <a:t>more valuable</a:t>
            </a:r>
            <a:r>
              <a:rPr lang="en" sz="1300"/>
              <a:t> to a musician than learning via formal music lessons.</a:t>
            </a:r>
            <a:endParaRPr sz="1300"/>
          </a:p>
        </p:txBody>
      </p:sp>
      <p:sp>
        <p:nvSpPr>
          <p:cNvPr id="803" name="Google Shape;803;p57"/>
          <p:cNvSpPr txBox="1"/>
          <p:nvPr>
            <p:ph idx="8" type="subTitle"/>
          </p:nvPr>
        </p:nvSpPr>
        <p:spPr>
          <a:xfrm>
            <a:off x="1328400" y="3260325"/>
            <a:ext cx="2741100" cy="6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Musicians want to</a:t>
            </a:r>
            <a:r>
              <a:rPr b="1" lang="en" sz="1300"/>
              <a:t> spend their time on their craft,</a:t>
            </a:r>
            <a:r>
              <a:rPr lang="en" sz="1300"/>
              <a:t> and not on other tedious tasks </a:t>
            </a:r>
            <a:endParaRPr sz="1300"/>
          </a:p>
        </p:txBody>
      </p:sp>
      <p:sp>
        <p:nvSpPr>
          <p:cNvPr id="804" name="Google Shape;804;p57"/>
          <p:cNvSpPr txBox="1"/>
          <p:nvPr>
            <p:ph idx="2" type="subTitle"/>
          </p:nvPr>
        </p:nvSpPr>
        <p:spPr>
          <a:xfrm>
            <a:off x="1328400" y="1653375"/>
            <a:ext cx="2604300" cy="7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The process of discovering new music can be </a:t>
            </a:r>
            <a:r>
              <a:rPr b="1" lang="en" sz="1300"/>
              <a:t>overwhelming and anxiety-inducing.</a:t>
            </a:r>
            <a:endParaRPr sz="1300"/>
          </a:p>
        </p:txBody>
      </p:sp>
      <p:sp>
        <p:nvSpPr>
          <p:cNvPr id="805" name="Google Shape;805;p57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Insights &amp; Potential Needs</a:t>
            </a:r>
            <a:endParaRPr/>
          </a:p>
        </p:txBody>
      </p:sp>
      <p:grpSp>
        <p:nvGrpSpPr>
          <p:cNvPr id="806" name="Google Shape;806;p57"/>
          <p:cNvGrpSpPr/>
          <p:nvPr/>
        </p:nvGrpSpPr>
        <p:grpSpPr>
          <a:xfrm>
            <a:off x="619003" y="1764735"/>
            <a:ext cx="572684" cy="572684"/>
            <a:chOff x="713400" y="1979375"/>
            <a:chExt cx="1184700" cy="1184700"/>
          </a:xfrm>
        </p:grpSpPr>
        <p:sp>
          <p:nvSpPr>
            <p:cNvPr id="807" name="Google Shape;807;p57"/>
            <p:cNvSpPr/>
            <p:nvPr/>
          </p:nvSpPr>
          <p:spPr>
            <a:xfrm>
              <a:off x="713400" y="1979375"/>
              <a:ext cx="1184700" cy="1184700"/>
            </a:xfrm>
            <a:prstGeom prst="star12">
              <a:avLst>
                <a:gd fmla="val 31853" name="adj"/>
              </a:avLst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57"/>
            <p:cNvSpPr/>
            <p:nvPr/>
          </p:nvSpPr>
          <p:spPr>
            <a:xfrm>
              <a:off x="1169263" y="2393863"/>
              <a:ext cx="272975" cy="355725"/>
            </a:xfrm>
            <a:custGeom>
              <a:rect b="b" l="l" r="r" t="t"/>
              <a:pathLst>
                <a:path extrusionOk="0" h="14229" w="10919">
                  <a:moveTo>
                    <a:pt x="4680" y="0"/>
                  </a:moveTo>
                  <a:lnTo>
                    <a:pt x="4680" y="10525"/>
                  </a:lnTo>
                  <a:cubicBezTo>
                    <a:pt x="4376" y="10317"/>
                    <a:pt x="3971" y="10207"/>
                    <a:pt x="3521" y="10207"/>
                  </a:cubicBezTo>
                  <a:cubicBezTo>
                    <a:pt x="3020" y="10207"/>
                    <a:pt x="2463" y="10344"/>
                    <a:pt x="1930" y="10633"/>
                  </a:cubicBezTo>
                  <a:cubicBezTo>
                    <a:pt x="656" y="11311"/>
                    <a:pt x="1" y="12585"/>
                    <a:pt x="477" y="13454"/>
                  </a:cubicBezTo>
                  <a:cubicBezTo>
                    <a:pt x="752" y="13962"/>
                    <a:pt x="1339" y="14229"/>
                    <a:pt x="2029" y="14229"/>
                  </a:cubicBezTo>
                  <a:cubicBezTo>
                    <a:pt x="2536" y="14229"/>
                    <a:pt x="3098" y="14085"/>
                    <a:pt x="3632" y="13788"/>
                  </a:cubicBezTo>
                  <a:cubicBezTo>
                    <a:pt x="4216" y="13478"/>
                    <a:pt x="4609" y="13038"/>
                    <a:pt x="4966" y="12502"/>
                  </a:cubicBezTo>
                  <a:cubicBezTo>
                    <a:pt x="5323" y="11954"/>
                    <a:pt x="5311" y="11478"/>
                    <a:pt x="5311" y="10835"/>
                  </a:cubicBezTo>
                  <a:lnTo>
                    <a:pt x="5311" y="9632"/>
                  </a:lnTo>
                  <a:lnTo>
                    <a:pt x="5299" y="4084"/>
                  </a:lnTo>
                  <a:lnTo>
                    <a:pt x="5299" y="4084"/>
                  </a:lnTo>
                  <a:cubicBezTo>
                    <a:pt x="6585" y="4251"/>
                    <a:pt x="7288" y="5060"/>
                    <a:pt x="8454" y="6370"/>
                  </a:cubicBezTo>
                  <a:cubicBezTo>
                    <a:pt x="9752" y="7823"/>
                    <a:pt x="9502" y="12609"/>
                    <a:pt x="9502" y="12609"/>
                  </a:cubicBezTo>
                  <a:cubicBezTo>
                    <a:pt x="10895" y="8811"/>
                    <a:pt x="10919" y="4620"/>
                    <a:pt x="8038" y="3024"/>
                  </a:cubicBezTo>
                  <a:cubicBezTo>
                    <a:pt x="5895" y="1846"/>
                    <a:pt x="5418" y="762"/>
                    <a:pt x="5323" y="286"/>
                  </a:cubicBezTo>
                  <a:lnTo>
                    <a:pt x="5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9" name="Google Shape;809;p57"/>
          <p:cNvSpPr/>
          <p:nvPr/>
        </p:nvSpPr>
        <p:spPr>
          <a:xfrm>
            <a:off x="633813" y="2498186"/>
            <a:ext cx="572700" cy="572700"/>
          </a:xfrm>
          <a:prstGeom prst="star12">
            <a:avLst>
              <a:gd fmla="val 31853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57"/>
          <p:cNvSpPr/>
          <p:nvPr/>
        </p:nvSpPr>
        <p:spPr>
          <a:xfrm>
            <a:off x="633813" y="4214836"/>
            <a:ext cx="572700" cy="572700"/>
          </a:xfrm>
          <a:prstGeom prst="star12">
            <a:avLst>
              <a:gd fmla="val 31853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57"/>
          <p:cNvSpPr/>
          <p:nvPr/>
        </p:nvSpPr>
        <p:spPr>
          <a:xfrm>
            <a:off x="633813" y="3353249"/>
            <a:ext cx="572700" cy="572700"/>
          </a:xfrm>
          <a:prstGeom prst="star12">
            <a:avLst>
              <a:gd fmla="val 31853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57"/>
          <p:cNvSpPr/>
          <p:nvPr/>
        </p:nvSpPr>
        <p:spPr>
          <a:xfrm>
            <a:off x="862723" y="2695577"/>
            <a:ext cx="114873" cy="177891"/>
          </a:xfrm>
          <a:custGeom>
            <a:rect b="b" l="l" r="r" t="t"/>
            <a:pathLst>
              <a:path extrusionOk="0" h="17019" w="10990">
                <a:moveTo>
                  <a:pt x="5221" y="3773"/>
                </a:moveTo>
                <a:cubicBezTo>
                  <a:pt x="6399" y="3773"/>
                  <a:pt x="7167" y="4420"/>
                  <a:pt x="8442" y="5453"/>
                </a:cubicBezTo>
                <a:cubicBezTo>
                  <a:pt x="9180" y="6049"/>
                  <a:pt x="9656" y="7549"/>
                  <a:pt x="9954" y="8859"/>
                </a:cubicBezTo>
                <a:cubicBezTo>
                  <a:pt x="9442" y="7799"/>
                  <a:pt x="8656" y="6954"/>
                  <a:pt x="7525" y="6537"/>
                </a:cubicBezTo>
                <a:cubicBezTo>
                  <a:pt x="6227" y="6073"/>
                  <a:pt x="5501" y="5561"/>
                  <a:pt x="5072" y="5108"/>
                </a:cubicBezTo>
                <a:cubicBezTo>
                  <a:pt x="5037" y="4799"/>
                  <a:pt x="5001" y="4489"/>
                  <a:pt x="4965" y="4156"/>
                </a:cubicBezTo>
                <a:cubicBezTo>
                  <a:pt x="4953" y="4037"/>
                  <a:pt x="4941" y="3917"/>
                  <a:pt x="4918" y="3787"/>
                </a:cubicBezTo>
                <a:cubicBezTo>
                  <a:pt x="5022" y="3777"/>
                  <a:pt x="5123" y="3773"/>
                  <a:pt x="5221" y="3773"/>
                </a:cubicBezTo>
                <a:close/>
                <a:moveTo>
                  <a:pt x="4489" y="0"/>
                </a:moveTo>
                <a:lnTo>
                  <a:pt x="3751" y="96"/>
                </a:lnTo>
                <a:lnTo>
                  <a:pt x="5144" y="12347"/>
                </a:lnTo>
                <a:cubicBezTo>
                  <a:pt x="4842" y="12181"/>
                  <a:pt x="4482" y="12099"/>
                  <a:pt x="4092" y="12099"/>
                </a:cubicBezTo>
                <a:cubicBezTo>
                  <a:pt x="3419" y="12099"/>
                  <a:pt x="2658" y="12345"/>
                  <a:pt x="1965" y="12835"/>
                </a:cubicBezTo>
                <a:cubicBezTo>
                  <a:pt x="572" y="13800"/>
                  <a:pt x="0" y="15359"/>
                  <a:pt x="667" y="16312"/>
                </a:cubicBezTo>
                <a:cubicBezTo>
                  <a:pt x="997" y="16784"/>
                  <a:pt x="1573" y="17019"/>
                  <a:pt x="2239" y="17019"/>
                </a:cubicBezTo>
                <a:cubicBezTo>
                  <a:pt x="2918" y="17019"/>
                  <a:pt x="3691" y="16775"/>
                  <a:pt x="4394" y="16288"/>
                </a:cubicBezTo>
                <a:cubicBezTo>
                  <a:pt x="5013" y="15836"/>
                  <a:pt x="5418" y="15300"/>
                  <a:pt x="5763" y="14621"/>
                </a:cubicBezTo>
                <a:cubicBezTo>
                  <a:pt x="6096" y="13931"/>
                  <a:pt x="6013" y="13383"/>
                  <a:pt x="5930" y="12621"/>
                </a:cubicBezTo>
                <a:cubicBezTo>
                  <a:pt x="5882" y="12169"/>
                  <a:pt x="5834" y="11680"/>
                  <a:pt x="5775" y="11228"/>
                </a:cubicBezTo>
                <a:cubicBezTo>
                  <a:pt x="5656" y="10121"/>
                  <a:pt x="5513" y="9025"/>
                  <a:pt x="5394" y="7930"/>
                </a:cubicBezTo>
                <a:lnTo>
                  <a:pt x="5394" y="7930"/>
                </a:lnTo>
                <a:cubicBezTo>
                  <a:pt x="6489" y="8001"/>
                  <a:pt x="7227" y="8632"/>
                  <a:pt x="8430" y="9621"/>
                </a:cubicBezTo>
                <a:cubicBezTo>
                  <a:pt x="9859" y="10775"/>
                  <a:pt x="10359" y="15336"/>
                  <a:pt x="10359" y="15336"/>
                </a:cubicBezTo>
                <a:cubicBezTo>
                  <a:pt x="10680" y="13681"/>
                  <a:pt x="10740" y="12002"/>
                  <a:pt x="10478" y="10537"/>
                </a:cubicBezTo>
                <a:cubicBezTo>
                  <a:pt x="10990" y="6965"/>
                  <a:pt x="10299" y="3417"/>
                  <a:pt x="7525" y="2417"/>
                </a:cubicBezTo>
                <a:cubicBezTo>
                  <a:pt x="4584" y="1358"/>
                  <a:pt x="4489" y="0"/>
                  <a:pt x="44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3" name="Google Shape;813;p57"/>
          <p:cNvGrpSpPr/>
          <p:nvPr/>
        </p:nvGrpSpPr>
        <p:grpSpPr>
          <a:xfrm>
            <a:off x="862658" y="3573052"/>
            <a:ext cx="114884" cy="133482"/>
            <a:chOff x="-2327975" y="4306900"/>
            <a:chExt cx="292325" cy="339650"/>
          </a:xfrm>
        </p:grpSpPr>
        <p:sp>
          <p:nvSpPr>
            <p:cNvPr id="814" name="Google Shape;814;p57"/>
            <p:cNvSpPr/>
            <p:nvPr/>
          </p:nvSpPr>
          <p:spPr>
            <a:xfrm>
              <a:off x="-2083300" y="4344125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57"/>
            <p:cNvSpPr/>
            <p:nvPr/>
          </p:nvSpPr>
          <p:spPr>
            <a:xfrm>
              <a:off x="-2083300" y="4442050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57"/>
            <p:cNvSpPr/>
            <p:nvPr/>
          </p:nvSpPr>
          <p:spPr>
            <a:xfrm>
              <a:off x="-2327975" y="4306900"/>
              <a:ext cx="249150" cy="339650"/>
            </a:xfrm>
            <a:custGeom>
              <a:rect b="b" l="l" r="r" t="t"/>
              <a:pathLst>
                <a:path extrusionOk="0" h="13586" w="9966">
                  <a:moveTo>
                    <a:pt x="3971" y="0"/>
                  </a:moveTo>
                  <a:cubicBezTo>
                    <a:pt x="3938" y="0"/>
                    <a:pt x="3904" y="1"/>
                    <a:pt x="3870" y="1"/>
                  </a:cubicBezTo>
                  <a:cubicBezTo>
                    <a:pt x="3870" y="1"/>
                    <a:pt x="250" y="394"/>
                    <a:pt x="548" y="3847"/>
                  </a:cubicBezTo>
                  <a:cubicBezTo>
                    <a:pt x="548" y="4751"/>
                    <a:pt x="1286" y="5490"/>
                    <a:pt x="2203" y="5490"/>
                  </a:cubicBezTo>
                  <a:cubicBezTo>
                    <a:pt x="3108" y="5490"/>
                    <a:pt x="3846" y="4751"/>
                    <a:pt x="3846" y="3847"/>
                  </a:cubicBezTo>
                  <a:cubicBezTo>
                    <a:pt x="3846" y="3108"/>
                    <a:pt x="3370" y="2489"/>
                    <a:pt x="2703" y="2275"/>
                  </a:cubicBezTo>
                  <a:cubicBezTo>
                    <a:pt x="2703" y="2275"/>
                    <a:pt x="3484" y="1649"/>
                    <a:pt x="4395" y="1649"/>
                  </a:cubicBezTo>
                  <a:cubicBezTo>
                    <a:pt x="4977" y="1649"/>
                    <a:pt x="5612" y="1904"/>
                    <a:pt x="6132" y="2739"/>
                  </a:cubicBezTo>
                  <a:cubicBezTo>
                    <a:pt x="7452" y="4892"/>
                    <a:pt x="6217" y="10100"/>
                    <a:pt x="16" y="13577"/>
                  </a:cubicBezTo>
                  <a:lnTo>
                    <a:pt x="16" y="13577"/>
                  </a:lnTo>
                  <a:cubicBezTo>
                    <a:pt x="109" y="13530"/>
                    <a:pt x="285" y="13522"/>
                    <a:pt x="473" y="13522"/>
                  </a:cubicBezTo>
                  <a:cubicBezTo>
                    <a:pt x="578" y="13522"/>
                    <a:pt x="686" y="13524"/>
                    <a:pt x="786" y="13524"/>
                  </a:cubicBezTo>
                  <a:cubicBezTo>
                    <a:pt x="910" y="13524"/>
                    <a:pt x="1021" y="13520"/>
                    <a:pt x="1096" y="13503"/>
                  </a:cubicBezTo>
                  <a:cubicBezTo>
                    <a:pt x="2215" y="13264"/>
                    <a:pt x="3251" y="12621"/>
                    <a:pt x="4144" y="11943"/>
                  </a:cubicBezTo>
                  <a:cubicBezTo>
                    <a:pt x="6965" y="9812"/>
                    <a:pt x="9966" y="7204"/>
                    <a:pt x="9085" y="3263"/>
                  </a:cubicBezTo>
                  <a:cubicBezTo>
                    <a:pt x="8592" y="799"/>
                    <a:pt x="6261" y="0"/>
                    <a:pt x="3971" y="0"/>
                  </a:cubicBezTo>
                  <a:close/>
                  <a:moveTo>
                    <a:pt x="16" y="13577"/>
                  </a:moveTo>
                  <a:lnTo>
                    <a:pt x="16" y="13577"/>
                  </a:lnTo>
                  <a:cubicBezTo>
                    <a:pt x="11" y="13580"/>
                    <a:pt x="5" y="13583"/>
                    <a:pt x="0" y="13586"/>
                  </a:cubicBezTo>
                  <a:cubicBezTo>
                    <a:pt x="6" y="13583"/>
                    <a:pt x="11" y="13580"/>
                    <a:pt x="16" y="135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7" name="Google Shape;817;p57"/>
          <p:cNvSpPr/>
          <p:nvPr/>
        </p:nvSpPr>
        <p:spPr>
          <a:xfrm>
            <a:off x="862722" y="4413118"/>
            <a:ext cx="114871" cy="176101"/>
          </a:xfrm>
          <a:custGeom>
            <a:rect b="b" l="l" r="r" t="t"/>
            <a:pathLst>
              <a:path extrusionOk="0" h="9931" w="6478">
                <a:moveTo>
                  <a:pt x="5941" y="0"/>
                </a:moveTo>
                <a:cubicBezTo>
                  <a:pt x="5715" y="643"/>
                  <a:pt x="5465" y="1310"/>
                  <a:pt x="5025" y="1858"/>
                </a:cubicBezTo>
                <a:cubicBezTo>
                  <a:pt x="4810" y="2155"/>
                  <a:pt x="4548" y="2417"/>
                  <a:pt x="4251" y="2632"/>
                </a:cubicBezTo>
                <a:cubicBezTo>
                  <a:pt x="4120" y="2739"/>
                  <a:pt x="3977" y="2846"/>
                  <a:pt x="3810" y="2929"/>
                </a:cubicBezTo>
                <a:cubicBezTo>
                  <a:pt x="3739" y="2977"/>
                  <a:pt x="3655" y="3025"/>
                  <a:pt x="3572" y="3048"/>
                </a:cubicBezTo>
                <a:cubicBezTo>
                  <a:pt x="3527" y="3071"/>
                  <a:pt x="3372" y="3105"/>
                  <a:pt x="3338" y="3150"/>
                </a:cubicBezTo>
                <a:lnTo>
                  <a:pt x="3338" y="3150"/>
                </a:lnTo>
                <a:cubicBezTo>
                  <a:pt x="3502" y="2889"/>
                  <a:pt x="3596" y="2558"/>
                  <a:pt x="3596" y="2215"/>
                </a:cubicBezTo>
                <a:cubicBezTo>
                  <a:pt x="3596" y="1227"/>
                  <a:pt x="2798" y="417"/>
                  <a:pt x="1798" y="417"/>
                </a:cubicBezTo>
                <a:cubicBezTo>
                  <a:pt x="798" y="417"/>
                  <a:pt x="0" y="1227"/>
                  <a:pt x="0" y="2215"/>
                </a:cubicBezTo>
                <a:cubicBezTo>
                  <a:pt x="0" y="3215"/>
                  <a:pt x="798" y="4025"/>
                  <a:pt x="1798" y="4025"/>
                </a:cubicBezTo>
                <a:cubicBezTo>
                  <a:pt x="2858" y="4025"/>
                  <a:pt x="3941" y="3644"/>
                  <a:pt x="4751" y="2965"/>
                </a:cubicBezTo>
                <a:lnTo>
                  <a:pt x="4751" y="2965"/>
                </a:lnTo>
                <a:lnTo>
                  <a:pt x="2048" y="9704"/>
                </a:lnTo>
                <a:lnTo>
                  <a:pt x="2584" y="9930"/>
                </a:lnTo>
                <a:lnTo>
                  <a:pt x="6477" y="227"/>
                </a:lnTo>
                <a:lnTo>
                  <a:pt x="594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57"/>
          <p:cNvSpPr/>
          <p:nvPr/>
        </p:nvSpPr>
        <p:spPr>
          <a:xfrm>
            <a:off x="582123" y="749328"/>
            <a:ext cx="353900" cy="302059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57"/>
          <p:cNvSpPr/>
          <p:nvPr/>
        </p:nvSpPr>
        <p:spPr>
          <a:xfrm>
            <a:off x="1013699" y="422540"/>
            <a:ext cx="114462" cy="305097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0" name="Google Shape;820;p57"/>
          <p:cNvGrpSpPr/>
          <p:nvPr/>
        </p:nvGrpSpPr>
        <p:grpSpPr>
          <a:xfrm>
            <a:off x="359836" y="683817"/>
            <a:ext cx="167327" cy="194484"/>
            <a:chOff x="-2327975" y="4306900"/>
            <a:chExt cx="292325" cy="339650"/>
          </a:xfrm>
        </p:grpSpPr>
        <p:sp>
          <p:nvSpPr>
            <p:cNvPr id="821" name="Google Shape;821;p57"/>
            <p:cNvSpPr/>
            <p:nvPr/>
          </p:nvSpPr>
          <p:spPr>
            <a:xfrm>
              <a:off x="-2083300" y="4344125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57"/>
            <p:cNvSpPr/>
            <p:nvPr/>
          </p:nvSpPr>
          <p:spPr>
            <a:xfrm>
              <a:off x="-2083300" y="4442050"/>
              <a:ext cx="47650" cy="47650"/>
            </a:xfrm>
            <a:custGeom>
              <a:rect b="b" l="l" r="r" t="t"/>
              <a:pathLst>
                <a:path extrusionOk="0" h="1906" w="1906"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77"/>
                    <a:pt x="429" y="1905"/>
                    <a:pt x="953" y="1905"/>
                  </a:cubicBezTo>
                  <a:cubicBezTo>
                    <a:pt x="1477" y="1905"/>
                    <a:pt x="1905" y="1477"/>
                    <a:pt x="1905" y="953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57"/>
            <p:cNvSpPr/>
            <p:nvPr/>
          </p:nvSpPr>
          <p:spPr>
            <a:xfrm>
              <a:off x="-2327975" y="4306900"/>
              <a:ext cx="249150" cy="339650"/>
            </a:xfrm>
            <a:custGeom>
              <a:rect b="b" l="l" r="r" t="t"/>
              <a:pathLst>
                <a:path extrusionOk="0" h="13586" w="9966">
                  <a:moveTo>
                    <a:pt x="3971" y="0"/>
                  </a:moveTo>
                  <a:cubicBezTo>
                    <a:pt x="3938" y="0"/>
                    <a:pt x="3904" y="1"/>
                    <a:pt x="3870" y="1"/>
                  </a:cubicBezTo>
                  <a:cubicBezTo>
                    <a:pt x="3870" y="1"/>
                    <a:pt x="250" y="394"/>
                    <a:pt x="548" y="3847"/>
                  </a:cubicBezTo>
                  <a:cubicBezTo>
                    <a:pt x="548" y="4751"/>
                    <a:pt x="1286" y="5490"/>
                    <a:pt x="2203" y="5490"/>
                  </a:cubicBezTo>
                  <a:cubicBezTo>
                    <a:pt x="3108" y="5490"/>
                    <a:pt x="3846" y="4751"/>
                    <a:pt x="3846" y="3847"/>
                  </a:cubicBezTo>
                  <a:cubicBezTo>
                    <a:pt x="3846" y="3108"/>
                    <a:pt x="3370" y="2489"/>
                    <a:pt x="2703" y="2275"/>
                  </a:cubicBezTo>
                  <a:cubicBezTo>
                    <a:pt x="2703" y="2275"/>
                    <a:pt x="3484" y="1649"/>
                    <a:pt x="4395" y="1649"/>
                  </a:cubicBezTo>
                  <a:cubicBezTo>
                    <a:pt x="4977" y="1649"/>
                    <a:pt x="5612" y="1904"/>
                    <a:pt x="6132" y="2739"/>
                  </a:cubicBezTo>
                  <a:cubicBezTo>
                    <a:pt x="7452" y="4892"/>
                    <a:pt x="6217" y="10100"/>
                    <a:pt x="16" y="13577"/>
                  </a:cubicBezTo>
                  <a:lnTo>
                    <a:pt x="16" y="13577"/>
                  </a:lnTo>
                  <a:cubicBezTo>
                    <a:pt x="109" y="13530"/>
                    <a:pt x="285" y="13522"/>
                    <a:pt x="473" y="13522"/>
                  </a:cubicBezTo>
                  <a:cubicBezTo>
                    <a:pt x="578" y="13522"/>
                    <a:pt x="686" y="13524"/>
                    <a:pt x="786" y="13524"/>
                  </a:cubicBezTo>
                  <a:cubicBezTo>
                    <a:pt x="910" y="13524"/>
                    <a:pt x="1021" y="13520"/>
                    <a:pt x="1096" y="13503"/>
                  </a:cubicBezTo>
                  <a:cubicBezTo>
                    <a:pt x="2215" y="13264"/>
                    <a:pt x="3251" y="12621"/>
                    <a:pt x="4144" y="11943"/>
                  </a:cubicBezTo>
                  <a:cubicBezTo>
                    <a:pt x="6965" y="9812"/>
                    <a:pt x="9966" y="7204"/>
                    <a:pt x="9085" y="3263"/>
                  </a:cubicBezTo>
                  <a:cubicBezTo>
                    <a:pt x="8592" y="799"/>
                    <a:pt x="6261" y="0"/>
                    <a:pt x="3971" y="0"/>
                  </a:cubicBezTo>
                  <a:close/>
                  <a:moveTo>
                    <a:pt x="16" y="13577"/>
                  </a:moveTo>
                  <a:lnTo>
                    <a:pt x="16" y="13577"/>
                  </a:lnTo>
                  <a:cubicBezTo>
                    <a:pt x="11" y="13580"/>
                    <a:pt x="5" y="13583"/>
                    <a:pt x="0" y="13586"/>
                  </a:cubicBezTo>
                  <a:cubicBezTo>
                    <a:pt x="6" y="13583"/>
                    <a:pt x="11" y="13580"/>
                    <a:pt x="16" y="13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4" name="Google Shape;824;p57"/>
          <p:cNvSpPr/>
          <p:nvPr/>
        </p:nvSpPr>
        <p:spPr>
          <a:xfrm>
            <a:off x="8083129" y="470868"/>
            <a:ext cx="197033" cy="25676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57"/>
          <p:cNvSpPr/>
          <p:nvPr/>
        </p:nvSpPr>
        <p:spPr>
          <a:xfrm>
            <a:off x="8350694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57"/>
          <p:cNvSpPr/>
          <p:nvPr/>
        </p:nvSpPr>
        <p:spPr>
          <a:xfrm>
            <a:off x="8611468" y="636715"/>
            <a:ext cx="93123" cy="249528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57"/>
          <p:cNvSpPr txBox="1"/>
          <p:nvPr/>
        </p:nvSpPr>
        <p:spPr>
          <a:xfrm>
            <a:off x="2132125" y="1219700"/>
            <a:ext cx="10812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INSIGHT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28" name="Google Shape;828;p57"/>
          <p:cNvSpPr txBox="1"/>
          <p:nvPr/>
        </p:nvSpPr>
        <p:spPr>
          <a:xfrm>
            <a:off x="5525000" y="1219700"/>
            <a:ext cx="18132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POTENTIAL NEED</a:t>
            </a:r>
            <a:endParaRPr b="1" i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29" name="Google Shape;829;p57"/>
          <p:cNvSpPr/>
          <p:nvPr/>
        </p:nvSpPr>
        <p:spPr>
          <a:xfrm>
            <a:off x="4319063" y="1835175"/>
            <a:ext cx="832200" cy="41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B54F4"/>
              </a:highlight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30" name="Google Shape;830;p57"/>
          <p:cNvSpPr txBox="1"/>
          <p:nvPr/>
        </p:nvSpPr>
        <p:spPr>
          <a:xfrm>
            <a:off x="5537625" y="165852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Musicians need a way to make discovering new music a </a:t>
            </a:r>
            <a:r>
              <a:rPr b="1"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fun and exciting </a:t>
            </a:r>
            <a:r>
              <a:rPr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experience.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31" name="Google Shape;831;p57"/>
          <p:cNvSpPr txBox="1"/>
          <p:nvPr/>
        </p:nvSpPr>
        <p:spPr>
          <a:xfrm>
            <a:off x="5525000" y="255297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Musicians need </a:t>
            </a:r>
            <a:r>
              <a:rPr b="1"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an outlet to share </a:t>
            </a:r>
            <a:r>
              <a:rPr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their thoughts about music.</a:t>
            </a:r>
            <a:endParaRPr sz="1300"/>
          </a:p>
        </p:txBody>
      </p:sp>
      <p:sp>
        <p:nvSpPr>
          <p:cNvPr id="832" name="Google Shape;832;p57"/>
          <p:cNvSpPr txBox="1"/>
          <p:nvPr/>
        </p:nvSpPr>
        <p:spPr>
          <a:xfrm>
            <a:off x="5525000" y="3200613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Musicians need a way to get </a:t>
            </a:r>
            <a:r>
              <a:rPr b="1"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tedious tasks completed</a:t>
            </a:r>
            <a:r>
              <a:rPr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in a way that doesn’t detract from </a:t>
            </a:r>
            <a:r>
              <a:rPr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time</a:t>
            </a:r>
            <a:r>
              <a:rPr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spend on their craft.</a:t>
            </a:r>
            <a:endParaRPr b="1"/>
          </a:p>
        </p:txBody>
      </p:sp>
      <p:sp>
        <p:nvSpPr>
          <p:cNvPr id="833" name="Google Shape;833;p57"/>
          <p:cNvSpPr txBox="1"/>
          <p:nvPr/>
        </p:nvSpPr>
        <p:spPr>
          <a:xfrm>
            <a:off x="5525000" y="4124150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Musicians need a way to </a:t>
            </a:r>
            <a:r>
              <a:rPr b="1"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meet collaborators </a:t>
            </a:r>
            <a:r>
              <a:rPr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that they can</a:t>
            </a:r>
            <a:r>
              <a:rPr b="1"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learn from</a:t>
            </a:r>
            <a:r>
              <a:rPr lang="en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.</a:t>
            </a:r>
            <a:endParaRPr sz="130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34" name="Google Shape;834;p57"/>
          <p:cNvSpPr/>
          <p:nvPr/>
        </p:nvSpPr>
        <p:spPr>
          <a:xfrm>
            <a:off x="4345088" y="2652725"/>
            <a:ext cx="832200" cy="41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B54F4"/>
              </a:highlight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35" name="Google Shape;835;p57"/>
          <p:cNvSpPr/>
          <p:nvPr/>
        </p:nvSpPr>
        <p:spPr>
          <a:xfrm>
            <a:off x="4319063" y="3385125"/>
            <a:ext cx="832200" cy="41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B54F4"/>
              </a:highlight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36" name="Google Shape;836;p57"/>
          <p:cNvSpPr/>
          <p:nvPr/>
        </p:nvSpPr>
        <p:spPr>
          <a:xfrm>
            <a:off x="4319063" y="4223900"/>
            <a:ext cx="832200" cy="41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B54F4"/>
              </a:highlight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58"/>
          <p:cNvSpPr txBox="1"/>
          <p:nvPr>
            <p:ph type="title"/>
          </p:nvPr>
        </p:nvSpPr>
        <p:spPr>
          <a:xfrm>
            <a:off x="908400" y="1371300"/>
            <a:ext cx="2967300" cy="6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842" name="Google Shape;842;p58"/>
          <p:cNvSpPr txBox="1"/>
          <p:nvPr>
            <p:ph idx="1" type="subTitle"/>
          </p:nvPr>
        </p:nvSpPr>
        <p:spPr>
          <a:xfrm>
            <a:off x="908400" y="1986575"/>
            <a:ext cx="2967300" cy="22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Additional musicians at  </a:t>
            </a:r>
            <a:r>
              <a:rPr lang="en">
                <a:solidFill>
                  <a:schemeClr val="lt2"/>
                </a:solidFill>
              </a:rPr>
              <a:t>lower</a:t>
            </a:r>
            <a:r>
              <a:rPr lang="en">
                <a:solidFill>
                  <a:schemeClr val="lt2"/>
                </a:solidFill>
              </a:rPr>
              <a:t> skill levels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Needfinding at music-related events in the community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/>
              <a:t>Brainstorming HMW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843" name="Google Shape;843;p58"/>
          <p:cNvPicPr preferRelativeResize="0"/>
          <p:nvPr/>
        </p:nvPicPr>
        <p:blipFill rotWithShape="1">
          <a:blip r:embed="rId4">
            <a:alphaModFix/>
          </a:blip>
          <a:srcRect b="8145" l="0" r="0" t="13077"/>
          <a:stretch/>
        </p:blipFill>
        <p:spPr>
          <a:xfrm>
            <a:off x="4791150" y="0"/>
            <a:ext cx="435285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9"/>
          <p:cNvSpPr txBox="1"/>
          <p:nvPr>
            <p:ph type="title"/>
          </p:nvPr>
        </p:nvSpPr>
        <p:spPr>
          <a:xfrm>
            <a:off x="2227500" y="1584300"/>
            <a:ext cx="4689000" cy="197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60"/>
          <p:cNvSpPr txBox="1"/>
          <p:nvPr>
            <p:ph idx="1" type="subTitle"/>
          </p:nvPr>
        </p:nvSpPr>
        <p:spPr>
          <a:xfrm>
            <a:off x="908400" y="2848800"/>
            <a:ext cx="29673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60"/>
          <p:cNvSpPr txBox="1"/>
          <p:nvPr>
            <p:ph type="title"/>
          </p:nvPr>
        </p:nvSpPr>
        <p:spPr>
          <a:xfrm>
            <a:off x="908400" y="1371300"/>
            <a:ext cx="29673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61"/>
          <p:cNvSpPr txBox="1"/>
          <p:nvPr>
            <p:ph idx="1" type="body"/>
          </p:nvPr>
        </p:nvSpPr>
        <p:spPr>
          <a:xfrm>
            <a:off x="713100" y="1082500"/>
            <a:ext cx="4238400" cy="38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Interviewer: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Sophia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Notetaker: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Amy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Location: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In-Person on Campus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Apparatus: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Google Docs [transcription]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Discussion Topics:</a:t>
            </a:r>
            <a:endParaRPr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How he got into DJing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How he got into hosting a radio show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Radio station pain points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His early interest in music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His music curation process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How he discovers &amp; explores music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Recent music he’s listened to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How his background affects his music tastes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His thoughts on indie artists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Making mixes during COVID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Music as community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60" name="Google Shape;860;p61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Ethan’s Interview Details</a:t>
            </a:r>
            <a:endParaRPr/>
          </a:p>
        </p:txBody>
      </p:sp>
      <p:sp>
        <p:nvSpPr>
          <p:cNvPr id="861" name="Google Shape;861;p61"/>
          <p:cNvSpPr txBox="1"/>
          <p:nvPr>
            <p:ph idx="1" type="body"/>
          </p:nvPr>
        </p:nvSpPr>
        <p:spPr>
          <a:xfrm>
            <a:off x="5052075" y="1025025"/>
            <a:ext cx="4238400" cy="38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Artifacts: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62" name="Google Shape;862;p61"/>
          <p:cNvPicPr preferRelativeResize="0"/>
          <p:nvPr/>
        </p:nvPicPr>
        <p:blipFill rotWithShape="1">
          <a:blip r:embed="rId3">
            <a:alphaModFix/>
          </a:blip>
          <a:srcRect b="0" l="19218" r="0" t="0"/>
          <a:stretch/>
        </p:blipFill>
        <p:spPr>
          <a:xfrm>
            <a:off x="5052075" y="2838041"/>
            <a:ext cx="3711498" cy="152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075" y="1526463"/>
            <a:ext cx="1625728" cy="121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61"/>
          <p:cNvPicPr preferRelativeResize="0"/>
          <p:nvPr/>
        </p:nvPicPr>
        <p:blipFill rotWithShape="1">
          <a:blip r:embed="rId5">
            <a:alphaModFix/>
          </a:blip>
          <a:srcRect b="7037" l="0" r="0" t="0"/>
          <a:stretch/>
        </p:blipFill>
        <p:spPr>
          <a:xfrm>
            <a:off x="6798653" y="1526463"/>
            <a:ext cx="1964920" cy="121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5"/>
          <p:cNvSpPr txBox="1"/>
          <p:nvPr>
            <p:ph type="title"/>
          </p:nvPr>
        </p:nvSpPr>
        <p:spPr>
          <a:xfrm>
            <a:off x="5354425" y="1910163"/>
            <a:ext cx="31257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Domain</a:t>
            </a:r>
            <a:endParaRPr/>
          </a:p>
        </p:txBody>
      </p:sp>
      <p:sp>
        <p:nvSpPr>
          <p:cNvPr id="427" name="Google Shape;427;p35"/>
          <p:cNvSpPr txBox="1"/>
          <p:nvPr>
            <p:ph idx="1" type="subTitle"/>
          </p:nvPr>
        </p:nvSpPr>
        <p:spPr>
          <a:xfrm>
            <a:off x="5354425" y="2512388"/>
            <a:ext cx="31257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who play and / or produce music.</a:t>
            </a:r>
            <a:endParaRPr/>
          </a:p>
        </p:txBody>
      </p:sp>
      <p:pic>
        <p:nvPicPr>
          <p:cNvPr id="428" name="Google Shape;428;p35"/>
          <p:cNvPicPr preferRelativeResize="0"/>
          <p:nvPr/>
        </p:nvPicPr>
        <p:blipFill rotWithShape="1">
          <a:blip r:embed="rId3">
            <a:alphaModFix/>
          </a:blip>
          <a:srcRect b="0" l="2987" r="0" t="0"/>
          <a:stretch/>
        </p:blipFill>
        <p:spPr>
          <a:xfrm>
            <a:off x="0" y="0"/>
            <a:ext cx="45833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p35"/>
          <p:cNvGrpSpPr/>
          <p:nvPr/>
        </p:nvGrpSpPr>
        <p:grpSpPr>
          <a:xfrm>
            <a:off x="5354425" y="1342863"/>
            <a:ext cx="3076359" cy="488498"/>
            <a:chOff x="5354425" y="941725"/>
            <a:chExt cx="3076359" cy="488498"/>
          </a:xfrm>
        </p:grpSpPr>
        <p:grpSp>
          <p:nvGrpSpPr>
            <p:cNvPr id="430" name="Google Shape;430;p35"/>
            <p:cNvGrpSpPr/>
            <p:nvPr/>
          </p:nvGrpSpPr>
          <p:grpSpPr>
            <a:xfrm>
              <a:off x="5354440" y="1010269"/>
              <a:ext cx="3076344" cy="377612"/>
              <a:chOff x="1007250" y="1359000"/>
              <a:chExt cx="2896200" cy="355500"/>
            </a:xfrm>
          </p:grpSpPr>
          <p:cxnSp>
            <p:nvCxnSpPr>
              <p:cNvPr id="431" name="Google Shape;431;p35"/>
              <p:cNvCxnSpPr/>
              <p:nvPr/>
            </p:nvCxnSpPr>
            <p:spPr>
              <a:xfrm>
                <a:off x="1007250" y="1714500"/>
                <a:ext cx="2896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2" name="Google Shape;432;p35"/>
              <p:cNvCxnSpPr/>
              <p:nvPr/>
            </p:nvCxnSpPr>
            <p:spPr>
              <a:xfrm>
                <a:off x="1007250" y="1596000"/>
                <a:ext cx="2896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3" name="Google Shape;433;p35"/>
              <p:cNvCxnSpPr/>
              <p:nvPr/>
            </p:nvCxnSpPr>
            <p:spPr>
              <a:xfrm>
                <a:off x="1007250" y="1477500"/>
                <a:ext cx="2896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4" name="Google Shape;434;p35"/>
              <p:cNvCxnSpPr/>
              <p:nvPr/>
            </p:nvCxnSpPr>
            <p:spPr>
              <a:xfrm>
                <a:off x="1007250" y="1359000"/>
                <a:ext cx="2896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435" name="Google Shape;435;p35"/>
            <p:cNvSpPr/>
            <p:nvPr/>
          </p:nvSpPr>
          <p:spPr>
            <a:xfrm>
              <a:off x="5569916" y="1010242"/>
              <a:ext cx="149419" cy="377653"/>
            </a:xfrm>
            <a:custGeom>
              <a:rect b="b" l="l" r="r" t="t"/>
              <a:pathLst>
                <a:path extrusionOk="0" h="29123" w="11527">
                  <a:moveTo>
                    <a:pt x="7986" y="1704"/>
                  </a:moveTo>
                  <a:cubicBezTo>
                    <a:pt x="8034" y="1704"/>
                    <a:pt x="8083" y="1707"/>
                    <a:pt x="8133" y="1711"/>
                  </a:cubicBezTo>
                  <a:cubicBezTo>
                    <a:pt x="10443" y="1938"/>
                    <a:pt x="8693" y="7164"/>
                    <a:pt x="6192" y="8784"/>
                  </a:cubicBezTo>
                  <a:lnTo>
                    <a:pt x="6192" y="8784"/>
                  </a:lnTo>
                  <a:cubicBezTo>
                    <a:pt x="6199" y="8760"/>
                    <a:pt x="5303" y="1704"/>
                    <a:pt x="7986" y="1704"/>
                  </a:cubicBezTo>
                  <a:close/>
                  <a:moveTo>
                    <a:pt x="7395" y="16082"/>
                  </a:moveTo>
                  <a:cubicBezTo>
                    <a:pt x="8002" y="16082"/>
                    <a:pt x="9383" y="16106"/>
                    <a:pt x="9705" y="18237"/>
                  </a:cubicBezTo>
                  <a:cubicBezTo>
                    <a:pt x="10026" y="20487"/>
                    <a:pt x="8121" y="21476"/>
                    <a:pt x="8121" y="21476"/>
                  </a:cubicBezTo>
                  <a:lnTo>
                    <a:pt x="7395" y="16082"/>
                  </a:lnTo>
                  <a:close/>
                  <a:moveTo>
                    <a:pt x="6073" y="11713"/>
                  </a:moveTo>
                  <a:lnTo>
                    <a:pt x="6526" y="14201"/>
                  </a:lnTo>
                  <a:cubicBezTo>
                    <a:pt x="5002" y="14594"/>
                    <a:pt x="3811" y="15642"/>
                    <a:pt x="3585" y="17237"/>
                  </a:cubicBezTo>
                  <a:cubicBezTo>
                    <a:pt x="3478" y="18023"/>
                    <a:pt x="3704" y="18773"/>
                    <a:pt x="4109" y="19428"/>
                  </a:cubicBezTo>
                  <a:cubicBezTo>
                    <a:pt x="4251" y="19678"/>
                    <a:pt x="4466" y="19904"/>
                    <a:pt x="4716" y="20071"/>
                  </a:cubicBezTo>
                  <a:cubicBezTo>
                    <a:pt x="4763" y="20095"/>
                    <a:pt x="5013" y="20190"/>
                    <a:pt x="5025" y="20214"/>
                  </a:cubicBezTo>
                  <a:cubicBezTo>
                    <a:pt x="3585" y="16463"/>
                    <a:pt x="6668" y="16165"/>
                    <a:pt x="6668" y="16165"/>
                  </a:cubicBezTo>
                  <a:lnTo>
                    <a:pt x="7478" y="21749"/>
                  </a:lnTo>
                  <a:cubicBezTo>
                    <a:pt x="7139" y="21798"/>
                    <a:pt x="6820" y="21819"/>
                    <a:pt x="6522" y="21819"/>
                  </a:cubicBezTo>
                  <a:cubicBezTo>
                    <a:pt x="4256" y="21819"/>
                    <a:pt x="3168" y="20583"/>
                    <a:pt x="3168" y="20583"/>
                  </a:cubicBezTo>
                  <a:cubicBezTo>
                    <a:pt x="1525" y="19202"/>
                    <a:pt x="1453" y="16987"/>
                    <a:pt x="2418" y="15344"/>
                  </a:cubicBezTo>
                  <a:cubicBezTo>
                    <a:pt x="3228" y="13999"/>
                    <a:pt x="6073" y="11713"/>
                    <a:pt x="6073" y="11713"/>
                  </a:cubicBezTo>
                  <a:close/>
                  <a:moveTo>
                    <a:pt x="8457" y="1"/>
                  </a:moveTo>
                  <a:cubicBezTo>
                    <a:pt x="7561" y="1"/>
                    <a:pt x="6831" y="540"/>
                    <a:pt x="6228" y="1795"/>
                  </a:cubicBezTo>
                  <a:cubicBezTo>
                    <a:pt x="4787" y="4843"/>
                    <a:pt x="5680" y="9069"/>
                    <a:pt x="5680" y="9069"/>
                  </a:cubicBezTo>
                  <a:cubicBezTo>
                    <a:pt x="5716" y="9200"/>
                    <a:pt x="4132" y="10331"/>
                    <a:pt x="3942" y="10510"/>
                  </a:cubicBezTo>
                  <a:cubicBezTo>
                    <a:pt x="3418" y="10974"/>
                    <a:pt x="2930" y="11463"/>
                    <a:pt x="2477" y="11986"/>
                  </a:cubicBezTo>
                  <a:cubicBezTo>
                    <a:pt x="1799" y="12784"/>
                    <a:pt x="1192" y="13677"/>
                    <a:pt x="858" y="14689"/>
                  </a:cubicBezTo>
                  <a:cubicBezTo>
                    <a:pt x="120" y="16951"/>
                    <a:pt x="1" y="19273"/>
                    <a:pt x="1846" y="20964"/>
                  </a:cubicBezTo>
                  <a:cubicBezTo>
                    <a:pt x="3273" y="22273"/>
                    <a:pt x="5238" y="22893"/>
                    <a:pt x="7184" y="22893"/>
                  </a:cubicBezTo>
                  <a:cubicBezTo>
                    <a:pt x="7203" y="22893"/>
                    <a:pt x="7221" y="22893"/>
                    <a:pt x="7240" y="22892"/>
                  </a:cubicBezTo>
                  <a:lnTo>
                    <a:pt x="7240" y="22892"/>
                  </a:lnTo>
                  <a:cubicBezTo>
                    <a:pt x="7419" y="23678"/>
                    <a:pt x="8038" y="27965"/>
                    <a:pt x="5740" y="28298"/>
                  </a:cubicBezTo>
                  <a:cubicBezTo>
                    <a:pt x="5404" y="28345"/>
                    <a:pt x="5121" y="28366"/>
                    <a:pt x="4882" y="28366"/>
                  </a:cubicBezTo>
                  <a:cubicBezTo>
                    <a:pt x="3501" y="28366"/>
                    <a:pt x="3597" y="27691"/>
                    <a:pt x="3597" y="27691"/>
                  </a:cubicBezTo>
                  <a:cubicBezTo>
                    <a:pt x="4704" y="27584"/>
                    <a:pt x="5180" y="26464"/>
                    <a:pt x="4882" y="25643"/>
                  </a:cubicBezTo>
                  <a:cubicBezTo>
                    <a:pt x="4654" y="25076"/>
                    <a:pt x="4041" y="24516"/>
                    <a:pt x="3300" y="24516"/>
                  </a:cubicBezTo>
                  <a:cubicBezTo>
                    <a:pt x="2998" y="24516"/>
                    <a:pt x="2674" y="24609"/>
                    <a:pt x="2346" y="24833"/>
                  </a:cubicBezTo>
                  <a:cubicBezTo>
                    <a:pt x="1094" y="25688"/>
                    <a:pt x="958" y="29122"/>
                    <a:pt x="4929" y="29122"/>
                  </a:cubicBezTo>
                  <a:cubicBezTo>
                    <a:pt x="4996" y="29122"/>
                    <a:pt x="5063" y="29121"/>
                    <a:pt x="5133" y="29119"/>
                  </a:cubicBezTo>
                  <a:cubicBezTo>
                    <a:pt x="9300" y="28977"/>
                    <a:pt x="7954" y="22690"/>
                    <a:pt x="7954" y="22690"/>
                  </a:cubicBezTo>
                  <a:cubicBezTo>
                    <a:pt x="8692" y="22642"/>
                    <a:pt x="11526" y="20380"/>
                    <a:pt x="11086" y="17570"/>
                  </a:cubicBezTo>
                  <a:cubicBezTo>
                    <a:pt x="10546" y="14070"/>
                    <a:pt x="7616" y="13938"/>
                    <a:pt x="7176" y="13938"/>
                  </a:cubicBezTo>
                  <a:cubicBezTo>
                    <a:pt x="7140" y="13938"/>
                    <a:pt x="7121" y="13939"/>
                    <a:pt x="7121" y="13939"/>
                  </a:cubicBezTo>
                  <a:lnTo>
                    <a:pt x="6609" y="10879"/>
                  </a:lnTo>
                  <a:cubicBezTo>
                    <a:pt x="7740" y="9915"/>
                    <a:pt x="9419" y="7724"/>
                    <a:pt x="10121" y="4188"/>
                  </a:cubicBezTo>
                  <a:cubicBezTo>
                    <a:pt x="10812" y="640"/>
                    <a:pt x="9085" y="80"/>
                    <a:pt x="9085" y="80"/>
                  </a:cubicBezTo>
                  <a:cubicBezTo>
                    <a:pt x="8867" y="28"/>
                    <a:pt x="8658" y="1"/>
                    <a:pt x="84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5988128" y="1188352"/>
              <a:ext cx="83359" cy="222183"/>
            </a:xfrm>
            <a:custGeom>
              <a:rect b="b" l="l" r="r" t="t"/>
              <a:pathLst>
                <a:path extrusionOk="0" h="14222" w="5335">
                  <a:moveTo>
                    <a:pt x="4679" y="0"/>
                  </a:moveTo>
                  <a:lnTo>
                    <a:pt x="4679" y="10525"/>
                  </a:lnTo>
                  <a:cubicBezTo>
                    <a:pt x="4373" y="10310"/>
                    <a:pt x="3965" y="10197"/>
                    <a:pt x="3511" y="10197"/>
                  </a:cubicBezTo>
                  <a:cubicBezTo>
                    <a:pt x="3012" y="10197"/>
                    <a:pt x="2459" y="10334"/>
                    <a:pt x="1929" y="10621"/>
                  </a:cubicBezTo>
                  <a:cubicBezTo>
                    <a:pt x="655" y="11311"/>
                    <a:pt x="0" y="12573"/>
                    <a:pt x="477" y="13454"/>
                  </a:cubicBezTo>
                  <a:cubicBezTo>
                    <a:pt x="749" y="13959"/>
                    <a:pt x="1331" y="14221"/>
                    <a:pt x="2015" y="14221"/>
                  </a:cubicBezTo>
                  <a:cubicBezTo>
                    <a:pt x="2526" y="14221"/>
                    <a:pt x="3093" y="14076"/>
                    <a:pt x="3632" y="13776"/>
                  </a:cubicBezTo>
                  <a:cubicBezTo>
                    <a:pt x="4215" y="13478"/>
                    <a:pt x="4620" y="13049"/>
                    <a:pt x="4977" y="12514"/>
                  </a:cubicBezTo>
                  <a:cubicBezTo>
                    <a:pt x="5334" y="11966"/>
                    <a:pt x="5322" y="11490"/>
                    <a:pt x="5322" y="10847"/>
                  </a:cubicBezTo>
                  <a:lnTo>
                    <a:pt x="5322" y="9644"/>
                  </a:lnTo>
                  <a:lnTo>
                    <a:pt x="5322" y="3584"/>
                  </a:lnTo>
                  <a:lnTo>
                    <a:pt x="5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6164216" y="1070998"/>
              <a:ext cx="271367" cy="231606"/>
            </a:xfrm>
            <a:custGeom>
              <a:rect b="b" l="l" r="r" t="t"/>
              <a:pathLst>
                <a:path extrusionOk="0" h="16394" w="19205">
                  <a:moveTo>
                    <a:pt x="5370" y="0"/>
                  </a:moveTo>
                  <a:lnTo>
                    <a:pt x="5370" y="2548"/>
                  </a:lnTo>
                  <a:lnTo>
                    <a:pt x="5370" y="12132"/>
                  </a:lnTo>
                  <a:cubicBezTo>
                    <a:pt x="5018" y="11887"/>
                    <a:pt x="4554" y="11762"/>
                    <a:pt x="4042" y="11762"/>
                  </a:cubicBezTo>
                  <a:cubicBezTo>
                    <a:pt x="3460" y="11762"/>
                    <a:pt x="2816" y="11923"/>
                    <a:pt x="2203" y="12252"/>
                  </a:cubicBezTo>
                  <a:cubicBezTo>
                    <a:pt x="738" y="13037"/>
                    <a:pt x="0" y="14514"/>
                    <a:pt x="548" y="15514"/>
                  </a:cubicBezTo>
                  <a:cubicBezTo>
                    <a:pt x="862" y="16095"/>
                    <a:pt x="1530" y="16393"/>
                    <a:pt x="2322" y="16393"/>
                  </a:cubicBezTo>
                  <a:cubicBezTo>
                    <a:pt x="2908" y="16393"/>
                    <a:pt x="3563" y="16229"/>
                    <a:pt x="4191" y="15895"/>
                  </a:cubicBezTo>
                  <a:cubicBezTo>
                    <a:pt x="4858" y="15538"/>
                    <a:pt x="5310" y="15050"/>
                    <a:pt x="5727" y="14430"/>
                  </a:cubicBezTo>
                  <a:cubicBezTo>
                    <a:pt x="6144" y="13799"/>
                    <a:pt x="6108" y="13240"/>
                    <a:pt x="6108" y="12502"/>
                  </a:cubicBezTo>
                  <a:lnTo>
                    <a:pt x="6108" y="11120"/>
                  </a:lnTo>
                  <a:lnTo>
                    <a:pt x="6108" y="4143"/>
                  </a:lnTo>
                  <a:lnTo>
                    <a:pt x="6108" y="2548"/>
                  </a:lnTo>
                  <a:lnTo>
                    <a:pt x="18431" y="2548"/>
                  </a:lnTo>
                  <a:lnTo>
                    <a:pt x="18431" y="12132"/>
                  </a:lnTo>
                  <a:cubicBezTo>
                    <a:pt x="18085" y="11887"/>
                    <a:pt x="17621" y="11762"/>
                    <a:pt x="17107" y="11762"/>
                  </a:cubicBezTo>
                  <a:cubicBezTo>
                    <a:pt x="16525" y="11762"/>
                    <a:pt x="15878" y="11923"/>
                    <a:pt x="15264" y="12252"/>
                  </a:cubicBezTo>
                  <a:cubicBezTo>
                    <a:pt x="13811" y="13037"/>
                    <a:pt x="13061" y="14514"/>
                    <a:pt x="13609" y="15514"/>
                  </a:cubicBezTo>
                  <a:cubicBezTo>
                    <a:pt x="13930" y="16095"/>
                    <a:pt x="14601" y="16393"/>
                    <a:pt x="15391" y="16393"/>
                  </a:cubicBezTo>
                  <a:cubicBezTo>
                    <a:pt x="15977" y="16393"/>
                    <a:pt x="16629" y="16229"/>
                    <a:pt x="17252" y="15895"/>
                  </a:cubicBezTo>
                  <a:cubicBezTo>
                    <a:pt x="17931" y="15538"/>
                    <a:pt x="18372" y="15050"/>
                    <a:pt x="18788" y="14430"/>
                  </a:cubicBezTo>
                  <a:cubicBezTo>
                    <a:pt x="19205" y="13799"/>
                    <a:pt x="19181" y="13240"/>
                    <a:pt x="19181" y="12502"/>
                  </a:cubicBezTo>
                  <a:cubicBezTo>
                    <a:pt x="19145" y="12049"/>
                    <a:pt x="19145" y="11585"/>
                    <a:pt x="19145" y="11120"/>
                  </a:cubicBezTo>
                  <a:lnTo>
                    <a:pt x="19145" y="4143"/>
                  </a:lnTo>
                  <a:lnTo>
                    <a:pt x="19145" y="2548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5812040" y="1080430"/>
              <a:ext cx="83359" cy="222183"/>
            </a:xfrm>
            <a:custGeom>
              <a:rect b="b" l="l" r="r" t="t"/>
              <a:pathLst>
                <a:path extrusionOk="0" h="14222" w="5335">
                  <a:moveTo>
                    <a:pt x="4679" y="0"/>
                  </a:moveTo>
                  <a:lnTo>
                    <a:pt x="4679" y="10525"/>
                  </a:lnTo>
                  <a:cubicBezTo>
                    <a:pt x="4373" y="10310"/>
                    <a:pt x="3965" y="10197"/>
                    <a:pt x="3511" y="10197"/>
                  </a:cubicBezTo>
                  <a:cubicBezTo>
                    <a:pt x="3012" y="10197"/>
                    <a:pt x="2459" y="10334"/>
                    <a:pt x="1929" y="10621"/>
                  </a:cubicBezTo>
                  <a:cubicBezTo>
                    <a:pt x="655" y="11311"/>
                    <a:pt x="0" y="12573"/>
                    <a:pt x="477" y="13454"/>
                  </a:cubicBezTo>
                  <a:cubicBezTo>
                    <a:pt x="749" y="13959"/>
                    <a:pt x="1331" y="14221"/>
                    <a:pt x="2015" y="14221"/>
                  </a:cubicBezTo>
                  <a:cubicBezTo>
                    <a:pt x="2526" y="14221"/>
                    <a:pt x="3093" y="14076"/>
                    <a:pt x="3632" y="13776"/>
                  </a:cubicBezTo>
                  <a:cubicBezTo>
                    <a:pt x="4215" y="13478"/>
                    <a:pt x="4620" y="13049"/>
                    <a:pt x="4977" y="12514"/>
                  </a:cubicBezTo>
                  <a:cubicBezTo>
                    <a:pt x="5334" y="11966"/>
                    <a:pt x="5322" y="11490"/>
                    <a:pt x="5322" y="10847"/>
                  </a:cubicBezTo>
                  <a:lnTo>
                    <a:pt x="5322" y="9644"/>
                  </a:lnTo>
                  <a:lnTo>
                    <a:pt x="5322" y="3584"/>
                  </a:lnTo>
                  <a:lnTo>
                    <a:pt x="5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6528307" y="941725"/>
              <a:ext cx="83385" cy="223433"/>
            </a:xfrm>
            <a:custGeom>
              <a:rect b="b" l="l" r="r" t="t"/>
              <a:pathLst>
                <a:path extrusionOk="0" h="13880" w="5180">
                  <a:moveTo>
                    <a:pt x="3989" y="10644"/>
                  </a:moveTo>
                  <a:cubicBezTo>
                    <a:pt x="4365" y="10644"/>
                    <a:pt x="4641" y="10748"/>
                    <a:pt x="4739" y="10955"/>
                  </a:cubicBezTo>
                  <a:cubicBezTo>
                    <a:pt x="4965" y="11419"/>
                    <a:pt x="4263" y="12229"/>
                    <a:pt x="3167" y="12764"/>
                  </a:cubicBezTo>
                  <a:cubicBezTo>
                    <a:pt x="2574" y="13058"/>
                    <a:pt x="1984" y="13208"/>
                    <a:pt x="1533" y="13208"/>
                  </a:cubicBezTo>
                  <a:cubicBezTo>
                    <a:pt x="1160" y="13208"/>
                    <a:pt x="882" y="13105"/>
                    <a:pt x="774" y="12895"/>
                  </a:cubicBezTo>
                  <a:cubicBezTo>
                    <a:pt x="548" y="12431"/>
                    <a:pt x="1250" y="11633"/>
                    <a:pt x="2346" y="11098"/>
                  </a:cubicBezTo>
                  <a:cubicBezTo>
                    <a:pt x="2948" y="10793"/>
                    <a:pt x="3540" y="10644"/>
                    <a:pt x="3989" y="10644"/>
                  </a:cubicBezTo>
                  <a:close/>
                  <a:moveTo>
                    <a:pt x="4548" y="1"/>
                  </a:moveTo>
                  <a:lnTo>
                    <a:pt x="4548" y="10264"/>
                  </a:lnTo>
                  <a:cubicBezTo>
                    <a:pt x="4256" y="10050"/>
                    <a:pt x="3862" y="9940"/>
                    <a:pt x="3423" y="9940"/>
                  </a:cubicBezTo>
                  <a:cubicBezTo>
                    <a:pt x="2934" y="9940"/>
                    <a:pt x="2390" y="10077"/>
                    <a:pt x="1869" y="10359"/>
                  </a:cubicBezTo>
                  <a:cubicBezTo>
                    <a:pt x="631" y="11038"/>
                    <a:pt x="0" y="12264"/>
                    <a:pt x="476" y="13133"/>
                  </a:cubicBezTo>
                  <a:cubicBezTo>
                    <a:pt x="745" y="13622"/>
                    <a:pt x="1319" y="13880"/>
                    <a:pt x="1992" y="13880"/>
                  </a:cubicBezTo>
                  <a:cubicBezTo>
                    <a:pt x="2484" y="13880"/>
                    <a:pt x="3030" y="13742"/>
                    <a:pt x="3548" y="13455"/>
                  </a:cubicBezTo>
                  <a:cubicBezTo>
                    <a:pt x="4525" y="12943"/>
                    <a:pt x="5096" y="12074"/>
                    <a:pt x="5096" y="11312"/>
                  </a:cubicBezTo>
                  <a:lnTo>
                    <a:pt x="5179" y="11312"/>
                  </a:lnTo>
                  <a:lnTo>
                    <a:pt x="5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6704422" y="1075082"/>
              <a:ext cx="83385" cy="223433"/>
            </a:xfrm>
            <a:custGeom>
              <a:rect b="b" l="l" r="r" t="t"/>
              <a:pathLst>
                <a:path extrusionOk="0" h="13880" w="5180">
                  <a:moveTo>
                    <a:pt x="3989" y="10644"/>
                  </a:moveTo>
                  <a:cubicBezTo>
                    <a:pt x="4365" y="10644"/>
                    <a:pt x="4641" y="10748"/>
                    <a:pt x="4739" y="10955"/>
                  </a:cubicBezTo>
                  <a:cubicBezTo>
                    <a:pt x="4965" y="11419"/>
                    <a:pt x="4263" y="12229"/>
                    <a:pt x="3167" y="12764"/>
                  </a:cubicBezTo>
                  <a:cubicBezTo>
                    <a:pt x="2574" y="13058"/>
                    <a:pt x="1984" y="13208"/>
                    <a:pt x="1533" y="13208"/>
                  </a:cubicBezTo>
                  <a:cubicBezTo>
                    <a:pt x="1160" y="13208"/>
                    <a:pt x="882" y="13105"/>
                    <a:pt x="774" y="12895"/>
                  </a:cubicBezTo>
                  <a:cubicBezTo>
                    <a:pt x="548" y="12431"/>
                    <a:pt x="1250" y="11633"/>
                    <a:pt x="2346" y="11098"/>
                  </a:cubicBezTo>
                  <a:cubicBezTo>
                    <a:pt x="2948" y="10793"/>
                    <a:pt x="3540" y="10644"/>
                    <a:pt x="3989" y="10644"/>
                  </a:cubicBezTo>
                  <a:close/>
                  <a:moveTo>
                    <a:pt x="4548" y="1"/>
                  </a:moveTo>
                  <a:lnTo>
                    <a:pt x="4548" y="10264"/>
                  </a:lnTo>
                  <a:cubicBezTo>
                    <a:pt x="4256" y="10050"/>
                    <a:pt x="3862" y="9940"/>
                    <a:pt x="3423" y="9940"/>
                  </a:cubicBezTo>
                  <a:cubicBezTo>
                    <a:pt x="2934" y="9940"/>
                    <a:pt x="2390" y="10077"/>
                    <a:pt x="1869" y="10359"/>
                  </a:cubicBezTo>
                  <a:cubicBezTo>
                    <a:pt x="631" y="11038"/>
                    <a:pt x="0" y="12264"/>
                    <a:pt x="476" y="13133"/>
                  </a:cubicBezTo>
                  <a:cubicBezTo>
                    <a:pt x="745" y="13622"/>
                    <a:pt x="1319" y="13880"/>
                    <a:pt x="1992" y="13880"/>
                  </a:cubicBezTo>
                  <a:cubicBezTo>
                    <a:pt x="2484" y="13880"/>
                    <a:pt x="3030" y="13742"/>
                    <a:pt x="3548" y="13455"/>
                  </a:cubicBezTo>
                  <a:cubicBezTo>
                    <a:pt x="4525" y="12943"/>
                    <a:pt x="5096" y="12074"/>
                    <a:pt x="5096" y="11312"/>
                  </a:cubicBezTo>
                  <a:lnTo>
                    <a:pt x="5179" y="11312"/>
                  </a:lnTo>
                  <a:lnTo>
                    <a:pt x="5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7062219" y="1198617"/>
              <a:ext cx="271367" cy="231606"/>
            </a:xfrm>
            <a:custGeom>
              <a:rect b="b" l="l" r="r" t="t"/>
              <a:pathLst>
                <a:path extrusionOk="0" h="16394" w="19205">
                  <a:moveTo>
                    <a:pt x="5370" y="0"/>
                  </a:moveTo>
                  <a:lnTo>
                    <a:pt x="5370" y="2548"/>
                  </a:lnTo>
                  <a:lnTo>
                    <a:pt x="5370" y="12132"/>
                  </a:lnTo>
                  <a:cubicBezTo>
                    <a:pt x="5018" y="11887"/>
                    <a:pt x="4554" y="11762"/>
                    <a:pt x="4042" y="11762"/>
                  </a:cubicBezTo>
                  <a:cubicBezTo>
                    <a:pt x="3460" y="11762"/>
                    <a:pt x="2816" y="11923"/>
                    <a:pt x="2203" y="12252"/>
                  </a:cubicBezTo>
                  <a:cubicBezTo>
                    <a:pt x="738" y="13037"/>
                    <a:pt x="0" y="14514"/>
                    <a:pt x="548" y="15514"/>
                  </a:cubicBezTo>
                  <a:cubicBezTo>
                    <a:pt x="862" y="16095"/>
                    <a:pt x="1530" y="16393"/>
                    <a:pt x="2322" y="16393"/>
                  </a:cubicBezTo>
                  <a:cubicBezTo>
                    <a:pt x="2908" y="16393"/>
                    <a:pt x="3563" y="16229"/>
                    <a:pt x="4191" y="15895"/>
                  </a:cubicBezTo>
                  <a:cubicBezTo>
                    <a:pt x="4858" y="15538"/>
                    <a:pt x="5310" y="15050"/>
                    <a:pt x="5727" y="14430"/>
                  </a:cubicBezTo>
                  <a:cubicBezTo>
                    <a:pt x="6144" y="13799"/>
                    <a:pt x="6108" y="13240"/>
                    <a:pt x="6108" y="12502"/>
                  </a:cubicBezTo>
                  <a:lnTo>
                    <a:pt x="6108" y="11120"/>
                  </a:lnTo>
                  <a:lnTo>
                    <a:pt x="6108" y="4143"/>
                  </a:lnTo>
                  <a:lnTo>
                    <a:pt x="6108" y="2548"/>
                  </a:lnTo>
                  <a:lnTo>
                    <a:pt x="18431" y="2548"/>
                  </a:lnTo>
                  <a:lnTo>
                    <a:pt x="18431" y="12132"/>
                  </a:lnTo>
                  <a:cubicBezTo>
                    <a:pt x="18085" y="11887"/>
                    <a:pt x="17621" y="11762"/>
                    <a:pt x="17107" y="11762"/>
                  </a:cubicBezTo>
                  <a:cubicBezTo>
                    <a:pt x="16525" y="11762"/>
                    <a:pt x="15878" y="11923"/>
                    <a:pt x="15264" y="12252"/>
                  </a:cubicBezTo>
                  <a:cubicBezTo>
                    <a:pt x="13811" y="13037"/>
                    <a:pt x="13061" y="14514"/>
                    <a:pt x="13609" y="15514"/>
                  </a:cubicBezTo>
                  <a:cubicBezTo>
                    <a:pt x="13930" y="16095"/>
                    <a:pt x="14601" y="16393"/>
                    <a:pt x="15391" y="16393"/>
                  </a:cubicBezTo>
                  <a:cubicBezTo>
                    <a:pt x="15977" y="16393"/>
                    <a:pt x="16629" y="16229"/>
                    <a:pt x="17252" y="15895"/>
                  </a:cubicBezTo>
                  <a:cubicBezTo>
                    <a:pt x="17931" y="15538"/>
                    <a:pt x="18372" y="15050"/>
                    <a:pt x="18788" y="14430"/>
                  </a:cubicBezTo>
                  <a:cubicBezTo>
                    <a:pt x="19205" y="13799"/>
                    <a:pt x="19181" y="13240"/>
                    <a:pt x="19181" y="12502"/>
                  </a:cubicBezTo>
                  <a:cubicBezTo>
                    <a:pt x="19145" y="12049"/>
                    <a:pt x="19145" y="11585"/>
                    <a:pt x="19145" y="11120"/>
                  </a:cubicBezTo>
                  <a:lnTo>
                    <a:pt x="19145" y="4143"/>
                  </a:lnTo>
                  <a:lnTo>
                    <a:pt x="19145" y="2548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42" name="Google Shape;442;p35"/>
            <p:cNvCxnSpPr/>
            <p:nvPr/>
          </p:nvCxnSpPr>
          <p:spPr>
            <a:xfrm>
              <a:off x="6976302" y="1010241"/>
              <a:ext cx="0" cy="3822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43" name="Google Shape;443;p35"/>
            <p:cNvSpPr/>
            <p:nvPr/>
          </p:nvSpPr>
          <p:spPr>
            <a:xfrm>
              <a:off x="7419485" y="1070996"/>
              <a:ext cx="271367" cy="231606"/>
            </a:xfrm>
            <a:custGeom>
              <a:rect b="b" l="l" r="r" t="t"/>
              <a:pathLst>
                <a:path extrusionOk="0" h="16394" w="19205">
                  <a:moveTo>
                    <a:pt x="5370" y="0"/>
                  </a:moveTo>
                  <a:lnTo>
                    <a:pt x="5370" y="2548"/>
                  </a:lnTo>
                  <a:lnTo>
                    <a:pt x="5370" y="12132"/>
                  </a:lnTo>
                  <a:cubicBezTo>
                    <a:pt x="5018" y="11887"/>
                    <a:pt x="4554" y="11762"/>
                    <a:pt x="4042" y="11762"/>
                  </a:cubicBezTo>
                  <a:cubicBezTo>
                    <a:pt x="3460" y="11762"/>
                    <a:pt x="2816" y="11923"/>
                    <a:pt x="2203" y="12252"/>
                  </a:cubicBezTo>
                  <a:cubicBezTo>
                    <a:pt x="738" y="13037"/>
                    <a:pt x="0" y="14514"/>
                    <a:pt x="548" y="15514"/>
                  </a:cubicBezTo>
                  <a:cubicBezTo>
                    <a:pt x="862" y="16095"/>
                    <a:pt x="1530" y="16393"/>
                    <a:pt x="2322" y="16393"/>
                  </a:cubicBezTo>
                  <a:cubicBezTo>
                    <a:pt x="2908" y="16393"/>
                    <a:pt x="3563" y="16229"/>
                    <a:pt x="4191" y="15895"/>
                  </a:cubicBezTo>
                  <a:cubicBezTo>
                    <a:pt x="4858" y="15538"/>
                    <a:pt x="5310" y="15050"/>
                    <a:pt x="5727" y="14430"/>
                  </a:cubicBezTo>
                  <a:cubicBezTo>
                    <a:pt x="6144" y="13799"/>
                    <a:pt x="6108" y="13240"/>
                    <a:pt x="6108" y="12502"/>
                  </a:cubicBezTo>
                  <a:lnTo>
                    <a:pt x="6108" y="11120"/>
                  </a:lnTo>
                  <a:lnTo>
                    <a:pt x="6108" y="4143"/>
                  </a:lnTo>
                  <a:lnTo>
                    <a:pt x="6108" y="2548"/>
                  </a:lnTo>
                  <a:lnTo>
                    <a:pt x="18431" y="2548"/>
                  </a:lnTo>
                  <a:lnTo>
                    <a:pt x="18431" y="12132"/>
                  </a:lnTo>
                  <a:cubicBezTo>
                    <a:pt x="18085" y="11887"/>
                    <a:pt x="17621" y="11762"/>
                    <a:pt x="17107" y="11762"/>
                  </a:cubicBezTo>
                  <a:cubicBezTo>
                    <a:pt x="16525" y="11762"/>
                    <a:pt x="15878" y="11923"/>
                    <a:pt x="15264" y="12252"/>
                  </a:cubicBezTo>
                  <a:cubicBezTo>
                    <a:pt x="13811" y="13037"/>
                    <a:pt x="13061" y="14514"/>
                    <a:pt x="13609" y="15514"/>
                  </a:cubicBezTo>
                  <a:cubicBezTo>
                    <a:pt x="13930" y="16095"/>
                    <a:pt x="14601" y="16393"/>
                    <a:pt x="15391" y="16393"/>
                  </a:cubicBezTo>
                  <a:cubicBezTo>
                    <a:pt x="15977" y="16393"/>
                    <a:pt x="16629" y="16229"/>
                    <a:pt x="17252" y="15895"/>
                  </a:cubicBezTo>
                  <a:cubicBezTo>
                    <a:pt x="17931" y="15538"/>
                    <a:pt x="18372" y="15050"/>
                    <a:pt x="18788" y="14430"/>
                  </a:cubicBezTo>
                  <a:cubicBezTo>
                    <a:pt x="19205" y="13799"/>
                    <a:pt x="19181" y="13240"/>
                    <a:pt x="19181" y="12502"/>
                  </a:cubicBezTo>
                  <a:cubicBezTo>
                    <a:pt x="19145" y="12049"/>
                    <a:pt x="19145" y="11585"/>
                    <a:pt x="19145" y="11120"/>
                  </a:cubicBezTo>
                  <a:lnTo>
                    <a:pt x="19145" y="4143"/>
                  </a:lnTo>
                  <a:lnTo>
                    <a:pt x="19145" y="2548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7828947" y="1203342"/>
              <a:ext cx="83359" cy="222183"/>
            </a:xfrm>
            <a:custGeom>
              <a:rect b="b" l="l" r="r" t="t"/>
              <a:pathLst>
                <a:path extrusionOk="0" h="14222" w="5335">
                  <a:moveTo>
                    <a:pt x="4679" y="0"/>
                  </a:moveTo>
                  <a:lnTo>
                    <a:pt x="4679" y="10525"/>
                  </a:lnTo>
                  <a:cubicBezTo>
                    <a:pt x="4373" y="10310"/>
                    <a:pt x="3965" y="10197"/>
                    <a:pt x="3511" y="10197"/>
                  </a:cubicBezTo>
                  <a:cubicBezTo>
                    <a:pt x="3012" y="10197"/>
                    <a:pt x="2459" y="10334"/>
                    <a:pt x="1929" y="10621"/>
                  </a:cubicBezTo>
                  <a:cubicBezTo>
                    <a:pt x="655" y="11311"/>
                    <a:pt x="0" y="12573"/>
                    <a:pt x="477" y="13454"/>
                  </a:cubicBezTo>
                  <a:cubicBezTo>
                    <a:pt x="749" y="13959"/>
                    <a:pt x="1331" y="14221"/>
                    <a:pt x="2015" y="14221"/>
                  </a:cubicBezTo>
                  <a:cubicBezTo>
                    <a:pt x="2526" y="14221"/>
                    <a:pt x="3093" y="14076"/>
                    <a:pt x="3632" y="13776"/>
                  </a:cubicBezTo>
                  <a:cubicBezTo>
                    <a:pt x="4215" y="13478"/>
                    <a:pt x="4620" y="13049"/>
                    <a:pt x="4977" y="12514"/>
                  </a:cubicBezTo>
                  <a:cubicBezTo>
                    <a:pt x="5334" y="11966"/>
                    <a:pt x="5322" y="11490"/>
                    <a:pt x="5322" y="10847"/>
                  </a:cubicBezTo>
                  <a:lnTo>
                    <a:pt x="5322" y="9644"/>
                  </a:lnTo>
                  <a:lnTo>
                    <a:pt x="5322" y="3584"/>
                  </a:lnTo>
                  <a:lnTo>
                    <a:pt x="5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045856" y="1068847"/>
              <a:ext cx="177734" cy="231613"/>
            </a:xfrm>
            <a:custGeom>
              <a:rect b="b" l="l" r="r" t="t"/>
              <a:pathLst>
                <a:path extrusionOk="0" h="14229" w="10919">
                  <a:moveTo>
                    <a:pt x="4680" y="0"/>
                  </a:moveTo>
                  <a:lnTo>
                    <a:pt x="4680" y="10525"/>
                  </a:lnTo>
                  <a:cubicBezTo>
                    <a:pt x="4376" y="10317"/>
                    <a:pt x="3971" y="10207"/>
                    <a:pt x="3521" y="10207"/>
                  </a:cubicBezTo>
                  <a:cubicBezTo>
                    <a:pt x="3020" y="10207"/>
                    <a:pt x="2463" y="10344"/>
                    <a:pt x="1930" y="10633"/>
                  </a:cubicBezTo>
                  <a:cubicBezTo>
                    <a:pt x="656" y="11311"/>
                    <a:pt x="1" y="12585"/>
                    <a:pt x="477" y="13454"/>
                  </a:cubicBezTo>
                  <a:cubicBezTo>
                    <a:pt x="752" y="13962"/>
                    <a:pt x="1339" y="14229"/>
                    <a:pt x="2029" y="14229"/>
                  </a:cubicBezTo>
                  <a:cubicBezTo>
                    <a:pt x="2536" y="14229"/>
                    <a:pt x="3098" y="14085"/>
                    <a:pt x="3632" y="13788"/>
                  </a:cubicBezTo>
                  <a:cubicBezTo>
                    <a:pt x="4216" y="13478"/>
                    <a:pt x="4609" y="13038"/>
                    <a:pt x="4966" y="12502"/>
                  </a:cubicBezTo>
                  <a:cubicBezTo>
                    <a:pt x="5323" y="11954"/>
                    <a:pt x="5311" y="11478"/>
                    <a:pt x="5311" y="10835"/>
                  </a:cubicBezTo>
                  <a:lnTo>
                    <a:pt x="5311" y="9632"/>
                  </a:lnTo>
                  <a:lnTo>
                    <a:pt x="5299" y="4084"/>
                  </a:lnTo>
                  <a:lnTo>
                    <a:pt x="5299" y="4084"/>
                  </a:lnTo>
                  <a:cubicBezTo>
                    <a:pt x="6585" y="4251"/>
                    <a:pt x="7288" y="5060"/>
                    <a:pt x="8454" y="6370"/>
                  </a:cubicBezTo>
                  <a:cubicBezTo>
                    <a:pt x="9752" y="7823"/>
                    <a:pt x="9502" y="12609"/>
                    <a:pt x="9502" y="12609"/>
                  </a:cubicBezTo>
                  <a:cubicBezTo>
                    <a:pt x="10895" y="8811"/>
                    <a:pt x="10919" y="4620"/>
                    <a:pt x="8038" y="3024"/>
                  </a:cubicBezTo>
                  <a:cubicBezTo>
                    <a:pt x="5895" y="1846"/>
                    <a:pt x="5418" y="762"/>
                    <a:pt x="5323" y="286"/>
                  </a:cubicBezTo>
                  <a:lnTo>
                    <a:pt x="5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46" name="Google Shape;446;p35"/>
            <p:cNvCxnSpPr/>
            <p:nvPr/>
          </p:nvCxnSpPr>
          <p:spPr>
            <a:xfrm>
              <a:off x="5354425" y="1010241"/>
              <a:ext cx="0" cy="382200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7" name="Google Shape;447;p35"/>
            <p:cNvCxnSpPr/>
            <p:nvPr/>
          </p:nvCxnSpPr>
          <p:spPr>
            <a:xfrm>
              <a:off x="8430725" y="1010241"/>
              <a:ext cx="0" cy="3822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8" name="Google Shape;448;p35"/>
            <p:cNvCxnSpPr/>
            <p:nvPr/>
          </p:nvCxnSpPr>
          <p:spPr>
            <a:xfrm>
              <a:off x="5446384" y="1010241"/>
              <a:ext cx="0" cy="3822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62"/>
          <p:cNvSpPr txBox="1"/>
          <p:nvPr>
            <p:ph idx="1" type="body"/>
          </p:nvPr>
        </p:nvSpPr>
        <p:spPr>
          <a:xfrm>
            <a:off x="713100" y="1082500"/>
            <a:ext cx="3809700" cy="38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Interviewer: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Ellie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Notetaker: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Amy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Location: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In-Person on Campus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Apparatus: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Google Docs [transcription]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Discussion Topics:</a:t>
            </a:r>
            <a:endParaRPr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How music plays a role in her life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Her experience as a live performer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Why she took a break from it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Sharing music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Music that she likes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Her own music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Motivations for her personal &amp; professional work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Seeking people outside of her domain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Frustrations with other music creators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Frustrations with teaching people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70" name="Google Shape;870;p62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Rachael’s Interview Details</a:t>
            </a:r>
            <a:endParaRPr/>
          </a:p>
        </p:txBody>
      </p:sp>
      <p:sp>
        <p:nvSpPr>
          <p:cNvPr id="871" name="Google Shape;871;p62"/>
          <p:cNvSpPr txBox="1"/>
          <p:nvPr>
            <p:ph idx="1" type="body"/>
          </p:nvPr>
        </p:nvSpPr>
        <p:spPr>
          <a:xfrm>
            <a:off x="5052075" y="1025025"/>
            <a:ext cx="4238400" cy="38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Artifacts: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72" name="Google Shape;87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075" y="1432575"/>
            <a:ext cx="1518899" cy="113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075" y="2720050"/>
            <a:ext cx="1518899" cy="113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1000" y="1432575"/>
            <a:ext cx="1518899" cy="113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1000" y="2773025"/>
            <a:ext cx="1518899" cy="1139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3"/>
          <p:cNvSpPr txBox="1"/>
          <p:nvPr>
            <p:ph idx="1" type="body"/>
          </p:nvPr>
        </p:nvSpPr>
        <p:spPr>
          <a:xfrm>
            <a:off x="713100" y="1082500"/>
            <a:ext cx="4238400" cy="38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Interviewer: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Leilenah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Notetaker: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Amy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Location: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Remote via Zoom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Apparatus: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Zoom, </a:t>
            </a: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Google Docs [transcription]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Discussion Topics:</a:t>
            </a:r>
            <a:endParaRPr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His background as a musician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Compensation for professional musicians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His guitar-focused YouTube channel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nature of his channel’s content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His assessment on why his channel is at its current state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His content vs the content of his contemporaries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The marketing techniques he uses to promote his channel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Collaborating with other music YouTubers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Music-related products that he wish existed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81" name="Google Shape;881;p63"/>
          <p:cNvSpPr txBox="1"/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Elliott’s Interview Details</a:t>
            </a:r>
            <a:endParaRPr/>
          </a:p>
        </p:txBody>
      </p:sp>
      <p:sp>
        <p:nvSpPr>
          <p:cNvPr id="882" name="Google Shape;882;p63"/>
          <p:cNvSpPr txBox="1"/>
          <p:nvPr>
            <p:ph idx="1" type="body"/>
          </p:nvPr>
        </p:nvSpPr>
        <p:spPr>
          <a:xfrm>
            <a:off x="5052075" y="1025025"/>
            <a:ext cx="4238400" cy="38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Artifacts: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83" name="Google Shape;88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525" y="3158000"/>
            <a:ext cx="1967974" cy="14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1525" y="1464775"/>
            <a:ext cx="1967967" cy="14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36"/>
          <p:cNvGrpSpPr/>
          <p:nvPr/>
        </p:nvGrpSpPr>
        <p:grpSpPr>
          <a:xfrm>
            <a:off x="4273024" y="2236988"/>
            <a:ext cx="585196" cy="813887"/>
            <a:chOff x="4273024" y="1703588"/>
            <a:chExt cx="585196" cy="813887"/>
          </a:xfrm>
        </p:grpSpPr>
        <p:sp>
          <p:nvSpPr>
            <p:cNvPr id="454" name="Google Shape;454;p36"/>
            <p:cNvSpPr/>
            <p:nvPr/>
          </p:nvSpPr>
          <p:spPr>
            <a:xfrm rot="-1800143">
              <a:off x="4414928" y="1735503"/>
              <a:ext cx="301389" cy="648337"/>
            </a:xfrm>
            <a:custGeom>
              <a:rect b="b" l="l" r="r" t="t"/>
              <a:pathLst>
                <a:path extrusionOk="0" h="32403" w="15063">
                  <a:moveTo>
                    <a:pt x="11228" y="1744"/>
                  </a:moveTo>
                  <a:cubicBezTo>
                    <a:pt x="11383" y="3458"/>
                    <a:pt x="10216" y="4458"/>
                    <a:pt x="9216" y="5566"/>
                  </a:cubicBezTo>
                  <a:cubicBezTo>
                    <a:pt x="9323" y="5232"/>
                    <a:pt x="9419" y="4923"/>
                    <a:pt x="9526" y="4613"/>
                  </a:cubicBezTo>
                  <a:cubicBezTo>
                    <a:pt x="9478" y="4577"/>
                    <a:pt x="9419" y="4566"/>
                    <a:pt x="9359" y="4530"/>
                  </a:cubicBezTo>
                  <a:cubicBezTo>
                    <a:pt x="9204" y="4875"/>
                    <a:pt x="9038" y="5220"/>
                    <a:pt x="8859" y="5590"/>
                  </a:cubicBezTo>
                  <a:cubicBezTo>
                    <a:pt x="8692" y="4054"/>
                    <a:pt x="10073" y="1744"/>
                    <a:pt x="11228" y="1744"/>
                  </a:cubicBezTo>
                  <a:close/>
                  <a:moveTo>
                    <a:pt x="5910" y="415"/>
                  </a:moveTo>
                  <a:cubicBezTo>
                    <a:pt x="6024" y="415"/>
                    <a:pt x="6134" y="436"/>
                    <a:pt x="6192" y="482"/>
                  </a:cubicBezTo>
                  <a:cubicBezTo>
                    <a:pt x="6883" y="1041"/>
                    <a:pt x="7275" y="1768"/>
                    <a:pt x="7311" y="2649"/>
                  </a:cubicBezTo>
                  <a:cubicBezTo>
                    <a:pt x="7323" y="3685"/>
                    <a:pt x="7311" y="4744"/>
                    <a:pt x="7311" y="5804"/>
                  </a:cubicBezTo>
                  <a:lnTo>
                    <a:pt x="7264" y="5804"/>
                  </a:lnTo>
                  <a:cubicBezTo>
                    <a:pt x="7013" y="4851"/>
                    <a:pt x="6763" y="3887"/>
                    <a:pt x="6502" y="2958"/>
                  </a:cubicBezTo>
                  <a:cubicBezTo>
                    <a:pt x="6502" y="2954"/>
                    <a:pt x="6492" y="2953"/>
                    <a:pt x="6475" y="2953"/>
                  </a:cubicBezTo>
                  <a:cubicBezTo>
                    <a:pt x="6441" y="2953"/>
                    <a:pt x="6375" y="2958"/>
                    <a:pt x="6287" y="2958"/>
                  </a:cubicBezTo>
                  <a:cubicBezTo>
                    <a:pt x="6490" y="3958"/>
                    <a:pt x="6680" y="4923"/>
                    <a:pt x="6894" y="5899"/>
                  </a:cubicBezTo>
                  <a:cubicBezTo>
                    <a:pt x="6847" y="5923"/>
                    <a:pt x="6787" y="5935"/>
                    <a:pt x="6740" y="5947"/>
                  </a:cubicBezTo>
                  <a:cubicBezTo>
                    <a:pt x="6251" y="4613"/>
                    <a:pt x="5716" y="3292"/>
                    <a:pt x="5251" y="1946"/>
                  </a:cubicBezTo>
                  <a:cubicBezTo>
                    <a:pt x="5073" y="1434"/>
                    <a:pt x="5073" y="839"/>
                    <a:pt x="5597" y="482"/>
                  </a:cubicBezTo>
                  <a:cubicBezTo>
                    <a:pt x="5664" y="439"/>
                    <a:pt x="5789" y="415"/>
                    <a:pt x="5910" y="415"/>
                  </a:cubicBezTo>
                  <a:close/>
                  <a:moveTo>
                    <a:pt x="1641" y="6523"/>
                  </a:moveTo>
                  <a:cubicBezTo>
                    <a:pt x="1790" y="6523"/>
                    <a:pt x="1938" y="6545"/>
                    <a:pt x="2072" y="6590"/>
                  </a:cubicBezTo>
                  <a:cubicBezTo>
                    <a:pt x="2930" y="6852"/>
                    <a:pt x="3763" y="7209"/>
                    <a:pt x="4620" y="7542"/>
                  </a:cubicBezTo>
                  <a:cubicBezTo>
                    <a:pt x="4620" y="7566"/>
                    <a:pt x="4597" y="7614"/>
                    <a:pt x="4585" y="7649"/>
                  </a:cubicBezTo>
                  <a:cubicBezTo>
                    <a:pt x="3965" y="7566"/>
                    <a:pt x="3334" y="7495"/>
                    <a:pt x="2692" y="7423"/>
                  </a:cubicBezTo>
                  <a:cubicBezTo>
                    <a:pt x="2680" y="7495"/>
                    <a:pt x="2680" y="7554"/>
                    <a:pt x="2668" y="7625"/>
                  </a:cubicBezTo>
                  <a:cubicBezTo>
                    <a:pt x="3192" y="7733"/>
                    <a:pt x="3704" y="7828"/>
                    <a:pt x="4358" y="7947"/>
                  </a:cubicBezTo>
                  <a:cubicBezTo>
                    <a:pt x="3681" y="8113"/>
                    <a:pt x="3034" y="8238"/>
                    <a:pt x="2406" y="8238"/>
                  </a:cubicBezTo>
                  <a:cubicBezTo>
                    <a:pt x="1907" y="8238"/>
                    <a:pt x="1421" y="8159"/>
                    <a:pt x="941" y="7959"/>
                  </a:cubicBezTo>
                  <a:cubicBezTo>
                    <a:pt x="691" y="7852"/>
                    <a:pt x="334" y="7471"/>
                    <a:pt x="370" y="7328"/>
                  </a:cubicBezTo>
                  <a:cubicBezTo>
                    <a:pt x="465" y="7054"/>
                    <a:pt x="763" y="6768"/>
                    <a:pt x="1048" y="6649"/>
                  </a:cubicBezTo>
                  <a:cubicBezTo>
                    <a:pt x="1222" y="6566"/>
                    <a:pt x="1432" y="6523"/>
                    <a:pt x="1641" y="6523"/>
                  </a:cubicBezTo>
                  <a:close/>
                  <a:moveTo>
                    <a:pt x="13606" y="4915"/>
                  </a:moveTo>
                  <a:cubicBezTo>
                    <a:pt x="14058" y="4915"/>
                    <a:pt x="14471" y="5095"/>
                    <a:pt x="14622" y="5387"/>
                  </a:cubicBezTo>
                  <a:cubicBezTo>
                    <a:pt x="14812" y="5768"/>
                    <a:pt x="14574" y="6352"/>
                    <a:pt x="14002" y="6733"/>
                  </a:cubicBezTo>
                  <a:cubicBezTo>
                    <a:pt x="13014" y="7435"/>
                    <a:pt x="11859" y="7780"/>
                    <a:pt x="10704" y="8078"/>
                  </a:cubicBezTo>
                  <a:cubicBezTo>
                    <a:pt x="10419" y="8137"/>
                    <a:pt x="10157" y="8209"/>
                    <a:pt x="9883" y="8268"/>
                  </a:cubicBezTo>
                  <a:cubicBezTo>
                    <a:pt x="9859" y="8245"/>
                    <a:pt x="9835" y="8209"/>
                    <a:pt x="9823" y="8185"/>
                  </a:cubicBezTo>
                  <a:cubicBezTo>
                    <a:pt x="10573" y="7590"/>
                    <a:pt x="11312" y="6994"/>
                    <a:pt x="12062" y="6375"/>
                  </a:cubicBezTo>
                  <a:cubicBezTo>
                    <a:pt x="12026" y="6340"/>
                    <a:pt x="12002" y="6304"/>
                    <a:pt x="11966" y="6256"/>
                  </a:cubicBezTo>
                  <a:cubicBezTo>
                    <a:pt x="11240" y="6494"/>
                    <a:pt x="10764" y="7125"/>
                    <a:pt x="10133" y="7542"/>
                  </a:cubicBezTo>
                  <a:cubicBezTo>
                    <a:pt x="10550" y="6697"/>
                    <a:pt x="12252" y="5232"/>
                    <a:pt x="13133" y="4982"/>
                  </a:cubicBezTo>
                  <a:cubicBezTo>
                    <a:pt x="13289" y="4936"/>
                    <a:pt x="13450" y="4915"/>
                    <a:pt x="13606" y="4915"/>
                  </a:cubicBezTo>
                  <a:close/>
                  <a:moveTo>
                    <a:pt x="4701" y="9128"/>
                  </a:moveTo>
                  <a:cubicBezTo>
                    <a:pt x="5296" y="9128"/>
                    <a:pt x="5801" y="9511"/>
                    <a:pt x="6168" y="10245"/>
                  </a:cubicBezTo>
                  <a:cubicBezTo>
                    <a:pt x="5763" y="9995"/>
                    <a:pt x="5359" y="9745"/>
                    <a:pt x="4978" y="9507"/>
                  </a:cubicBezTo>
                  <a:cubicBezTo>
                    <a:pt x="4942" y="9554"/>
                    <a:pt x="4906" y="9578"/>
                    <a:pt x="4882" y="9626"/>
                  </a:cubicBezTo>
                  <a:cubicBezTo>
                    <a:pt x="5180" y="9864"/>
                    <a:pt x="5478" y="10102"/>
                    <a:pt x="5787" y="10340"/>
                  </a:cubicBezTo>
                  <a:lnTo>
                    <a:pt x="5704" y="10423"/>
                  </a:lnTo>
                  <a:cubicBezTo>
                    <a:pt x="5239" y="10054"/>
                    <a:pt x="4632" y="9828"/>
                    <a:pt x="4454" y="9149"/>
                  </a:cubicBezTo>
                  <a:cubicBezTo>
                    <a:pt x="4538" y="9135"/>
                    <a:pt x="4620" y="9128"/>
                    <a:pt x="4701" y="9128"/>
                  </a:cubicBezTo>
                  <a:close/>
                  <a:moveTo>
                    <a:pt x="2526" y="10260"/>
                  </a:moveTo>
                  <a:cubicBezTo>
                    <a:pt x="2683" y="10260"/>
                    <a:pt x="2835" y="10274"/>
                    <a:pt x="2977" y="10304"/>
                  </a:cubicBezTo>
                  <a:cubicBezTo>
                    <a:pt x="3787" y="10519"/>
                    <a:pt x="4537" y="10876"/>
                    <a:pt x="5335" y="11162"/>
                  </a:cubicBezTo>
                  <a:cubicBezTo>
                    <a:pt x="5311" y="11221"/>
                    <a:pt x="5299" y="11257"/>
                    <a:pt x="5287" y="11304"/>
                  </a:cubicBezTo>
                  <a:cubicBezTo>
                    <a:pt x="4835" y="11257"/>
                    <a:pt x="4406" y="11221"/>
                    <a:pt x="3942" y="11138"/>
                  </a:cubicBezTo>
                  <a:cubicBezTo>
                    <a:pt x="3930" y="11197"/>
                    <a:pt x="3930" y="11257"/>
                    <a:pt x="3918" y="11316"/>
                  </a:cubicBezTo>
                  <a:cubicBezTo>
                    <a:pt x="4454" y="11435"/>
                    <a:pt x="4978" y="11543"/>
                    <a:pt x="5489" y="11650"/>
                  </a:cubicBezTo>
                  <a:cubicBezTo>
                    <a:pt x="4712" y="11777"/>
                    <a:pt x="3939" y="11983"/>
                    <a:pt x="3165" y="11983"/>
                  </a:cubicBezTo>
                  <a:cubicBezTo>
                    <a:pt x="2777" y="11983"/>
                    <a:pt x="2390" y="11932"/>
                    <a:pt x="2001" y="11793"/>
                  </a:cubicBezTo>
                  <a:cubicBezTo>
                    <a:pt x="1799" y="11721"/>
                    <a:pt x="1596" y="11697"/>
                    <a:pt x="1441" y="11566"/>
                  </a:cubicBezTo>
                  <a:cubicBezTo>
                    <a:pt x="1251" y="11424"/>
                    <a:pt x="953" y="11174"/>
                    <a:pt x="989" y="11019"/>
                  </a:cubicBezTo>
                  <a:cubicBezTo>
                    <a:pt x="1048" y="10781"/>
                    <a:pt x="1298" y="10459"/>
                    <a:pt x="1525" y="10400"/>
                  </a:cubicBezTo>
                  <a:cubicBezTo>
                    <a:pt x="1847" y="10319"/>
                    <a:pt x="2197" y="10260"/>
                    <a:pt x="2526" y="10260"/>
                  </a:cubicBezTo>
                  <a:close/>
                  <a:moveTo>
                    <a:pt x="13339" y="9487"/>
                  </a:moveTo>
                  <a:cubicBezTo>
                    <a:pt x="13390" y="9487"/>
                    <a:pt x="13441" y="9490"/>
                    <a:pt x="13490" y="9495"/>
                  </a:cubicBezTo>
                  <a:cubicBezTo>
                    <a:pt x="13883" y="9530"/>
                    <a:pt x="14348" y="9626"/>
                    <a:pt x="14395" y="10042"/>
                  </a:cubicBezTo>
                  <a:cubicBezTo>
                    <a:pt x="14407" y="10328"/>
                    <a:pt x="14157" y="10745"/>
                    <a:pt x="13907" y="10935"/>
                  </a:cubicBezTo>
                  <a:cubicBezTo>
                    <a:pt x="13550" y="11197"/>
                    <a:pt x="13086" y="11376"/>
                    <a:pt x="12657" y="11519"/>
                  </a:cubicBezTo>
                  <a:cubicBezTo>
                    <a:pt x="11907" y="11757"/>
                    <a:pt x="11145" y="11936"/>
                    <a:pt x="10407" y="12138"/>
                  </a:cubicBezTo>
                  <a:cubicBezTo>
                    <a:pt x="10395" y="12114"/>
                    <a:pt x="10359" y="12066"/>
                    <a:pt x="10347" y="12031"/>
                  </a:cubicBezTo>
                  <a:cubicBezTo>
                    <a:pt x="10883" y="11590"/>
                    <a:pt x="11431" y="11138"/>
                    <a:pt x="11966" y="10697"/>
                  </a:cubicBezTo>
                  <a:lnTo>
                    <a:pt x="11836" y="10519"/>
                  </a:lnTo>
                  <a:cubicBezTo>
                    <a:pt x="11252" y="10959"/>
                    <a:pt x="10657" y="11412"/>
                    <a:pt x="10109" y="11828"/>
                  </a:cubicBezTo>
                  <a:cubicBezTo>
                    <a:pt x="10532" y="10789"/>
                    <a:pt x="12137" y="9487"/>
                    <a:pt x="13339" y="9487"/>
                  </a:cubicBezTo>
                  <a:close/>
                  <a:moveTo>
                    <a:pt x="1675" y="14036"/>
                  </a:moveTo>
                  <a:cubicBezTo>
                    <a:pt x="2776" y="14036"/>
                    <a:pt x="3809" y="14370"/>
                    <a:pt x="4811" y="14876"/>
                  </a:cubicBezTo>
                  <a:lnTo>
                    <a:pt x="2799" y="14876"/>
                  </a:lnTo>
                  <a:cubicBezTo>
                    <a:pt x="2799" y="14912"/>
                    <a:pt x="2787" y="14948"/>
                    <a:pt x="2787" y="14984"/>
                  </a:cubicBezTo>
                  <a:cubicBezTo>
                    <a:pt x="3454" y="15055"/>
                    <a:pt x="4144" y="15126"/>
                    <a:pt x="4811" y="15210"/>
                  </a:cubicBezTo>
                  <a:lnTo>
                    <a:pt x="4811" y="15412"/>
                  </a:lnTo>
                  <a:cubicBezTo>
                    <a:pt x="3811" y="15484"/>
                    <a:pt x="2811" y="15591"/>
                    <a:pt x="1799" y="15626"/>
                  </a:cubicBezTo>
                  <a:cubicBezTo>
                    <a:pt x="1786" y="15627"/>
                    <a:pt x="1774" y="15627"/>
                    <a:pt x="1762" y="15627"/>
                  </a:cubicBezTo>
                  <a:cubicBezTo>
                    <a:pt x="1437" y="15627"/>
                    <a:pt x="1072" y="15478"/>
                    <a:pt x="763" y="15341"/>
                  </a:cubicBezTo>
                  <a:cubicBezTo>
                    <a:pt x="251" y="15103"/>
                    <a:pt x="215" y="14650"/>
                    <a:pt x="667" y="14329"/>
                  </a:cubicBezTo>
                  <a:cubicBezTo>
                    <a:pt x="882" y="14174"/>
                    <a:pt x="1144" y="14055"/>
                    <a:pt x="1406" y="14043"/>
                  </a:cubicBezTo>
                  <a:cubicBezTo>
                    <a:pt x="1496" y="14038"/>
                    <a:pt x="1585" y="14036"/>
                    <a:pt x="1675" y="14036"/>
                  </a:cubicBezTo>
                  <a:close/>
                  <a:moveTo>
                    <a:pt x="12562" y="13817"/>
                  </a:moveTo>
                  <a:cubicBezTo>
                    <a:pt x="12800" y="13817"/>
                    <a:pt x="13145" y="13936"/>
                    <a:pt x="13252" y="14114"/>
                  </a:cubicBezTo>
                  <a:cubicBezTo>
                    <a:pt x="13348" y="14281"/>
                    <a:pt x="13252" y="14626"/>
                    <a:pt x="13157" y="14841"/>
                  </a:cubicBezTo>
                  <a:cubicBezTo>
                    <a:pt x="13098" y="15019"/>
                    <a:pt x="12931" y="15186"/>
                    <a:pt x="12764" y="15293"/>
                  </a:cubicBezTo>
                  <a:cubicBezTo>
                    <a:pt x="11895" y="15876"/>
                    <a:pt x="10883" y="16031"/>
                    <a:pt x="9835" y="16174"/>
                  </a:cubicBezTo>
                  <a:cubicBezTo>
                    <a:pt x="10383" y="15734"/>
                    <a:pt x="10931" y="15293"/>
                    <a:pt x="11478" y="14864"/>
                  </a:cubicBezTo>
                  <a:cubicBezTo>
                    <a:pt x="11431" y="14817"/>
                    <a:pt x="11383" y="14757"/>
                    <a:pt x="11347" y="14698"/>
                  </a:cubicBezTo>
                  <a:cubicBezTo>
                    <a:pt x="10823" y="15091"/>
                    <a:pt x="10300" y="15472"/>
                    <a:pt x="9764" y="15829"/>
                  </a:cubicBezTo>
                  <a:lnTo>
                    <a:pt x="9645" y="15710"/>
                  </a:lnTo>
                  <a:cubicBezTo>
                    <a:pt x="9990" y="15365"/>
                    <a:pt x="10335" y="14995"/>
                    <a:pt x="10704" y="14686"/>
                  </a:cubicBezTo>
                  <a:cubicBezTo>
                    <a:pt x="11240" y="14233"/>
                    <a:pt x="11824" y="13817"/>
                    <a:pt x="12562" y="13817"/>
                  </a:cubicBezTo>
                  <a:close/>
                  <a:moveTo>
                    <a:pt x="2214" y="17234"/>
                  </a:moveTo>
                  <a:cubicBezTo>
                    <a:pt x="3241" y="17234"/>
                    <a:pt x="4149" y="17713"/>
                    <a:pt x="5049" y="18210"/>
                  </a:cubicBezTo>
                  <a:cubicBezTo>
                    <a:pt x="5192" y="18305"/>
                    <a:pt x="5335" y="18389"/>
                    <a:pt x="5525" y="18508"/>
                  </a:cubicBezTo>
                  <a:cubicBezTo>
                    <a:pt x="4942" y="18460"/>
                    <a:pt x="4442" y="18436"/>
                    <a:pt x="3942" y="18377"/>
                  </a:cubicBezTo>
                  <a:cubicBezTo>
                    <a:pt x="3942" y="18436"/>
                    <a:pt x="3930" y="18508"/>
                    <a:pt x="3930" y="18567"/>
                  </a:cubicBezTo>
                  <a:cubicBezTo>
                    <a:pt x="4323" y="18627"/>
                    <a:pt x="4704" y="18674"/>
                    <a:pt x="5097" y="18734"/>
                  </a:cubicBezTo>
                  <a:cubicBezTo>
                    <a:pt x="4484" y="18959"/>
                    <a:pt x="3875" y="19060"/>
                    <a:pt x="3265" y="19060"/>
                  </a:cubicBezTo>
                  <a:cubicBezTo>
                    <a:pt x="2845" y="19060"/>
                    <a:pt x="2424" y="19012"/>
                    <a:pt x="2001" y="18924"/>
                  </a:cubicBezTo>
                  <a:cubicBezTo>
                    <a:pt x="1775" y="18877"/>
                    <a:pt x="1549" y="18722"/>
                    <a:pt x="1358" y="18567"/>
                  </a:cubicBezTo>
                  <a:cubicBezTo>
                    <a:pt x="1072" y="18365"/>
                    <a:pt x="787" y="18067"/>
                    <a:pt x="1013" y="17734"/>
                  </a:cubicBezTo>
                  <a:cubicBezTo>
                    <a:pt x="1179" y="17496"/>
                    <a:pt x="1525" y="17305"/>
                    <a:pt x="1822" y="17258"/>
                  </a:cubicBezTo>
                  <a:cubicBezTo>
                    <a:pt x="1955" y="17242"/>
                    <a:pt x="2085" y="17234"/>
                    <a:pt x="2214" y="17234"/>
                  </a:cubicBezTo>
                  <a:close/>
                  <a:moveTo>
                    <a:pt x="13046" y="17330"/>
                  </a:moveTo>
                  <a:cubicBezTo>
                    <a:pt x="13447" y="17330"/>
                    <a:pt x="13877" y="17552"/>
                    <a:pt x="13955" y="17805"/>
                  </a:cubicBezTo>
                  <a:cubicBezTo>
                    <a:pt x="14098" y="18282"/>
                    <a:pt x="13943" y="18734"/>
                    <a:pt x="13383" y="18960"/>
                  </a:cubicBezTo>
                  <a:cubicBezTo>
                    <a:pt x="12514" y="19294"/>
                    <a:pt x="11609" y="19508"/>
                    <a:pt x="10716" y="19758"/>
                  </a:cubicBezTo>
                  <a:cubicBezTo>
                    <a:pt x="10347" y="19877"/>
                    <a:pt x="9954" y="19948"/>
                    <a:pt x="9573" y="20044"/>
                  </a:cubicBezTo>
                  <a:cubicBezTo>
                    <a:pt x="9561" y="20008"/>
                    <a:pt x="9561" y="19996"/>
                    <a:pt x="9538" y="19984"/>
                  </a:cubicBezTo>
                  <a:cubicBezTo>
                    <a:pt x="10133" y="19579"/>
                    <a:pt x="10728" y="19175"/>
                    <a:pt x="11359" y="18758"/>
                  </a:cubicBezTo>
                  <a:cubicBezTo>
                    <a:pt x="11324" y="18710"/>
                    <a:pt x="11300" y="18663"/>
                    <a:pt x="11264" y="18615"/>
                  </a:cubicBezTo>
                  <a:cubicBezTo>
                    <a:pt x="10657" y="18972"/>
                    <a:pt x="10061" y="19329"/>
                    <a:pt x="9419" y="19710"/>
                  </a:cubicBezTo>
                  <a:cubicBezTo>
                    <a:pt x="9835" y="18924"/>
                    <a:pt x="10454" y="18377"/>
                    <a:pt x="11169" y="17972"/>
                  </a:cubicBezTo>
                  <a:cubicBezTo>
                    <a:pt x="11657" y="17686"/>
                    <a:pt x="12240" y="17531"/>
                    <a:pt x="12788" y="17365"/>
                  </a:cubicBezTo>
                  <a:cubicBezTo>
                    <a:pt x="12870" y="17341"/>
                    <a:pt x="12957" y="17330"/>
                    <a:pt x="13046" y="17330"/>
                  </a:cubicBezTo>
                  <a:close/>
                  <a:moveTo>
                    <a:pt x="5728" y="20234"/>
                  </a:moveTo>
                  <a:lnTo>
                    <a:pt x="5728" y="20234"/>
                  </a:lnTo>
                  <a:cubicBezTo>
                    <a:pt x="6347" y="20901"/>
                    <a:pt x="6228" y="21699"/>
                    <a:pt x="6323" y="22592"/>
                  </a:cubicBezTo>
                  <a:lnTo>
                    <a:pt x="6001" y="21937"/>
                  </a:lnTo>
                  <a:cubicBezTo>
                    <a:pt x="5966" y="21937"/>
                    <a:pt x="5918" y="21949"/>
                    <a:pt x="5894" y="21961"/>
                  </a:cubicBezTo>
                  <a:cubicBezTo>
                    <a:pt x="5918" y="22294"/>
                    <a:pt x="5966" y="22615"/>
                    <a:pt x="6013" y="23008"/>
                  </a:cubicBezTo>
                  <a:cubicBezTo>
                    <a:pt x="5335" y="22080"/>
                    <a:pt x="5180" y="20818"/>
                    <a:pt x="5728" y="20234"/>
                  </a:cubicBezTo>
                  <a:close/>
                  <a:moveTo>
                    <a:pt x="12638" y="21900"/>
                  </a:moveTo>
                  <a:cubicBezTo>
                    <a:pt x="12664" y="21900"/>
                    <a:pt x="12690" y="21901"/>
                    <a:pt x="12717" y="21901"/>
                  </a:cubicBezTo>
                  <a:cubicBezTo>
                    <a:pt x="12907" y="21901"/>
                    <a:pt x="13133" y="21972"/>
                    <a:pt x="13264" y="22092"/>
                  </a:cubicBezTo>
                  <a:cubicBezTo>
                    <a:pt x="13455" y="22294"/>
                    <a:pt x="13729" y="22556"/>
                    <a:pt x="13729" y="22782"/>
                  </a:cubicBezTo>
                  <a:cubicBezTo>
                    <a:pt x="13705" y="23020"/>
                    <a:pt x="13455" y="23330"/>
                    <a:pt x="13229" y="23449"/>
                  </a:cubicBezTo>
                  <a:cubicBezTo>
                    <a:pt x="12692" y="23717"/>
                    <a:pt x="12138" y="23823"/>
                    <a:pt x="11576" y="23823"/>
                  </a:cubicBezTo>
                  <a:cubicBezTo>
                    <a:pt x="10990" y="23823"/>
                    <a:pt x="10395" y="23708"/>
                    <a:pt x="9800" y="23544"/>
                  </a:cubicBezTo>
                  <a:cubicBezTo>
                    <a:pt x="10335" y="23365"/>
                    <a:pt x="10871" y="23187"/>
                    <a:pt x="11419" y="22996"/>
                  </a:cubicBezTo>
                  <a:lnTo>
                    <a:pt x="11371" y="22830"/>
                  </a:lnTo>
                  <a:cubicBezTo>
                    <a:pt x="10764" y="22973"/>
                    <a:pt x="10169" y="23139"/>
                    <a:pt x="9419" y="23330"/>
                  </a:cubicBezTo>
                  <a:cubicBezTo>
                    <a:pt x="10433" y="22444"/>
                    <a:pt x="11424" y="21900"/>
                    <a:pt x="12638" y="21900"/>
                  </a:cubicBezTo>
                  <a:close/>
                  <a:moveTo>
                    <a:pt x="1848" y="21180"/>
                  </a:moveTo>
                  <a:cubicBezTo>
                    <a:pt x="2003" y="21180"/>
                    <a:pt x="2158" y="21204"/>
                    <a:pt x="2299" y="21258"/>
                  </a:cubicBezTo>
                  <a:cubicBezTo>
                    <a:pt x="3334" y="21699"/>
                    <a:pt x="4156" y="22389"/>
                    <a:pt x="4751" y="23365"/>
                  </a:cubicBezTo>
                  <a:cubicBezTo>
                    <a:pt x="4105" y="23032"/>
                    <a:pt x="3476" y="22647"/>
                    <a:pt x="2733" y="22647"/>
                  </a:cubicBezTo>
                  <a:cubicBezTo>
                    <a:pt x="2600" y="22647"/>
                    <a:pt x="2463" y="22660"/>
                    <a:pt x="2322" y="22687"/>
                  </a:cubicBezTo>
                  <a:lnTo>
                    <a:pt x="4823" y="23758"/>
                  </a:lnTo>
                  <a:cubicBezTo>
                    <a:pt x="4811" y="23806"/>
                    <a:pt x="4775" y="23866"/>
                    <a:pt x="4763" y="23925"/>
                  </a:cubicBezTo>
                  <a:cubicBezTo>
                    <a:pt x="3989" y="23758"/>
                    <a:pt x="3192" y="23639"/>
                    <a:pt x="2430" y="23389"/>
                  </a:cubicBezTo>
                  <a:cubicBezTo>
                    <a:pt x="1965" y="23246"/>
                    <a:pt x="1501" y="22961"/>
                    <a:pt x="1156" y="22615"/>
                  </a:cubicBezTo>
                  <a:cubicBezTo>
                    <a:pt x="584" y="22056"/>
                    <a:pt x="822" y="21365"/>
                    <a:pt x="1608" y="21199"/>
                  </a:cubicBezTo>
                  <a:cubicBezTo>
                    <a:pt x="1686" y="21186"/>
                    <a:pt x="1767" y="21180"/>
                    <a:pt x="1848" y="21180"/>
                  </a:cubicBezTo>
                  <a:close/>
                  <a:moveTo>
                    <a:pt x="5847" y="0"/>
                  </a:moveTo>
                  <a:cubicBezTo>
                    <a:pt x="5755" y="0"/>
                    <a:pt x="5656" y="20"/>
                    <a:pt x="5549" y="65"/>
                  </a:cubicBezTo>
                  <a:cubicBezTo>
                    <a:pt x="5120" y="256"/>
                    <a:pt x="4835" y="637"/>
                    <a:pt x="4835" y="1125"/>
                  </a:cubicBezTo>
                  <a:cubicBezTo>
                    <a:pt x="4858" y="1565"/>
                    <a:pt x="4835" y="2065"/>
                    <a:pt x="5001" y="2458"/>
                  </a:cubicBezTo>
                  <a:cubicBezTo>
                    <a:pt x="5501" y="3744"/>
                    <a:pt x="6073" y="5006"/>
                    <a:pt x="6644" y="6268"/>
                  </a:cubicBezTo>
                  <a:cubicBezTo>
                    <a:pt x="6966" y="7006"/>
                    <a:pt x="7264" y="7745"/>
                    <a:pt x="7252" y="8637"/>
                  </a:cubicBezTo>
                  <a:cubicBezTo>
                    <a:pt x="6597" y="8328"/>
                    <a:pt x="6001" y="8042"/>
                    <a:pt x="5406" y="7780"/>
                  </a:cubicBezTo>
                  <a:cubicBezTo>
                    <a:pt x="4299" y="7280"/>
                    <a:pt x="3227" y="6744"/>
                    <a:pt x="2120" y="6328"/>
                  </a:cubicBezTo>
                  <a:cubicBezTo>
                    <a:pt x="1896" y="6249"/>
                    <a:pt x="1680" y="6212"/>
                    <a:pt x="1476" y="6212"/>
                  </a:cubicBezTo>
                  <a:cubicBezTo>
                    <a:pt x="845" y="6212"/>
                    <a:pt x="324" y="6568"/>
                    <a:pt x="1" y="7161"/>
                  </a:cubicBezTo>
                  <a:lnTo>
                    <a:pt x="1" y="7566"/>
                  </a:lnTo>
                  <a:cubicBezTo>
                    <a:pt x="298" y="7792"/>
                    <a:pt x="584" y="8090"/>
                    <a:pt x="906" y="8233"/>
                  </a:cubicBezTo>
                  <a:cubicBezTo>
                    <a:pt x="1366" y="8446"/>
                    <a:pt x="1849" y="8529"/>
                    <a:pt x="2333" y="8529"/>
                  </a:cubicBezTo>
                  <a:cubicBezTo>
                    <a:pt x="2713" y="8529"/>
                    <a:pt x="3094" y="8478"/>
                    <a:pt x="3465" y="8399"/>
                  </a:cubicBezTo>
                  <a:cubicBezTo>
                    <a:pt x="3944" y="8299"/>
                    <a:pt x="4415" y="8237"/>
                    <a:pt x="4876" y="8237"/>
                  </a:cubicBezTo>
                  <a:cubicBezTo>
                    <a:pt x="5619" y="8237"/>
                    <a:pt x="6340" y="8397"/>
                    <a:pt x="7037" y="8816"/>
                  </a:cubicBezTo>
                  <a:cubicBezTo>
                    <a:pt x="7156" y="8888"/>
                    <a:pt x="7335" y="8995"/>
                    <a:pt x="7359" y="9102"/>
                  </a:cubicBezTo>
                  <a:cubicBezTo>
                    <a:pt x="7490" y="10007"/>
                    <a:pt x="7573" y="10900"/>
                    <a:pt x="7680" y="11805"/>
                  </a:cubicBezTo>
                  <a:cubicBezTo>
                    <a:pt x="7633" y="11840"/>
                    <a:pt x="7573" y="11852"/>
                    <a:pt x="7537" y="11888"/>
                  </a:cubicBezTo>
                  <a:cubicBezTo>
                    <a:pt x="7180" y="11328"/>
                    <a:pt x="6823" y="10793"/>
                    <a:pt x="6466" y="10245"/>
                  </a:cubicBezTo>
                  <a:cubicBezTo>
                    <a:pt x="6085" y="9661"/>
                    <a:pt x="5716" y="9066"/>
                    <a:pt x="5001" y="8876"/>
                  </a:cubicBezTo>
                  <a:cubicBezTo>
                    <a:pt x="4970" y="8867"/>
                    <a:pt x="4938" y="8864"/>
                    <a:pt x="4904" y="8864"/>
                  </a:cubicBezTo>
                  <a:cubicBezTo>
                    <a:pt x="4699" y="8864"/>
                    <a:pt x="4465" y="9005"/>
                    <a:pt x="4239" y="9066"/>
                  </a:cubicBezTo>
                  <a:cubicBezTo>
                    <a:pt x="4299" y="9292"/>
                    <a:pt x="4287" y="9602"/>
                    <a:pt x="4442" y="9709"/>
                  </a:cubicBezTo>
                  <a:cubicBezTo>
                    <a:pt x="5037" y="10173"/>
                    <a:pt x="5692" y="10578"/>
                    <a:pt x="6311" y="11019"/>
                  </a:cubicBezTo>
                  <a:cubicBezTo>
                    <a:pt x="6728" y="11316"/>
                    <a:pt x="7121" y="11662"/>
                    <a:pt x="7514" y="11983"/>
                  </a:cubicBezTo>
                  <a:cubicBezTo>
                    <a:pt x="7478" y="12043"/>
                    <a:pt x="7442" y="12102"/>
                    <a:pt x="7394" y="12162"/>
                  </a:cubicBezTo>
                  <a:cubicBezTo>
                    <a:pt x="6609" y="11721"/>
                    <a:pt x="5835" y="11257"/>
                    <a:pt x="5037" y="10840"/>
                  </a:cubicBezTo>
                  <a:cubicBezTo>
                    <a:pt x="4170" y="10401"/>
                    <a:pt x="3294" y="9981"/>
                    <a:pt x="2312" y="9981"/>
                  </a:cubicBezTo>
                  <a:cubicBezTo>
                    <a:pt x="2175" y="9981"/>
                    <a:pt x="2035" y="9989"/>
                    <a:pt x="1894" y="10007"/>
                  </a:cubicBezTo>
                  <a:cubicBezTo>
                    <a:pt x="1263" y="10078"/>
                    <a:pt x="822" y="10412"/>
                    <a:pt x="727" y="10912"/>
                  </a:cubicBezTo>
                  <a:cubicBezTo>
                    <a:pt x="656" y="11412"/>
                    <a:pt x="822" y="11733"/>
                    <a:pt x="1537" y="11947"/>
                  </a:cubicBezTo>
                  <a:cubicBezTo>
                    <a:pt x="2215" y="12150"/>
                    <a:pt x="2965" y="12269"/>
                    <a:pt x="3680" y="12281"/>
                  </a:cubicBezTo>
                  <a:cubicBezTo>
                    <a:pt x="3736" y="12283"/>
                    <a:pt x="3793" y="12283"/>
                    <a:pt x="3849" y="12283"/>
                  </a:cubicBezTo>
                  <a:cubicBezTo>
                    <a:pt x="4553" y="12283"/>
                    <a:pt x="5247" y="12151"/>
                    <a:pt x="5930" y="12019"/>
                  </a:cubicBezTo>
                  <a:cubicBezTo>
                    <a:pt x="6032" y="11994"/>
                    <a:pt x="6130" y="11983"/>
                    <a:pt x="6224" y="11983"/>
                  </a:cubicBezTo>
                  <a:cubicBezTo>
                    <a:pt x="6713" y="11983"/>
                    <a:pt x="7110" y="12278"/>
                    <a:pt x="7549" y="12447"/>
                  </a:cubicBezTo>
                  <a:cubicBezTo>
                    <a:pt x="7621" y="12483"/>
                    <a:pt x="7692" y="12602"/>
                    <a:pt x="7692" y="12686"/>
                  </a:cubicBezTo>
                  <a:lnTo>
                    <a:pt x="7692" y="15793"/>
                  </a:lnTo>
                  <a:cubicBezTo>
                    <a:pt x="6835" y="15460"/>
                    <a:pt x="5906" y="15138"/>
                    <a:pt x="5061" y="14722"/>
                  </a:cubicBezTo>
                  <a:cubicBezTo>
                    <a:pt x="3995" y="14199"/>
                    <a:pt x="2911" y="13805"/>
                    <a:pt x="1727" y="13805"/>
                  </a:cubicBezTo>
                  <a:cubicBezTo>
                    <a:pt x="1563" y="13805"/>
                    <a:pt x="1396" y="13813"/>
                    <a:pt x="1227" y="13829"/>
                  </a:cubicBezTo>
                  <a:cubicBezTo>
                    <a:pt x="667" y="13888"/>
                    <a:pt x="191" y="14269"/>
                    <a:pt x="132" y="14710"/>
                  </a:cubicBezTo>
                  <a:cubicBezTo>
                    <a:pt x="60" y="15222"/>
                    <a:pt x="263" y="15519"/>
                    <a:pt x="941" y="15757"/>
                  </a:cubicBezTo>
                  <a:cubicBezTo>
                    <a:pt x="1409" y="15926"/>
                    <a:pt x="1881" y="15989"/>
                    <a:pt x="2358" y="15989"/>
                  </a:cubicBezTo>
                  <a:cubicBezTo>
                    <a:pt x="2889" y="15989"/>
                    <a:pt x="3426" y="15911"/>
                    <a:pt x="3965" y="15817"/>
                  </a:cubicBezTo>
                  <a:cubicBezTo>
                    <a:pt x="4581" y="15710"/>
                    <a:pt x="5185" y="15468"/>
                    <a:pt x="5809" y="15468"/>
                  </a:cubicBezTo>
                  <a:cubicBezTo>
                    <a:pt x="6091" y="15468"/>
                    <a:pt x="6376" y="15517"/>
                    <a:pt x="6668" y="15650"/>
                  </a:cubicBezTo>
                  <a:cubicBezTo>
                    <a:pt x="7025" y="15817"/>
                    <a:pt x="7406" y="15936"/>
                    <a:pt x="7704" y="16031"/>
                  </a:cubicBezTo>
                  <a:lnTo>
                    <a:pt x="7704" y="19413"/>
                  </a:lnTo>
                  <a:cubicBezTo>
                    <a:pt x="7109" y="19151"/>
                    <a:pt x="6561" y="18984"/>
                    <a:pt x="6121" y="18651"/>
                  </a:cubicBezTo>
                  <a:cubicBezTo>
                    <a:pt x="5192" y="17972"/>
                    <a:pt x="4204" y="17436"/>
                    <a:pt x="3108" y="17103"/>
                  </a:cubicBezTo>
                  <a:cubicBezTo>
                    <a:pt x="2806" y="17010"/>
                    <a:pt x="2495" y="16948"/>
                    <a:pt x="2182" y="16948"/>
                  </a:cubicBezTo>
                  <a:cubicBezTo>
                    <a:pt x="1855" y="16948"/>
                    <a:pt x="1526" y="17016"/>
                    <a:pt x="1203" y="17186"/>
                  </a:cubicBezTo>
                  <a:cubicBezTo>
                    <a:pt x="632" y="17484"/>
                    <a:pt x="465" y="18103"/>
                    <a:pt x="929" y="18532"/>
                  </a:cubicBezTo>
                  <a:cubicBezTo>
                    <a:pt x="1287" y="18865"/>
                    <a:pt x="1775" y="19127"/>
                    <a:pt x="2251" y="19270"/>
                  </a:cubicBezTo>
                  <a:cubicBezTo>
                    <a:pt x="2581" y="19361"/>
                    <a:pt x="2912" y="19396"/>
                    <a:pt x="3243" y="19396"/>
                  </a:cubicBezTo>
                  <a:cubicBezTo>
                    <a:pt x="3866" y="19396"/>
                    <a:pt x="4490" y="19271"/>
                    <a:pt x="5120" y="19163"/>
                  </a:cubicBezTo>
                  <a:cubicBezTo>
                    <a:pt x="5340" y="19120"/>
                    <a:pt x="5574" y="19096"/>
                    <a:pt x="5808" y="19096"/>
                  </a:cubicBezTo>
                  <a:cubicBezTo>
                    <a:pt x="6095" y="19096"/>
                    <a:pt x="6382" y="19132"/>
                    <a:pt x="6644" y="19210"/>
                  </a:cubicBezTo>
                  <a:cubicBezTo>
                    <a:pt x="7633" y="19508"/>
                    <a:pt x="7680" y="19591"/>
                    <a:pt x="7585" y="20603"/>
                  </a:cubicBezTo>
                  <a:cubicBezTo>
                    <a:pt x="7454" y="22211"/>
                    <a:pt x="7275" y="23806"/>
                    <a:pt x="7109" y="25413"/>
                  </a:cubicBezTo>
                  <a:cubicBezTo>
                    <a:pt x="7037" y="25413"/>
                    <a:pt x="6966" y="25425"/>
                    <a:pt x="6894" y="25425"/>
                  </a:cubicBezTo>
                  <a:cubicBezTo>
                    <a:pt x="6763" y="24592"/>
                    <a:pt x="6597" y="23758"/>
                    <a:pt x="6490" y="22925"/>
                  </a:cubicBezTo>
                  <a:cubicBezTo>
                    <a:pt x="6418" y="22187"/>
                    <a:pt x="6442" y="21425"/>
                    <a:pt x="6311" y="20699"/>
                  </a:cubicBezTo>
                  <a:cubicBezTo>
                    <a:pt x="6263" y="20437"/>
                    <a:pt x="5906" y="20079"/>
                    <a:pt x="5668" y="20067"/>
                  </a:cubicBezTo>
                  <a:cubicBezTo>
                    <a:pt x="5646" y="20065"/>
                    <a:pt x="5626" y="20064"/>
                    <a:pt x="5605" y="20064"/>
                  </a:cubicBezTo>
                  <a:cubicBezTo>
                    <a:pt x="5212" y="20064"/>
                    <a:pt x="5063" y="20490"/>
                    <a:pt x="5097" y="20841"/>
                  </a:cubicBezTo>
                  <a:cubicBezTo>
                    <a:pt x="5156" y="21425"/>
                    <a:pt x="5216" y="22044"/>
                    <a:pt x="5430" y="22580"/>
                  </a:cubicBezTo>
                  <a:cubicBezTo>
                    <a:pt x="5763" y="23354"/>
                    <a:pt x="6228" y="24056"/>
                    <a:pt x="6621" y="24782"/>
                  </a:cubicBezTo>
                  <a:cubicBezTo>
                    <a:pt x="6561" y="24818"/>
                    <a:pt x="6502" y="24866"/>
                    <a:pt x="6442" y="24901"/>
                  </a:cubicBezTo>
                  <a:cubicBezTo>
                    <a:pt x="6013" y="24366"/>
                    <a:pt x="5537" y="23866"/>
                    <a:pt x="5132" y="23318"/>
                  </a:cubicBezTo>
                  <a:cubicBezTo>
                    <a:pt x="4406" y="22282"/>
                    <a:pt x="3549" y="21425"/>
                    <a:pt x="2334" y="20960"/>
                  </a:cubicBezTo>
                  <a:cubicBezTo>
                    <a:pt x="2184" y="20902"/>
                    <a:pt x="2026" y="20874"/>
                    <a:pt x="1869" y="20874"/>
                  </a:cubicBezTo>
                  <a:cubicBezTo>
                    <a:pt x="1392" y="20874"/>
                    <a:pt x="918" y="21129"/>
                    <a:pt x="667" y="21532"/>
                  </a:cubicBezTo>
                  <a:cubicBezTo>
                    <a:pt x="417" y="21961"/>
                    <a:pt x="525" y="22461"/>
                    <a:pt x="1060" y="22937"/>
                  </a:cubicBezTo>
                  <a:cubicBezTo>
                    <a:pt x="1358" y="23211"/>
                    <a:pt x="1715" y="23473"/>
                    <a:pt x="2096" y="23592"/>
                  </a:cubicBezTo>
                  <a:cubicBezTo>
                    <a:pt x="2834" y="23818"/>
                    <a:pt x="3573" y="24032"/>
                    <a:pt x="4335" y="24092"/>
                  </a:cubicBezTo>
                  <a:cubicBezTo>
                    <a:pt x="5513" y="24175"/>
                    <a:pt x="6251" y="24866"/>
                    <a:pt x="6894" y="25723"/>
                  </a:cubicBezTo>
                  <a:cubicBezTo>
                    <a:pt x="6966" y="25830"/>
                    <a:pt x="7013" y="26009"/>
                    <a:pt x="6978" y="26140"/>
                  </a:cubicBezTo>
                  <a:cubicBezTo>
                    <a:pt x="6763" y="27330"/>
                    <a:pt x="6537" y="28521"/>
                    <a:pt x="6299" y="29712"/>
                  </a:cubicBezTo>
                  <a:cubicBezTo>
                    <a:pt x="6121" y="30604"/>
                    <a:pt x="5894" y="31486"/>
                    <a:pt x="5692" y="32379"/>
                  </a:cubicBezTo>
                  <a:cubicBezTo>
                    <a:pt x="5728" y="32379"/>
                    <a:pt x="5763" y="32379"/>
                    <a:pt x="5763" y="32402"/>
                  </a:cubicBezTo>
                  <a:cubicBezTo>
                    <a:pt x="5835" y="32248"/>
                    <a:pt x="5942" y="32081"/>
                    <a:pt x="5966" y="31902"/>
                  </a:cubicBezTo>
                  <a:cubicBezTo>
                    <a:pt x="6418" y="29771"/>
                    <a:pt x="6859" y="27640"/>
                    <a:pt x="7264" y="25521"/>
                  </a:cubicBezTo>
                  <a:cubicBezTo>
                    <a:pt x="7371" y="24985"/>
                    <a:pt x="7502" y="24592"/>
                    <a:pt x="8049" y="24330"/>
                  </a:cubicBezTo>
                  <a:cubicBezTo>
                    <a:pt x="8551" y="24075"/>
                    <a:pt x="9039" y="23965"/>
                    <a:pt x="9540" y="23965"/>
                  </a:cubicBezTo>
                  <a:cubicBezTo>
                    <a:pt x="9811" y="23965"/>
                    <a:pt x="10087" y="23998"/>
                    <a:pt x="10371" y="24056"/>
                  </a:cubicBezTo>
                  <a:cubicBezTo>
                    <a:pt x="10751" y="24128"/>
                    <a:pt x="11134" y="24171"/>
                    <a:pt x="11515" y="24171"/>
                  </a:cubicBezTo>
                  <a:cubicBezTo>
                    <a:pt x="12149" y="24171"/>
                    <a:pt x="12776" y="24051"/>
                    <a:pt x="13371" y="23746"/>
                  </a:cubicBezTo>
                  <a:cubicBezTo>
                    <a:pt x="14205" y="23318"/>
                    <a:pt x="14288" y="22461"/>
                    <a:pt x="13514" y="21961"/>
                  </a:cubicBezTo>
                  <a:cubicBezTo>
                    <a:pt x="13227" y="21777"/>
                    <a:pt x="12863" y="21627"/>
                    <a:pt x="12528" y="21627"/>
                  </a:cubicBezTo>
                  <a:cubicBezTo>
                    <a:pt x="12515" y="21627"/>
                    <a:pt x="12503" y="21627"/>
                    <a:pt x="12490" y="21627"/>
                  </a:cubicBezTo>
                  <a:cubicBezTo>
                    <a:pt x="11109" y="21663"/>
                    <a:pt x="10002" y="22330"/>
                    <a:pt x="9038" y="23318"/>
                  </a:cubicBezTo>
                  <a:cubicBezTo>
                    <a:pt x="8621" y="23735"/>
                    <a:pt x="8097" y="24056"/>
                    <a:pt x="7621" y="24413"/>
                  </a:cubicBezTo>
                  <a:cubicBezTo>
                    <a:pt x="7573" y="24366"/>
                    <a:pt x="7537" y="24342"/>
                    <a:pt x="7490" y="24294"/>
                  </a:cubicBezTo>
                  <a:cubicBezTo>
                    <a:pt x="7561" y="23592"/>
                    <a:pt x="7668" y="22913"/>
                    <a:pt x="7692" y="22223"/>
                  </a:cubicBezTo>
                  <a:cubicBezTo>
                    <a:pt x="7740" y="21306"/>
                    <a:pt x="8407" y="20794"/>
                    <a:pt x="9049" y="20496"/>
                  </a:cubicBezTo>
                  <a:cubicBezTo>
                    <a:pt x="9871" y="20127"/>
                    <a:pt x="10847" y="20115"/>
                    <a:pt x="11728" y="19865"/>
                  </a:cubicBezTo>
                  <a:cubicBezTo>
                    <a:pt x="12443" y="19651"/>
                    <a:pt x="13145" y="19365"/>
                    <a:pt x="13800" y="19032"/>
                  </a:cubicBezTo>
                  <a:cubicBezTo>
                    <a:pt x="14276" y="18770"/>
                    <a:pt x="14348" y="18258"/>
                    <a:pt x="14217" y="17781"/>
                  </a:cubicBezTo>
                  <a:cubicBezTo>
                    <a:pt x="14110" y="17389"/>
                    <a:pt x="13752" y="17186"/>
                    <a:pt x="13336" y="17150"/>
                  </a:cubicBezTo>
                  <a:cubicBezTo>
                    <a:pt x="13197" y="17142"/>
                    <a:pt x="13048" y="17123"/>
                    <a:pt x="12899" y="17123"/>
                  </a:cubicBezTo>
                  <a:cubicBezTo>
                    <a:pt x="12830" y="17123"/>
                    <a:pt x="12761" y="17127"/>
                    <a:pt x="12693" y="17139"/>
                  </a:cubicBezTo>
                  <a:cubicBezTo>
                    <a:pt x="11359" y="17329"/>
                    <a:pt x="10335" y="18032"/>
                    <a:pt x="9526" y="19067"/>
                  </a:cubicBezTo>
                  <a:cubicBezTo>
                    <a:pt x="8990" y="19770"/>
                    <a:pt x="8740" y="20710"/>
                    <a:pt x="7859" y="21091"/>
                  </a:cubicBezTo>
                  <a:cubicBezTo>
                    <a:pt x="7906" y="20258"/>
                    <a:pt x="7990" y="19401"/>
                    <a:pt x="7978" y="18532"/>
                  </a:cubicBezTo>
                  <a:cubicBezTo>
                    <a:pt x="7966" y="18032"/>
                    <a:pt x="8049" y="17627"/>
                    <a:pt x="8490" y="17329"/>
                  </a:cubicBezTo>
                  <a:cubicBezTo>
                    <a:pt x="8871" y="17067"/>
                    <a:pt x="9228" y="16734"/>
                    <a:pt x="9645" y="16591"/>
                  </a:cubicBezTo>
                  <a:cubicBezTo>
                    <a:pt x="10157" y="16388"/>
                    <a:pt x="10728" y="16388"/>
                    <a:pt x="11252" y="16246"/>
                  </a:cubicBezTo>
                  <a:cubicBezTo>
                    <a:pt x="12002" y="16019"/>
                    <a:pt x="12788" y="15829"/>
                    <a:pt x="13288" y="15162"/>
                  </a:cubicBezTo>
                  <a:cubicBezTo>
                    <a:pt x="13526" y="14817"/>
                    <a:pt x="13800" y="14424"/>
                    <a:pt x="13514" y="14007"/>
                  </a:cubicBezTo>
                  <a:cubicBezTo>
                    <a:pt x="13294" y="13704"/>
                    <a:pt x="12981" y="13550"/>
                    <a:pt x="12631" y="13550"/>
                  </a:cubicBezTo>
                  <a:cubicBezTo>
                    <a:pt x="12527" y="13550"/>
                    <a:pt x="12421" y="13563"/>
                    <a:pt x="12312" y="13590"/>
                  </a:cubicBezTo>
                  <a:cubicBezTo>
                    <a:pt x="10895" y="13948"/>
                    <a:pt x="9919" y="14841"/>
                    <a:pt x="9180" y="16079"/>
                  </a:cubicBezTo>
                  <a:cubicBezTo>
                    <a:pt x="8907" y="16567"/>
                    <a:pt x="8490" y="16972"/>
                    <a:pt x="8133" y="17424"/>
                  </a:cubicBezTo>
                  <a:cubicBezTo>
                    <a:pt x="8037" y="16686"/>
                    <a:pt x="8073" y="16031"/>
                    <a:pt x="8026" y="15400"/>
                  </a:cubicBezTo>
                  <a:cubicBezTo>
                    <a:pt x="7990" y="14698"/>
                    <a:pt x="8287" y="14174"/>
                    <a:pt x="8704" y="13638"/>
                  </a:cubicBezTo>
                  <a:cubicBezTo>
                    <a:pt x="9169" y="13031"/>
                    <a:pt x="9704" y="12614"/>
                    <a:pt x="10466" y="12424"/>
                  </a:cubicBezTo>
                  <a:cubicBezTo>
                    <a:pt x="11478" y="12162"/>
                    <a:pt x="12478" y="11852"/>
                    <a:pt x="13467" y="11531"/>
                  </a:cubicBezTo>
                  <a:cubicBezTo>
                    <a:pt x="13979" y="11364"/>
                    <a:pt x="14383" y="11031"/>
                    <a:pt x="14598" y="10531"/>
                  </a:cubicBezTo>
                  <a:cubicBezTo>
                    <a:pt x="14800" y="10114"/>
                    <a:pt x="14705" y="9769"/>
                    <a:pt x="14300" y="9507"/>
                  </a:cubicBezTo>
                  <a:cubicBezTo>
                    <a:pt x="13989" y="9289"/>
                    <a:pt x="13671" y="9201"/>
                    <a:pt x="13347" y="9201"/>
                  </a:cubicBezTo>
                  <a:cubicBezTo>
                    <a:pt x="13051" y="9201"/>
                    <a:pt x="12749" y="9274"/>
                    <a:pt x="12443" y="9388"/>
                  </a:cubicBezTo>
                  <a:cubicBezTo>
                    <a:pt x="10990" y="9935"/>
                    <a:pt x="10157" y="11090"/>
                    <a:pt x="9383" y="12364"/>
                  </a:cubicBezTo>
                  <a:cubicBezTo>
                    <a:pt x="9038" y="12936"/>
                    <a:pt x="8561" y="13448"/>
                    <a:pt x="8097" y="14055"/>
                  </a:cubicBezTo>
                  <a:cubicBezTo>
                    <a:pt x="8073" y="13817"/>
                    <a:pt x="8026" y="13674"/>
                    <a:pt x="8026" y="13519"/>
                  </a:cubicBezTo>
                  <a:cubicBezTo>
                    <a:pt x="7978" y="12507"/>
                    <a:pt x="7930" y="11507"/>
                    <a:pt x="7906" y="10495"/>
                  </a:cubicBezTo>
                  <a:cubicBezTo>
                    <a:pt x="7906" y="10364"/>
                    <a:pt x="7918" y="10185"/>
                    <a:pt x="7990" y="10078"/>
                  </a:cubicBezTo>
                  <a:cubicBezTo>
                    <a:pt x="8549" y="9304"/>
                    <a:pt x="9264" y="8745"/>
                    <a:pt x="10216" y="8495"/>
                  </a:cubicBezTo>
                  <a:cubicBezTo>
                    <a:pt x="11169" y="8233"/>
                    <a:pt x="12133" y="7971"/>
                    <a:pt x="13050" y="7578"/>
                  </a:cubicBezTo>
                  <a:cubicBezTo>
                    <a:pt x="13633" y="7340"/>
                    <a:pt x="14157" y="6911"/>
                    <a:pt x="14645" y="6494"/>
                  </a:cubicBezTo>
                  <a:cubicBezTo>
                    <a:pt x="14979" y="6209"/>
                    <a:pt x="15062" y="5756"/>
                    <a:pt x="14872" y="5339"/>
                  </a:cubicBezTo>
                  <a:cubicBezTo>
                    <a:pt x="14681" y="4923"/>
                    <a:pt x="14336" y="4685"/>
                    <a:pt x="13848" y="4649"/>
                  </a:cubicBezTo>
                  <a:cubicBezTo>
                    <a:pt x="13785" y="4645"/>
                    <a:pt x="13724" y="4643"/>
                    <a:pt x="13664" y="4643"/>
                  </a:cubicBezTo>
                  <a:cubicBezTo>
                    <a:pt x="13042" y="4643"/>
                    <a:pt x="12513" y="4862"/>
                    <a:pt x="12014" y="5220"/>
                  </a:cubicBezTo>
                  <a:cubicBezTo>
                    <a:pt x="10764" y="6090"/>
                    <a:pt x="9835" y="7304"/>
                    <a:pt x="8978" y="8530"/>
                  </a:cubicBezTo>
                  <a:cubicBezTo>
                    <a:pt x="8704" y="8923"/>
                    <a:pt x="8371" y="9245"/>
                    <a:pt x="8073" y="9602"/>
                  </a:cubicBezTo>
                  <a:cubicBezTo>
                    <a:pt x="8014" y="9566"/>
                    <a:pt x="7954" y="9530"/>
                    <a:pt x="7895" y="9507"/>
                  </a:cubicBezTo>
                  <a:cubicBezTo>
                    <a:pt x="8156" y="8590"/>
                    <a:pt x="8430" y="7697"/>
                    <a:pt x="8692" y="6792"/>
                  </a:cubicBezTo>
                  <a:cubicBezTo>
                    <a:pt x="8704" y="6733"/>
                    <a:pt x="8752" y="6673"/>
                    <a:pt x="8799" y="6625"/>
                  </a:cubicBezTo>
                  <a:cubicBezTo>
                    <a:pt x="9359" y="5947"/>
                    <a:pt x="9954" y="5292"/>
                    <a:pt x="10490" y="4589"/>
                  </a:cubicBezTo>
                  <a:cubicBezTo>
                    <a:pt x="11026" y="3887"/>
                    <a:pt x="11526" y="3137"/>
                    <a:pt x="11490" y="2196"/>
                  </a:cubicBezTo>
                  <a:cubicBezTo>
                    <a:pt x="11490" y="1958"/>
                    <a:pt x="11407" y="1565"/>
                    <a:pt x="11240" y="1506"/>
                  </a:cubicBezTo>
                  <a:cubicBezTo>
                    <a:pt x="11178" y="1482"/>
                    <a:pt x="11105" y="1470"/>
                    <a:pt x="11026" y="1470"/>
                  </a:cubicBezTo>
                  <a:cubicBezTo>
                    <a:pt x="10833" y="1470"/>
                    <a:pt x="10610" y="1538"/>
                    <a:pt x="10466" y="1649"/>
                  </a:cubicBezTo>
                  <a:cubicBezTo>
                    <a:pt x="9407" y="2399"/>
                    <a:pt x="8811" y="3458"/>
                    <a:pt x="8585" y="4720"/>
                  </a:cubicBezTo>
                  <a:cubicBezTo>
                    <a:pt x="8323" y="6197"/>
                    <a:pt x="8085" y="7673"/>
                    <a:pt x="7835" y="9149"/>
                  </a:cubicBezTo>
                  <a:cubicBezTo>
                    <a:pt x="7668" y="8852"/>
                    <a:pt x="7621" y="8590"/>
                    <a:pt x="7573" y="8328"/>
                  </a:cubicBezTo>
                  <a:cubicBezTo>
                    <a:pt x="7502" y="7864"/>
                    <a:pt x="7371" y="7399"/>
                    <a:pt x="7383" y="6947"/>
                  </a:cubicBezTo>
                  <a:cubicBezTo>
                    <a:pt x="7430" y="5780"/>
                    <a:pt x="7609" y="4637"/>
                    <a:pt x="7633" y="3494"/>
                  </a:cubicBezTo>
                  <a:cubicBezTo>
                    <a:pt x="7668" y="2375"/>
                    <a:pt x="7454" y="1291"/>
                    <a:pt x="6609" y="434"/>
                  </a:cubicBezTo>
                  <a:cubicBezTo>
                    <a:pt x="6381" y="207"/>
                    <a:pt x="6147" y="0"/>
                    <a:pt x="5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4473225" y="2321275"/>
              <a:ext cx="3594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" name="Google Shape;456;p36"/>
          <p:cNvSpPr/>
          <p:nvPr/>
        </p:nvSpPr>
        <p:spPr>
          <a:xfrm>
            <a:off x="957300" y="2240850"/>
            <a:ext cx="1217400" cy="1217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6"/>
          <p:cNvSpPr/>
          <p:nvPr/>
        </p:nvSpPr>
        <p:spPr>
          <a:xfrm>
            <a:off x="2960600" y="2240850"/>
            <a:ext cx="1217400" cy="1217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6"/>
          <p:cNvSpPr/>
          <p:nvPr/>
        </p:nvSpPr>
        <p:spPr>
          <a:xfrm>
            <a:off x="4963900" y="2240850"/>
            <a:ext cx="1217400" cy="1217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6"/>
          <p:cNvSpPr/>
          <p:nvPr/>
        </p:nvSpPr>
        <p:spPr>
          <a:xfrm>
            <a:off x="6967200" y="2240850"/>
            <a:ext cx="1217400" cy="1217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6"/>
          <p:cNvSpPr txBox="1"/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for Participants</a:t>
            </a:r>
            <a:endParaRPr/>
          </a:p>
        </p:txBody>
      </p:sp>
      <p:sp>
        <p:nvSpPr>
          <p:cNvPr id="461" name="Google Shape;461;p36"/>
          <p:cNvSpPr txBox="1"/>
          <p:nvPr/>
        </p:nvSpPr>
        <p:spPr>
          <a:xfrm>
            <a:off x="716850" y="2618452"/>
            <a:ext cx="1698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Background </a:t>
            </a:r>
            <a:endParaRPr b="1" sz="1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in Music</a:t>
            </a:r>
            <a:endParaRPr b="1" sz="1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462" name="Google Shape;462;p36"/>
          <p:cNvCxnSpPr>
            <a:stCxn id="456" idx="6"/>
            <a:endCxn id="457" idx="2"/>
          </p:cNvCxnSpPr>
          <p:nvPr/>
        </p:nvCxnSpPr>
        <p:spPr>
          <a:xfrm>
            <a:off x="2174700" y="2849400"/>
            <a:ext cx="786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36"/>
          <p:cNvCxnSpPr>
            <a:stCxn id="457" idx="6"/>
            <a:endCxn id="458" idx="2"/>
          </p:cNvCxnSpPr>
          <p:nvPr/>
        </p:nvCxnSpPr>
        <p:spPr>
          <a:xfrm>
            <a:off x="4178000" y="2849400"/>
            <a:ext cx="786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36"/>
          <p:cNvCxnSpPr>
            <a:stCxn id="458" idx="6"/>
            <a:endCxn id="459" idx="2"/>
          </p:cNvCxnSpPr>
          <p:nvPr/>
        </p:nvCxnSpPr>
        <p:spPr>
          <a:xfrm>
            <a:off x="6181300" y="2849400"/>
            <a:ext cx="786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5" name="Google Shape;465;p36"/>
          <p:cNvCxnSpPr>
            <a:endCxn id="456" idx="2"/>
          </p:cNvCxnSpPr>
          <p:nvPr/>
        </p:nvCxnSpPr>
        <p:spPr>
          <a:xfrm>
            <a:off x="0" y="2849400"/>
            <a:ext cx="957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36"/>
          <p:cNvCxnSpPr>
            <a:stCxn id="459" idx="6"/>
          </p:cNvCxnSpPr>
          <p:nvPr/>
        </p:nvCxnSpPr>
        <p:spPr>
          <a:xfrm>
            <a:off x="8184600" y="2849400"/>
            <a:ext cx="96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67" name="Google Shape;467;p36"/>
          <p:cNvGrpSpPr/>
          <p:nvPr/>
        </p:nvGrpSpPr>
        <p:grpSpPr>
          <a:xfrm>
            <a:off x="2251295" y="2476019"/>
            <a:ext cx="555374" cy="411811"/>
            <a:chOff x="8003975" y="6825975"/>
            <a:chExt cx="1960375" cy="1454650"/>
          </a:xfrm>
        </p:grpSpPr>
        <p:sp>
          <p:nvSpPr>
            <p:cNvPr id="468" name="Google Shape;468;p36"/>
            <p:cNvSpPr/>
            <p:nvPr/>
          </p:nvSpPr>
          <p:spPr>
            <a:xfrm>
              <a:off x="8003975" y="6825975"/>
              <a:ext cx="1960375" cy="1454650"/>
            </a:xfrm>
            <a:custGeom>
              <a:rect b="b" l="l" r="r" t="t"/>
              <a:pathLst>
                <a:path extrusionOk="0" h="58186" w="78415">
                  <a:moveTo>
                    <a:pt x="61424" y="1631"/>
                  </a:moveTo>
                  <a:cubicBezTo>
                    <a:pt x="61472" y="2167"/>
                    <a:pt x="61627" y="2691"/>
                    <a:pt x="61901" y="3132"/>
                  </a:cubicBezTo>
                  <a:lnTo>
                    <a:pt x="62186" y="3608"/>
                  </a:lnTo>
                  <a:lnTo>
                    <a:pt x="62460" y="3132"/>
                  </a:lnTo>
                  <a:cubicBezTo>
                    <a:pt x="62663" y="2810"/>
                    <a:pt x="62877" y="2512"/>
                    <a:pt x="63139" y="2227"/>
                  </a:cubicBezTo>
                  <a:lnTo>
                    <a:pt x="63139" y="2227"/>
                  </a:lnTo>
                  <a:cubicBezTo>
                    <a:pt x="63115" y="2715"/>
                    <a:pt x="63222" y="3227"/>
                    <a:pt x="63448" y="3667"/>
                  </a:cubicBezTo>
                  <a:cubicBezTo>
                    <a:pt x="63639" y="4048"/>
                    <a:pt x="63913" y="4382"/>
                    <a:pt x="64222" y="4656"/>
                  </a:cubicBezTo>
                  <a:cubicBezTo>
                    <a:pt x="62853" y="4775"/>
                    <a:pt x="61496" y="5120"/>
                    <a:pt x="60246" y="5668"/>
                  </a:cubicBezTo>
                  <a:cubicBezTo>
                    <a:pt x="60055" y="4251"/>
                    <a:pt x="60496" y="2739"/>
                    <a:pt x="61424" y="1631"/>
                  </a:cubicBezTo>
                  <a:close/>
                  <a:moveTo>
                    <a:pt x="51685" y="14211"/>
                  </a:moveTo>
                  <a:cubicBezTo>
                    <a:pt x="52079" y="14211"/>
                    <a:pt x="52524" y="14408"/>
                    <a:pt x="52602" y="14788"/>
                  </a:cubicBezTo>
                  <a:cubicBezTo>
                    <a:pt x="52661" y="15133"/>
                    <a:pt x="52423" y="15455"/>
                    <a:pt x="52149" y="15836"/>
                  </a:cubicBezTo>
                  <a:cubicBezTo>
                    <a:pt x="52007" y="16038"/>
                    <a:pt x="51840" y="16264"/>
                    <a:pt x="51721" y="16514"/>
                  </a:cubicBezTo>
                  <a:cubicBezTo>
                    <a:pt x="51114" y="17776"/>
                    <a:pt x="51888" y="19265"/>
                    <a:pt x="52923" y="20015"/>
                  </a:cubicBezTo>
                  <a:cubicBezTo>
                    <a:pt x="53757" y="20622"/>
                    <a:pt x="54757" y="20896"/>
                    <a:pt x="55721" y="21158"/>
                  </a:cubicBezTo>
                  <a:cubicBezTo>
                    <a:pt x="55936" y="21217"/>
                    <a:pt x="56126" y="21277"/>
                    <a:pt x="56329" y="21336"/>
                  </a:cubicBezTo>
                  <a:cubicBezTo>
                    <a:pt x="57305" y="21622"/>
                    <a:pt x="58472" y="22086"/>
                    <a:pt x="59091" y="23051"/>
                  </a:cubicBezTo>
                  <a:cubicBezTo>
                    <a:pt x="59543" y="23789"/>
                    <a:pt x="59638" y="24825"/>
                    <a:pt x="59305" y="25837"/>
                  </a:cubicBezTo>
                  <a:cubicBezTo>
                    <a:pt x="59091" y="26515"/>
                    <a:pt x="58710" y="27123"/>
                    <a:pt x="58317" y="27658"/>
                  </a:cubicBezTo>
                  <a:cubicBezTo>
                    <a:pt x="58507" y="26754"/>
                    <a:pt x="58507" y="25801"/>
                    <a:pt x="58269" y="25027"/>
                  </a:cubicBezTo>
                  <a:cubicBezTo>
                    <a:pt x="57864" y="23729"/>
                    <a:pt x="56900" y="22598"/>
                    <a:pt x="55674" y="22003"/>
                  </a:cubicBezTo>
                  <a:cubicBezTo>
                    <a:pt x="55078" y="21705"/>
                    <a:pt x="54447" y="21551"/>
                    <a:pt x="53816" y="21384"/>
                  </a:cubicBezTo>
                  <a:cubicBezTo>
                    <a:pt x="53435" y="21277"/>
                    <a:pt x="53031" y="21170"/>
                    <a:pt x="52661" y="21039"/>
                  </a:cubicBezTo>
                  <a:cubicBezTo>
                    <a:pt x="52138" y="20860"/>
                    <a:pt x="50911" y="20324"/>
                    <a:pt x="50649" y="19253"/>
                  </a:cubicBezTo>
                  <a:cubicBezTo>
                    <a:pt x="50518" y="18693"/>
                    <a:pt x="50661" y="18074"/>
                    <a:pt x="50828" y="17443"/>
                  </a:cubicBezTo>
                  <a:cubicBezTo>
                    <a:pt x="50947" y="17002"/>
                    <a:pt x="51042" y="16562"/>
                    <a:pt x="51078" y="16097"/>
                  </a:cubicBezTo>
                  <a:cubicBezTo>
                    <a:pt x="51090" y="15847"/>
                    <a:pt x="51090" y="15490"/>
                    <a:pt x="50899" y="15157"/>
                  </a:cubicBezTo>
                  <a:cubicBezTo>
                    <a:pt x="50816" y="15002"/>
                    <a:pt x="50661" y="14859"/>
                    <a:pt x="50518" y="14788"/>
                  </a:cubicBezTo>
                  <a:cubicBezTo>
                    <a:pt x="50816" y="14526"/>
                    <a:pt x="51114" y="14312"/>
                    <a:pt x="51435" y="14240"/>
                  </a:cubicBezTo>
                  <a:cubicBezTo>
                    <a:pt x="51513" y="14221"/>
                    <a:pt x="51598" y="14211"/>
                    <a:pt x="51685" y="14211"/>
                  </a:cubicBezTo>
                  <a:close/>
                  <a:moveTo>
                    <a:pt x="39838" y="23301"/>
                  </a:moveTo>
                  <a:cubicBezTo>
                    <a:pt x="39267" y="23932"/>
                    <a:pt x="39053" y="24479"/>
                    <a:pt x="39219" y="24968"/>
                  </a:cubicBezTo>
                  <a:cubicBezTo>
                    <a:pt x="39350" y="25372"/>
                    <a:pt x="39719" y="25682"/>
                    <a:pt x="40219" y="25801"/>
                  </a:cubicBezTo>
                  <a:cubicBezTo>
                    <a:pt x="40391" y="25845"/>
                    <a:pt x="40567" y="25861"/>
                    <a:pt x="40742" y="25861"/>
                  </a:cubicBezTo>
                  <a:cubicBezTo>
                    <a:pt x="40992" y="25861"/>
                    <a:pt x="41239" y="25829"/>
                    <a:pt x="41470" y="25801"/>
                  </a:cubicBezTo>
                  <a:lnTo>
                    <a:pt x="45589" y="25337"/>
                  </a:lnTo>
                  <a:lnTo>
                    <a:pt x="45589" y="25337"/>
                  </a:lnTo>
                  <a:cubicBezTo>
                    <a:pt x="41005" y="26742"/>
                    <a:pt x="36350" y="28016"/>
                    <a:pt x="31695" y="29147"/>
                  </a:cubicBezTo>
                  <a:cubicBezTo>
                    <a:pt x="31683" y="28718"/>
                    <a:pt x="31849" y="28278"/>
                    <a:pt x="32123" y="27944"/>
                  </a:cubicBezTo>
                  <a:cubicBezTo>
                    <a:pt x="32576" y="27349"/>
                    <a:pt x="33314" y="26992"/>
                    <a:pt x="34028" y="26634"/>
                  </a:cubicBezTo>
                  <a:lnTo>
                    <a:pt x="34088" y="26611"/>
                  </a:lnTo>
                  <a:cubicBezTo>
                    <a:pt x="36064" y="25611"/>
                    <a:pt x="37981" y="24503"/>
                    <a:pt x="39838" y="23301"/>
                  </a:cubicBezTo>
                  <a:close/>
                  <a:moveTo>
                    <a:pt x="46006" y="25539"/>
                  </a:moveTo>
                  <a:lnTo>
                    <a:pt x="46006" y="25539"/>
                  </a:lnTo>
                  <a:cubicBezTo>
                    <a:pt x="45649" y="25765"/>
                    <a:pt x="45303" y="26051"/>
                    <a:pt x="44982" y="26349"/>
                  </a:cubicBezTo>
                  <a:cubicBezTo>
                    <a:pt x="44529" y="26789"/>
                    <a:pt x="44339" y="27182"/>
                    <a:pt x="44410" y="27551"/>
                  </a:cubicBezTo>
                  <a:cubicBezTo>
                    <a:pt x="41538" y="28744"/>
                    <a:pt x="36266" y="30173"/>
                    <a:pt x="32943" y="30173"/>
                  </a:cubicBezTo>
                  <a:cubicBezTo>
                    <a:pt x="32685" y="30173"/>
                    <a:pt x="32439" y="30165"/>
                    <a:pt x="32206" y="30147"/>
                  </a:cubicBezTo>
                  <a:lnTo>
                    <a:pt x="31956" y="29849"/>
                  </a:lnTo>
                  <a:cubicBezTo>
                    <a:pt x="31861" y="29730"/>
                    <a:pt x="31790" y="29611"/>
                    <a:pt x="31742" y="29468"/>
                  </a:cubicBezTo>
                  <a:cubicBezTo>
                    <a:pt x="36528" y="28301"/>
                    <a:pt x="41315" y="26992"/>
                    <a:pt x="46006" y="25539"/>
                  </a:cubicBezTo>
                  <a:close/>
                  <a:moveTo>
                    <a:pt x="44565" y="27897"/>
                  </a:moveTo>
                  <a:cubicBezTo>
                    <a:pt x="44803" y="28242"/>
                    <a:pt x="45280" y="28373"/>
                    <a:pt x="45696" y="28397"/>
                  </a:cubicBezTo>
                  <a:lnTo>
                    <a:pt x="46006" y="28397"/>
                  </a:lnTo>
                  <a:cubicBezTo>
                    <a:pt x="46232" y="28397"/>
                    <a:pt x="46446" y="28397"/>
                    <a:pt x="46649" y="28420"/>
                  </a:cubicBezTo>
                  <a:cubicBezTo>
                    <a:pt x="45899" y="28909"/>
                    <a:pt x="45137" y="29492"/>
                    <a:pt x="44589" y="30218"/>
                  </a:cubicBezTo>
                  <a:cubicBezTo>
                    <a:pt x="44565" y="30218"/>
                    <a:pt x="44541" y="30218"/>
                    <a:pt x="44518" y="30230"/>
                  </a:cubicBezTo>
                  <a:cubicBezTo>
                    <a:pt x="41086" y="31685"/>
                    <a:pt x="35749" y="31959"/>
                    <a:pt x="32073" y="31959"/>
                  </a:cubicBezTo>
                  <a:cubicBezTo>
                    <a:pt x="30966" y="31959"/>
                    <a:pt x="30010" y="31934"/>
                    <a:pt x="29301" y="31909"/>
                  </a:cubicBezTo>
                  <a:cubicBezTo>
                    <a:pt x="30063" y="31266"/>
                    <a:pt x="30897" y="30754"/>
                    <a:pt x="31802" y="30397"/>
                  </a:cubicBezTo>
                  <a:cubicBezTo>
                    <a:pt x="31837" y="30444"/>
                    <a:pt x="31885" y="30456"/>
                    <a:pt x="31921" y="30480"/>
                  </a:cubicBezTo>
                  <a:cubicBezTo>
                    <a:pt x="32218" y="30504"/>
                    <a:pt x="32564" y="30516"/>
                    <a:pt x="32909" y="30516"/>
                  </a:cubicBezTo>
                  <a:cubicBezTo>
                    <a:pt x="36290" y="30516"/>
                    <a:pt x="41648" y="29075"/>
                    <a:pt x="44565" y="27897"/>
                  </a:cubicBezTo>
                  <a:close/>
                  <a:moveTo>
                    <a:pt x="44291" y="30683"/>
                  </a:moveTo>
                  <a:lnTo>
                    <a:pt x="44291" y="30683"/>
                  </a:lnTo>
                  <a:cubicBezTo>
                    <a:pt x="44220" y="30802"/>
                    <a:pt x="44160" y="30933"/>
                    <a:pt x="44101" y="31076"/>
                  </a:cubicBezTo>
                  <a:cubicBezTo>
                    <a:pt x="43815" y="31695"/>
                    <a:pt x="43756" y="32457"/>
                    <a:pt x="43922" y="33135"/>
                  </a:cubicBezTo>
                  <a:cubicBezTo>
                    <a:pt x="41790" y="33857"/>
                    <a:pt x="39107" y="34169"/>
                    <a:pt x="36415" y="34169"/>
                  </a:cubicBezTo>
                  <a:cubicBezTo>
                    <a:pt x="33381" y="34169"/>
                    <a:pt x="30335" y="33773"/>
                    <a:pt x="28051" y="33123"/>
                  </a:cubicBezTo>
                  <a:cubicBezTo>
                    <a:pt x="28325" y="32802"/>
                    <a:pt x="28623" y="32480"/>
                    <a:pt x="28944" y="32207"/>
                  </a:cubicBezTo>
                  <a:cubicBezTo>
                    <a:pt x="29694" y="32230"/>
                    <a:pt x="30837" y="32278"/>
                    <a:pt x="32195" y="32278"/>
                  </a:cubicBezTo>
                  <a:cubicBezTo>
                    <a:pt x="35766" y="32278"/>
                    <a:pt x="40839" y="32004"/>
                    <a:pt x="44291" y="30683"/>
                  </a:cubicBezTo>
                  <a:close/>
                  <a:moveTo>
                    <a:pt x="50042" y="15216"/>
                  </a:moveTo>
                  <a:lnTo>
                    <a:pt x="50066" y="15312"/>
                  </a:lnTo>
                  <a:cubicBezTo>
                    <a:pt x="50078" y="15306"/>
                    <a:pt x="50091" y="15304"/>
                    <a:pt x="50105" y="15304"/>
                  </a:cubicBezTo>
                  <a:cubicBezTo>
                    <a:pt x="50186" y="15304"/>
                    <a:pt x="50291" y="15385"/>
                    <a:pt x="50352" y="15466"/>
                  </a:cubicBezTo>
                  <a:cubicBezTo>
                    <a:pt x="50423" y="15609"/>
                    <a:pt x="50447" y="15788"/>
                    <a:pt x="50435" y="16038"/>
                  </a:cubicBezTo>
                  <a:cubicBezTo>
                    <a:pt x="50411" y="16443"/>
                    <a:pt x="50304" y="16824"/>
                    <a:pt x="50197" y="17240"/>
                  </a:cubicBezTo>
                  <a:cubicBezTo>
                    <a:pt x="50018" y="17931"/>
                    <a:pt x="49828" y="18645"/>
                    <a:pt x="50018" y="19384"/>
                  </a:cubicBezTo>
                  <a:cubicBezTo>
                    <a:pt x="50256" y="20372"/>
                    <a:pt x="51149" y="21181"/>
                    <a:pt x="52459" y="21646"/>
                  </a:cubicBezTo>
                  <a:cubicBezTo>
                    <a:pt x="52864" y="21801"/>
                    <a:pt x="53281" y="21896"/>
                    <a:pt x="53685" y="22003"/>
                  </a:cubicBezTo>
                  <a:cubicBezTo>
                    <a:pt x="54293" y="22170"/>
                    <a:pt x="54876" y="22313"/>
                    <a:pt x="55412" y="22574"/>
                  </a:cubicBezTo>
                  <a:cubicBezTo>
                    <a:pt x="56471" y="23086"/>
                    <a:pt x="57293" y="24075"/>
                    <a:pt x="57638" y="25194"/>
                  </a:cubicBezTo>
                  <a:cubicBezTo>
                    <a:pt x="57972" y="26265"/>
                    <a:pt x="57757" y="27825"/>
                    <a:pt x="57150" y="28909"/>
                  </a:cubicBezTo>
                  <a:lnTo>
                    <a:pt x="57222" y="28956"/>
                  </a:lnTo>
                  <a:cubicBezTo>
                    <a:pt x="53923" y="32516"/>
                    <a:pt x="49101" y="35016"/>
                    <a:pt x="43827" y="35886"/>
                  </a:cubicBezTo>
                  <a:lnTo>
                    <a:pt x="45303" y="34743"/>
                  </a:lnTo>
                  <a:cubicBezTo>
                    <a:pt x="45351" y="34719"/>
                    <a:pt x="45375" y="34659"/>
                    <a:pt x="45363" y="34600"/>
                  </a:cubicBezTo>
                  <a:cubicBezTo>
                    <a:pt x="45363" y="34540"/>
                    <a:pt x="45315" y="34493"/>
                    <a:pt x="45280" y="34457"/>
                  </a:cubicBezTo>
                  <a:cubicBezTo>
                    <a:pt x="44160" y="33885"/>
                    <a:pt x="43934" y="32302"/>
                    <a:pt x="44422" y="31183"/>
                  </a:cubicBezTo>
                  <a:cubicBezTo>
                    <a:pt x="44946" y="29992"/>
                    <a:pt x="46089" y="29159"/>
                    <a:pt x="47149" y="28492"/>
                  </a:cubicBezTo>
                  <a:cubicBezTo>
                    <a:pt x="47196" y="28468"/>
                    <a:pt x="47220" y="28409"/>
                    <a:pt x="47220" y="28349"/>
                  </a:cubicBezTo>
                  <a:cubicBezTo>
                    <a:pt x="47220" y="28289"/>
                    <a:pt x="47196" y="28230"/>
                    <a:pt x="47137" y="28206"/>
                  </a:cubicBezTo>
                  <a:cubicBezTo>
                    <a:pt x="46830" y="28037"/>
                    <a:pt x="46495" y="28027"/>
                    <a:pt x="46157" y="28027"/>
                  </a:cubicBezTo>
                  <a:cubicBezTo>
                    <a:pt x="46114" y="28027"/>
                    <a:pt x="46072" y="28028"/>
                    <a:pt x="46030" y="28028"/>
                  </a:cubicBezTo>
                  <a:lnTo>
                    <a:pt x="45732" y="28028"/>
                  </a:lnTo>
                  <a:cubicBezTo>
                    <a:pt x="45434" y="28016"/>
                    <a:pt x="45065" y="27932"/>
                    <a:pt x="44887" y="27706"/>
                  </a:cubicBezTo>
                  <a:cubicBezTo>
                    <a:pt x="44899" y="27658"/>
                    <a:pt x="44922" y="27611"/>
                    <a:pt x="44887" y="27575"/>
                  </a:cubicBezTo>
                  <a:cubicBezTo>
                    <a:pt x="44875" y="27527"/>
                    <a:pt x="44827" y="27492"/>
                    <a:pt x="44779" y="27480"/>
                  </a:cubicBezTo>
                  <a:cubicBezTo>
                    <a:pt x="44744" y="27230"/>
                    <a:pt x="44899" y="26932"/>
                    <a:pt x="45256" y="26599"/>
                  </a:cubicBezTo>
                  <a:cubicBezTo>
                    <a:pt x="45934" y="25980"/>
                    <a:pt x="46708" y="25468"/>
                    <a:pt x="47542" y="25099"/>
                  </a:cubicBezTo>
                  <a:cubicBezTo>
                    <a:pt x="47613" y="25075"/>
                    <a:pt x="47661" y="24980"/>
                    <a:pt x="47625" y="24908"/>
                  </a:cubicBezTo>
                  <a:cubicBezTo>
                    <a:pt x="47614" y="24843"/>
                    <a:pt x="47534" y="24787"/>
                    <a:pt x="47465" y="24787"/>
                  </a:cubicBezTo>
                  <a:cubicBezTo>
                    <a:pt x="47459" y="24787"/>
                    <a:pt x="47453" y="24788"/>
                    <a:pt x="47446" y="24789"/>
                  </a:cubicBezTo>
                  <a:lnTo>
                    <a:pt x="41446" y="25456"/>
                  </a:lnTo>
                  <a:cubicBezTo>
                    <a:pt x="41233" y="25483"/>
                    <a:pt x="41008" y="25511"/>
                    <a:pt x="40787" y="25511"/>
                  </a:cubicBezTo>
                  <a:cubicBezTo>
                    <a:pt x="40625" y="25511"/>
                    <a:pt x="40466" y="25496"/>
                    <a:pt x="40315" y="25456"/>
                  </a:cubicBezTo>
                  <a:cubicBezTo>
                    <a:pt x="40017" y="25384"/>
                    <a:pt x="39660" y="25194"/>
                    <a:pt x="39565" y="24849"/>
                  </a:cubicBezTo>
                  <a:cubicBezTo>
                    <a:pt x="39445" y="24479"/>
                    <a:pt x="39636" y="24015"/>
                    <a:pt x="40136" y="23467"/>
                  </a:cubicBezTo>
                  <a:cubicBezTo>
                    <a:pt x="40541" y="23027"/>
                    <a:pt x="40969" y="22610"/>
                    <a:pt x="41434" y="22241"/>
                  </a:cubicBezTo>
                  <a:cubicBezTo>
                    <a:pt x="44458" y="20181"/>
                    <a:pt x="47327" y="17824"/>
                    <a:pt x="49994" y="15252"/>
                  </a:cubicBezTo>
                  <a:cubicBezTo>
                    <a:pt x="50006" y="15240"/>
                    <a:pt x="50018" y="15216"/>
                    <a:pt x="50042" y="15216"/>
                  </a:cubicBezTo>
                  <a:close/>
                  <a:moveTo>
                    <a:pt x="27801" y="33409"/>
                  </a:moveTo>
                  <a:cubicBezTo>
                    <a:pt x="30123" y="34076"/>
                    <a:pt x="33266" y="34493"/>
                    <a:pt x="36409" y="34493"/>
                  </a:cubicBezTo>
                  <a:cubicBezTo>
                    <a:pt x="39112" y="34493"/>
                    <a:pt x="41827" y="34183"/>
                    <a:pt x="43982" y="33457"/>
                  </a:cubicBezTo>
                  <a:cubicBezTo>
                    <a:pt x="44148" y="33933"/>
                    <a:pt x="44446" y="34350"/>
                    <a:pt x="44863" y="34624"/>
                  </a:cubicBezTo>
                  <a:lnTo>
                    <a:pt x="43315" y="35838"/>
                  </a:lnTo>
                  <a:cubicBezTo>
                    <a:pt x="43267" y="35862"/>
                    <a:pt x="43255" y="35921"/>
                    <a:pt x="43255" y="35969"/>
                  </a:cubicBezTo>
                  <a:cubicBezTo>
                    <a:pt x="41898" y="36159"/>
                    <a:pt x="40517" y="36267"/>
                    <a:pt x="39100" y="36267"/>
                  </a:cubicBezTo>
                  <a:cubicBezTo>
                    <a:pt x="35397" y="36267"/>
                    <a:pt x="31540" y="35600"/>
                    <a:pt x="27634" y="34266"/>
                  </a:cubicBezTo>
                  <a:cubicBezTo>
                    <a:pt x="27908" y="34088"/>
                    <a:pt x="28194" y="33933"/>
                    <a:pt x="28456" y="33754"/>
                  </a:cubicBezTo>
                  <a:lnTo>
                    <a:pt x="28456" y="33754"/>
                  </a:lnTo>
                  <a:lnTo>
                    <a:pt x="27444" y="33897"/>
                  </a:lnTo>
                  <a:lnTo>
                    <a:pt x="27801" y="33409"/>
                  </a:lnTo>
                  <a:close/>
                  <a:moveTo>
                    <a:pt x="25015" y="36695"/>
                  </a:moveTo>
                  <a:cubicBezTo>
                    <a:pt x="25301" y="36969"/>
                    <a:pt x="25587" y="37219"/>
                    <a:pt x="25884" y="37469"/>
                  </a:cubicBezTo>
                  <a:cubicBezTo>
                    <a:pt x="24813" y="38481"/>
                    <a:pt x="23551" y="39529"/>
                    <a:pt x="22027" y="39862"/>
                  </a:cubicBezTo>
                  <a:cubicBezTo>
                    <a:pt x="21952" y="39878"/>
                    <a:pt x="21802" y="39908"/>
                    <a:pt x="21642" y="39908"/>
                  </a:cubicBezTo>
                  <a:cubicBezTo>
                    <a:pt x="21443" y="39908"/>
                    <a:pt x="21227" y="39862"/>
                    <a:pt x="21122" y="39684"/>
                  </a:cubicBezTo>
                  <a:cubicBezTo>
                    <a:pt x="21015" y="39541"/>
                    <a:pt x="21062" y="39327"/>
                    <a:pt x="21122" y="39184"/>
                  </a:cubicBezTo>
                  <a:cubicBezTo>
                    <a:pt x="21205" y="38993"/>
                    <a:pt x="21360" y="38826"/>
                    <a:pt x="21503" y="38695"/>
                  </a:cubicBezTo>
                  <a:cubicBezTo>
                    <a:pt x="22491" y="37743"/>
                    <a:pt x="23694" y="37052"/>
                    <a:pt x="25015" y="36695"/>
                  </a:cubicBezTo>
                  <a:close/>
                  <a:moveTo>
                    <a:pt x="24336" y="36040"/>
                  </a:moveTo>
                  <a:lnTo>
                    <a:pt x="24444" y="36148"/>
                  </a:lnTo>
                  <a:lnTo>
                    <a:pt x="24741" y="36445"/>
                  </a:lnTo>
                  <a:cubicBezTo>
                    <a:pt x="23443" y="36826"/>
                    <a:pt x="22253" y="37529"/>
                    <a:pt x="21265" y="38469"/>
                  </a:cubicBezTo>
                  <a:cubicBezTo>
                    <a:pt x="21110" y="38636"/>
                    <a:pt x="20919" y="38815"/>
                    <a:pt x="20812" y="39065"/>
                  </a:cubicBezTo>
                  <a:cubicBezTo>
                    <a:pt x="20669" y="39350"/>
                    <a:pt x="20681" y="39660"/>
                    <a:pt x="20836" y="39886"/>
                  </a:cubicBezTo>
                  <a:cubicBezTo>
                    <a:pt x="20860" y="39922"/>
                    <a:pt x="20907" y="39969"/>
                    <a:pt x="20943" y="40017"/>
                  </a:cubicBezTo>
                  <a:cubicBezTo>
                    <a:pt x="20253" y="40303"/>
                    <a:pt x="19610" y="40696"/>
                    <a:pt x="19062" y="41196"/>
                  </a:cubicBezTo>
                  <a:cubicBezTo>
                    <a:pt x="19047" y="41188"/>
                    <a:pt x="19035" y="41186"/>
                    <a:pt x="19023" y="41186"/>
                  </a:cubicBezTo>
                  <a:cubicBezTo>
                    <a:pt x="18997" y="41186"/>
                    <a:pt x="18976" y="41199"/>
                    <a:pt x="18943" y="41208"/>
                  </a:cubicBezTo>
                  <a:cubicBezTo>
                    <a:pt x="18793" y="41288"/>
                    <a:pt x="18627" y="41326"/>
                    <a:pt x="18459" y="41326"/>
                  </a:cubicBezTo>
                  <a:cubicBezTo>
                    <a:pt x="18081" y="41326"/>
                    <a:pt x="17700" y="41133"/>
                    <a:pt x="17502" y="40803"/>
                  </a:cubicBezTo>
                  <a:cubicBezTo>
                    <a:pt x="17228" y="40374"/>
                    <a:pt x="17347" y="39743"/>
                    <a:pt x="17728" y="39410"/>
                  </a:cubicBezTo>
                  <a:cubicBezTo>
                    <a:pt x="19931" y="38255"/>
                    <a:pt x="22134" y="37148"/>
                    <a:pt x="24336" y="36040"/>
                  </a:cubicBezTo>
                  <a:close/>
                  <a:moveTo>
                    <a:pt x="26122" y="37695"/>
                  </a:moveTo>
                  <a:cubicBezTo>
                    <a:pt x="26563" y="38064"/>
                    <a:pt x="27027" y="38422"/>
                    <a:pt x="27504" y="38767"/>
                  </a:cubicBezTo>
                  <a:cubicBezTo>
                    <a:pt x="26503" y="39731"/>
                    <a:pt x="25468" y="40672"/>
                    <a:pt x="24408" y="41589"/>
                  </a:cubicBezTo>
                  <a:cubicBezTo>
                    <a:pt x="24348" y="41600"/>
                    <a:pt x="24288" y="41606"/>
                    <a:pt x="24228" y="41606"/>
                  </a:cubicBezTo>
                  <a:cubicBezTo>
                    <a:pt x="23852" y="41606"/>
                    <a:pt x="23473" y="41390"/>
                    <a:pt x="23289" y="41041"/>
                  </a:cubicBezTo>
                  <a:cubicBezTo>
                    <a:pt x="23062" y="40600"/>
                    <a:pt x="23241" y="39981"/>
                    <a:pt x="23658" y="39719"/>
                  </a:cubicBezTo>
                  <a:cubicBezTo>
                    <a:pt x="23729" y="39672"/>
                    <a:pt x="23753" y="39600"/>
                    <a:pt x="23741" y="39541"/>
                  </a:cubicBezTo>
                  <a:cubicBezTo>
                    <a:pt x="24634" y="39029"/>
                    <a:pt x="25420" y="38350"/>
                    <a:pt x="26122" y="37695"/>
                  </a:cubicBezTo>
                  <a:close/>
                  <a:moveTo>
                    <a:pt x="23086" y="39874"/>
                  </a:moveTo>
                  <a:lnTo>
                    <a:pt x="23086" y="39874"/>
                  </a:lnTo>
                  <a:cubicBezTo>
                    <a:pt x="22848" y="40267"/>
                    <a:pt x="22801" y="40791"/>
                    <a:pt x="22991" y="41208"/>
                  </a:cubicBezTo>
                  <a:cubicBezTo>
                    <a:pt x="23003" y="41232"/>
                    <a:pt x="23027" y="41267"/>
                    <a:pt x="23051" y="41291"/>
                  </a:cubicBezTo>
                  <a:cubicBezTo>
                    <a:pt x="23051" y="41291"/>
                    <a:pt x="23039" y="41291"/>
                    <a:pt x="23039" y="41315"/>
                  </a:cubicBezTo>
                  <a:cubicBezTo>
                    <a:pt x="22074" y="42398"/>
                    <a:pt x="20776" y="43220"/>
                    <a:pt x="19395" y="43613"/>
                  </a:cubicBezTo>
                  <a:cubicBezTo>
                    <a:pt x="19207" y="43662"/>
                    <a:pt x="19002" y="43729"/>
                    <a:pt x="18808" y="43729"/>
                  </a:cubicBezTo>
                  <a:cubicBezTo>
                    <a:pt x="18769" y="43729"/>
                    <a:pt x="18731" y="43726"/>
                    <a:pt x="18693" y="43720"/>
                  </a:cubicBezTo>
                  <a:cubicBezTo>
                    <a:pt x="18455" y="43708"/>
                    <a:pt x="18264" y="43589"/>
                    <a:pt x="18169" y="43434"/>
                  </a:cubicBezTo>
                  <a:cubicBezTo>
                    <a:pt x="17955" y="43065"/>
                    <a:pt x="18312" y="42529"/>
                    <a:pt x="18467" y="42327"/>
                  </a:cubicBezTo>
                  <a:cubicBezTo>
                    <a:pt x="19205" y="41398"/>
                    <a:pt x="20157" y="40684"/>
                    <a:pt x="21253" y="40255"/>
                  </a:cubicBezTo>
                  <a:cubicBezTo>
                    <a:pt x="21277" y="40243"/>
                    <a:pt x="21300" y="40219"/>
                    <a:pt x="21312" y="40208"/>
                  </a:cubicBezTo>
                  <a:cubicBezTo>
                    <a:pt x="21419" y="40243"/>
                    <a:pt x="21538" y="40255"/>
                    <a:pt x="21669" y="40255"/>
                  </a:cubicBezTo>
                  <a:cubicBezTo>
                    <a:pt x="21800" y="40255"/>
                    <a:pt x="21955" y="40243"/>
                    <a:pt x="22122" y="40196"/>
                  </a:cubicBezTo>
                  <a:cubicBezTo>
                    <a:pt x="22455" y="40112"/>
                    <a:pt x="22777" y="40017"/>
                    <a:pt x="23086" y="39874"/>
                  </a:cubicBezTo>
                  <a:close/>
                  <a:moveTo>
                    <a:pt x="65211" y="5310"/>
                  </a:moveTo>
                  <a:cubicBezTo>
                    <a:pt x="67818" y="5310"/>
                    <a:pt x="70664" y="6239"/>
                    <a:pt x="72973" y="7525"/>
                  </a:cubicBezTo>
                  <a:cubicBezTo>
                    <a:pt x="72735" y="7811"/>
                    <a:pt x="72581" y="8192"/>
                    <a:pt x="72497" y="8549"/>
                  </a:cubicBezTo>
                  <a:cubicBezTo>
                    <a:pt x="72104" y="10204"/>
                    <a:pt x="72211" y="11978"/>
                    <a:pt x="72771" y="13585"/>
                  </a:cubicBezTo>
                  <a:cubicBezTo>
                    <a:pt x="71533" y="15240"/>
                    <a:pt x="70580" y="16990"/>
                    <a:pt x="69902" y="18872"/>
                  </a:cubicBezTo>
                  <a:cubicBezTo>
                    <a:pt x="69402" y="20312"/>
                    <a:pt x="68925" y="22170"/>
                    <a:pt x="68413" y="24122"/>
                  </a:cubicBezTo>
                  <a:cubicBezTo>
                    <a:pt x="67639" y="27146"/>
                    <a:pt x="66854" y="30266"/>
                    <a:pt x="65818" y="32338"/>
                  </a:cubicBezTo>
                  <a:cubicBezTo>
                    <a:pt x="62365" y="39184"/>
                    <a:pt x="57341" y="42648"/>
                    <a:pt x="49054" y="43934"/>
                  </a:cubicBezTo>
                  <a:cubicBezTo>
                    <a:pt x="48054" y="44077"/>
                    <a:pt x="46982" y="44172"/>
                    <a:pt x="45887" y="44172"/>
                  </a:cubicBezTo>
                  <a:cubicBezTo>
                    <a:pt x="38564" y="44172"/>
                    <a:pt x="30111" y="40803"/>
                    <a:pt x="25182" y="35957"/>
                  </a:cubicBezTo>
                  <a:cubicBezTo>
                    <a:pt x="25539" y="35695"/>
                    <a:pt x="25896" y="35445"/>
                    <a:pt x="26253" y="35207"/>
                  </a:cubicBezTo>
                  <a:cubicBezTo>
                    <a:pt x="28801" y="36136"/>
                    <a:pt x="31433" y="36814"/>
                    <a:pt x="34100" y="37243"/>
                  </a:cubicBezTo>
                  <a:lnTo>
                    <a:pt x="34123" y="37243"/>
                  </a:lnTo>
                  <a:cubicBezTo>
                    <a:pt x="34195" y="37243"/>
                    <a:pt x="34278" y="37183"/>
                    <a:pt x="34290" y="37112"/>
                  </a:cubicBezTo>
                  <a:cubicBezTo>
                    <a:pt x="34302" y="37029"/>
                    <a:pt x="34242" y="36933"/>
                    <a:pt x="34159" y="36921"/>
                  </a:cubicBezTo>
                  <a:cubicBezTo>
                    <a:pt x="31599" y="36505"/>
                    <a:pt x="29051" y="35850"/>
                    <a:pt x="26599" y="34969"/>
                  </a:cubicBezTo>
                  <a:cubicBezTo>
                    <a:pt x="26694" y="34897"/>
                    <a:pt x="26813" y="34826"/>
                    <a:pt x="26920" y="34743"/>
                  </a:cubicBezTo>
                  <a:cubicBezTo>
                    <a:pt x="31063" y="36207"/>
                    <a:pt x="35147" y="36933"/>
                    <a:pt x="39100" y="36933"/>
                  </a:cubicBezTo>
                  <a:cubicBezTo>
                    <a:pt x="40553" y="36933"/>
                    <a:pt x="41993" y="36826"/>
                    <a:pt x="43398" y="36624"/>
                  </a:cubicBezTo>
                  <a:cubicBezTo>
                    <a:pt x="49375" y="35743"/>
                    <a:pt x="54650" y="32957"/>
                    <a:pt x="58210" y="28813"/>
                  </a:cubicBezTo>
                  <a:cubicBezTo>
                    <a:pt x="58817" y="28111"/>
                    <a:pt x="59543" y="27146"/>
                    <a:pt x="59912" y="26015"/>
                  </a:cubicBezTo>
                  <a:cubicBezTo>
                    <a:pt x="60305" y="24801"/>
                    <a:pt x="60198" y="23586"/>
                    <a:pt x="59615" y="22682"/>
                  </a:cubicBezTo>
                  <a:cubicBezTo>
                    <a:pt x="58888" y="21515"/>
                    <a:pt x="57567" y="21015"/>
                    <a:pt x="56495" y="20681"/>
                  </a:cubicBezTo>
                  <a:lnTo>
                    <a:pt x="55864" y="20503"/>
                  </a:lnTo>
                  <a:cubicBezTo>
                    <a:pt x="54912" y="20241"/>
                    <a:pt x="54019" y="19979"/>
                    <a:pt x="53292" y="19467"/>
                  </a:cubicBezTo>
                  <a:cubicBezTo>
                    <a:pt x="52459" y="18872"/>
                    <a:pt x="51864" y="17705"/>
                    <a:pt x="52316" y="16800"/>
                  </a:cubicBezTo>
                  <a:cubicBezTo>
                    <a:pt x="52399" y="16609"/>
                    <a:pt x="52530" y="16431"/>
                    <a:pt x="52685" y="16217"/>
                  </a:cubicBezTo>
                  <a:cubicBezTo>
                    <a:pt x="52995" y="15788"/>
                    <a:pt x="53352" y="15276"/>
                    <a:pt x="53245" y="14669"/>
                  </a:cubicBezTo>
                  <a:lnTo>
                    <a:pt x="53245" y="14657"/>
                  </a:lnTo>
                  <a:cubicBezTo>
                    <a:pt x="53542" y="14347"/>
                    <a:pt x="53828" y="14014"/>
                    <a:pt x="54138" y="13704"/>
                  </a:cubicBezTo>
                  <a:cubicBezTo>
                    <a:pt x="55138" y="12668"/>
                    <a:pt x="55900" y="11633"/>
                    <a:pt x="56626" y="10621"/>
                  </a:cubicBezTo>
                  <a:cubicBezTo>
                    <a:pt x="58055" y="8656"/>
                    <a:pt x="59293" y="6953"/>
                    <a:pt x="61734" y="5941"/>
                  </a:cubicBezTo>
                  <a:cubicBezTo>
                    <a:pt x="62770" y="5513"/>
                    <a:pt x="63937" y="5310"/>
                    <a:pt x="65211" y="5310"/>
                  </a:cubicBezTo>
                  <a:close/>
                  <a:moveTo>
                    <a:pt x="17312" y="41101"/>
                  </a:moveTo>
                  <a:cubicBezTo>
                    <a:pt x="17574" y="41446"/>
                    <a:pt x="18026" y="41648"/>
                    <a:pt x="18467" y="41648"/>
                  </a:cubicBezTo>
                  <a:cubicBezTo>
                    <a:pt x="18514" y="41648"/>
                    <a:pt x="18562" y="41648"/>
                    <a:pt x="18610" y="41636"/>
                  </a:cubicBezTo>
                  <a:lnTo>
                    <a:pt x="18610" y="41636"/>
                  </a:lnTo>
                  <a:cubicBezTo>
                    <a:pt x="18455" y="41791"/>
                    <a:pt x="18324" y="41946"/>
                    <a:pt x="18193" y="42113"/>
                  </a:cubicBezTo>
                  <a:cubicBezTo>
                    <a:pt x="17776" y="42648"/>
                    <a:pt x="17657" y="43137"/>
                    <a:pt x="17848" y="43529"/>
                  </a:cubicBezTo>
                  <a:cubicBezTo>
                    <a:pt x="17097" y="44089"/>
                    <a:pt x="16181" y="44470"/>
                    <a:pt x="15252" y="44553"/>
                  </a:cubicBezTo>
                  <a:cubicBezTo>
                    <a:pt x="15182" y="44562"/>
                    <a:pt x="15098" y="44569"/>
                    <a:pt x="15010" y="44569"/>
                  </a:cubicBezTo>
                  <a:cubicBezTo>
                    <a:pt x="14739" y="44569"/>
                    <a:pt x="14422" y="44507"/>
                    <a:pt x="14288" y="44256"/>
                  </a:cubicBezTo>
                  <a:cubicBezTo>
                    <a:pt x="14097" y="43934"/>
                    <a:pt x="14371" y="43482"/>
                    <a:pt x="14633" y="43172"/>
                  </a:cubicBezTo>
                  <a:cubicBezTo>
                    <a:pt x="15466" y="42172"/>
                    <a:pt x="16371" y="41470"/>
                    <a:pt x="17312" y="41101"/>
                  </a:cubicBezTo>
                  <a:close/>
                  <a:moveTo>
                    <a:pt x="23277" y="41541"/>
                  </a:moveTo>
                  <a:cubicBezTo>
                    <a:pt x="23491" y="41743"/>
                    <a:pt x="23753" y="41874"/>
                    <a:pt x="24039" y="41922"/>
                  </a:cubicBezTo>
                  <a:cubicBezTo>
                    <a:pt x="22146" y="43541"/>
                    <a:pt x="20217" y="45089"/>
                    <a:pt x="18169" y="46518"/>
                  </a:cubicBezTo>
                  <a:cubicBezTo>
                    <a:pt x="18027" y="46541"/>
                    <a:pt x="17885" y="46557"/>
                    <a:pt x="17749" y="46557"/>
                  </a:cubicBezTo>
                  <a:cubicBezTo>
                    <a:pt x="17530" y="46557"/>
                    <a:pt x="17326" y="46516"/>
                    <a:pt x="17157" y="46399"/>
                  </a:cubicBezTo>
                  <a:cubicBezTo>
                    <a:pt x="16776" y="46113"/>
                    <a:pt x="16776" y="45494"/>
                    <a:pt x="17002" y="45077"/>
                  </a:cubicBezTo>
                  <a:cubicBezTo>
                    <a:pt x="17252" y="44601"/>
                    <a:pt x="17740" y="44291"/>
                    <a:pt x="18169" y="44006"/>
                  </a:cubicBezTo>
                  <a:cubicBezTo>
                    <a:pt x="18205" y="43994"/>
                    <a:pt x="18217" y="43958"/>
                    <a:pt x="18229" y="43922"/>
                  </a:cubicBezTo>
                  <a:cubicBezTo>
                    <a:pt x="18371" y="43994"/>
                    <a:pt x="18502" y="44029"/>
                    <a:pt x="18669" y="44041"/>
                  </a:cubicBezTo>
                  <a:lnTo>
                    <a:pt x="18800" y="44041"/>
                  </a:lnTo>
                  <a:cubicBezTo>
                    <a:pt x="19038" y="44041"/>
                    <a:pt x="19276" y="43982"/>
                    <a:pt x="19503" y="43922"/>
                  </a:cubicBezTo>
                  <a:cubicBezTo>
                    <a:pt x="20943" y="43518"/>
                    <a:pt x="22277" y="42660"/>
                    <a:pt x="23277" y="41541"/>
                  </a:cubicBezTo>
                  <a:close/>
                  <a:moveTo>
                    <a:pt x="17133" y="39708"/>
                  </a:moveTo>
                  <a:cubicBezTo>
                    <a:pt x="17002" y="40065"/>
                    <a:pt x="17002" y="40446"/>
                    <a:pt x="17133" y="40791"/>
                  </a:cubicBezTo>
                  <a:cubicBezTo>
                    <a:pt x="16169" y="41196"/>
                    <a:pt x="15228" y="41910"/>
                    <a:pt x="14359" y="42946"/>
                  </a:cubicBezTo>
                  <a:cubicBezTo>
                    <a:pt x="14026" y="43351"/>
                    <a:pt x="13859" y="43720"/>
                    <a:pt x="13883" y="44053"/>
                  </a:cubicBezTo>
                  <a:lnTo>
                    <a:pt x="8751" y="46994"/>
                  </a:lnTo>
                  <a:lnTo>
                    <a:pt x="8037" y="47292"/>
                  </a:lnTo>
                  <a:cubicBezTo>
                    <a:pt x="6656" y="47899"/>
                    <a:pt x="5132" y="48197"/>
                    <a:pt x="3631" y="48197"/>
                  </a:cubicBezTo>
                  <a:cubicBezTo>
                    <a:pt x="3024" y="48197"/>
                    <a:pt x="2417" y="48161"/>
                    <a:pt x="1822" y="48054"/>
                  </a:cubicBezTo>
                  <a:cubicBezTo>
                    <a:pt x="6846" y="45184"/>
                    <a:pt x="11966" y="42398"/>
                    <a:pt x="17133" y="39708"/>
                  </a:cubicBezTo>
                  <a:close/>
                  <a:moveTo>
                    <a:pt x="13978" y="44387"/>
                  </a:moveTo>
                  <a:cubicBezTo>
                    <a:pt x="13978" y="44410"/>
                    <a:pt x="13990" y="44410"/>
                    <a:pt x="13990" y="44422"/>
                  </a:cubicBezTo>
                  <a:cubicBezTo>
                    <a:pt x="14169" y="44732"/>
                    <a:pt x="14526" y="44899"/>
                    <a:pt x="15026" y="44899"/>
                  </a:cubicBezTo>
                  <a:cubicBezTo>
                    <a:pt x="15109" y="44899"/>
                    <a:pt x="15192" y="44899"/>
                    <a:pt x="15288" y="44887"/>
                  </a:cubicBezTo>
                  <a:cubicBezTo>
                    <a:pt x="15764" y="44839"/>
                    <a:pt x="16216" y="44720"/>
                    <a:pt x="16681" y="44553"/>
                  </a:cubicBezTo>
                  <a:lnTo>
                    <a:pt x="16681" y="44553"/>
                  </a:lnTo>
                  <a:lnTo>
                    <a:pt x="8763" y="49840"/>
                  </a:lnTo>
                  <a:cubicBezTo>
                    <a:pt x="8525" y="49613"/>
                    <a:pt x="8346" y="49328"/>
                    <a:pt x="8263" y="49054"/>
                  </a:cubicBezTo>
                  <a:cubicBezTo>
                    <a:pt x="8168" y="48780"/>
                    <a:pt x="8061" y="48280"/>
                    <a:pt x="8418" y="47828"/>
                  </a:cubicBezTo>
                  <a:lnTo>
                    <a:pt x="8799" y="47363"/>
                  </a:lnTo>
                  <a:lnTo>
                    <a:pt x="13978" y="44387"/>
                  </a:lnTo>
                  <a:close/>
                  <a:moveTo>
                    <a:pt x="16681" y="44946"/>
                  </a:moveTo>
                  <a:lnTo>
                    <a:pt x="16681" y="44946"/>
                  </a:lnTo>
                  <a:cubicBezTo>
                    <a:pt x="16585" y="45149"/>
                    <a:pt x="16514" y="45399"/>
                    <a:pt x="16502" y="45637"/>
                  </a:cubicBezTo>
                  <a:lnTo>
                    <a:pt x="9585" y="50375"/>
                  </a:lnTo>
                  <a:cubicBezTo>
                    <a:pt x="9370" y="50316"/>
                    <a:pt x="9180" y="50197"/>
                    <a:pt x="9001" y="50066"/>
                  </a:cubicBezTo>
                  <a:lnTo>
                    <a:pt x="16681" y="44946"/>
                  </a:lnTo>
                  <a:close/>
                  <a:moveTo>
                    <a:pt x="16550" y="46030"/>
                  </a:moveTo>
                  <a:cubicBezTo>
                    <a:pt x="16609" y="46280"/>
                    <a:pt x="16740" y="46506"/>
                    <a:pt x="16966" y="46673"/>
                  </a:cubicBezTo>
                  <a:cubicBezTo>
                    <a:pt x="17157" y="46816"/>
                    <a:pt x="17395" y="46875"/>
                    <a:pt x="17633" y="46887"/>
                  </a:cubicBezTo>
                  <a:cubicBezTo>
                    <a:pt x="16264" y="47816"/>
                    <a:pt x="14859" y="48697"/>
                    <a:pt x="13395" y="49483"/>
                  </a:cubicBezTo>
                  <a:cubicBezTo>
                    <a:pt x="12442" y="50006"/>
                    <a:pt x="11418" y="50495"/>
                    <a:pt x="10394" y="50495"/>
                  </a:cubicBezTo>
                  <a:cubicBezTo>
                    <a:pt x="10263" y="50495"/>
                    <a:pt x="10156" y="50495"/>
                    <a:pt x="10037" y="50483"/>
                  </a:cubicBezTo>
                  <a:lnTo>
                    <a:pt x="16550" y="46030"/>
                  </a:lnTo>
                  <a:close/>
                  <a:moveTo>
                    <a:pt x="62317" y="0"/>
                  </a:moveTo>
                  <a:lnTo>
                    <a:pt x="61603" y="572"/>
                  </a:lnTo>
                  <a:cubicBezTo>
                    <a:pt x="59948" y="1917"/>
                    <a:pt x="59186" y="4191"/>
                    <a:pt x="59710" y="6263"/>
                  </a:cubicBezTo>
                  <a:lnTo>
                    <a:pt x="59722" y="6322"/>
                  </a:lnTo>
                  <a:cubicBezTo>
                    <a:pt x="58186" y="7394"/>
                    <a:pt x="57162" y="8787"/>
                    <a:pt x="56102" y="10252"/>
                  </a:cubicBezTo>
                  <a:cubicBezTo>
                    <a:pt x="55376" y="11252"/>
                    <a:pt x="54638" y="12276"/>
                    <a:pt x="53685" y="13276"/>
                  </a:cubicBezTo>
                  <a:cubicBezTo>
                    <a:pt x="53423" y="13538"/>
                    <a:pt x="53173" y="13788"/>
                    <a:pt x="52935" y="14062"/>
                  </a:cubicBezTo>
                  <a:cubicBezTo>
                    <a:pt x="52620" y="13746"/>
                    <a:pt x="52155" y="13581"/>
                    <a:pt x="51715" y="13581"/>
                  </a:cubicBezTo>
                  <a:cubicBezTo>
                    <a:pt x="51574" y="13581"/>
                    <a:pt x="51435" y="13598"/>
                    <a:pt x="51304" y="13633"/>
                  </a:cubicBezTo>
                  <a:cubicBezTo>
                    <a:pt x="50566" y="13811"/>
                    <a:pt x="50018" y="14347"/>
                    <a:pt x="49542" y="14824"/>
                  </a:cubicBezTo>
                  <a:cubicBezTo>
                    <a:pt x="44887" y="19324"/>
                    <a:pt x="39588" y="23110"/>
                    <a:pt x="33802" y="26039"/>
                  </a:cubicBezTo>
                  <a:lnTo>
                    <a:pt x="33742" y="26075"/>
                  </a:lnTo>
                  <a:cubicBezTo>
                    <a:pt x="32968" y="26456"/>
                    <a:pt x="32171" y="26861"/>
                    <a:pt x="31611" y="27563"/>
                  </a:cubicBezTo>
                  <a:cubicBezTo>
                    <a:pt x="31099" y="28182"/>
                    <a:pt x="30849" y="29182"/>
                    <a:pt x="31218" y="29956"/>
                  </a:cubicBezTo>
                  <a:cubicBezTo>
                    <a:pt x="29254" y="30849"/>
                    <a:pt x="27587" y="32338"/>
                    <a:pt x="26491" y="34195"/>
                  </a:cubicBezTo>
                  <a:lnTo>
                    <a:pt x="26444" y="34290"/>
                  </a:lnTo>
                  <a:cubicBezTo>
                    <a:pt x="17740" y="38576"/>
                    <a:pt x="9120" y="43137"/>
                    <a:pt x="726" y="47947"/>
                  </a:cubicBezTo>
                  <a:lnTo>
                    <a:pt x="0" y="48363"/>
                  </a:lnTo>
                  <a:lnTo>
                    <a:pt x="798" y="48554"/>
                  </a:lnTo>
                  <a:cubicBezTo>
                    <a:pt x="1726" y="48780"/>
                    <a:pt x="2679" y="48899"/>
                    <a:pt x="3631" y="48899"/>
                  </a:cubicBezTo>
                  <a:cubicBezTo>
                    <a:pt x="4953" y="48899"/>
                    <a:pt x="6298" y="48673"/>
                    <a:pt x="7525" y="48244"/>
                  </a:cubicBezTo>
                  <a:lnTo>
                    <a:pt x="7525" y="48244"/>
                  </a:lnTo>
                  <a:cubicBezTo>
                    <a:pt x="7465" y="48578"/>
                    <a:pt x="7501" y="48935"/>
                    <a:pt x="7620" y="49292"/>
                  </a:cubicBezTo>
                  <a:cubicBezTo>
                    <a:pt x="7918" y="50161"/>
                    <a:pt x="8692" y="50876"/>
                    <a:pt x="9549" y="51090"/>
                  </a:cubicBezTo>
                  <a:cubicBezTo>
                    <a:pt x="9823" y="51149"/>
                    <a:pt x="10085" y="51173"/>
                    <a:pt x="10370" y="51173"/>
                  </a:cubicBezTo>
                  <a:cubicBezTo>
                    <a:pt x="11537" y="51173"/>
                    <a:pt x="12668" y="50661"/>
                    <a:pt x="13692" y="50090"/>
                  </a:cubicBezTo>
                  <a:cubicBezTo>
                    <a:pt x="19014" y="47185"/>
                    <a:pt x="23682" y="43303"/>
                    <a:pt x="28063" y="39184"/>
                  </a:cubicBezTo>
                  <a:cubicBezTo>
                    <a:pt x="31730" y="41684"/>
                    <a:pt x="36302" y="43541"/>
                    <a:pt x="40827" y="44375"/>
                  </a:cubicBezTo>
                  <a:lnTo>
                    <a:pt x="45172" y="55162"/>
                  </a:lnTo>
                  <a:cubicBezTo>
                    <a:pt x="45089" y="55245"/>
                    <a:pt x="45030" y="55317"/>
                    <a:pt x="45006" y="55400"/>
                  </a:cubicBezTo>
                  <a:cubicBezTo>
                    <a:pt x="44203" y="55466"/>
                    <a:pt x="43378" y="55487"/>
                    <a:pt x="42555" y="55487"/>
                  </a:cubicBezTo>
                  <a:cubicBezTo>
                    <a:pt x="42340" y="55487"/>
                    <a:pt x="42125" y="55486"/>
                    <a:pt x="41910" y="55483"/>
                  </a:cubicBezTo>
                  <a:cubicBezTo>
                    <a:pt x="41820" y="55483"/>
                    <a:pt x="41728" y="55482"/>
                    <a:pt x="41636" y="55482"/>
                  </a:cubicBezTo>
                  <a:cubicBezTo>
                    <a:pt x="41311" y="55482"/>
                    <a:pt x="40972" y="55496"/>
                    <a:pt x="40648" y="55626"/>
                  </a:cubicBezTo>
                  <a:cubicBezTo>
                    <a:pt x="40184" y="55805"/>
                    <a:pt x="39731" y="56233"/>
                    <a:pt x="39755" y="56829"/>
                  </a:cubicBezTo>
                  <a:cubicBezTo>
                    <a:pt x="39755" y="57007"/>
                    <a:pt x="39898" y="57162"/>
                    <a:pt x="40077" y="57162"/>
                  </a:cubicBezTo>
                  <a:lnTo>
                    <a:pt x="40088" y="57162"/>
                  </a:lnTo>
                  <a:cubicBezTo>
                    <a:pt x="40267" y="57162"/>
                    <a:pt x="40422" y="56995"/>
                    <a:pt x="40422" y="56817"/>
                  </a:cubicBezTo>
                  <a:cubicBezTo>
                    <a:pt x="40422" y="56567"/>
                    <a:pt x="40660" y="56352"/>
                    <a:pt x="40898" y="56257"/>
                  </a:cubicBezTo>
                  <a:cubicBezTo>
                    <a:pt x="41146" y="56158"/>
                    <a:pt x="41427" y="56150"/>
                    <a:pt x="41741" y="56150"/>
                  </a:cubicBezTo>
                  <a:cubicBezTo>
                    <a:pt x="41804" y="56150"/>
                    <a:pt x="41868" y="56150"/>
                    <a:pt x="41934" y="56150"/>
                  </a:cubicBezTo>
                  <a:cubicBezTo>
                    <a:pt x="42153" y="56153"/>
                    <a:pt x="42373" y="56154"/>
                    <a:pt x="42592" y="56154"/>
                  </a:cubicBezTo>
                  <a:cubicBezTo>
                    <a:pt x="43348" y="56154"/>
                    <a:pt x="44103" y="56137"/>
                    <a:pt x="44851" y="56090"/>
                  </a:cubicBezTo>
                  <a:cubicBezTo>
                    <a:pt x="45018" y="56495"/>
                    <a:pt x="45494" y="56591"/>
                    <a:pt x="45649" y="56638"/>
                  </a:cubicBezTo>
                  <a:cubicBezTo>
                    <a:pt x="46625" y="56864"/>
                    <a:pt x="47649" y="56888"/>
                    <a:pt x="48637" y="56912"/>
                  </a:cubicBezTo>
                  <a:cubicBezTo>
                    <a:pt x="49018" y="56924"/>
                    <a:pt x="49423" y="56924"/>
                    <a:pt x="49816" y="56948"/>
                  </a:cubicBezTo>
                  <a:cubicBezTo>
                    <a:pt x="51495" y="57043"/>
                    <a:pt x="52650" y="57412"/>
                    <a:pt x="53483" y="58115"/>
                  </a:cubicBezTo>
                  <a:cubicBezTo>
                    <a:pt x="53542" y="58174"/>
                    <a:pt x="53626" y="58186"/>
                    <a:pt x="53697" y="58186"/>
                  </a:cubicBezTo>
                  <a:cubicBezTo>
                    <a:pt x="53781" y="58186"/>
                    <a:pt x="53888" y="58138"/>
                    <a:pt x="53947" y="58067"/>
                  </a:cubicBezTo>
                  <a:cubicBezTo>
                    <a:pt x="54066" y="57936"/>
                    <a:pt x="54054" y="57710"/>
                    <a:pt x="53900" y="57591"/>
                  </a:cubicBezTo>
                  <a:cubicBezTo>
                    <a:pt x="52971" y="56805"/>
                    <a:pt x="51673" y="56388"/>
                    <a:pt x="49840" y="56281"/>
                  </a:cubicBezTo>
                  <a:lnTo>
                    <a:pt x="48637" y="56233"/>
                  </a:lnTo>
                  <a:cubicBezTo>
                    <a:pt x="48101" y="56221"/>
                    <a:pt x="47577" y="56210"/>
                    <a:pt x="47054" y="56162"/>
                  </a:cubicBezTo>
                  <a:cubicBezTo>
                    <a:pt x="47089" y="56114"/>
                    <a:pt x="47113" y="56090"/>
                    <a:pt x="47137" y="56043"/>
                  </a:cubicBezTo>
                  <a:cubicBezTo>
                    <a:pt x="47970" y="56031"/>
                    <a:pt x="48804" y="55912"/>
                    <a:pt x="49613" y="55793"/>
                  </a:cubicBezTo>
                  <a:cubicBezTo>
                    <a:pt x="50485" y="55671"/>
                    <a:pt x="51378" y="55549"/>
                    <a:pt x="52259" y="55549"/>
                  </a:cubicBezTo>
                  <a:cubicBezTo>
                    <a:pt x="52497" y="55549"/>
                    <a:pt x="52735" y="55558"/>
                    <a:pt x="52971" y="55579"/>
                  </a:cubicBezTo>
                  <a:cubicBezTo>
                    <a:pt x="53650" y="55638"/>
                    <a:pt x="54555" y="55864"/>
                    <a:pt x="55055" y="56531"/>
                  </a:cubicBezTo>
                  <a:cubicBezTo>
                    <a:pt x="55114" y="56626"/>
                    <a:pt x="55209" y="56674"/>
                    <a:pt x="55317" y="56674"/>
                  </a:cubicBezTo>
                  <a:cubicBezTo>
                    <a:pt x="55388" y="56674"/>
                    <a:pt x="55447" y="56650"/>
                    <a:pt x="55507" y="56614"/>
                  </a:cubicBezTo>
                  <a:cubicBezTo>
                    <a:pt x="55662" y="56507"/>
                    <a:pt x="55686" y="56293"/>
                    <a:pt x="55590" y="56150"/>
                  </a:cubicBezTo>
                  <a:cubicBezTo>
                    <a:pt x="55090" y="55459"/>
                    <a:pt x="54197" y="55031"/>
                    <a:pt x="53031" y="54924"/>
                  </a:cubicBezTo>
                  <a:cubicBezTo>
                    <a:pt x="52781" y="54903"/>
                    <a:pt x="52531" y="54895"/>
                    <a:pt x="52280" y="54895"/>
                  </a:cubicBezTo>
                  <a:cubicBezTo>
                    <a:pt x="51350" y="54895"/>
                    <a:pt x="50422" y="55019"/>
                    <a:pt x="49530" y="55150"/>
                  </a:cubicBezTo>
                  <a:cubicBezTo>
                    <a:pt x="48647" y="55267"/>
                    <a:pt x="47811" y="55394"/>
                    <a:pt x="46980" y="55394"/>
                  </a:cubicBezTo>
                  <a:cubicBezTo>
                    <a:pt x="46881" y="55394"/>
                    <a:pt x="46783" y="55392"/>
                    <a:pt x="46684" y="55388"/>
                  </a:cubicBezTo>
                  <a:cubicBezTo>
                    <a:pt x="46434" y="55221"/>
                    <a:pt x="46125" y="55078"/>
                    <a:pt x="45827" y="55031"/>
                  </a:cubicBezTo>
                  <a:lnTo>
                    <a:pt x="41577" y="44518"/>
                  </a:lnTo>
                  <a:lnTo>
                    <a:pt x="41577" y="44518"/>
                  </a:lnTo>
                  <a:cubicBezTo>
                    <a:pt x="43029" y="44744"/>
                    <a:pt x="44470" y="44863"/>
                    <a:pt x="45863" y="44863"/>
                  </a:cubicBezTo>
                  <a:cubicBezTo>
                    <a:pt x="46815" y="44863"/>
                    <a:pt x="47756" y="44803"/>
                    <a:pt x="48637" y="44684"/>
                  </a:cubicBezTo>
                  <a:lnTo>
                    <a:pt x="52495" y="51626"/>
                  </a:lnTo>
                  <a:cubicBezTo>
                    <a:pt x="52435" y="51685"/>
                    <a:pt x="52388" y="51757"/>
                    <a:pt x="52352" y="51828"/>
                  </a:cubicBezTo>
                  <a:cubicBezTo>
                    <a:pt x="51593" y="51882"/>
                    <a:pt x="50820" y="51908"/>
                    <a:pt x="50050" y="51908"/>
                  </a:cubicBezTo>
                  <a:cubicBezTo>
                    <a:pt x="49793" y="51908"/>
                    <a:pt x="49536" y="51905"/>
                    <a:pt x="49280" y="51899"/>
                  </a:cubicBezTo>
                  <a:cubicBezTo>
                    <a:pt x="49195" y="51897"/>
                    <a:pt x="49107" y="51895"/>
                    <a:pt x="49018" y="51895"/>
                  </a:cubicBezTo>
                  <a:cubicBezTo>
                    <a:pt x="48686" y="51895"/>
                    <a:pt x="48335" y="51923"/>
                    <a:pt x="48006" y="52054"/>
                  </a:cubicBezTo>
                  <a:cubicBezTo>
                    <a:pt x="47554" y="52233"/>
                    <a:pt x="47101" y="52661"/>
                    <a:pt x="47113" y="53245"/>
                  </a:cubicBezTo>
                  <a:cubicBezTo>
                    <a:pt x="47113" y="53423"/>
                    <a:pt x="47268" y="53566"/>
                    <a:pt x="47446" y="53566"/>
                  </a:cubicBezTo>
                  <a:lnTo>
                    <a:pt x="47458" y="53566"/>
                  </a:lnTo>
                  <a:cubicBezTo>
                    <a:pt x="47637" y="53566"/>
                    <a:pt x="47792" y="53412"/>
                    <a:pt x="47792" y="53233"/>
                  </a:cubicBezTo>
                  <a:cubicBezTo>
                    <a:pt x="47792" y="52971"/>
                    <a:pt x="48030" y="52769"/>
                    <a:pt x="48268" y="52661"/>
                  </a:cubicBezTo>
                  <a:cubicBezTo>
                    <a:pt x="48516" y="52562"/>
                    <a:pt x="48789" y="52554"/>
                    <a:pt x="49107" y="52554"/>
                  </a:cubicBezTo>
                  <a:cubicBezTo>
                    <a:pt x="49171" y="52554"/>
                    <a:pt x="49236" y="52554"/>
                    <a:pt x="49304" y="52554"/>
                  </a:cubicBezTo>
                  <a:cubicBezTo>
                    <a:pt x="49553" y="52560"/>
                    <a:pt x="49804" y="52563"/>
                    <a:pt x="50055" y="52563"/>
                  </a:cubicBezTo>
                  <a:cubicBezTo>
                    <a:pt x="50777" y="52563"/>
                    <a:pt x="51506" y="52539"/>
                    <a:pt x="52221" y="52495"/>
                  </a:cubicBezTo>
                  <a:cubicBezTo>
                    <a:pt x="52388" y="52900"/>
                    <a:pt x="52864" y="53007"/>
                    <a:pt x="53007" y="53054"/>
                  </a:cubicBezTo>
                  <a:cubicBezTo>
                    <a:pt x="53995" y="53269"/>
                    <a:pt x="55019" y="53304"/>
                    <a:pt x="56007" y="53316"/>
                  </a:cubicBezTo>
                  <a:cubicBezTo>
                    <a:pt x="56388" y="53328"/>
                    <a:pt x="56793" y="53328"/>
                    <a:pt x="57174" y="53364"/>
                  </a:cubicBezTo>
                  <a:cubicBezTo>
                    <a:pt x="58865" y="53447"/>
                    <a:pt x="60019" y="53828"/>
                    <a:pt x="60853" y="54519"/>
                  </a:cubicBezTo>
                  <a:cubicBezTo>
                    <a:pt x="60912" y="54578"/>
                    <a:pt x="60984" y="54602"/>
                    <a:pt x="61067" y="54602"/>
                  </a:cubicBezTo>
                  <a:cubicBezTo>
                    <a:pt x="61151" y="54602"/>
                    <a:pt x="61258" y="54555"/>
                    <a:pt x="61317" y="54483"/>
                  </a:cubicBezTo>
                  <a:cubicBezTo>
                    <a:pt x="61436" y="54340"/>
                    <a:pt x="61424" y="54126"/>
                    <a:pt x="61270" y="54007"/>
                  </a:cubicBezTo>
                  <a:cubicBezTo>
                    <a:pt x="60329" y="53209"/>
                    <a:pt x="59043" y="52792"/>
                    <a:pt x="57210" y="52697"/>
                  </a:cubicBezTo>
                  <a:cubicBezTo>
                    <a:pt x="56805" y="52661"/>
                    <a:pt x="56400" y="52661"/>
                    <a:pt x="56007" y="52650"/>
                  </a:cubicBezTo>
                  <a:cubicBezTo>
                    <a:pt x="55471" y="52638"/>
                    <a:pt x="54947" y="52614"/>
                    <a:pt x="54435" y="52578"/>
                  </a:cubicBezTo>
                  <a:cubicBezTo>
                    <a:pt x="54471" y="52531"/>
                    <a:pt x="54495" y="52495"/>
                    <a:pt x="54519" y="52459"/>
                  </a:cubicBezTo>
                  <a:cubicBezTo>
                    <a:pt x="55352" y="52447"/>
                    <a:pt x="56186" y="52316"/>
                    <a:pt x="56995" y="52197"/>
                  </a:cubicBezTo>
                  <a:cubicBezTo>
                    <a:pt x="57856" y="52086"/>
                    <a:pt x="58739" y="51961"/>
                    <a:pt x="59609" y="51961"/>
                  </a:cubicBezTo>
                  <a:cubicBezTo>
                    <a:pt x="59858" y="51961"/>
                    <a:pt x="60106" y="51971"/>
                    <a:pt x="60353" y="51995"/>
                  </a:cubicBezTo>
                  <a:cubicBezTo>
                    <a:pt x="61032" y="52054"/>
                    <a:pt x="61936" y="52280"/>
                    <a:pt x="62436" y="52947"/>
                  </a:cubicBezTo>
                  <a:cubicBezTo>
                    <a:pt x="62496" y="53031"/>
                    <a:pt x="62591" y="53078"/>
                    <a:pt x="62698" y="53078"/>
                  </a:cubicBezTo>
                  <a:cubicBezTo>
                    <a:pt x="62770" y="53078"/>
                    <a:pt x="62829" y="53066"/>
                    <a:pt x="62889" y="53019"/>
                  </a:cubicBezTo>
                  <a:cubicBezTo>
                    <a:pt x="63044" y="52912"/>
                    <a:pt x="63067" y="52709"/>
                    <a:pt x="62972" y="52554"/>
                  </a:cubicBezTo>
                  <a:cubicBezTo>
                    <a:pt x="62472" y="51876"/>
                    <a:pt x="61579" y="51447"/>
                    <a:pt x="60412" y="51340"/>
                  </a:cubicBezTo>
                  <a:cubicBezTo>
                    <a:pt x="60153" y="51316"/>
                    <a:pt x="59894" y="51306"/>
                    <a:pt x="59634" y="51306"/>
                  </a:cubicBezTo>
                  <a:cubicBezTo>
                    <a:pt x="58713" y="51306"/>
                    <a:pt x="57794" y="51436"/>
                    <a:pt x="56912" y="51566"/>
                  </a:cubicBezTo>
                  <a:cubicBezTo>
                    <a:pt x="56003" y="51687"/>
                    <a:pt x="55144" y="51807"/>
                    <a:pt x="54290" y="51807"/>
                  </a:cubicBezTo>
                  <a:cubicBezTo>
                    <a:pt x="54215" y="51807"/>
                    <a:pt x="54141" y="51806"/>
                    <a:pt x="54066" y="51804"/>
                  </a:cubicBezTo>
                  <a:cubicBezTo>
                    <a:pt x="53804" y="51626"/>
                    <a:pt x="53471" y="51471"/>
                    <a:pt x="53173" y="51423"/>
                  </a:cubicBezTo>
                  <a:lnTo>
                    <a:pt x="49363" y="44577"/>
                  </a:lnTo>
                  <a:cubicBezTo>
                    <a:pt x="57757" y="43244"/>
                    <a:pt x="62877" y="39672"/>
                    <a:pt x="66401" y="32659"/>
                  </a:cubicBezTo>
                  <a:cubicBezTo>
                    <a:pt x="67473" y="30528"/>
                    <a:pt x="68282" y="27373"/>
                    <a:pt x="69068" y="24313"/>
                  </a:cubicBezTo>
                  <a:cubicBezTo>
                    <a:pt x="69556" y="22360"/>
                    <a:pt x="70033" y="20527"/>
                    <a:pt x="70533" y="19122"/>
                  </a:cubicBezTo>
                  <a:cubicBezTo>
                    <a:pt x="71223" y="17121"/>
                    <a:pt x="72283" y="15276"/>
                    <a:pt x="73688" y="13526"/>
                  </a:cubicBezTo>
                  <a:cubicBezTo>
                    <a:pt x="75224" y="12514"/>
                    <a:pt x="76783" y="11621"/>
                    <a:pt x="78415" y="10811"/>
                  </a:cubicBezTo>
                  <a:cubicBezTo>
                    <a:pt x="77319" y="9490"/>
                    <a:pt x="75986" y="8347"/>
                    <a:pt x="74521" y="7454"/>
                  </a:cubicBezTo>
                  <a:cubicBezTo>
                    <a:pt x="74283" y="7299"/>
                    <a:pt x="74009" y="7156"/>
                    <a:pt x="73712" y="7156"/>
                  </a:cubicBezTo>
                  <a:cubicBezTo>
                    <a:pt x="71390" y="5799"/>
                    <a:pt x="68473" y="4739"/>
                    <a:pt x="65663" y="4644"/>
                  </a:cubicBezTo>
                  <a:lnTo>
                    <a:pt x="65604" y="4620"/>
                  </a:lnTo>
                  <a:cubicBezTo>
                    <a:pt x="64949" y="4465"/>
                    <a:pt x="64365" y="3989"/>
                    <a:pt x="64068" y="3394"/>
                  </a:cubicBezTo>
                  <a:cubicBezTo>
                    <a:pt x="63770" y="2774"/>
                    <a:pt x="63746" y="2048"/>
                    <a:pt x="63996" y="1429"/>
                  </a:cubicBezTo>
                  <a:lnTo>
                    <a:pt x="64484" y="238"/>
                  </a:lnTo>
                  <a:lnTo>
                    <a:pt x="64484" y="238"/>
                  </a:lnTo>
                  <a:lnTo>
                    <a:pt x="63496" y="1036"/>
                  </a:lnTo>
                  <a:cubicBezTo>
                    <a:pt x="63032" y="1405"/>
                    <a:pt x="62615" y="1846"/>
                    <a:pt x="62258" y="2322"/>
                  </a:cubicBezTo>
                  <a:cubicBezTo>
                    <a:pt x="62091" y="1858"/>
                    <a:pt x="62055" y="1369"/>
                    <a:pt x="62151" y="893"/>
                  </a:cubicBezTo>
                  <a:lnTo>
                    <a:pt x="623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9640775" y="7015575"/>
              <a:ext cx="62525" cy="62525"/>
            </a:xfrm>
            <a:custGeom>
              <a:rect b="b" l="l" r="r" t="t"/>
              <a:pathLst>
                <a:path extrusionOk="0" h="2501" w="2501">
                  <a:moveTo>
                    <a:pt x="1251" y="1"/>
                  </a:moveTo>
                  <a:cubicBezTo>
                    <a:pt x="560" y="1"/>
                    <a:pt x="1" y="548"/>
                    <a:pt x="1" y="1251"/>
                  </a:cubicBezTo>
                  <a:cubicBezTo>
                    <a:pt x="1" y="1953"/>
                    <a:pt x="548" y="2501"/>
                    <a:pt x="1251" y="2501"/>
                  </a:cubicBezTo>
                  <a:cubicBezTo>
                    <a:pt x="1953" y="2501"/>
                    <a:pt x="2501" y="1953"/>
                    <a:pt x="2501" y="1251"/>
                  </a:cubicBezTo>
                  <a:cubicBezTo>
                    <a:pt x="2501" y="548"/>
                    <a:pt x="1929" y="1"/>
                    <a:pt x="1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616975" y="6997425"/>
              <a:ext cx="69675" cy="94075"/>
            </a:xfrm>
            <a:custGeom>
              <a:rect b="b" l="l" r="r" t="t"/>
              <a:pathLst>
                <a:path extrusionOk="0" h="3763" w="2787">
                  <a:moveTo>
                    <a:pt x="2036" y="0"/>
                  </a:moveTo>
                  <a:cubicBezTo>
                    <a:pt x="1397" y="0"/>
                    <a:pt x="759" y="325"/>
                    <a:pt x="417" y="881"/>
                  </a:cubicBezTo>
                  <a:cubicBezTo>
                    <a:pt x="0" y="1536"/>
                    <a:pt x="48" y="2453"/>
                    <a:pt x="536" y="3060"/>
                  </a:cubicBezTo>
                  <a:cubicBezTo>
                    <a:pt x="893" y="3513"/>
                    <a:pt x="1476" y="3763"/>
                    <a:pt x="2036" y="3763"/>
                  </a:cubicBezTo>
                  <a:cubicBezTo>
                    <a:pt x="2250" y="3763"/>
                    <a:pt x="2453" y="3739"/>
                    <a:pt x="2643" y="3655"/>
                  </a:cubicBezTo>
                  <a:cubicBezTo>
                    <a:pt x="2738" y="3632"/>
                    <a:pt x="2786" y="3536"/>
                    <a:pt x="2750" y="3453"/>
                  </a:cubicBezTo>
                  <a:cubicBezTo>
                    <a:pt x="2750" y="3370"/>
                    <a:pt x="2685" y="3322"/>
                    <a:pt x="2617" y="3322"/>
                  </a:cubicBezTo>
                  <a:cubicBezTo>
                    <a:pt x="2598" y="3322"/>
                    <a:pt x="2578" y="3326"/>
                    <a:pt x="2560" y="3334"/>
                  </a:cubicBezTo>
                  <a:cubicBezTo>
                    <a:pt x="2396" y="3395"/>
                    <a:pt x="2223" y="3424"/>
                    <a:pt x="2050" y="3424"/>
                  </a:cubicBezTo>
                  <a:cubicBezTo>
                    <a:pt x="1580" y="3424"/>
                    <a:pt x="1109" y="3211"/>
                    <a:pt x="822" y="2846"/>
                  </a:cubicBezTo>
                  <a:cubicBezTo>
                    <a:pt x="417" y="2334"/>
                    <a:pt x="369" y="1572"/>
                    <a:pt x="714" y="1036"/>
                  </a:cubicBezTo>
                  <a:cubicBezTo>
                    <a:pt x="997" y="588"/>
                    <a:pt x="1510" y="316"/>
                    <a:pt x="2032" y="316"/>
                  </a:cubicBezTo>
                  <a:cubicBezTo>
                    <a:pt x="2149" y="316"/>
                    <a:pt x="2266" y="329"/>
                    <a:pt x="2381" y="357"/>
                  </a:cubicBezTo>
                  <a:cubicBezTo>
                    <a:pt x="2394" y="361"/>
                    <a:pt x="2407" y="363"/>
                    <a:pt x="2420" y="363"/>
                  </a:cubicBezTo>
                  <a:cubicBezTo>
                    <a:pt x="2492" y="363"/>
                    <a:pt x="2562" y="309"/>
                    <a:pt x="2572" y="238"/>
                  </a:cubicBezTo>
                  <a:cubicBezTo>
                    <a:pt x="2584" y="143"/>
                    <a:pt x="2548" y="60"/>
                    <a:pt x="2453" y="48"/>
                  </a:cubicBezTo>
                  <a:cubicBezTo>
                    <a:pt x="2316" y="16"/>
                    <a:pt x="2176" y="0"/>
                    <a:pt x="2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8786500" y="7804275"/>
              <a:ext cx="69375" cy="28600"/>
            </a:xfrm>
            <a:custGeom>
              <a:rect b="b" l="l" r="r" t="t"/>
              <a:pathLst>
                <a:path extrusionOk="0" h="1144" w="2775">
                  <a:moveTo>
                    <a:pt x="349" y="1"/>
                  </a:moveTo>
                  <a:cubicBezTo>
                    <a:pt x="188" y="1"/>
                    <a:pt x="82" y="33"/>
                    <a:pt x="60" y="99"/>
                  </a:cubicBezTo>
                  <a:cubicBezTo>
                    <a:pt x="1" y="278"/>
                    <a:pt x="536" y="635"/>
                    <a:pt x="1275" y="885"/>
                  </a:cubicBezTo>
                  <a:cubicBezTo>
                    <a:pt x="1760" y="1047"/>
                    <a:pt x="2200" y="1144"/>
                    <a:pt x="2463" y="1144"/>
                  </a:cubicBezTo>
                  <a:cubicBezTo>
                    <a:pt x="2607" y="1144"/>
                    <a:pt x="2698" y="1115"/>
                    <a:pt x="2715" y="1052"/>
                  </a:cubicBezTo>
                  <a:cubicBezTo>
                    <a:pt x="2775" y="873"/>
                    <a:pt x="2227" y="516"/>
                    <a:pt x="1501" y="254"/>
                  </a:cubicBezTo>
                  <a:cubicBezTo>
                    <a:pt x="1046" y="90"/>
                    <a:pt x="619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8892775" y="7843650"/>
              <a:ext cx="60450" cy="22025"/>
            </a:xfrm>
            <a:custGeom>
              <a:rect b="b" l="l" r="r" t="t"/>
              <a:pathLst>
                <a:path extrusionOk="0" h="881" w="2418">
                  <a:moveTo>
                    <a:pt x="445" y="0"/>
                  </a:moveTo>
                  <a:cubicBezTo>
                    <a:pt x="247" y="0"/>
                    <a:pt x="111" y="42"/>
                    <a:pt x="83" y="132"/>
                  </a:cubicBezTo>
                  <a:cubicBezTo>
                    <a:pt x="0" y="286"/>
                    <a:pt x="476" y="608"/>
                    <a:pt x="1131" y="810"/>
                  </a:cubicBezTo>
                  <a:cubicBezTo>
                    <a:pt x="1382" y="859"/>
                    <a:pt x="1616" y="881"/>
                    <a:pt x="1814" y="881"/>
                  </a:cubicBezTo>
                  <a:cubicBezTo>
                    <a:pt x="2152" y="881"/>
                    <a:pt x="2383" y="816"/>
                    <a:pt x="2405" y="703"/>
                  </a:cubicBezTo>
                  <a:cubicBezTo>
                    <a:pt x="2417" y="525"/>
                    <a:pt x="1929" y="274"/>
                    <a:pt x="1298" y="155"/>
                  </a:cubicBezTo>
                  <a:cubicBezTo>
                    <a:pt x="975" y="54"/>
                    <a:pt x="670" y="0"/>
                    <a:pt x="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9003800" y="7867550"/>
              <a:ext cx="57750" cy="19725"/>
            </a:xfrm>
            <a:custGeom>
              <a:rect b="b" l="l" r="r" t="t"/>
              <a:pathLst>
                <a:path extrusionOk="0" h="789" w="2310">
                  <a:moveTo>
                    <a:pt x="569" y="1"/>
                  </a:moveTo>
                  <a:cubicBezTo>
                    <a:pt x="261" y="1"/>
                    <a:pt x="46" y="62"/>
                    <a:pt x="24" y="188"/>
                  </a:cubicBezTo>
                  <a:cubicBezTo>
                    <a:pt x="0" y="366"/>
                    <a:pt x="476" y="616"/>
                    <a:pt x="1084" y="723"/>
                  </a:cubicBezTo>
                  <a:cubicBezTo>
                    <a:pt x="1311" y="767"/>
                    <a:pt x="1528" y="788"/>
                    <a:pt x="1714" y="788"/>
                  </a:cubicBezTo>
                  <a:cubicBezTo>
                    <a:pt x="2034" y="788"/>
                    <a:pt x="2259" y="725"/>
                    <a:pt x="2274" y="604"/>
                  </a:cubicBezTo>
                  <a:cubicBezTo>
                    <a:pt x="2310" y="426"/>
                    <a:pt x="1822" y="188"/>
                    <a:pt x="1215" y="69"/>
                  </a:cubicBezTo>
                  <a:cubicBezTo>
                    <a:pt x="980" y="23"/>
                    <a:pt x="757" y="1"/>
                    <a:pt x="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9114225" y="7880575"/>
              <a:ext cx="59550" cy="16375"/>
            </a:xfrm>
            <a:custGeom>
              <a:rect b="b" l="l" r="r" t="t"/>
              <a:pathLst>
                <a:path extrusionOk="0" h="655" w="2382">
                  <a:moveTo>
                    <a:pt x="1191" y="0"/>
                  </a:moveTo>
                  <a:cubicBezTo>
                    <a:pt x="536" y="0"/>
                    <a:pt x="0" y="155"/>
                    <a:pt x="0" y="333"/>
                  </a:cubicBezTo>
                  <a:cubicBezTo>
                    <a:pt x="0" y="512"/>
                    <a:pt x="536" y="655"/>
                    <a:pt x="1191" y="655"/>
                  </a:cubicBezTo>
                  <a:cubicBezTo>
                    <a:pt x="1846" y="655"/>
                    <a:pt x="2382" y="512"/>
                    <a:pt x="2382" y="333"/>
                  </a:cubicBezTo>
                  <a:cubicBezTo>
                    <a:pt x="2370" y="155"/>
                    <a:pt x="1846" y="0"/>
                    <a:pt x="1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9215725" y="7867525"/>
              <a:ext cx="86350" cy="22625"/>
            </a:xfrm>
            <a:custGeom>
              <a:rect b="b" l="l" r="r" t="t"/>
              <a:pathLst>
                <a:path extrusionOk="0" h="905" w="3454">
                  <a:moveTo>
                    <a:pt x="2851" y="1"/>
                  </a:moveTo>
                  <a:cubicBezTo>
                    <a:pt x="2538" y="1"/>
                    <a:pt x="2122" y="43"/>
                    <a:pt x="1667" y="129"/>
                  </a:cubicBezTo>
                  <a:cubicBezTo>
                    <a:pt x="727" y="308"/>
                    <a:pt x="0" y="582"/>
                    <a:pt x="36" y="760"/>
                  </a:cubicBezTo>
                  <a:cubicBezTo>
                    <a:pt x="49" y="854"/>
                    <a:pt x="274" y="905"/>
                    <a:pt x="619" y="905"/>
                  </a:cubicBezTo>
                  <a:cubicBezTo>
                    <a:pt x="932" y="905"/>
                    <a:pt x="1344" y="863"/>
                    <a:pt x="1786" y="772"/>
                  </a:cubicBezTo>
                  <a:cubicBezTo>
                    <a:pt x="2727" y="593"/>
                    <a:pt x="3453" y="320"/>
                    <a:pt x="3429" y="141"/>
                  </a:cubicBezTo>
                  <a:cubicBezTo>
                    <a:pt x="3405" y="49"/>
                    <a:pt x="3186" y="1"/>
                    <a:pt x="2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9342825" y="7827325"/>
              <a:ext cx="70575" cy="33700"/>
            </a:xfrm>
            <a:custGeom>
              <a:rect b="b" l="l" r="r" t="t"/>
              <a:pathLst>
                <a:path extrusionOk="0" h="1348" w="2823">
                  <a:moveTo>
                    <a:pt x="2531" y="1"/>
                  </a:moveTo>
                  <a:cubicBezTo>
                    <a:pt x="2264" y="1"/>
                    <a:pt x="1788" y="147"/>
                    <a:pt x="1274" y="404"/>
                  </a:cubicBezTo>
                  <a:cubicBezTo>
                    <a:pt x="548" y="689"/>
                    <a:pt x="0" y="1082"/>
                    <a:pt x="60" y="1261"/>
                  </a:cubicBezTo>
                  <a:cubicBezTo>
                    <a:pt x="79" y="1319"/>
                    <a:pt x="164" y="1347"/>
                    <a:pt x="297" y="1347"/>
                  </a:cubicBezTo>
                  <a:cubicBezTo>
                    <a:pt x="569" y="1347"/>
                    <a:pt x="1040" y="1231"/>
                    <a:pt x="1560" y="1023"/>
                  </a:cubicBezTo>
                  <a:cubicBezTo>
                    <a:pt x="2298" y="642"/>
                    <a:pt x="2822" y="225"/>
                    <a:pt x="2739" y="70"/>
                  </a:cubicBezTo>
                  <a:cubicBezTo>
                    <a:pt x="2709" y="23"/>
                    <a:pt x="2636" y="1"/>
                    <a:pt x="2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9438975" y="7768450"/>
              <a:ext cx="63425" cy="44475"/>
            </a:xfrm>
            <a:custGeom>
              <a:rect b="b" l="l" r="r" t="t"/>
              <a:pathLst>
                <a:path extrusionOk="0" h="1779" w="2537">
                  <a:moveTo>
                    <a:pt x="2316" y="0"/>
                  </a:moveTo>
                  <a:cubicBezTo>
                    <a:pt x="2088" y="0"/>
                    <a:pt x="1592" y="250"/>
                    <a:pt x="1072" y="615"/>
                  </a:cubicBezTo>
                  <a:cubicBezTo>
                    <a:pt x="429" y="1092"/>
                    <a:pt x="0" y="1592"/>
                    <a:pt x="107" y="1735"/>
                  </a:cubicBezTo>
                  <a:cubicBezTo>
                    <a:pt x="128" y="1764"/>
                    <a:pt x="166" y="1778"/>
                    <a:pt x="220" y="1778"/>
                  </a:cubicBezTo>
                  <a:cubicBezTo>
                    <a:pt x="447" y="1778"/>
                    <a:pt x="944" y="1527"/>
                    <a:pt x="1465" y="1151"/>
                  </a:cubicBezTo>
                  <a:cubicBezTo>
                    <a:pt x="2108" y="675"/>
                    <a:pt x="2536" y="187"/>
                    <a:pt x="2429" y="44"/>
                  </a:cubicBezTo>
                  <a:cubicBezTo>
                    <a:pt x="2408" y="14"/>
                    <a:pt x="2370" y="0"/>
                    <a:pt x="2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524700" y="7698900"/>
              <a:ext cx="49725" cy="45650"/>
            </a:xfrm>
            <a:custGeom>
              <a:rect b="b" l="l" r="r" t="t"/>
              <a:pathLst>
                <a:path extrusionOk="0" h="1826" w="1989">
                  <a:moveTo>
                    <a:pt x="1770" y="0"/>
                  </a:moveTo>
                  <a:cubicBezTo>
                    <a:pt x="1571" y="0"/>
                    <a:pt x="1154" y="261"/>
                    <a:pt x="762" y="683"/>
                  </a:cubicBezTo>
                  <a:cubicBezTo>
                    <a:pt x="286" y="1171"/>
                    <a:pt x="0" y="1671"/>
                    <a:pt x="131" y="1790"/>
                  </a:cubicBezTo>
                  <a:cubicBezTo>
                    <a:pt x="153" y="1814"/>
                    <a:pt x="186" y="1826"/>
                    <a:pt x="228" y="1826"/>
                  </a:cubicBezTo>
                  <a:cubicBezTo>
                    <a:pt x="431" y="1826"/>
                    <a:pt x="843" y="1550"/>
                    <a:pt x="1238" y="1135"/>
                  </a:cubicBezTo>
                  <a:cubicBezTo>
                    <a:pt x="1715" y="647"/>
                    <a:pt x="1988" y="147"/>
                    <a:pt x="1857" y="28"/>
                  </a:cubicBezTo>
                  <a:cubicBezTo>
                    <a:pt x="1837" y="9"/>
                    <a:pt x="1807" y="0"/>
                    <a:pt x="1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590775" y="7610225"/>
              <a:ext cx="42575" cy="50700"/>
            </a:xfrm>
            <a:custGeom>
              <a:rect b="b" l="l" r="r" t="t"/>
              <a:pathLst>
                <a:path extrusionOk="0" h="2028" w="1703">
                  <a:moveTo>
                    <a:pt x="1477" y="0"/>
                  </a:moveTo>
                  <a:cubicBezTo>
                    <a:pt x="1284" y="0"/>
                    <a:pt x="918" y="357"/>
                    <a:pt x="619" y="848"/>
                  </a:cubicBezTo>
                  <a:cubicBezTo>
                    <a:pt x="215" y="1372"/>
                    <a:pt x="0" y="1872"/>
                    <a:pt x="143" y="2003"/>
                  </a:cubicBezTo>
                  <a:cubicBezTo>
                    <a:pt x="161" y="2020"/>
                    <a:pt x="185" y="2027"/>
                    <a:pt x="214" y="2027"/>
                  </a:cubicBezTo>
                  <a:cubicBezTo>
                    <a:pt x="400" y="2027"/>
                    <a:pt x="795" y="1713"/>
                    <a:pt x="1155" y="1229"/>
                  </a:cubicBezTo>
                  <a:cubicBezTo>
                    <a:pt x="1536" y="658"/>
                    <a:pt x="1703" y="98"/>
                    <a:pt x="1536" y="15"/>
                  </a:cubicBezTo>
                  <a:cubicBezTo>
                    <a:pt x="1519" y="5"/>
                    <a:pt x="1499" y="0"/>
                    <a:pt x="1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635125" y="7511425"/>
              <a:ext cx="32750" cy="56750"/>
            </a:xfrm>
            <a:custGeom>
              <a:rect b="b" l="l" r="r" t="t"/>
              <a:pathLst>
                <a:path extrusionOk="0" h="2270" w="1310">
                  <a:moveTo>
                    <a:pt x="1123" y="0"/>
                  </a:moveTo>
                  <a:cubicBezTo>
                    <a:pt x="944" y="0"/>
                    <a:pt x="681" y="442"/>
                    <a:pt x="429" y="1038"/>
                  </a:cubicBezTo>
                  <a:cubicBezTo>
                    <a:pt x="167" y="1633"/>
                    <a:pt x="0" y="2145"/>
                    <a:pt x="167" y="2253"/>
                  </a:cubicBezTo>
                  <a:cubicBezTo>
                    <a:pt x="182" y="2264"/>
                    <a:pt x="201" y="2270"/>
                    <a:pt x="223" y="2270"/>
                  </a:cubicBezTo>
                  <a:cubicBezTo>
                    <a:pt x="403" y="2270"/>
                    <a:pt x="782" y="1884"/>
                    <a:pt x="1048" y="1300"/>
                  </a:cubicBezTo>
                  <a:cubicBezTo>
                    <a:pt x="1310" y="633"/>
                    <a:pt x="1310" y="38"/>
                    <a:pt x="1143" y="2"/>
                  </a:cubicBezTo>
                  <a:cubicBezTo>
                    <a:pt x="1137" y="1"/>
                    <a:pt x="1130" y="0"/>
                    <a:pt x="1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8868050" y="7790975"/>
              <a:ext cx="64925" cy="26950"/>
            </a:xfrm>
            <a:custGeom>
              <a:rect b="b" l="l" r="r" t="t"/>
              <a:pathLst>
                <a:path extrusionOk="0" h="1078" w="2597">
                  <a:moveTo>
                    <a:pt x="344" y="1"/>
                  </a:moveTo>
                  <a:cubicBezTo>
                    <a:pt x="187" y="1"/>
                    <a:pt x="83" y="31"/>
                    <a:pt x="60" y="95"/>
                  </a:cubicBezTo>
                  <a:cubicBezTo>
                    <a:pt x="1" y="274"/>
                    <a:pt x="501" y="596"/>
                    <a:pt x="1192" y="846"/>
                  </a:cubicBezTo>
                  <a:cubicBezTo>
                    <a:pt x="1611" y="1000"/>
                    <a:pt x="2003" y="1077"/>
                    <a:pt x="2255" y="1077"/>
                  </a:cubicBezTo>
                  <a:cubicBezTo>
                    <a:pt x="2411" y="1077"/>
                    <a:pt x="2514" y="1048"/>
                    <a:pt x="2537" y="988"/>
                  </a:cubicBezTo>
                  <a:cubicBezTo>
                    <a:pt x="2596" y="810"/>
                    <a:pt x="2096" y="476"/>
                    <a:pt x="1406" y="226"/>
                  </a:cubicBezTo>
                  <a:cubicBezTo>
                    <a:pt x="988" y="80"/>
                    <a:pt x="597" y="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8970750" y="7820275"/>
              <a:ext cx="52425" cy="19675"/>
            </a:xfrm>
            <a:custGeom>
              <a:rect b="b" l="l" r="r" t="t"/>
              <a:pathLst>
                <a:path extrusionOk="0" h="787" w="2097">
                  <a:moveTo>
                    <a:pt x="542" y="1"/>
                  </a:moveTo>
                  <a:cubicBezTo>
                    <a:pt x="260" y="1"/>
                    <a:pt x="59" y="61"/>
                    <a:pt x="36" y="174"/>
                  </a:cubicBezTo>
                  <a:cubicBezTo>
                    <a:pt x="1" y="352"/>
                    <a:pt x="417" y="602"/>
                    <a:pt x="977" y="721"/>
                  </a:cubicBezTo>
                  <a:cubicBezTo>
                    <a:pt x="1181" y="766"/>
                    <a:pt x="1378" y="787"/>
                    <a:pt x="1546" y="787"/>
                  </a:cubicBezTo>
                  <a:cubicBezTo>
                    <a:pt x="1831" y="787"/>
                    <a:pt x="2033" y="726"/>
                    <a:pt x="2048" y="614"/>
                  </a:cubicBezTo>
                  <a:cubicBezTo>
                    <a:pt x="2096" y="436"/>
                    <a:pt x="1679" y="186"/>
                    <a:pt x="1108" y="66"/>
                  </a:cubicBezTo>
                  <a:cubicBezTo>
                    <a:pt x="904" y="22"/>
                    <a:pt x="709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9081175" y="7838475"/>
              <a:ext cx="60150" cy="17825"/>
            </a:xfrm>
            <a:custGeom>
              <a:rect b="b" l="l" r="r" t="t"/>
              <a:pathLst>
                <a:path extrusionOk="0" h="713" w="2406">
                  <a:moveTo>
                    <a:pt x="884" y="1"/>
                  </a:moveTo>
                  <a:cubicBezTo>
                    <a:pt x="394" y="1"/>
                    <a:pt x="22" y="100"/>
                    <a:pt x="13" y="255"/>
                  </a:cubicBezTo>
                  <a:cubicBezTo>
                    <a:pt x="1" y="434"/>
                    <a:pt x="525" y="636"/>
                    <a:pt x="1180" y="696"/>
                  </a:cubicBezTo>
                  <a:cubicBezTo>
                    <a:pt x="1302" y="707"/>
                    <a:pt x="1421" y="712"/>
                    <a:pt x="1533" y="712"/>
                  </a:cubicBezTo>
                  <a:cubicBezTo>
                    <a:pt x="2021" y="712"/>
                    <a:pt x="2384" y="612"/>
                    <a:pt x="2394" y="458"/>
                  </a:cubicBezTo>
                  <a:cubicBezTo>
                    <a:pt x="2406" y="279"/>
                    <a:pt x="1894" y="77"/>
                    <a:pt x="1239" y="17"/>
                  </a:cubicBezTo>
                  <a:cubicBezTo>
                    <a:pt x="1116" y="6"/>
                    <a:pt x="997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97350" y="7824200"/>
              <a:ext cx="69900" cy="21100"/>
            </a:xfrm>
            <a:custGeom>
              <a:rect b="b" l="l" r="r" t="t"/>
              <a:pathLst>
                <a:path extrusionOk="0" h="844" w="2796">
                  <a:moveTo>
                    <a:pt x="2361" y="0"/>
                  </a:moveTo>
                  <a:cubicBezTo>
                    <a:pt x="2099" y="0"/>
                    <a:pt x="1728" y="51"/>
                    <a:pt x="1331" y="124"/>
                  </a:cubicBezTo>
                  <a:cubicBezTo>
                    <a:pt x="604" y="243"/>
                    <a:pt x="9" y="410"/>
                    <a:pt x="9" y="612"/>
                  </a:cubicBezTo>
                  <a:cubicBezTo>
                    <a:pt x="1" y="740"/>
                    <a:pt x="335" y="844"/>
                    <a:pt x="815" y="844"/>
                  </a:cubicBezTo>
                  <a:cubicBezTo>
                    <a:pt x="1004" y="844"/>
                    <a:pt x="1216" y="828"/>
                    <a:pt x="1438" y="791"/>
                  </a:cubicBezTo>
                  <a:cubicBezTo>
                    <a:pt x="2224" y="636"/>
                    <a:pt x="2795" y="279"/>
                    <a:pt x="2736" y="112"/>
                  </a:cubicBezTo>
                  <a:cubicBezTo>
                    <a:pt x="2709" y="33"/>
                    <a:pt x="2570" y="0"/>
                    <a:pt x="23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296975" y="7802650"/>
              <a:ext cx="56300" cy="22500"/>
            </a:xfrm>
            <a:custGeom>
              <a:rect b="b" l="l" r="r" t="t"/>
              <a:pathLst>
                <a:path extrusionOk="0" h="900" w="2252">
                  <a:moveTo>
                    <a:pt x="1804" y="0"/>
                  </a:moveTo>
                  <a:cubicBezTo>
                    <a:pt x="1595" y="0"/>
                    <a:pt x="1324" y="42"/>
                    <a:pt x="1037" y="129"/>
                  </a:cubicBezTo>
                  <a:cubicBezTo>
                    <a:pt x="441" y="295"/>
                    <a:pt x="1" y="581"/>
                    <a:pt x="60" y="760"/>
                  </a:cubicBezTo>
                  <a:cubicBezTo>
                    <a:pt x="85" y="852"/>
                    <a:pt x="234" y="900"/>
                    <a:pt x="453" y="900"/>
                  </a:cubicBezTo>
                  <a:cubicBezTo>
                    <a:pt x="659" y="900"/>
                    <a:pt x="928" y="858"/>
                    <a:pt x="1215" y="771"/>
                  </a:cubicBezTo>
                  <a:cubicBezTo>
                    <a:pt x="1799" y="593"/>
                    <a:pt x="2251" y="307"/>
                    <a:pt x="2203" y="140"/>
                  </a:cubicBezTo>
                  <a:cubicBezTo>
                    <a:pt x="2179" y="48"/>
                    <a:pt x="2027" y="0"/>
                    <a:pt x="18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395200" y="7752300"/>
              <a:ext cx="50350" cy="26475"/>
            </a:xfrm>
            <a:custGeom>
              <a:rect b="b" l="l" r="r" t="t"/>
              <a:pathLst>
                <a:path extrusionOk="0" h="1059" w="2014">
                  <a:moveTo>
                    <a:pt x="1689" y="0"/>
                  </a:moveTo>
                  <a:cubicBezTo>
                    <a:pt x="1486" y="0"/>
                    <a:pt x="1181" y="79"/>
                    <a:pt x="858" y="226"/>
                  </a:cubicBezTo>
                  <a:cubicBezTo>
                    <a:pt x="358" y="464"/>
                    <a:pt x="1" y="785"/>
                    <a:pt x="84" y="964"/>
                  </a:cubicBezTo>
                  <a:cubicBezTo>
                    <a:pt x="116" y="1028"/>
                    <a:pt x="206" y="1058"/>
                    <a:pt x="334" y="1058"/>
                  </a:cubicBezTo>
                  <a:cubicBezTo>
                    <a:pt x="539" y="1058"/>
                    <a:pt x="840" y="980"/>
                    <a:pt x="1156" y="833"/>
                  </a:cubicBezTo>
                  <a:cubicBezTo>
                    <a:pt x="1668" y="595"/>
                    <a:pt x="2013" y="249"/>
                    <a:pt x="1930" y="95"/>
                  </a:cubicBezTo>
                  <a:cubicBezTo>
                    <a:pt x="1902" y="31"/>
                    <a:pt x="181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9484200" y="7675600"/>
              <a:ext cx="44975" cy="35875"/>
            </a:xfrm>
            <a:custGeom>
              <a:rect b="b" l="l" r="r" t="t"/>
              <a:pathLst>
                <a:path extrusionOk="0" h="1435" w="1799">
                  <a:moveTo>
                    <a:pt x="1563" y="0"/>
                  </a:moveTo>
                  <a:cubicBezTo>
                    <a:pt x="1370" y="0"/>
                    <a:pt x="1039" y="214"/>
                    <a:pt x="715" y="508"/>
                  </a:cubicBezTo>
                  <a:cubicBezTo>
                    <a:pt x="299" y="853"/>
                    <a:pt x="1" y="1210"/>
                    <a:pt x="84" y="1377"/>
                  </a:cubicBezTo>
                  <a:cubicBezTo>
                    <a:pt x="110" y="1415"/>
                    <a:pt x="165" y="1435"/>
                    <a:pt x="240" y="1435"/>
                  </a:cubicBezTo>
                  <a:cubicBezTo>
                    <a:pt x="443" y="1435"/>
                    <a:pt x="797" y="1294"/>
                    <a:pt x="1144" y="1008"/>
                  </a:cubicBezTo>
                  <a:cubicBezTo>
                    <a:pt x="1608" y="615"/>
                    <a:pt x="1799" y="138"/>
                    <a:pt x="1668" y="31"/>
                  </a:cubicBezTo>
                  <a:cubicBezTo>
                    <a:pt x="1640" y="10"/>
                    <a:pt x="1605" y="0"/>
                    <a:pt x="1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542550" y="7592825"/>
              <a:ext cx="31275" cy="36700"/>
            </a:xfrm>
            <a:custGeom>
              <a:rect b="b" l="l" r="r" t="t"/>
              <a:pathLst>
                <a:path extrusionOk="0" h="1468" w="1251">
                  <a:moveTo>
                    <a:pt x="1032" y="0"/>
                  </a:moveTo>
                  <a:cubicBezTo>
                    <a:pt x="857" y="0"/>
                    <a:pt x="621" y="256"/>
                    <a:pt x="405" y="580"/>
                  </a:cubicBezTo>
                  <a:cubicBezTo>
                    <a:pt x="143" y="937"/>
                    <a:pt x="0" y="1294"/>
                    <a:pt x="131" y="1425"/>
                  </a:cubicBezTo>
                  <a:cubicBezTo>
                    <a:pt x="157" y="1454"/>
                    <a:pt x="197" y="1468"/>
                    <a:pt x="246" y="1468"/>
                  </a:cubicBezTo>
                  <a:cubicBezTo>
                    <a:pt x="425" y="1468"/>
                    <a:pt x="732" y="1285"/>
                    <a:pt x="965" y="949"/>
                  </a:cubicBezTo>
                  <a:cubicBezTo>
                    <a:pt x="1251" y="521"/>
                    <a:pt x="1251" y="68"/>
                    <a:pt x="1084" y="9"/>
                  </a:cubicBezTo>
                  <a:cubicBezTo>
                    <a:pt x="1067" y="3"/>
                    <a:pt x="1050" y="0"/>
                    <a:pt x="10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9582150" y="7517650"/>
              <a:ext cx="30375" cy="29975"/>
            </a:xfrm>
            <a:custGeom>
              <a:rect b="b" l="l" r="r" t="t"/>
              <a:pathLst>
                <a:path extrusionOk="0" h="1199" w="1215">
                  <a:moveTo>
                    <a:pt x="942" y="0"/>
                  </a:moveTo>
                  <a:cubicBezTo>
                    <a:pt x="782" y="0"/>
                    <a:pt x="549" y="153"/>
                    <a:pt x="345" y="384"/>
                  </a:cubicBezTo>
                  <a:cubicBezTo>
                    <a:pt x="95" y="694"/>
                    <a:pt x="0" y="1039"/>
                    <a:pt x="155" y="1158"/>
                  </a:cubicBezTo>
                  <a:cubicBezTo>
                    <a:pt x="187" y="1185"/>
                    <a:pt x="230" y="1198"/>
                    <a:pt x="278" y="1198"/>
                  </a:cubicBezTo>
                  <a:cubicBezTo>
                    <a:pt x="441" y="1198"/>
                    <a:pt x="676" y="1052"/>
                    <a:pt x="869" y="813"/>
                  </a:cubicBezTo>
                  <a:cubicBezTo>
                    <a:pt x="1119" y="503"/>
                    <a:pt x="1214" y="158"/>
                    <a:pt x="1060" y="39"/>
                  </a:cubicBezTo>
                  <a:cubicBezTo>
                    <a:pt x="1028" y="13"/>
                    <a:pt x="988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28225" y="7247400"/>
              <a:ext cx="81600" cy="74775"/>
            </a:xfrm>
            <a:custGeom>
              <a:rect b="b" l="l" r="r" t="t"/>
              <a:pathLst>
                <a:path extrusionOk="0" h="2991" w="3264">
                  <a:moveTo>
                    <a:pt x="312" y="0"/>
                  </a:moveTo>
                  <a:cubicBezTo>
                    <a:pt x="232" y="0"/>
                    <a:pt x="165" y="39"/>
                    <a:pt x="144" y="133"/>
                  </a:cubicBezTo>
                  <a:cubicBezTo>
                    <a:pt x="1" y="836"/>
                    <a:pt x="346" y="1622"/>
                    <a:pt x="1025" y="2146"/>
                  </a:cubicBezTo>
                  <a:cubicBezTo>
                    <a:pt x="1620" y="2610"/>
                    <a:pt x="2382" y="2812"/>
                    <a:pt x="3037" y="2991"/>
                  </a:cubicBezTo>
                  <a:lnTo>
                    <a:pt x="3085" y="2991"/>
                  </a:lnTo>
                  <a:cubicBezTo>
                    <a:pt x="3156" y="2991"/>
                    <a:pt x="3216" y="2943"/>
                    <a:pt x="3239" y="2872"/>
                  </a:cubicBezTo>
                  <a:cubicBezTo>
                    <a:pt x="3263" y="2789"/>
                    <a:pt x="3216" y="2681"/>
                    <a:pt x="3120" y="2669"/>
                  </a:cubicBezTo>
                  <a:cubicBezTo>
                    <a:pt x="2501" y="2491"/>
                    <a:pt x="1775" y="2288"/>
                    <a:pt x="1239" y="1872"/>
                  </a:cubicBezTo>
                  <a:cubicBezTo>
                    <a:pt x="763" y="1503"/>
                    <a:pt x="346" y="848"/>
                    <a:pt x="477" y="193"/>
                  </a:cubicBezTo>
                  <a:cubicBezTo>
                    <a:pt x="489" y="110"/>
                    <a:pt x="442" y="14"/>
                    <a:pt x="346" y="2"/>
                  </a:cubicBezTo>
                  <a:cubicBezTo>
                    <a:pt x="335" y="1"/>
                    <a:pt x="323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436575" y="7323475"/>
              <a:ext cx="103025" cy="214500"/>
            </a:xfrm>
            <a:custGeom>
              <a:rect b="b" l="l" r="r" t="t"/>
              <a:pathLst>
                <a:path extrusionOk="0" h="8580" w="4121">
                  <a:moveTo>
                    <a:pt x="184" y="0"/>
                  </a:moveTo>
                  <a:cubicBezTo>
                    <a:pt x="112" y="0"/>
                    <a:pt x="53" y="38"/>
                    <a:pt x="25" y="115"/>
                  </a:cubicBezTo>
                  <a:cubicBezTo>
                    <a:pt x="1" y="198"/>
                    <a:pt x="37" y="293"/>
                    <a:pt x="132" y="317"/>
                  </a:cubicBezTo>
                  <a:cubicBezTo>
                    <a:pt x="1668" y="853"/>
                    <a:pt x="2882" y="2162"/>
                    <a:pt x="3335" y="3734"/>
                  </a:cubicBezTo>
                  <a:cubicBezTo>
                    <a:pt x="3775" y="5294"/>
                    <a:pt x="3418" y="7044"/>
                    <a:pt x="2418" y="8318"/>
                  </a:cubicBezTo>
                  <a:cubicBezTo>
                    <a:pt x="2358" y="8389"/>
                    <a:pt x="2370" y="8497"/>
                    <a:pt x="2454" y="8556"/>
                  </a:cubicBezTo>
                  <a:cubicBezTo>
                    <a:pt x="2465" y="8568"/>
                    <a:pt x="2513" y="8580"/>
                    <a:pt x="2537" y="8580"/>
                  </a:cubicBezTo>
                  <a:cubicBezTo>
                    <a:pt x="2585" y="8580"/>
                    <a:pt x="2644" y="8568"/>
                    <a:pt x="2680" y="8520"/>
                  </a:cubicBezTo>
                  <a:cubicBezTo>
                    <a:pt x="3751" y="7163"/>
                    <a:pt x="4120" y="5294"/>
                    <a:pt x="3644" y="3639"/>
                  </a:cubicBezTo>
                  <a:cubicBezTo>
                    <a:pt x="3168" y="1972"/>
                    <a:pt x="1858" y="591"/>
                    <a:pt x="239" y="7"/>
                  </a:cubicBezTo>
                  <a:cubicBezTo>
                    <a:pt x="220" y="3"/>
                    <a:pt x="201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8803175" y="7513700"/>
              <a:ext cx="91100" cy="30525"/>
            </a:xfrm>
            <a:custGeom>
              <a:rect b="b" l="l" r="r" t="t"/>
              <a:pathLst>
                <a:path extrusionOk="0" h="1221" w="3644">
                  <a:moveTo>
                    <a:pt x="3473" y="0"/>
                  </a:moveTo>
                  <a:cubicBezTo>
                    <a:pt x="3458" y="0"/>
                    <a:pt x="3444" y="2"/>
                    <a:pt x="3429" y="7"/>
                  </a:cubicBezTo>
                  <a:lnTo>
                    <a:pt x="131" y="900"/>
                  </a:lnTo>
                  <a:cubicBezTo>
                    <a:pt x="48" y="923"/>
                    <a:pt x="0" y="1019"/>
                    <a:pt x="12" y="1102"/>
                  </a:cubicBezTo>
                  <a:cubicBezTo>
                    <a:pt x="24" y="1185"/>
                    <a:pt x="108" y="1221"/>
                    <a:pt x="179" y="1221"/>
                  </a:cubicBezTo>
                  <a:lnTo>
                    <a:pt x="227" y="1221"/>
                  </a:lnTo>
                  <a:lnTo>
                    <a:pt x="3513" y="328"/>
                  </a:lnTo>
                  <a:cubicBezTo>
                    <a:pt x="3596" y="304"/>
                    <a:pt x="3644" y="209"/>
                    <a:pt x="3632" y="126"/>
                  </a:cubicBezTo>
                  <a:cubicBezTo>
                    <a:pt x="3612" y="47"/>
                    <a:pt x="3543" y="0"/>
                    <a:pt x="3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8911225" y="7479775"/>
              <a:ext cx="97650" cy="33200"/>
            </a:xfrm>
            <a:custGeom>
              <a:rect b="b" l="l" r="r" t="t"/>
              <a:pathLst>
                <a:path extrusionOk="0" h="1328" w="3906">
                  <a:moveTo>
                    <a:pt x="3730" y="1"/>
                  </a:moveTo>
                  <a:cubicBezTo>
                    <a:pt x="3717" y="1"/>
                    <a:pt x="3704" y="3"/>
                    <a:pt x="3691" y="6"/>
                  </a:cubicBezTo>
                  <a:lnTo>
                    <a:pt x="131" y="1006"/>
                  </a:lnTo>
                  <a:cubicBezTo>
                    <a:pt x="36" y="1030"/>
                    <a:pt x="0" y="1125"/>
                    <a:pt x="12" y="1209"/>
                  </a:cubicBezTo>
                  <a:cubicBezTo>
                    <a:pt x="24" y="1292"/>
                    <a:pt x="96" y="1328"/>
                    <a:pt x="167" y="1328"/>
                  </a:cubicBezTo>
                  <a:lnTo>
                    <a:pt x="215" y="1328"/>
                  </a:lnTo>
                  <a:lnTo>
                    <a:pt x="3775" y="340"/>
                  </a:lnTo>
                  <a:cubicBezTo>
                    <a:pt x="3870" y="304"/>
                    <a:pt x="3906" y="221"/>
                    <a:pt x="3894" y="125"/>
                  </a:cubicBezTo>
                  <a:cubicBezTo>
                    <a:pt x="3873" y="55"/>
                    <a:pt x="3802" y="1"/>
                    <a:pt x="3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8766550" y="7605200"/>
              <a:ext cx="124450" cy="12550"/>
            </a:xfrm>
            <a:custGeom>
              <a:rect b="b" l="l" r="r" t="t"/>
              <a:pathLst>
                <a:path extrusionOk="0" h="502" w="4978">
                  <a:moveTo>
                    <a:pt x="4803" y="0"/>
                  </a:moveTo>
                  <a:cubicBezTo>
                    <a:pt x="4798" y="0"/>
                    <a:pt x="4792" y="1"/>
                    <a:pt x="4787" y="2"/>
                  </a:cubicBezTo>
                  <a:cubicBezTo>
                    <a:pt x="3537" y="118"/>
                    <a:pt x="2279" y="163"/>
                    <a:pt x="1026" y="163"/>
                  </a:cubicBezTo>
                  <a:cubicBezTo>
                    <a:pt x="740" y="163"/>
                    <a:pt x="453" y="161"/>
                    <a:pt x="168" y="157"/>
                  </a:cubicBezTo>
                  <a:cubicBezTo>
                    <a:pt x="84" y="157"/>
                    <a:pt x="13" y="228"/>
                    <a:pt x="13" y="323"/>
                  </a:cubicBezTo>
                  <a:cubicBezTo>
                    <a:pt x="1" y="407"/>
                    <a:pt x="72" y="478"/>
                    <a:pt x="168" y="478"/>
                  </a:cubicBezTo>
                  <a:cubicBezTo>
                    <a:pt x="441" y="478"/>
                    <a:pt x="727" y="502"/>
                    <a:pt x="989" y="502"/>
                  </a:cubicBezTo>
                  <a:cubicBezTo>
                    <a:pt x="2275" y="502"/>
                    <a:pt x="3549" y="442"/>
                    <a:pt x="4811" y="335"/>
                  </a:cubicBezTo>
                  <a:cubicBezTo>
                    <a:pt x="4906" y="323"/>
                    <a:pt x="4978" y="240"/>
                    <a:pt x="4966" y="157"/>
                  </a:cubicBezTo>
                  <a:cubicBezTo>
                    <a:pt x="4955" y="68"/>
                    <a:pt x="4872" y="0"/>
                    <a:pt x="4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8910025" y="7572150"/>
              <a:ext cx="200650" cy="41150"/>
            </a:xfrm>
            <a:custGeom>
              <a:rect b="b" l="l" r="r" t="t"/>
              <a:pathLst>
                <a:path extrusionOk="0" h="1646" w="8026">
                  <a:moveTo>
                    <a:pt x="7813" y="0"/>
                  </a:moveTo>
                  <a:cubicBezTo>
                    <a:pt x="7805" y="0"/>
                    <a:pt x="7796" y="1"/>
                    <a:pt x="7787" y="2"/>
                  </a:cubicBezTo>
                  <a:cubicBezTo>
                    <a:pt x="5299" y="669"/>
                    <a:pt x="2727" y="1109"/>
                    <a:pt x="167" y="1300"/>
                  </a:cubicBezTo>
                  <a:cubicBezTo>
                    <a:pt x="72" y="1300"/>
                    <a:pt x="1" y="1383"/>
                    <a:pt x="13" y="1479"/>
                  </a:cubicBezTo>
                  <a:cubicBezTo>
                    <a:pt x="13" y="1562"/>
                    <a:pt x="84" y="1645"/>
                    <a:pt x="179" y="1645"/>
                  </a:cubicBezTo>
                  <a:cubicBezTo>
                    <a:pt x="2787" y="1443"/>
                    <a:pt x="5370" y="1014"/>
                    <a:pt x="7871" y="336"/>
                  </a:cubicBezTo>
                  <a:cubicBezTo>
                    <a:pt x="7954" y="300"/>
                    <a:pt x="8026" y="216"/>
                    <a:pt x="7990" y="121"/>
                  </a:cubicBezTo>
                  <a:cubicBezTo>
                    <a:pt x="7968" y="46"/>
                    <a:pt x="7889" y="0"/>
                    <a:pt x="7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8743050" y="7649550"/>
              <a:ext cx="94375" cy="20300"/>
            </a:xfrm>
            <a:custGeom>
              <a:rect b="b" l="l" r="r" t="t"/>
              <a:pathLst>
                <a:path extrusionOk="0" h="812" w="3775">
                  <a:moveTo>
                    <a:pt x="193" y="0"/>
                  </a:moveTo>
                  <a:cubicBezTo>
                    <a:pt x="116" y="0"/>
                    <a:pt x="35" y="57"/>
                    <a:pt x="24" y="133"/>
                  </a:cubicBezTo>
                  <a:cubicBezTo>
                    <a:pt x="0" y="216"/>
                    <a:pt x="48" y="299"/>
                    <a:pt x="143" y="311"/>
                  </a:cubicBezTo>
                  <a:cubicBezTo>
                    <a:pt x="1274" y="549"/>
                    <a:pt x="2441" y="716"/>
                    <a:pt x="3596" y="811"/>
                  </a:cubicBezTo>
                  <a:lnTo>
                    <a:pt x="3608" y="811"/>
                  </a:lnTo>
                  <a:cubicBezTo>
                    <a:pt x="3703" y="811"/>
                    <a:pt x="3775" y="752"/>
                    <a:pt x="3775" y="657"/>
                  </a:cubicBezTo>
                  <a:cubicBezTo>
                    <a:pt x="3775" y="573"/>
                    <a:pt x="3715" y="478"/>
                    <a:pt x="3620" y="478"/>
                  </a:cubicBezTo>
                  <a:cubicBezTo>
                    <a:pt x="2477" y="395"/>
                    <a:pt x="1334" y="228"/>
                    <a:pt x="215" y="2"/>
                  </a:cubicBezTo>
                  <a:cubicBezTo>
                    <a:pt x="207" y="1"/>
                    <a:pt x="200" y="0"/>
                    <a:pt x="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8860925" y="7659975"/>
              <a:ext cx="89325" cy="11050"/>
            </a:xfrm>
            <a:custGeom>
              <a:rect b="b" l="l" r="r" t="t"/>
              <a:pathLst>
                <a:path extrusionOk="0" h="442" w="3573">
                  <a:moveTo>
                    <a:pt x="3400" y="0"/>
                  </a:moveTo>
                  <a:cubicBezTo>
                    <a:pt x="3394" y="0"/>
                    <a:pt x="3388" y="1"/>
                    <a:pt x="3382" y="1"/>
                  </a:cubicBezTo>
                  <a:cubicBezTo>
                    <a:pt x="2566" y="84"/>
                    <a:pt x="1743" y="117"/>
                    <a:pt x="924" y="117"/>
                  </a:cubicBezTo>
                  <a:cubicBezTo>
                    <a:pt x="679" y="117"/>
                    <a:pt x="435" y="114"/>
                    <a:pt x="191" y="109"/>
                  </a:cubicBezTo>
                  <a:cubicBezTo>
                    <a:pt x="107" y="109"/>
                    <a:pt x="24" y="180"/>
                    <a:pt x="12" y="263"/>
                  </a:cubicBezTo>
                  <a:cubicBezTo>
                    <a:pt x="0" y="347"/>
                    <a:pt x="72" y="430"/>
                    <a:pt x="179" y="430"/>
                  </a:cubicBezTo>
                  <a:cubicBezTo>
                    <a:pt x="465" y="442"/>
                    <a:pt x="738" y="442"/>
                    <a:pt x="1036" y="442"/>
                  </a:cubicBezTo>
                  <a:cubicBezTo>
                    <a:pt x="1834" y="442"/>
                    <a:pt x="2631" y="406"/>
                    <a:pt x="3405" y="335"/>
                  </a:cubicBezTo>
                  <a:cubicBezTo>
                    <a:pt x="3501" y="311"/>
                    <a:pt x="3572" y="240"/>
                    <a:pt x="3560" y="144"/>
                  </a:cubicBezTo>
                  <a:cubicBezTo>
                    <a:pt x="3538" y="67"/>
                    <a:pt x="3475" y="0"/>
                    <a:pt x="3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8974625" y="7640525"/>
              <a:ext cx="114625" cy="25150"/>
            </a:xfrm>
            <a:custGeom>
              <a:rect b="b" l="l" r="r" t="t"/>
              <a:pathLst>
                <a:path extrusionOk="0" h="1006" w="4585">
                  <a:moveTo>
                    <a:pt x="4401" y="0"/>
                  </a:moveTo>
                  <a:cubicBezTo>
                    <a:pt x="4387" y="0"/>
                    <a:pt x="4372" y="2"/>
                    <a:pt x="4358" y="6"/>
                  </a:cubicBezTo>
                  <a:cubicBezTo>
                    <a:pt x="2977" y="339"/>
                    <a:pt x="1560" y="553"/>
                    <a:pt x="167" y="696"/>
                  </a:cubicBezTo>
                  <a:cubicBezTo>
                    <a:pt x="84" y="708"/>
                    <a:pt x="0" y="779"/>
                    <a:pt x="12" y="875"/>
                  </a:cubicBezTo>
                  <a:cubicBezTo>
                    <a:pt x="12" y="946"/>
                    <a:pt x="84" y="1006"/>
                    <a:pt x="167" y="1006"/>
                  </a:cubicBezTo>
                  <a:lnTo>
                    <a:pt x="179" y="1006"/>
                  </a:lnTo>
                  <a:cubicBezTo>
                    <a:pt x="1608" y="875"/>
                    <a:pt x="3036" y="649"/>
                    <a:pt x="4441" y="315"/>
                  </a:cubicBezTo>
                  <a:cubicBezTo>
                    <a:pt x="4525" y="303"/>
                    <a:pt x="4584" y="220"/>
                    <a:pt x="4560" y="125"/>
                  </a:cubicBezTo>
                  <a:cubicBezTo>
                    <a:pt x="4550" y="54"/>
                    <a:pt x="4480" y="0"/>
                    <a:pt x="4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8953200" y="7706100"/>
              <a:ext cx="129200" cy="16125"/>
            </a:xfrm>
            <a:custGeom>
              <a:rect b="b" l="l" r="r" t="t"/>
              <a:pathLst>
                <a:path extrusionOk="0" h="645" w="5168">
                  <a:moveTo>
                    <a:pt x="4977" y="0"/>
                  </a:moveTo>
                  <a:cubicBezTo>
                    <a:pt x="4969" y="0"/>
                    <a:pt x="4961" y="1"/>
                    <a:pt x="4953" y="2"/>
                  </a:cubicBezTo>
                  <a:cubicBezTo>
                    <a:pt x="3666" y="207"/>
                    <a:pt x="2347" y="316"/>
                    <a:pt x="1041" y="316"/>
                  </a:cubicBezTo>
                  <a:cubicBezTo>
                    <a:pt x="753" y="316"/>
                    <a:pt x="465" y="310"/>
                    <a:pt x="179" y="300"/>
                  </a:cubicBezTo>
                  <a:cubicBezTo>
                    <a:pt x="83" y="300"/>
                    <a:pt x="12" y="371"/>
                    <a:pt x="0" y="466"/>
                  </a:cubicBezTo>
                  <a:cubicBezTo>
                    <a:pt x="12" y="550"/>
                    <a:pt x="83" y="633"/>
                    <a:pt x="179" y="633"/>
                  </a:cubicBezTo>
                  <a:cubicBezTo>
                    <a:pt x="464" y="645"/>
                    <a:pt x="762" y="645"/>
                    <a:pt x="1036" y="645"/>
                  </a:cubicBezTo>
                  <a:cubicBezTo>
                    <a:pt x="2369" y="645"/>
                    <a:pt x="3703" y="538"/>
                    <a:pt x="5013" y="335"/>
                  </a:cubicBezTo>
                  <a:cubicBezTo>
                    <a:pt x="5108" y="312"/>
                    <a:pt x="5167" y="228"/>
                    <a:pt x="5144" y="133"/>
                  </a:cubicBezTo>
                  <a:cubicBezTo>
                    <a:pt x="5133" y="57"/>
                    <a:pt x="5062" y="0"/>
                    <a:pt x="4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0" name="Google Shape;500;p36"/>
          <p:cNvSpPr/>
          <p:nvPr/>
        </p:nvSpPr>
        <p:spPr>
          <a:xfrm>
            <a:off x="2720162" y="2169083"/>
            <a:ext cx="229788" cy="196154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6"/>
          <p:cNvSpPr/>
          <p:nvPr/>
        </p:nvSpPr>
        <p:spPr>
          <a:xfrm>
            <a:off x="3051402" y="1947191"/>
            <a:ext cx="150546" cy="19618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6"/>
          <p:cNvSpPr/>
          <p:nvPr/>
        </p:nvSpPr>
        <p:spPr>
          <a:xfrm>
            <a:off x="2836488" y="1841439"/>
            <a:ext cx="74605" cy="199763"/>
          </a:xfrm>
          <a:custGeom>
            <a:rect b="b" l="l" r="r" t="t"/>
            <a:pathLst>
              <a:path extrusionOk="0" h="13870" w="5180">
                <a:moveTo>
                  <a:pt x="3998" y="10628"/>
                </a:moveTo>
                <a:cubicBezTo>
                  <a:pt x="4366" y="10628"/>
                  <a:pt x="4638" y="10728"/>
                  <a:pt x="4739" y="10931"/>
                </a:cubicBezTo>
                <a:cubicBezTo>
                  <a:pt x="4966" y="11395"/>
                  <a:pt x="4263" y="12205"/>
                  <a:pt x="3168" y="12740"/>
                </a:cubicBezTo>
                <a:cubicBezTo>
                  <a:pt x="2575" y="13034"/>
                  <a:pt x="1985" y="13184"/>
                  <a:pt x="1534" y="13184"/>
                </a:cubicBezTo>
                <a:cubicBezTo>
                  <a:pt x="1161" y="13184"/>
                  <a:pt x="882" y="13082"/>
                  <a:pt x="775" y="12871"/>
                </a:cubicBezTo>
                <a:cubicBezTo>
                  <a:pt x="548" y="12407"/>
                  <a:pt x="1251" y="11609"/>
                  <a:pt x="2346" y="11074"/>
                </a:cubicBezTo>
                <a:cubicBezTo>
                  <a:pt x="2950" y="10778"/>
                  <a:pt x="3546" y="10628"/>
                  <a:pt x="3998" y="10628"/>
                </a:cubicBezTo>
                <a:close/>
                <a:moveTo>
                  <a:pt x="4549" y="1"/>
                </a:moveTo>
                <a:lnTo>
                  <a:pt x="4549" y="10252"/>
                </a:lnTo>
                <a:cubicBezTo>
                  <a:pt x="4254" y="10041"/>
                  <a:pt x="3864" y="9933"/>
                  <a:pt x="3432" y="9933"/>
                </a:cubicBezTo>
                <a:cubicBezTo>
                  <a:pt x="2938" y="9933"/>
                  <a:pt x="2391" y="10074"/>
                  <a:pt x="1870" y="10359"/>
                </a:cubicBezTo>
                <a:cubicBezTo>
                  <a:pt x="632" y="11026"/>
                  <a:pt x="1" y="12264"/>
                  <a:pt x="465" y="13121"/>
                </a:cubicBezTo>
                <a:cubicBezTo>
                  <a:pt x="735" y="13612"/>
                  <a:pt x="1316" y="13870"/>
                  <a:pt x="1997" y="13870"/>
                </a:cubicBezTo>
                <a:cubicBezTo>
                  <a:pt x="2490" y="13870"/>
                  <a:pt x="3034" y="13735"/>
                  <a:pt x="3549" y="13455"/>
                </a:cubicBezTo>
                <a:cubicBezTo>
                  <a:pt x="4513" y="12931"/>
                  <a:pt x="5097" y="12062"/>
                  <a:pt x="5097" y="11312"/>
                </a:cubicBezTo>
                <a:lnTo>
                  <a:pt x="5180" y="11312"/>
                </a:lnTo>
                <a:lnTo>
                  <a:pt x="51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6"/>
          <p:cNvSpPr/>
          <p:nvPr/>
        </p:nvSpPr>
        <p:spPr>
          <a:xfrm>
            <a:off x="6603600" y="2142073"/>
            <a:ext cx="306900" cy="306900"/>
          </a:xfrm>
          <a:prstGeom prst="star12">
            <a:avLst>
              <a:gd fmla="val 2327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6"/>
          <p:cNvSpPr/>
          <p:nvPr/>
        </p:nvSpPr>
        <p:spPr>
          <a:xfrm>
            <a:off x="4606463" y="2963264"/>
            <a:ext cx="74605" cy="199763"/>
          </a:xfrm>
          <a:custGeom>
            <a:rect b="b" l="l" r="r" t="t"/>
            <a:pathLst>
              <a:path extrusionOk="0" h="13870" w="5180">
                <a:moveTo>
                  <a:pt x="3998" y="10628"/>
                </a:moveTo>
                <a:cubicBezTo>
                  <a:pt x="4366" y="10628"/>
                  <a:pt x="4638" y="10728"/>
                  <a:pt x="4739" y="10931"/>
                </a:cubicBezTo>
                <a:cubicBezTo>
                  <a:pt x="4966" y="11395"/>
                  <a:pt x="4263" y="12205"/>
                  <a:pt x="3168" y="12740"/>
                </a:cubicBezTo>
                <a:cubicBezTo>
                  <a:pt x="2575" y="13034"/>
                  <a:pt x="1985" y="13184"/>
                  <a:pt x="1534" y="13184"/>
                </a:cubicBezTo>
                <a:cubicBezTo>
                  <a:pt x="1161" y="13184"/>
                  <a:pt x="882" y="13082"/>
                  <a:pt x="775" y="12871"/>
                </a:cubicBezTo>
                <a:cubicBezTo>
                  <a:pt x="548" y="12407"/>
                  <a:pt x="1251" y="11609"/>
                  <a:pt x="2346" y="11074"/>
                </a:cubicBezTo>
                <a:cubicBezTo>
                  <a:pt x="2950" y="10778"/>
                  <a:pt x="3546" y="10628"/>
                  <a:pt x="3998" y="10628"/>
                </a:cubicBezTo>
                <a:close/>
                <a:moveTo>
                  <a:pt x="4549" y="1"/>
                </a:moveTo>
                <a:lnTo>
                  <a:pt x="4549" y="10252"/>
                </a:lnTo>
                <a:cubicBezTo>
                  <a:pt x="4254" y="10041"/>
                  <a:pt x="3864" y="9933"/>
                  <a:pt x="3432" y="9933"/>
                </a:cubicBezTo>
                <a:cubicBezTo>
                  <a:pt x="2938" y="9933"/>
                  <a:pt x="2391" y="10074"/>
                  <a:pt x="1870" y="10359"/>
                </a:cubicBezTo>
                <a:cubicBezTo>
                  <a:pt x="632" y="11026"/>
                  <a:pt x="1" y="12264"/>
                  <a:pt x="465" y="13121"/>
                </a:cubicBezTo>
                <a:cubicBezTo>
                  <a:pt x="735" y="13612"/>
                  <a:pt x="1316" y="13870"/>
                  <a:pt x="1997" y="13870"/>
                </a:cubicBezTo>
                <a:cubicBezTo>
                  <a:pt x="2490" y="13870"/>
                  <a:pt x="3034" y="13735"/>
                  <a:pt x="3549" y="13455"/>
                </a:cubicBezTo>
                <a:cubicBezTo>
                  <a:pt x="4513" y="12931"/>
                  <a:pt x="5097" y="12062"/>
                  <a:pt x="5097" y="11312"/>
                </a:cubicBezTo>
                <a:lnTo>
                  <a:pt x="5180" y="11312"/>
                </a:lnTo>
                <a:lnTo>
                  <a:pt x="51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6"/>
          <p:cNvSpPr/>
          <p:nvPr/>
        </p:nvSpPr>
        <p:spPr>
          <a:xfrm>
            <a:off x="4273025" y="3206233"/>
            <a:ext cx="229788" cy="196154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6"/>
          <p:cNvSpPr/>
          <p:nvPr/>
        </p:nvSpPr>
        <p:spPr>
          <a:xfrm>
            <a:off x="6324577" y="2342579"/>
            <a:ext cx="150546" cy="19618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6"/>
          <p:cNvSpPr/>
          <p:nvPr/>
        </p:nvSpPr>
        <p:spPr>
          <a:xfrm>
            <a:off x="638127" y="2473654"/>
            <a:ext cx="150546" cy="196182"/>
          </a:xfrm>
          <a:custGeom>
            <a:rect b="b" l="l" r="r" t="t"/>
            <a:pathLst>
              <a:path extrusionOk="0" h="14229" w="10919">
                <a:moveTo>
                  <a:pt x="4680" y="0"/>
                </a:moveTo>
                <a:lnTo>
                  <a:pt x="4680" y="10525"/>
                </a:lnTo>
                <a:cubicBezTo>
                  <a:pt x="4376" y="10317"/>
                  <a:pt x="3971" y="10207"/>
                  <a:pt x="3521" y="10207"/>
                </a:cubicBezTo>
                <a:cubicBezTo>
                  <a:pt x="3020" y="10207"/>
                  <a:pt x="2463" y="10344"/>
                  <a:pt x="1930" y="10633"/>
                </a:cubicBezTo>
                <a:cubicBezTo>
                  <a:pt x="656" y="11311"/>
                  <a:pt x="1" y="12585"/>
                  <a:pt x="477" y="13454"/>
                </a:cubicBezTo>
                <a:cubicBezTo>
                  <a:pt x="752" y="13962"/>
                  <a:pt x="1339" y="14229"/>
                  <a:pt x="2029" y="14229"/>
                </a:cubicBezTo>
                <a:cubicBezTo>
                  <a:pt x="2536" y="14229"/>
                  <a:pt x="3098" y="14085"/>
                  <a:pt x="3632" y="13788"/>
                </a:cubicBezTo>
                <a:cubicBezTo>
                  <a:pt x="4216" y="13478"/>
                  <a:pt x="4609" y="13038"/>
                  <a:pt x="4966" y="12502"/>
                </a:cubicBezTo>
                <a:cubicBezTo>
                  <a:pt x="5323" y="11954"/>
                  <a:pt x="5311" y="11478"/>
                  <a:pt x="5311" y="10835"/>
                </a:cubicBezTo>
                <a:lnTo>
                  <a:pt x="5311" y="9632"/>
                </a:lnTo>
                <a:lnTo>
                  <a:pt x="5299" y="4084"/>
                </a:lnTo>
                <a:lnTo>
                  <a:pt x="5299" y="4084"/>
                </a:lnTo>
                <a:cubicBezTo>
                  <a:pt x="6585" y="4251"/>
                  <a:pt x="7288" y="5060"/>
                  <a:pt x="8454" y="6370"/>
                </a:cubicBezTo>
                <a:cubicBezTo>
                  <a:pt x="9752" y="7823"/>
                  <a:pt x="9502" y="12609"/>
                  <a:pt x="9502" y="12609"/>
                </a:cubicBezTo>
                <a:cubicBezTo>
                  <a:pt x="10895" y="8811"/>
                  <a:pt x="10919" y="4620"/>
                  <a:pt x="8038" y="3024"/>
                </a:cubicBezTo>
                <a:cubicBezTo>
                  <a:pt x="5895" y="1846"/>
                  <a:pt x="5418" y="762"/>
                  <a:pt x="5323" y="286"/>
                </a:cubicBezTo>
                <a:lnTo>
                  <a:pt x="53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6"/>
          <p:cNvSpPr/>
          <p:nvPr/>
        </p:nvSpPr>
        <p:spPr>
          <a:xfrm>
            <a:off x="8338537" y="2342596"/>
            <a:ext cx="229788" cy="196154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6"/>
          <p:cNvSpPr/>
          <p:nvPr/>
        </p:nvSpPr>
        <p:spPr>
          <a:xfrm>
            <a:off x="412751" y="587844"/>
            <a:ext cx="363695" cy="310543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0" name="Google Shape;510;p36"/>
          <p:cNvCxnSpPr/>
          <p:nvPr/>
        </p:nvCxnSpPr>
        <p:spPr>
          <a:xfrm>
            <a:off x="776450" y="776272"/>
            <a:ext cx="289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1" name="Google Shape;511;p36"/>
          <p:cNvSpPr/>
          <p:nvPr/>
        </p:nvSpPr>
        <p:spPr>
          <a:xfrm>
            <a:off x="867250" y="490004"/>
            <a:ext cx="123336" cy="330483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6"/>
          <p:cNvSpPr/>
          <p:nvPr/>
        </p:nvSpPr>
        <p:spPr>
          <a:xfrm>
            <a:off x="8052750" y="42524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6"/>
          <p:cNvSpPr/>
          <p:nvPr/>
        </p:nvSpPr>
        <p:spPr>
          <a:xfrm>
            <a:off x="8325833" y="42524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6"/>
          <p:cNvSpPr/>
          <p:nvPr/>
        </p:nvSpPr>
        <p:spPr>
          <a:xfrm>
            <a:off x="8628581" y="76222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6"/>
          <p:cNvSpPr txBox="1"/>
          <p:nvPr/>
        </p:nvSpPr>
        <p:spPr>
          <a:xfrm>
            <a:off x="2720150" y="2618452"/>
            <a:ext cx="1698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Plays 1 or More Instruments</a:t>
            </a:r>
            <a:endParaRPr b="1" sz="1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16" name="Google Shape;516;p36"/>
          <p:cNvSpPr txBox="1"/>
          <p:nvPr/>
        </p:nvSpPr>
        <p:spPr>
          <a:xfrm>
            <a:off x="4723450" y="2601452"/>
            <a:ext cx="1698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Variety of Music </a:t>
            </a:r>
            <a:endParaRPr b="1" sz="1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Careers</a:t>
            </a:r>
            <a:endParaRPr b="1" sz="1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17" name="Google Shape;517;p36"/>
          <p:cNvSpPr txBox="1"/>
          <p:nvPr/>
        </p:nvSpPr>
        <p:spPr>
          <a:xfrm>
            <a:off x="6726750" y="2618452"/>
            <a:ext cx="1698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Variety of </a:t>
            </a:r>
            <a:endParaRPr b="1" sz="1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Experience</a:t>
            </a:r>
            <a:endParaRPr b="1" sz="1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7"/>
          <p:cNvSpPr txBox="1"/>
          <p:nvPr>
            <p:ph idx="1" type="subTitle"/>
          </p:nvPr>
        </p:nvSpPr>
        <p:spPr>
          <a:xfrm>
            <a:off x="3514775" y="3592325"/>
            <a:ext cx="2114400" cy="91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Rachael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/>
              <a:t>Band Director,</a:t>
            </a:r>
            <a:endParaRPr b="0" i="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/>
              <a:t>Casual musician</a:t>
            </a:r>
            <a:endParaRPr b="0" i="0"/>
          </a:p>
        </p:txBody>
      </p:sp>
      <p:sp>
        <p:nvSpPr>
          <p:cNvPr id="523" name="Google Shape;523;p37"/>
          <p:cNvSpPr txBox="1"/>
          <p:nvPr>
            <p:ph idx="5" type="subTitle"/>
          </p:nvPr>
        </p:nvSpPr>
        <p:spPr>
          <a:xfrm>
            <a:off x="779600" y="3546925"/>
            <a:ext cx="1764300" cy="130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/>
              <a:t>Radio DJ on KZSU Stanford 90.1 FM</a:t>
            </a:r>
            <a:endParaRPr b="0" i="0"/>
          </a:p>
        </p:txBody>
      </p:sp>
      <p:sp>
        <p:nvSpPr>
          <p:cNvPr id="524" name="Google Shape;524;p37"/>
          <p:cNvSpPr txBox="1"/>
          <p:nvPr>
            <p:ph idx="5" type="subTitle"/>
          </p:nvPr>
        </p:nvSpPr>
        <p:spPr>
          <a:xfrm>
            <a:off x="6053625" y="3546925"/>
            <a:ext cx="2720700" cy="12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Elliott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/>
              <a:t>Pro</a:t>
            </a:r>
            <a:r>
              <a:rPr b="0" i="0" lang="en"/>
              <a:t>fessional </a:t>
            </a:r>
            <a:r>
              <a:rPr b="0" i="0" lang="en"/>
              <a:t>Guitarist, Music YouTuber &amp; Teacher</a:t>
            </a:r>
            <a:endParaRPr b="0" i="0"/>
          </a:p>
        </p:txBody>
      </p:sp>
      <p:pic>
        <p:nvPicPr>
          <p:cNvPr id="525" name="Google Shape;525;p37"/>
          <p:cNvPicPr preferRelativeResize="0"/>
          <p:nvPr/>
        </p:nvPicPr>
        <p:blipFill rotWithShape="1">
          <a:blip r:embed="rId3">
            <a:alphaModFix/>
          </a:blip>
          <a:srcRect b="8349" l="13362" r="21422" t="0"/>
          <a:stretch/>
        </p:blipFill>
        <p:spPr>
          <a:xfrm>
            <a:off x="6463575" y="1458350"/>
            <a:ext cx="1900800" cy="1900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6" name="Google Shape;526;p37"/>
          <p:cNvSpPr/>
          <p:nvPr/>
        </p:nvSpPr>
        <p:spPr>
          <a:xfrm rot="8433874">
            <a:off x="8266069" y="1437000"/>
            <a:ext cx="231892" cy="29074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27" name="Google Shape;527;p37"/>
          <p:cNvSpPr txBox="1"/>
          <p:nvPr>
            <p:ph idx="5" type="subTitle"/>
          </p:nvPr>
        </p:nvSpPr>
        <p:spPr>
          <a:xfrm rot="3105150">
            <a:off x="7765546" y="1232240"/>
            <a:ext cx="1764450" cy="423552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300">
                <a:solidFill>
                  <a:schemeClr val="accent3"/>
                </a:solidFill>
              </a:rPr>
              <a:t>extreme</a:t>
            </a:r>
            <a:endParaRPr i="0" sz="1300">
              <a:solidFill>
                <a:schemeClr val="accent3"/>
              </a:solidFill>
            </a:endParaRPr>
          </a:p>
        </p:txBody>
      </p:sp>
      <p:sp>
        <p:nvSpPr>
          <p:cNvPr id="528" name="Google Shape;528;p37"/>
          <p:cNvSpPr txBox="1"/>
          <p:nvPr>
            <p:ph idx="7" type="title"/>
          </p:nvPr>
        </p:nvSpPr>
        <p:spPr>
          <a:xfrm>
            <a:off x="622425" y="456750"/>
            <a:ext cx="7703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Interviewees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29" name="Google Shape;529;p37"/>
          <p:cNvSpPr/>
          <p:nvPr/>
        </p:nvSpPr>
        <p:spPr>
          <a:xfrm>
            <a:off x="412751" y="587844"/>
            <a:ext cx="363695" cy="310543"/>
          </a:xfrm>
          <a:custGeom>
            <a:rect b="b" l="l" r="r" t="t"/>
            <a:pathLst>
              <a:path extrusionOk="0" h="16394" w="19205">
                <a:moveTo>
                  <a:pt x="5370" y="0"/>
                </a:moveTo>
                <a:lnTo>
                  <a:pt x="5370" y="2548"/>
                </a:lnTo>
                <a:lnTo>
                  <a:pt x="5370" y="12132"/>
                </a:lnTo>
                <a:cubicBezTo>
                  <a:pt x="5018" y="11887"/>
                  <a:pt x="4554" y="11762"/>
                  <a:pt x="4042" y="11762"/>
                </a:cubicBezTo>
                <a:cubicBezTo>
                  <a:pt x="3460" y="11762"/>
                  <a:pt x="2816" y="11923"/>
                  <a:pt x="2203" y="12252"/>
                </a:cubicBezTo>
                <a:cubicBezTo>
                  <a:pt x="738" y="13037"/>
                  <a:pt x="0" y="14514"/>
                  <a:pt x="548" y="15514"/>
                </a:cubicBezTo>
                <a:cubicBezTo>
                  <a:pt x="862" y="16095"/>
                  <a:pt x="1530" y="16393"/>
                  <a:pt x="2322" y="16393"/>
                </a:cubicBezTo>
                <a:cubicBezTo>
                  <a:pt x="2908" y="16393"/>
                  <a:pt x="3563" y="16229"/>
                  <a:pt x="4191" y="15895"/>
                </a:cubicBezTo>
                <a:cubicBezTo>
                  <a:pt x="4858" y="15538"/>
                  <a:pt x="5310" y="15050"/>
                  <a:pt x="5727" y="14430"/>
                </a:cubicBezTo>
                <a:cubicBezTo>
                  <a:pt x="6144" y="13799"/>
                  <a:pt x="6108" y="13240"/>
                  <a:pt x="6108" y="12502"/>
                </a:cubicBezTo>
                <a:lnTo>
                  <a:pt x="6108" y="11120"/>
                </a:lnTo>
                <a:lnTo>
                  <a:pt x="6108" y="4143"/>
                </a:lnTo>
                <a:lnTo>
                  <a:pt x="6108" y="2548"/>
                </a:lnTo>
                <a:lnTo>
                  <a:pt x="18431" y="2548"/>
                </a:lnTo>
                <a:lnTo>
                  <a:pt x="18431" y="12132"/>
                </a:lnTo>
                <a:cubicBezTo>
                  <a:pt x="18085" y="11887"/>
                  <a:pt x="17621" y="11762"/>
                  <a:pt x="17107" y="11762"/>
                </a:cubicBezTo>
                <a:cubicBezTo>
                  <a:pt x="16525" y="11762"/>
                  <a:pt x="15878" y="11923"/>
                  <a:pt x="15264" y="12252"/>
                </a:cubicBezTo>
                <a:cubicBezTo>
                  <a:pt x="13811" y="13037"/>
                  <a:pt x="13061" y="14514"/>
                  <a:pt x="13609" y="15514"/>
                </a:cubicBezTo>
                <a:cubicBezTo>
                  <a:pt x="13930" y="16095"/>
                  <a:pt x="14601" y="16393"/>
                  <a:pt x="15391" y="16393"/>
                </a:cubicBezTo>
                <a:cubicBezTo>
                  <a:pt x="15977" y="16393"/>
                  <a:pt x="16629" y="16229"/>
                  <a:pt x="17252" y="15895"/>
                </a:cubicBezTo>
                <a:cubicBezTo>
                  <a:pt x="17931" y="15538"/>
                  <a:pt x="18372" y="15050"/>
                  <a:pt x="18788" y="14430"/>
                </a:cubicBezTo>
                <a:cubicBezTo>
                  <a:pt x="19205" y="13799"/>
                  <a:pt x="19181" y="13240"/>
                  <a:pt x="19181" y="12502"/>
                </a:cubicBezTo>
                <a:cubicBezTo>
                  <a:pt x="19145" y="12049"/>
                  <a:pt x="19145" y="11585"/>
                  <a:pt x="19145" y="11120"/>
                </a:cubicBezTo>
                <a:lnTo>
                  <a:pt x="19145" y="4143"/>
                </a:lnTo>
                <a:lnTo>
                  <a:pt x="19145" y="2548"/>
                </a:lnTo>
                <a:lnTo>
                  <a:pt x="191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0" name="Google Shape;530;p37"/>
          <p:cNvCxnSpPr/>
          <p:nvPr/>
        </p:nvCxnSpPr>
        <p:spPr>
          <a:xfrm>
            <a:off x="776450" y="776272"/>
            <a:ext cx="289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1" name="Google Shape;531;p37"/>
          <p:cNvSpPr/>
          <p:nvPr/>
        </p:nvSpPr>
        <p:spPr>
          <a:xfrm>
            <a:off x="867250" y="490004"/>
            <a:ext cx="123336" cy="330483"/>
          </a:xfrm>
          <a:custGeom>
            <a:rect b="b" l="l" r="r" t="t"/>
            <a:pathLst>
              <a:path extrusionOk="0" h="13880" w="5180">
                <a:moveTo>
                  <a:pt x="3989" y="10644"/>
                </a:moveTo>
                <a:cubicBezTo>
                  <a:pt x="4365" y="10644"/>
                  <a:pt x="4641" y="10748"/>
                  <a:pt x="4739" y="10955"/>
                </a:cubicBezTo>
                <a:cubicBezTo>
                  <a:pt x="4965" y="11419"/>
                  <a:pt x="4263" y="12229"/>
                  <a:pt x="3167" y="12764"/>
                </a:cubicBezTo>
                <a:cubicBezTo>
                  <a:pt x="2574" y="13058"/>
                  <a:pt x="1984" y="13208"/>
                  <a:pt x="1533" y="13208"/>
                </a:cubicBezTo>
                <a:cubicBezTo>
                  <a:pt x="1160" y="13208"/>
                  <a:pt x="882" y="13105"/>
                  <a:pt x="774" y="12895"/>
                </a:cubicBezTo>
                <a:cubicBezTo>
                  <a:pt x="548" y="12431"/>
                  <a:pt x="1250" y="11633"/>
                  <a:pt x="2346" y="11098"/>
                </a:cubicBezTo>
                <a:cubicBezTo>
                  <a:pt x="2948" y="10793"/>
                  <a:pt x="3540" y="10644"/>
                  <a:pt x="3989" y="10644"/>
                </a:cubicBezTo>
                <a:close/>
                <a:moveTo>
                  <a:pt x="4548" y="1"/>
                </a:moveTo>
                <a:lnTo>
                  <a:pt x="4548" y="10264"/>
                </a:lnTo>
                <a:cubicBezTo>
                  <a:pt x="4256" y="10050"/>
                  <a:pt x="3862" y="9940"/>
                  <a:pt x="3423" y="9940"/>
                </a:cubicBezTo>
                <a:cubicBezTo>
                  <a:pt x="2934" y="9940"/>
                  <a:pt x="2390" y="10077"/>
                  <a:pt x="1869" y="10359"/>
                </a:cubicBezTo>
                <a:cubicBezTo>
                  <a:pt x="631" y="11038"/>
                  <a:pt x="0" y="12264"/>
                  <a:pt x="476" y="13133"/>
                </a:cubicBezTo>
                <a:cubicBezTo>
                  <a:pt x="745" y="13622"/>
                  <a:pt x="1319" y="13880"/>
                  <a:pt x="1992" y="13880"/>
                </a:cubicBezTo>
                <a:cubicBezTo>
                  <a:pt x="2484" y="13880"/>
                  <a:pt x="3030" y="13742"/>
                  <a:pt x="3548" y="13455"/>
                </a:cubicBezTo>
                <a:cubicBezTo>
                  <a:pt x="4525" y="12943"/>
                  <a:pt x="5096" y="12074"/>
                  <a:pt x="5096" y="11312"/>
                </a:cubicBezTo>
                <a:lnTo>
                  <a:pt x="5179" y="11312"/>
                </a:lnTo>
                <a:lnTo>
                  <a:pt x="51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7"/>
          <p:cNvSpPr/>
          <p:nvPr/>
        </p:nvSpPr>
        <p:spPr>
          <a:xfrm>
            <a:off x="8052750" y="42524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7"/>
          <p:cNvSpPr/>
          <p:nvPr/>
        </p:nvSpPr>
        <p:spPr>
          <a:xfrm>
            <a:off x="8325833" y="42524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7"/>
          <p:cNvSpPr/>
          <p:nvPr/>
        </p:nvSpPr>
        <p:spPr>
          <a:xfrm>
            <a:off x="8628581" y="762225"/>
            <a:ext cx="112368" cy="299551"/>
          </a:xfrm>
          <a:custGeom>
            <a:rect b="b" l="l" r="r" t="t"/>
            <a:pathLst>
              <a:path extrusionOk="0" h="14222" w="5335">
                <a:moveTo>
                  <a:pt x="4679" y="0"/>
                </a:moveTo>
                <a:lnTo>
                  <a:pt x="4679" y="10525"/>
                </a:lnTo>
                <a:cubicBezTo>
                  <a:pt x="4373" y="10310"/>
                  <a:pt x="3965" y="10197"/>
                  <a:pt x="3511" y="10197"/>
                </a:cubicBezTo>
                <a:cubicBezTo>
                  <a:pt x="3012" y="10197"/>
                  <a:pt x="2459" y="10334"/>
                  <a:pt x="1929" y="10621"/>
                </a:cubicBezTo>
                <a:cubicBezTo>
                  <a:pt x="655" y="11311"/>
                  <a:pt x="0" y="12573"/>
                  <a:pt x="477" y="13454"/>
                </a:cubicBezTo>
                <a:cubicBezTo>
                  <a:pt x="749" y="13959"/>
                  <a:pt x="1331" y="14221"/>
                  <a:pt x="2015" y="14221"/>
                </a:cubicBezTo>
                <a:cubicBezTo>
                  <a:pt x="2526" y="14221"/>
                  <a:pt x="3093" y="14076"/>
                  <a:pt x="3632" y="13776"/>
                </a:cubicBezTo>
                <a:cubicBezTo>
                  <a:pt x="4215" y="13478"/>
                  <a:pt x="4620" y="13049"/>
                  <a:pt x="4977" y="12514"/>
                </a:cubicBezTo>
                <a:cubicBezTo>
                  <a:pt x="5334" y="11966"/>
                  <a:pt x="5322" y="11490"/>
                  <a:pt x="5322" y="10847"/>
                </a:cubicBezTo>
                <a:lnTo>
                  <a:pt x="5322" y="9644"/>
                </a:lnTo>
                <a:lnTo>
                  <a:pt x="5322" y="3584"/>
                </a:lnTo>
                <a:lnTo>
                  <a:pt x="5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7"/>
          <p:cNvSpPr/>
          <p:nvPr/>
        </p:nvSpPr>
        <p:spPr>
          <a:xfrm>
            <a:off x="7771950" y="3439925"/>
            <a:ext cx="280800" cy="267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36" name="Google Shape;53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4775" y="1253651"/>
            <a:ext cx="2186250" cy="218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327" y="1396366"/>
            <a:ext cx="1900800" cy="1900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8"/>
          <p:cNvSpPr txBox="1"/>
          <p:nvPr>
            <p:ph type="title"/>
          </p:nvPr>
        </p:nvSpPr>
        <p:spPr>
          <a:xfrm>
            <a:off x="2305025" y="1471825"/>
            <a:ext cx="4689000" cy="197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</a:t>
            </a:r>
            <a:r>
              <a:rPr lang="en" sz="4000"/>
              <a:t>e asked them…</a:t>
            </a:r>
            <a:endParaRPr sz="4000"/>
          </a:p>
        </p:txBody>
      </p:sp>
      <p:sp>
        <p:nvSpPr>
          <p:cNvPr id="543" name="Google Shape;543;p38"/>
          <p:cNvSpPr txBox="1"/>
          <p:nvPr/>
        </p:nvSpPr>
        <p:spPr>
          <a:xfrm>
            <a:off x="2768875" y="3291675"/>
            <a:ext cx="26625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Can you tell us a story of when you discovered a significant piece of music in your life?</a:t>
            </a:r>
            <a:endParaRPr i="1"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44" name="Google Shape;544;p38"/>
          <p:cNvSpPr txBox="1"/>
          <p:nvPr/>
        </p:nvSpPr>
        <p:spPr>
          <a:xfrm>
            <a:off x="285775" y="2372475"/>
            <a:ext cx="19737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What music are you listening to these days?</a:t>
            </a:r>
            <a:endParaRPr i="1"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45" name="Google Shape;545;p38"/>
          <p:cNvSpPr txBox="1"/>
          <p:nvPr/>
        </p:nvSpPr>
        <p:spPr>
          <a:xfrm>
            <a:off x="5544025" y="1008450"/>
            <a:ext cx="28818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What setting are you typically in when you’re creating music?</a:t>
            </a:r>
            <a:endParaRPr i="1"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46" name="Google Shape;546;p38"/>
          <p:cNvSpPr txBox="1"/>
          <p:nvPr/>
        </p:nvSpPr>
        <p:spPr>
          <a:xfrm>
            <a:off x="6339725" y="3056850"/>
            <a:ext cx="24543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What do you think and feel when you play/make </a:t>
            </a:r>
            <a:r>
              <a:rPr i="1" lang="en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music?</a:t>
            </a:r>
            <a:endParaRPr i="1"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47" name="Google Shape;547;p38"/>
          <p:cNvSpPr txBox="1"/>
          <p:nvPr/>
        </p:nvSpPr>
        <p:spPr>
          <a:xfrm>
            <a:off x="2027750" y="810750"/>
            <a:ext cx="25164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What problems do </a:t>
            </a:r>
            <a:endParaRPr i="1"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you face when collaborating?</a:t>
            </a:r>
            <a:endParaRPr i="1"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9"/>
          <p:cNvSpPr txBox="1"/>
          <p:nvPr>
            <p:ph type="title"/>
          </p:nvPr>
        </p:nvSpPr>
        <p:spPr>
          <a:xfrm>
            <a:off x="1443475" y="3460275"/>
            <a:ext cx="3015600" cy="12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Ethan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Radio DJ on KZSU Stanford 90.1 FM</a:t>
            </a:r>
            <a:endParaRPr b="0" sz="2400"/>
          </a:p>
        </p:txBody>
      </p:sp>
      <p:cxnSp>
        <p:nvCxnSpPr>
          <p:cNvPr id="553" name="Google Shape;553;p39"/>
          <p:cNvCxnSpPr/>
          <p:nvPr/>
        </p:nvCxnSpPr>
        <p:spPr>
          <a:xfrm>
            <a:off x="4643725" y="1234025"/>
            <a:ext cx="0" cy="3113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4" name="Google Shape;554;p39"/>
          <p:cNvSpPr txBox="1"/>
          <p:nvPr>
            <p:ph type="title"/>
          </p:nvPr>
        </p:nvSpPr>
        <p:spPr>
          <a:xfrm>
            <a:off x="5164324" y="3654900"/>
            <a:ext cx="3550500" cy="6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– </a:t>
            </a:r>
            <a:endParaRPr b="0"/>
          </a:p>
        </p:txBody>
      </p:sp>
      <p:pic>
        <p:nvPicPr>
          <p:cNvPr id="555" name="Google Shape;5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864" y="1234016"/>
            <a:ext cx="1900826" cy="1900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9"/>
          <p:cNvPicPr preferRelativeResize="0"/>
          <p:nvPr/>
        </p:nvPicPr>
        <p:blipFill rotWithShape="1">
          <a:blip r:embed="rId4">
            <a:alphaModFix/>
          </a:blip>
          <a:srcRect b="0" l="19218" r="0" t="0"/>
          <a:stretch/>
        </p:blipFill>
        <p:spPr>
          <a:xfrm>
            <a:off x="4996350" y="2607420"/>
            <a:ext cx="3886449" cy="159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6350" y="1234019"/>
            <a:ext cx="1702360" cy="127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9"/>
          <p:cNvPicPr preferRelativeResize="0"/>
          <p:nvPr/>
        </p:nvPicPr>
        <p:blipFill rotWithShape="1">
          <a:blip r:embed="rId6">
            <a:alphaModFix/>
          </a:blip>
          <a:srcRect b="7037" l="0" r="0" t="0"/>
          <a:stretch/>
        </p:blipFill>
        <p:spPr>
          <a:xfrm>
            <a:off x="6825258" y="1234019"/>
            <a:ext cx="2057542" cy="1276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0"/>
          <p:cNvSpPr txBox="1"/>
          <p:nvPr>
            <p:ph idx="4294967295" type="title"/>
          </p:nvPr>
        </p:nvSpPr>
        <p:spPr>
          <a:xfrm>
            <a:off x="720300" y="264050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Empathy Map: Ethan</a:t>
            </a:r>
            <a:endParaRPr sz="1800"/>
          </a:p>
        </p:txBody>
      </p:sp>
      <p:pic>
        <p:nvPicPr>
          <p:cNvPr id="564" name="Google Shape;56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0769"/>
            <a:ext cx="9144003" cy="4732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1"/>
          <p:cNvSpPr txBox="1"/>
          <p:nvPr>
            <p:ph idx="4294967295" type="title"/>
          </p:nvPr>
        </p:nvSpPr>
        <p:spPr>
          <a:xfrm>
            <a:off x="720300" y="264050"/>
            <a:ext cx="77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Empathy Map: Ethan</a:t>
            </a:r>
            <a:endParaRPr sz="1800"/>
          </a:p>
        </p:txBody>
      </p:sp>
      <p:pic>
        <p:nvPicPr>
          <p:cNvPr id="570" name="Google Shape;5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0769"/>
            <a:ext cx="9144003" cy="473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1"/>
          <p:cNvPicPr preferRelativeResize="0"/>
          <p:nvPr/>
        </p:nvPicPr>
        <p:blipFill rotWithShape="1">
          <a:blip r:embed="rId4">
            <a:alphaModFix/>
          </a:blip>
          <a:srcRect b="51667" l="49918" r="3610" t="0"/>
          <a:stretch/>
        </p:blipFill>
        <p:spPr>
          <a:xfrm>
            <a:off x="6966550" y="264050"/>
            <a:ext cx="2177449" cy="22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1"/>
          <p:cNvPicPr preferRelativeResize="0"/>
          <p:nvPr/>
        </p:nvPicPr>
        <p:blipFill rotWithShape="1">
          <a:blip r:embed="rId4">
            <a:alphaModFix/>
          </a:blip>
          <a:srcRect b="4944" l="50132" r="3397" t="46723"/>
          <a:stretch/>
        </p:blipFill>
        <p:spPr>
          <a:xfrm>
            <a:off x="6966550" y="2905413"/>
            <a:ext cx="2177449" cy="22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1"/>
          <p:cNvPicPr preferRelativeResize="0"/>
          <p:nvPr/>
        </p:nvPicPr>
        <p:blipFill rotWithShape="1">
          <a:blip r:embed="rId4">
            <a:alphaModFix/>
          </a:blip>
          <a:srcRect b="4940" l="2340" r="48076" t="48969"/>
          <a:stretch/>
        </p:blipFill>
        <p:spPr>
          <a:xfrm>
            <a:off x="387700" y="3016100"/>
            <a:ext cx="2315873" cy="212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838" y="410775"/>
            <a:ext cx="2409600" cy="24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lassical Music Month by Slidesgo">
  <a:themeElements>
    <a:clrScheme name="Simple Light">
      <a:dk1>
        <a:srgbClr val="000000"/>
      </a:dk1>
      <a:lt1>
        <a:srgbClr val="FFFFFF"/>
      </a:lt1>
      <a:dk2>
        <a:srgbClr val="361B81"/>
      </a:dk2>
      <a:lt2>
        <a:srgbClr val="FFFFFF"/>
      </a:lt2>
      <a:accent1>
        <a:srgbClr val="E8E4FA"/>
      </a:accent1>
      <a:accent2>
        <a:srgbClr val="C6B3FD"/>
      </a:accent2>
      <a:accent3>
        <a:srgbClr val="B445FF"/>
      </a:accent3>
      <a:accent4>
        <a:srgbClr val="E8E4FA"/>
      </a:accent4>
      <a:accent5>
        <a:srgbClr val="6B44DB"/>
      </a:accent5>
      <a:accent6>
        <a:srgbClr val="361B8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