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10287000" cx="18288000"/>
  <p:notesSz cx="6858000" cy="9144000"/>
  <p:embeddedFontLst>
    <p:embeddedFont>
      <p:font typeface="Space Mono"/>
      <p:regular r:id="rId49"/>
      <p:bold r:id="rId50"/>
      <p:italic r:id="rId51"/>
      <p:boldItalic r:id="rId52"/>
    </p:embeddedFont>
    <p:embeddedFont>
      <p:font typeface="Arimo"/>
      <p:bold r:id="rId53"/>
      <p:boldItalic r:id="rId54"/>
    </p:embeddedFont>
    <p:embeddedFont>
      <p:font typeface="Barlow"/>
      <p:bold r:id="rId55"/>
      <p:boldItalic r:id="rId56"/>
    </p:embeddedFont>
    <p:embeddedFont>
      <p:font typeface="Open Sans Light"/>
      <p:regular r:id="rId57"/>
      <p:bold r:id="rId58"/>
      <p:italic r:id="rId59"/>
      <p:boldItalic r:id="rId60"/>
    </p:embeddedFont>
    <p:embeddedFont>
      <p:font typeface="Open Sans"/>
      <p:bold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63" roundtripDataSignature="AMtx7miRIvlw0WdO4jE9z+77qniruvQNZ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8" name="Taylor Lalla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SpaceMon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Italic.fntdata"/><Relationship Id="rId61" Type="http://schemas.openxmlformats.org/officeDocument/2006/relationships/font" Target="fonts/OpenSans-bold.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paceMono-italic.fntdata"/><Relationship Id="rId50" Type="http://schemas.openxmlformats.org/officeDocument/2006/relationships/font" Target="fonts/SpaceMono-bold.fntdata"/><Relationship Id="rId53" Type="http://schemas.openxmlformats.org/officeDocument/2006/relationships/font" Target="fonts/Arimo-bold.fntdata"/><Relationship Id="rId52" Type="http://schemas.openxmlformats.org/officeDocument/2006/relationships/font" Target="fonts/SpaceMono-boldItalic.fntdata"/><Relationship Id="rId11" Type="http://schemas.openxmlformats.org/officeDocument/2006/relationships/slide" Target="slides/slide5.xml"/><Relationship Id="rId55" Type="http://schemas.openxmlformats.org/officeDocument/2006/relationships/font" Target="fonts/Barlow-bold.fntdata"/><Relationship Id="rId10" Type="http://schemas.openxmlformats.org/officeDocument/2006/relationships/slide" Target="slides/slide4.xml"/><Relationship Id="rId54" Type="http://schemas.openxmlformats.org/officeDocument/2006/relationships/font" Target="fonts/Arimo-boldItalic.fntdata"/><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font" Target="fonts/Barlow-boldItalic.fntdata"/><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24T04:50:04.796">
    <p:pos x="733" y="4893"/>
    <p:text>Good job unpacking and drilling down to james' driving motivation</p:text>
    <p:extLst>
      <p:ext uri="{C676402C-5697-4E1C-873F-D02D1690AC5C}">
        <p15:threadingInfo timeZoneBias="0"/>
      </p:ext>
      <p:ext uri="http://customooxmlschemas.google.com/">
        <go:slidesCustomData xmlns:go="http://customooxmlschemas.google.com/" commentPostId="AAAAUeQwm0o"/>
      </p:ext>
    </p:extLs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2-01-24T05:09:45.005">
    <p:pos x="376" y="2742"/>
    <p:text>Generally suggest not to describe your solution in terms of an existing product; it makes it feel less novel! I think keeping the 'tailored to user's level' is key for the novelty of that solution</p:text>
    <p:extLst>
      <p:ext uri="{C676402C-5697-4E1C-873F-D02D1690AC5C}">
        <p15:threadingInfo timeZoneBias="0"/>
      </p:ext>
      <p:ext uri="http://customooxmlschemas.google.com/">
        <go:slidesCustomData xmlns:go="http://customooxmlschemas.google.com/" commentPostId="AAAAUeQwm1Y"/>
      </p:ext>
    </p:extLs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4" dt="2022-01-24T05:10:37.904">
    <p:pos x="1191" y="3005"/>
    <p:text>super creative!</p:text>
    <p:extLst>
      <p:ext uri="{C676402C-5697-4E1C-873F-D02D1690AC5C}">
        <p15:threadingInfo timeZoneBias="0"/>
      </p:ext>
      <p:ext uri="http://customooxmlschemas.google.com/">
        <go:slidesCustomData xmlns:go="http://customooxmlschemas.google.com/" commentPostId="AAAAUeQwm1c"/>
      </p:ext>
    </p:extLs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2-01-24T05:11:28.533">
    <p:pos x="660" y="1543"/>
    <p:text>How is this differentiable from peloton, nike running/training club, etc.?</p:text>
    <p:extLst>
      <p:ext uri="{C676402C-5697-4E1C-873F-D02D1690AC5C}">
        <p15:threadingInfo timeZoneBias="0"/>
      </p:ext>
      <p:ext uri="http://customooxmlschemas.google.com/">
        <go:slidesCustomData xmlns:go="http://customooxmlschemas.google.com/" commentPostId="AAAAUeQwm1g"/>
      </p:ext>
    </p:extLs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2-01-24T05:22:24.639">
    <p:pos x="1719" y="2355"/>
    <p:text>At this stage we typically do not test with the technology itself because it can distort the findings; for instance, you might have wanted to test whether the motivation to fight monsters is engaging to your target audience to get at the legitimacy of the underlying concept</p:text>
    <p:extLst>
      <p:ext uri="{C676402C-5697-4E1C-873F-D02D1690AC5C}">
        <p15:threadingInfo timeZoneBias="0"/>
      </p:ext>
      <p:ext uri="http://customooxmlschemas.google.com/">
        <go:slidesCustomData xmlns:go="http://customooxmlschemas.google.com/" commentPostId="AAAAUfwbv1A"/>
      </p:ext>
    </p:extLs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7" dt="2022-01-24T06:15:04.629">
    <p:pos x="6000" y="0"/>
    <p:text>Great example of testing the underlying mechanisms of the experience rather than the technology itself!!</p:text>
    <p:extLst>
      <p:ext uri="{C676402C-5697-4E1C-873F-D02D1690AC5C}">
        <p15:threadingInfo timeZoneBias="0"/>
      </p:ext>
      <p:ext uri="http://customooxmlschemas.google.com/">
        <go:slidesCustomData xmlns:go="http://customooxmlschemas.google.com/" commentPostId="AAAAUfwbv1I"/>
      </p:ext>
    </p:extLs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2-01-24T05:33:02.979">
    <p:pos x="3387" y="2798"/>
    <p:text>Insightful adjustment to the assumption!</p:text>
    <p:extLst>
      <p:ext uri="{C676402C-5697-4E1C-873F-D02D1690AC5C}">
        <p15:threadingInfo timeZoneBias="0"/>
      </p:ext>
      <p:ext uri="http://customooxmlschemas.google.com/">
        <go:slidesCustomData xmlns:go="http://customooxmlschemas.google.com/" commentPostId="AAAAUfwbv1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1-24T04:52:11.472">
    <p:pos x="859" y="1098"/>
    <p:text>Where did the finding on avatars come from? Is this an inference you made from something he said?</p:text>
    <p:extLst>
      <p:ext uri="{C676402C-5697-4E1C-873F-D02D1690AC5C}">
        <p15:threadingInfo timeZoneBias="0"/>
      </p:ext>
      <p:ext uri="http://customooxmlschemas.google.com/">
        <go:slidesCustomData xmlns:go="http://customooxmlschemas.google.com/" commentPostId="AAAAUeQwm0w"/>
      </p:ext>
    </p:extLst>
  </p:cm>
  <p:cm authorId="0" idx="3" dt="2022-01-24T04:50:57.732">
    <p:pos x="859" y="1198"/>
    <p:text>Try to keep it at the level of the user :) it is valuable enough to say cutting commute time would be huge for Oscar</p:text>
    <p:extLst>
      <p:ext uri="{C676402C-5697-4E1C-873F-D02D1690AC5C}">
        <p15:threadingInfo timeZoneBias="0"/>
      </p:ext>
      <p:ext uri="http://customooxmlschemas.google.com/">
        <go:slidesCustomData xmlns:go="http://customooxmlschemas.google.com/" commentPostId="AAAAUeQwm0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1-24T04:57:36.984">
    <p:pos x="758" y="1666"/>
    <p:text>Great HMWs!</p:text>
    <p:extLst>
      <p:ext uri="{C676402C-5697-4E1C-873F-D02D1690AC5C}">
        <p15:threadingInfo timeZoneBias="0"/>
      </p:ext>
      <p:ext uri="http://customooxmlschemas.google.com/">
        <go:slidesCustomData xmlns:go="http://customooxmlschemas.google.com/" commentPostId="AAAAUeQwm04"/>
      </p:ext>
    </p:extLst>
  </p:cm>
  <p:cm authorId="0" idx="5" dt="2022-01-24T04:56:58.221">
    <p:pos x="758" y="1766"/>
    <p:text>Though this game-changer definitely sounds game-changing :), it isn't immediately clear how it is derived from the we wonder</p:text>
    <p:extLst>
      <p:ext uri="{C676402C-5697-4E1C-873F-D02D1690AC5C}">
        <p15:threadingInfo timeZoneBias="0"/>
      </p:ext>
      <p:ext uri="http://customooxmlschemas.google.com/">
        <go:slidesCustomData xmlns:go="http://customooxmlschemas.google.com/" commentPostId="AAAAUeQwm00"/>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2-01-24T05:02:01.668">
    <p:pos x="808" y="1819"/>
    <p:text>I think you could go even broader than this with a game changer to allow for more generative solution-ing later. E.g. IWBGCT make intangible changes visible/concrete. Just a slight tweak can sometimes go a long way!</p:text>
    <p:extLst>
      <p:ext uri="{C676402C-5697-4E1C-873F-D02D1690AC5C}">
        <p15:threadingInfo timeZoneBias="0"/>
      </p:ext>
      <p:ext uri="http://customooxmlschemas.google.com/">
        <go:slidesCustomData xmlns:go="http://customooxmlschemas.google.com/" commentPostId="AAAAUeQwm1A"/>
      </p:ext>
    </p:extLst>
  </p:cm>
  <p:cm authorId="0" idx="7" dt="2022-01-24T04:58:17.191">
    <p:pos x="808" y="1919"/>
    <p:text>insightful way to frame the lack of instant gratification</p:text>
    <p:extLst>
      <p:ext uri="{C676402C-5697-4E1C-873F-D02D1690AC5C}">
        <p15:threadingInfo timeZoneBias="0"/>
      </p:ext>
      <p:ext uri="http://customooxmlschemas.google.com/">
        <go:slidesCustomData xmlns:go="http://customooxmlschemas.google.com/" commentPostId="AAAAUeQwm08"/>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2-01-24T05:04:04.761">
    <p:pos x="858" y="1754"/>
    <p:text>I wonder which of these dominates? Did your findings suggest that  synchronous instruction / learning at the same time is important for motivation and feeling like working out is a positive communal experience? Or are the type of instruction and community separate line items?</p:text>
    <p:extLst>
      <p:ext uri="{C676402C-5697-4E1C-873F-D02D1690AC5C}">
        <p15:threadingInfo timeZoneBias="0"/>
      </p:ext>
      <p:ext uri="http://customooxmlschemas.google.com/">
        <go:slidesCustomData xmlns:go="http://customooxmlschemas.google.com/" commentPostId="AAAAUeQwm1E"/>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2-01-24T05:05:22.447">
    <p:pos x="6000" y="0"/>
    <p:text>Nice! Exciting, user-centric</p:text>
    <p:extLst>
      <p:ext uri="{C676402C-5697-4E1C-873F-D02D1690AC5C}">
        <p15:threadingInfo timeZoneBias="0"/>
      </p:ext>
      <p:ext uri="http://customooxmlschemas.google.com/">
        <go:slidesCustomData xmlns:go="http://customooxmlschemas.google.com/" commentPostId="AAAAUeQwm1I"/>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2-01-24T05:06:27.195">
    <p:pos x="6000" y="0"/>
    <p:text>Again, great! Love that you are attempting to solution for a key tension that emerged</p:text>
    <p:extLst>
      <p:ext uri="{C676402C-5697-4E1C-873F-D02D1690AC5C}">
        <p15:threadingInfo timeZoneBias="0"/>
      </p:ext>
      <p:ext uri="http://customooxmlschemas.google.com/">
        <go:slidesCustomData xmlns:go="http://customooxmlschemas.google.com/" commentPostId="AAAAUeQwm1M"/>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2-01-24T05:08:06.349">
    <p:pos x="1006" y="2466"/>
    <p:text>Feels a little over-inclusive / chaotic, consider paring down to focus on fewer improvements at once</p:text>
    <p:extLst>
      <p:ext uri="{C676402C-5697-4E1C-873F-D02D1690AC5C}">
        <p15:threadingInfo timeZoneBias="0"/>
      </p:ext>
      <p:ext uri="http://customooxmlschemas.google.com/">
        <go:slidesCustomData xmlns:go="http://customooxmlschemas.google.com/" commentPostId="AAAAUeQwm1Q"/>
      </p:ext>
    </p:extLs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2-01-24T05:08:18.604">
    <p:pos x="6000" y="0"/>
    <p:text>Great documentation!</p:text>
    <p:extLst>
      <p:ext uri="{C676402C-5697-4E1C-873F-D02D1690AC5C}">
        <p15:threadingInfo timeZoneBias="0"/>
      </p:ext>
      <p:ext uri="http://customooxmlschemas.google.com/">
        <go:slidesCustomData xmlns:go="http://customooxmlschemas.google.com/" commentPostId="AAAAUeQwm1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7" name="Google Shape;297;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298" name="Google Shape;298;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might we...</a:t>
            </a:r>
            <a:endParaRPr/>
          </a:p>
          <a:p>
            <a:pPr indent="0" lvl="0" marL="0" rtl="0" algn="l">
              <a:spcBef>
                <a:spcPts val="0"/>
              </a:spcBef>
              <a:spcAft>
                <a:spcPts val="0"/>
              </a:spcAft>
              <a:buNone/>
            </a:pPr>
            <a:r>
              <a:rPr lang="en-US"/>
              <a:t>1) HMW incentivize Oscar to stay consistent with sports in the midst of his busy life?</a:t>
            </a:r>
            <a:endParaRPr/>
          </a:p>
          <a:p>
            <a:pPr indent="0" lvl="0" marL="0" rtl="0" algn="l">
              <a:spcBef>
                <a:spcPts val="0"/>
              </a:spcBef>
              <a:spcAft>
                <a:spcPts val="0"/>
              </a:spcAft>
              <a:buNone/>
            </a:pPr>
            <a:r>
              <a:rPr lang="en-US"/>
              <a:t>2) HMW incorporate instruction from sports legends/experts while tailoring the lessons to his skill level?</a:t>
            </a:r>
            <a:endParaRPr/>
          </a:p>
          <a:p>
            <a:pPr indent="0" lvl="0" marL="0" rtl="0" algn="l">
              <a:spcBef>
                <a:spcPts val="0"/>
              </a:spcBef>
              <a:spcAft>
                <a:spcPts val="0"/>
              </a:spcAft>
              <a:buNone/>
            </a:pPr>
            <a:r>
              <a:rPr lang="en-US"/>
              <a:t>3) HMW help Oscar save time/effort to make the training experience seamless &amp; accessible?</a:t>
            </a:r>
            <a:endParaRPr/>
          </a:p>
          <a:p>
            <a:pPr indent="0" lvl="0" marL="0" rtl="0" algn="l">
              <a:spcBef>
                <a:spcPts val="0"/>
              </a:spcBef>
              <a:spcAft>
                <a:spcPts val="0"/>
              </a:spcAft>
              <a:buNone/>
            </a:pPr>
            <a:r>
              <a:rPr lang="en-US"/>
              <a:t>4) HMW define Oscar's presence in relation to others when training for group-based sports </a:t>
            </a:r>
            <a:endParaRPr/>
          </a:p>
          <a:p>
            <a:pPr indent="0" lvl="0" marL="0" rtl="0" algn="l">
              <a:spcBef>
                <a:spcPts val="0"/>
              </a:spcBef>
              <a:spcAft>
                <a:spcPts val="0"/>
              </a:spcAft>
              <a:buNone/>
            </a:pPr>
            <a:r>
              <a:rPr lang="en-US"/>
              <a:t>5) HMW identify other "partners of similar level" to Oscar who feel the same way as him?</a:t>
            </a:r>
            <a:endParaRPr/>
          </a:p>
          <a:p>
            <a:pPr indent="0" lvl="0" marL="0" rtl="0" algn="l">
              <a:spcBef>
                <a:spcPts val="0"/>
              </a:spcBef>
              <a:spcAft>
                <a:spcPts val="0"/>
              </a:spcAft>
              <a:buNone/>
            </a:pPr>
            <a:r>
              <a:rPr lang="en-US"/>
              <a:t>6) HMW define Oscar's skill level at any point in time during his training/practice? (e.g. amateur,  beginner, intermediate, advanced) and track Oscar's progress through the skill levels?</a:t>
            </a:r>
            <a:endParaRPr/>
          </a:p>
          <a:p>
            <a:pPr indent="0" lvl="0" marL="0" rtl="0" algn="l">
              <a:spcBef>
                <a:spcPts val="0"/>
              </a:spcBef>
              <a:spcAft>
                <a:spcPts val="0"/>
              </a:spcAft>
              <a:buNone/>
            </a:pPr>
            <a:r>
              <a:rPr lang="en-US"/>
              <a:t>7) HMW make exercising the part of his day that Oscar looks forward to the most?</a:t>
            </a:r>
            <a:endParaRPr/>
          </a:p>
          <a:p>
            <a:pPr indent="0" lvl="0" marL="0" rtl="0" algn="l">
              <a:spcBef>
                <a:spcPts val="0"/>
              </a:spcBef>
              <a:spcAft>
                <a:spcPts val="0"/>
              </a:spcAft>
              <a:buNone/>
            </a:pPr>
            <a:r>
              <a:rPr lang="en-US"/>
              <a:t>8) HMW remove any feelings of judgment to allow Oscar to have a productive learning environment?</a:t>
            </a:r>
            <a:endParaRPr/>
          </a:p>
          <a:p>
            <a:pPr indent="0" lvl="0" marL="0" rtl="0" algn="l">
              <a:spcBef>
                <a:spcPts val="0"/>
              </a:spcBef>
              <a:spcAft>
                <a:spcPts val="0"/>
              </a:spcAft>
              <a:buNone/>
            </a:pPr>
            <a:r>
              <a:rPr lang="en-US"/>
              <a:t>9) HMW create AI partners that always match Oscar's skill level?</a:t>
            </a:r>
            <a:endParaRPr/>
          </a:p>
          <a:p>
            <a:pPr indent="0" lvl="0" marL="0" rtl="0" algn="l">
              <a:spcBef>
                <a:spcPts val="0"/>
              </a:spcBef>
              <a:spcAft>
                <a:spcPts val="0"/>
              </a:spcAft>
              <a:buNone/>
            </a:pPr>
            <a:r>
              <a:rPr lang="en-US"/>
              <a:t>10) HMW provide immediate tailored feedback on Oscar's skills?</a:t>
            </a:r>
            <a:endParaRPr/>
          </a:p>
        </p:txBody>
      </p:sp>
      <p:sp>
        <p:nvSpPr>
          <p:cNvPr id="300" name="Google Shape;300;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1" name="Google Shape;301;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8" name="Google Shape;318;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319" name="Google Shape;319;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might we...</a:t>
            </a:r>
            <a:endParaRPr/>
          </a:p>
          <a:p>
            <a:pPr indent="0" lvl="0" marL="0" rtl="0" algn="l">
              <a:spcBef>
                <a:spcPts val="0"/>
              </a:spcBef>
              <a:spcAft>
                <a:spcPts val="0"/>
              </a:spcAft>
              <a:buNone/>
            </a:pPr>
            <a:r>
              <a:rPr lang="en-US"/>
              <a:t>1) HMW make working out more like a video game?</a:t>
            </a:r>
            <a:endParaRPr/>
          </a:p>
          <a:p>
            <a:pPr indent="0" lvl="0" marL="0" rtl="0" algn="l">
              <a:spcBef>
                <a:spcPts val="0"/>
              </a:spcBef>
              <a:spcAft>
                <a:spcPts val="0"/>
              </a:spcAft>
              <a:buNone/>
            </a:pPr>
            <a:r>
              <a:rPr lang="en-US"/>
              <a:t>2) HMW reward people more at the end of work out session?</a:t>
            </a:r>
            <a:endParaRPr/>
          </a:p>
          <a:p>
            <a:pPr indent="0" lvl="0" marL="0" rtl="0" algn="l">
              <a:spcBef>
                <a:spcPts val="0"/>
              </a:spcBef>
              <a:spcAft>
                <a:spcPts val="0"/>
              </a:spcAft>
              <a:buNone/>
            </a:pPr>
            <a:r>
              <a:rPr lang="en-US"/>
              <a:t>3) HMW teach Khalil new skills that are in line with his goals?</a:t>
            </a:r>
            <a:endParaRPr/>
          </a:p>
          <a:p>
            <a:pPr indent="0" lvl="0" marL="0" rtl="0" algn="l">
              <a:spcBef>
                <a:spcPts val="0"/>
              </a:spcBef>
              <a:spcAft>
                <a:spcPts val="0"/>
              </a:spcAft>
              <a:buNone/>
            </a:pPr>
            <a:r>
              <a:rPr lang="en-US"/>
              <a:t>4) HMW give Khalil the ability to review what he's learned/accomplished at the end of a workout?</a:t>
            </a:r>
            <a:endParaRPr/>
          </a:p>
          <a:p>
            <a:pPr indent="0" lvl="0" marL="0" rtl="0" algn="l">
              <a:spcBef>
                <a:spcPts val="0"/>
              </a:spcBef>
              <a:spcAft>
                <a:spcPts val="0"/>
              </a:spcAft>
              <a:buNone/>
            </a:pPr>
            <a:r>
              <a:rPr lang="en-US"/>
              <a:t>5) HMW give Khalil gratification during his workout by showing him what he's learned so far?</a:t>
            </a:r>
            <a:endParaRPr/>
          </a:p>
          <a:p>
            <a:pPr indent="0" lvl="0" marL="0" rtl="0" algn="l">
              <a:spcBef>
                <a:spcPts val="0"/>
              </a:spcBef>
              <a:spcAft>
                <a:spcPts val="0"/>
              </a:spcAft>
              <a:buNone/>
            </a:pPr>
            <a:r>
              <a:rPr lang="en-US"/>
              <a:t>6) HMW give Khalil a varied workout each time so that he feels like he's learning new skills?</a:t>
            </a:r>
            <a:endParaRPr/>
          </a:p>
          <a:p>
            <a:pPr indent="0" lvl="0" marL="0" rtl="0" algn="l">
              <a:spcBef>
                <a:spcPts val="0"/>
              </a:spcBef>
              <a:spcAft>
                <a:spcPts val="0"/>
              </a:spcAft>
              <a:buNone/>
            </a:pPr>
            <a:r>
              <a:rPr lang="en-US"/>
              <a:t>7) HMW provide Khalil the repetition required for gaining muscle but also give him the gratification of learning something new? </a:t>
            </a:r>
            <a:endParaRPr/>
          </a:p>
          <a:p>
            <a:pPr indent="0" lvl="0" marL="0" rtl="0" algn="l">
              <a:spcBef>
                <a:spcPts val="0"/>
              </a:spcBef>
              <a:spcAft>
                <a:spcPts val="0"/>
              </a:spcAft>
              <a:buNone/>
            </a:pPr>
            <a:r>
              <a:rPr lang="en-US"/>
              <a:t>8) HMW create a new sport/game that helps Khalil grow muscle but also gives Khalil skills to work on improving?</a:t>
            </a:r>
            <a:endParaRPr/>
          </a:p>
          <a:p>
            <a:pPr indent="0" lvl="0" marL="0" rtl="0" algn="l">
              <a:spcBef>
                <a:spcPts val="0"/>
              </a:spcBef>
              <a:spcAft>
                <a:spcPts val="0"/>
              </a:spcAft>
              <a:buNone/>
            </a:pPr>
            <a:r>
              <a:rPr lang="en-US"/>
              <a:t>9) HMW make Khalil aware of these intangible changes learned?</a:t>
            </a:r>
            <a:endParaRPr/>
          </a:p>
          <a:p>
            <a:pPr indent="0" lvl="0" marL="0" rtl="0" algn="l">
              <a:spcBef>
                <a:spcPts val="0"/>
              </a:spcBef>
              <a:spcAft>
                <a:spcPts val="0"/>
              </a:spcAft>
              <a:buNone/>
            </a:pPr>
            <a:r>
              <a:rPr lang="en-US"/>
              <a:t>10) HMW disincentive quitting exercise vs. incentivize consistent exercise? (e.g. utilizing loss aversion principles)?   </a:t>
            </a:r>
            <a:endParaRPr/>
          </a:p>
          <a:p>
            <a:pPr indent="0" lvl="0" marL="0" rtl="0" algn="l">
              <a:spcBef>
                <a:spcPts val="0"/>
              </a:spcBef>
              <a:spcAft>
                <a:spcPts val="0"/>
              </a:spcAft>
              <a:buNone/>
            </a:pPr>
            <a:r>
              <a:rPr lang="en-US"/>
              <a:t> </a:t>
            </a:r>
            <a:endParaRPr/>
          </a:p>
        </p:txBody>
      </p:sp>
      <p:sp>
        <p:nvSpPr>
          <p:cNvPr id="321" name="Google Shape;321;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2" name="Google Shape;322;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9" name="Google Shape;339;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340" name="Google Shape;340;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might we...</a:t>
            </a:r>
            <a:endParaRPr/>
          </a:p>
          <a:p>
            <a:pPr indent="0" lvl="0" marL="0" rtl="0" algn="l">
              <a:spcBef>
                <a:spcPts val="0"/>
              </a:spcBef>
              <a:spcAft>
                <a:spcPts val="0"/>
              </a:spcAft>
              <a:buNone/>
            </a:pPr>
            <a:r>
              <a:rPr lang="en-US"/>
              <a:t>1) HMW allow Kenza to take the same instructor with her everywhere?</a:t>
            </a:r>
            <a:endParaRPr/>
          </a:p>
          <a:p>
            <a:pPr indent="0" lvl="0" marL="0" rtl="0" algn="l">
              <a:spcBef>
                <a:spcPts val="0"/>
              </a:spcBef>
              <a:spcAft>
                <a:spcPts val="0"/>
              </a:spcAft>
              <a:buNone/>
            </a:pPr>
            <a:r>
              <a:rPr lang="en-US"/>
              <a:t>2) HMW make Kenza feel like the instructor/community is in the room with her?</a:t>
            </a:r>
            <a:endParaRPr/>
          </a:p>
          <a:p>
            <a:pPr indent="0" lvl="0" marL="0" rtl="0" algn="l">
              <a:spcBef>
                <a:spcPts val="0"/>
              </a:spcBef>
              <a:spcAft>
                <a:spcPts val="0"/>
              </a:spcAft>
              <a:buNone/>
            </a:pPr>
            <a:r>
              <a:rPr lang="en-US"/>
              <a:t>3) HMW give Kenza the ability to receive instruction/feedback on full body movement?</a:t>
            </a:r>
            <a:endParaRPr/>
          </a:p>
          <a:p>
            <a:pPr indent="0" lvl="0" marL="0" rtl="0" algn="l">
              <a:spcBef>
                <a:spcPts val="0"/>
              </a:spcBef>
              <a:spcAft>
                <a:spcPts val="0"/>
              </a:spcAft>
              <a:buNone/>
            </a:pPr>
            <a:r>
              <a:rPr lang="en-US"/>
              <a:t>4) HMW give Kenza the ability to interact with teammates during workouts while traveling?</a:t>
            </a:r>
            <a:endParaRPr/>
          </a:p>
          <a:p>
            <a:pPr indent="0" lvl="0" marL="0" rtl="0" algn="l">
              <a:spcBef>
                <a:spcPts val="0"/>
              </a:spcBef>
              <a:spcAft>
                <a:spcPts val="0"/>
              </a:spcAft>
              <a:buNone/>
            </a:pPr>
            <a:r>
              <a:rPr lang="en-US"/>
              <a:t>5) HMW teach Kenza new workouts without her having to be present?</a:t>
            </a:r>
            <a:endParaRPr/>
          </a:p>
          <a:p>
            <a:pPr indent="0" lvl="0" marL="0" rtl="0" algn="l">
              <a:spcBef>
                <a:spcPts val="0"/>
              </a:spcBef>
              <a:spcAft>
                <a:spcPts val="0"/>
              </a:spcAft>
              <a:buNone/>
            </a:pPr>
            <a:r>
              <a:rPr lang="en-US"/>
              <a:t>6) HMW keep up Kenza's motivation to improve through fun and engaging working experiences (environment, music) etc?</a:t>
            </a:r>
            <a:endParaRPr/>
          </a:p>
          <a:p>
            <a:pPr indent="0" lvl="0" marL="0" rtl="0" algn="l">
              <a:spcBef>
                <a:spcPts val="0"/>
              </a:spcBef>
              <a:spcAft>
                <a:spcPts val="0"/>
              </a:spcAft>
              <a:buNone/>
            </a:pPr>
            <a:r>
              <a:rPr lang="en-US"/>
              <a:t>7) HMW focus on variety in Kenza's workout classes?</a:t>
            </a:r>
            <a:endParaRPr/>
          </a:p>
          <a:p>
            <a:pPr indent="0" lvl="0" marL="0" rtl="0" algn="l">
              <a:spcBef>
                <a:spcPts val="0"/>
              </a:spcBef>
              <a:spcAft>
                <a:spcPts val="0"/>
              </a:spcAft>
              <a:buNone/>
            </a:pPr>
            <a:r>
              <a:rPr lang="en-US"/>
              <a:t>HMW lower the friction of the financial barrier for workout classes?</a:t>
            </a:r>
            <a:endParaRPr/>
          </a:p>
          <a:p>
            <a:pPr indent="0" lvl="0" marL="0" rtl="0" algn="l">
              <a:spcBef>
                <a:spcPts val="0"/>
              </a:spcBef>
              <a:spcAft>
                <a:spcPts val="0"/>
              </a:spcAft>
              <a:buNone/>
            </a:pPr>
            <a:r>
              <a:rPr lang="en-US"/>
              <a:t>8) HMW give Kenza a constant and/or new community and the same high caliber of teaching offered in real-life to an online experience?</a:t>
            </a:r>
            <a:endParaRPr/>
          </a:p>
          <a:p>
            <a:pPr indent="0" lvl="0" marL="0" rtl="0" algn="l">
              <a:spcBef>
                <a:spcPts val="0"/>
              </a:spcBef>
              <a:spcAft>
                <a:spcPts val="0"/>
              </a:spcAft>
              <a:buNone/>
            </a:pPr>
            <a:r>
              <a:rPr lang="en-US"/>
              <a:t>9) HMW let Kenza have the choice to a) keep up with the same community of workout friends and b) be able to meet new friends/communities while she travels?</a:t>
            </a:r>
            <a:endParaRPr/>
          </a:p>
          <a:p>
            <a:pPr indent="0" lvl="0" marL="0" rtl="0" algn="l">
              <a:spcBef>
                <a:spcPts val="0"/>
              </a:spcBef>
              <a:spcAft>
                <a:spcPts val="0"/>
              </a:spcAft>
              <a:buNone/>
            </a:pPr>
            <a:r>
              <a:rPr lang="en-US"/>
              <a:t>10) HMW help Kenza stay consistent with her workout no matter where she is in the world?</a:t>
            </a:r>
            <a:endParaRPr/>
          </a:p>
          <a:p>
            <a:pPr indent="0" lvl="0" marL="0" rtl="0" algn="l">
              <a:spcBef>
                <a:spcPts val="0"/>
              </a:spcBef>
              <a:spcAft>
                <a:spcPts val="0"/>
              </a:spcAft>
              <a:buNone/>
            </a:pPr>
            <a:r>
              <a:rPr lang="en-US"/>
              <a:t>11) HMW give Kenza a workout class environment without having her be physically present?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sp>
        <p:nvSpPr>
          <p:cNvPr id="342" name="Google Shape;342;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3" name="Google Shape;343;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1" name="Google Shape;371;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372" name="Google Shape;372;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5" name="Google Shape;375;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2" name="Google Shape;392;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393" name="Google Shape;393;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96" name="Google Shape;396;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13" name="Google Shape;413;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414" name="Google Shape;414;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17" name="Google Shape;417;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6" name="Google Shape;456;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457" name="Google Shape;457;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60" name="Google Shape;460;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7" name="Google Shape;477;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478" name="Google Shape;478;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1" name="Google Shape;481;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8" name="Google Shape;498;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499" name="Google Shape;499;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2" name="Google Shape;502;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2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2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2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3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3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3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3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3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3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3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3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3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3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4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4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4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4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4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2"/>
          <p:cNvSpPr/>
          <p:nvPr>
            <p:ph idx="2" type="pic"/>
          </p:nvPr>
        </p:nvSpPr>
        <p:spPr>
          <a:xfrm>
            <a:off x="1792288" y="612775"/>
            <a:ext cx="5486400" cy="4114800"/>
          </a:xfrm>
          <a:prstGeom prst="rect">
            <a:avLst/>
          </a:prstGeom>
          <a:noFill/>
          <a:ln>
            <a:noFill/>
          </a:ln>
        </p:spPr>
      </p:sp>
      <p:sp>
        <p:nvSpPr>
          <p:cNvPr id="68" name="Google Shape;68;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omments" Target="../comments/commen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comments" Target="../comments/commen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comments" Target="../comments/commen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comments" Target="../comments/commen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comments" Target="../comments/comment9.xml"/><Relationship Id="rId4" Type="http://schemas.openxmlformats.org/officeDocument/2006/relationships/image" Target="../media/image27.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comments" Target="../comments/comment10.xml"/><Relationship Id="rId4" Type="http://schemas.openxmlformats.org/officeDocument/2006/relationships/image" Target="../media/image5.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comments" Target="../comments/commen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comments" Target="../comments/comment1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comments" Target="../comments/commen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comments" Target="../comments/commen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1.jpg"/><Relationship Id="rId5" Type="http://schemas.openxmlformats.org/officeDocument/2006/relationships/image" Target="../media/image24.jpg"/><Relationship Id="rId6"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comments" Target="../comments/commen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2.xml"/><Relationship Id="rId4" Type="http://schemas.openxmlformats.org/officeDocument/2006/relationships/image" Target="../media/image5.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4251697" y="5149"/>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1874935" y="3465573"/>
            <a:ext cx="1471738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
          <p:cNvGrpSpPr/>
          <p:nvPr/>
        </p:nvGrpSpPr>
        <p:grpSpPr>
          <a:xfrm>
            <a:off x="13753263" y="8084600"/>
            <a:ext cx="2839051" cy="1000627"/>
            <a:chOff x="0" y="0"/>
            <a:chExt cx="10489893" cy="3697174"/>
          </a:xfrm>
        </p:grpSpPr>
        <p:sp>
          <p:nvSpPr>
            <p:cNvPr id="91" name="Google Shape;91;p1"/>
            <p:cNvSpPr/>
            <p:nvPr/>
          </p:nvSpPr>
          <p:spPr>
            <a:xfrm>
              <a:off x="72390" y="72390"/>
              <a:ext cx="10345114" cy="3552393"/>
            </a:xfrm>
            <a:custGeom>
              <a:rect b="b" l="l" r="r" t="t"/>
              <a:pathLst>
                <a:path extrusionOk="0" h="3552393" w="10345114">
                  <a:moveTo>
                    <a:pt x="0" y="0"/>
                  </a:moveTo>
                  <a:lnTo>
                    <a:pt x="10345114" y="0"/>
                  </a:lnTo>
                  <a:lnTo>
                    <a:pt x="10345114" y="3552393"/>
                  </a:lnTo>
                  <a:lnTo>
                    <a:pt x="0" y="3552393"/>
                  </a:lnTo>
                  <a:lnTo>
                    <a:pt x="0" y="0"/>
                  </a:lnTo>
                  <a:close/>
                </a:path>
              </a:pathLst>
            </a:custGeom>
            <a:solidFill>
              <a:srgbClr val="FFFFFF"/>
            </a:solidFill>
            <a:ln>
              <a:noFill/>
            </a:ln>
          </p:spPr>
        </p:sp>
        <p:sp>
          <p:nvSpPr>
            <p:cNvPr id="92" name="Google Shape;92;p1"/>
            <p:cNvSpPr/>
            <p:nvPr/>
          </p:nvSpPr>
          <p:spPr>
            <a:xfrm>
              <a:off x="0" y="0"/>
              <a:ext cx="10489893" cy="3697174"/>
            </a:xfrm>
            <a:custGeom>
              <a:rect b="b" l="l" r="r" t="t"/>
              <a:pathLst>
                <a:path extrusionOk="0" h="3697174" w="10489893">
                  <a:moveTo>
                    <a:pt x="10345114" y="3552394"/>
                  </a:moveTo>
                  <a:lnTo>
                    <a:pt x="10489893" y="3552394"/>
                  </a:lnTo>
                  <a:lnTo>
                    <a:pt x="10489893" y="3697174"/>
                  </a:lnTo>
                  <a:lnTo>
                    <a:pt x="10345114" y="3697174"/>
                  </a:lnTo>
                  <a:lnTo>
                    <a:pt x="10345114"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0345114" y="144780"/>
                  </a:moveTo>
                  <a:lnTo>
                    <a:pt x="10489893" y="144780"/>
                  </a:lnTo>
                  <a:lnTo>
                    <a:pt x="10489893" y="3552394"/>
                  </a:lnTo>
                  <a:lnTo>
                    <a:pt x="10345114" y="3552394"/>
                  </a:lnTo>
                  <a:lnTo>
                    <a:pt x="10345114" y="144780"/>
                  </a:lnTo>
                  <a:close/>
                  <a:moveTo>
                    <a:pt x="144780" y="3552394"/>
                  </a:moveTo>
                  <a:lnTo>
                    <a:pt x="10345114" y="3552394"/>
                  </a:lnTo>
                  <a:lnTo>
                    <a:pt x="10345114" y="3697174"/>
                  </a:lnTo>
                  <a:lnTo>
                    <a:pt x="144780" y="3697174"/>
                  </a:lnTo>
                  <a:lnTo>
                    <a:pt x="144780" y="3552393"/>
                  </a:lnTo>
                  <a:close/>
                  <a:moveTo>
                    <a:pt x="10345114" y="0"/>
                  </a:moveTo>
                  <a:lnTo>
                    <a:pt x="10489893" y="0"/>
                  </a:lnTo>
                  <a:lnTo>
                    <a:pt x="10489893" y="144780"/>
                  </a:lnTo>
                  <a:lnTo>
                    <a:pt x="10345114" y="144780"/>
                  </a:lnTo>
                  <a:lnTo>
                    <a:pt x="10345114" y="0"/>
                  </a:lnTo>
                  <a:close/>
                  <a:moveTo>
                    <a:pt x="0" y="0"/>
                  </a:moveTo>
                  <a:lnTo>
                    <a:pt x="144780" y="0"/>
                  </a:lnTo>
                  <a:lnTo>
                    <a:pt x="144780" y="144780"/>
                  </a:lnTo>
                  <a:lnTo>
                    <a:pt x="0" y="144780"/>
                  </a:lnTo>
                  <a:lnTo>
                    <a:pt x="0" y="0"/>
                  </a:lnTo>
                  <a:close/>
                  <a:moveTo>
                    <a:pt x="144780" y="0"/>
                  </a:moveTo>
                  <a:lnTo>
                    <a:pt x="10345114" y="0"/>
                  </a:lnTo>
                  <a:lnTo>
                    <a:pt x="10345114" y="144780"/>
                  </a:lnTo>
                  <a:lnTo>
                    <a:pt x="144780" y="144780"/>
                  </a:lnTo>
                  <a:lnTo>
                    <a:pt x="144780" y="0"/>
                  </a:lnTo>
                  <a:close/>
                </a:path>
              </a:pathLst>
            </a:custGeom>
            <a:solidFill>
              <a:srgbClr val="000000"/>
            </a:solidFill>
            <a:ln>
              <a:noFill/>
            </a:ln>
          </p:spPr>
        </p:sp>
      </p:grpSp>
      <p:grpSp>
        <p:nvGrpSpPr>
          <p:cNvPr id="93" name="Google Shape;93;p1"/>
          <p:cNvGrpSpPr/>
          <p:nvPr/>
        </p:nvGrpSpPr>
        <p:grpSpPr>
          <a:xfrm>
            <a:off x="1602566" y="3103430"/>
            <a:ext cx="14826460" cy="2439193"/>
            <a:chOff x="0" y="0"/>
            <a:chExt cx="54781673" cy="9012472"/>
          </a:xfrm>
        </p:grpSpPr>
        <p:sp>
          <p:nvSpPr>
            <p:cNvPr id="94" name="Google Shape;94;p1"/>
            <p:cNvSpPr/>
            <p:nvPr/>
          </p:nvSpPr>
          <p:spPr>
            <a:xfrm>
              <a:off x="72390" y="72390"/>
              <a:ext cx="54636897" cy="8867692"/>
            </a:xfrm>
            <a:custGeom>
              <a:rect b="b" l="l" r="r" t="t"/>
              <a:pathLst>
                <a:path extrusionOk="0" h="8867692" w="54636897">
                  <a:moveTo>
                    <a:pt x="0" y="0"/>
                  </a:moveTo>
                  <a:lnTo>
                    <a:pt x="54636897" y="0"/>
                  </a:lnTo>
                  <a:lnTo>
                    <a:pt x="54636897" y="8867692"/>
                  </a:lnTo>
                  <a:lnTo>
                    <a:pt x="0" y="8867692"/>
                  </a:lnTo>
                  <a:lnTo>
                    <a:pt x="0" y="0"/>
                  </a:lnTo>
                  <a:close/>
                </a:path>
              </a:pathLst>
            </a:custGeom>
            <a:solidFill>
              <a:srgbClr val="FFFFFF"/>
            </a:solidFill>
            <a:ln>
              <a:noFill/>
            </a:ln>
          </p:spPr>
        </p:sp>
        <p:sp>
          <p:nvSpPr>
            <p:cNvPr id="95" name="Google Shape;95;p1"/>
            <p:cNvSpPr/>
            <p:nvPr/>
          </p:nvSpPr>
          <p:spPr>
            <a:xfrm>
              <a:off x="0" y="0"/>
              <a:ext cx="54781673" cy="9012472"/>
            </a:xfrm>
            <a:custGeom>
              <a:rect b="b" l="l" r="r" t="t"/>
              <a:pathLst>
                <a:path extrusionOk="0" h="9012472" w="54781673">
                  <a:moveTo>
                    <a:pt x="54636894" y="8867692"/>
                  </a:moveTo>
                  <a:lnTo>
                    <a:pt x="54781673" y="8867692"/>
                  </a:lnTo>
                  <a:lnTo>
                    <a:pt x="54781673" y="9012472"/>
                  </a:lnTo>
                  <a:lnTo>
                    <a:pt x="54636894" y="9012472"/>
                  </a:lnTo>
                  <a:lnTo>
                    <a:pt x="54636894"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54636894" y="144780"/>
                  </a:moveTo>
                  <a:lnTo>
                    <a:pt x="54781673" y="144780"/>
                  </a:lnTo>
                  <a:lnTo>
                    <a:pt x="54781673" y="8867692"/>
                  </a:lnTo>
                  <a:lnTo>
                    <a:pt x="54636894" y="8867692"/>
                  </a:lnTo>
                  <a:lnTo>
                    <a:pt x="54636894" y="144780"/>
                  </a:lnTo>
                  <a:close/>
                  <a:moveTo>
                    <a:pt x="144780" y="8867692"/>
                  </a:moveTo>
                  <a:lnTo>
                    <a:pt x="54636894" y="8867692"/>
                  </a:lnTo>
                  <a:lnTo>
                    <a:pt x="54636894" y="9012472"/>
                  </a:lnTo>
                  <a:lnTo>
                    <a:pt x="144780" y="9012472"/>
                  </a:lnTo>
                  <a:lnTo>
                    <a:pt x="144780" y="8867692"/>
                  </a:lnTo>
                  <a:close/>
                  <a:moveTo>
                    <a:pt x="54636894" y="0"/>
                  </a:moveTo>
                  <a:lnTo>
                    <a:pt x="54781673" y="0"/>
                  </a:lnTo>
                  <a:lnTo>
                    <a:pt x="54781673" y="144780"/>
                  </a:lnTo>
                  <a:lnTo>
                    <a:pt x="54636894" y="144780"/>
                  </a:lnTo>
                  <a:lnTo>
                    <a:pt x="54636894" y="0"/>
                  </a:lnTo>
                  <a:close/>
                  <a:moveTo>
                    <a:pt x="0" y="0"/>
                  </a:moveTo>
                  <a:lnTo>
                    <a:pt x="144780" y="0"/>
                  </a:lnTo>
                  <a:lnTo>
                    <a:pt x="144780" y="144780"/>
                  </a:lnTo>
                  <a:lnTo>
                    <a:pt x="0" y="144780"/>
                  </a:lnTo>
                  <a:lnTo>
                    <a:pt x="0" y="0"/>
                  </a:lnTo>
                  <a:close/>
                  <a:moveTo>
                    <a:pt x="144780" y="0"/>
                  </a:moveTo>
                  <a:lnTo>
                    <a:pt x="54636894" y="0"/>
                  </a:lnTo>
                  <a:lnTo>
                    <a:pt x="54636894" y="144780"/>
                  </a:lnTo>
                  <a:lnTo>
                    <a:pt x="144780" y="144780"/>
                  </a:lnTo>
                  <a:lnTo>
                    <a:pt x="144780" y="0"/>
                  </a:lnTo>
                  <a:close/>
                </a:path>
              </a:pathLst>
            </a:custGeom>
            <a:solidFill>
              <a:srgbClr val="000000"/>
            </a:solidFill>
            <a:ln>
              <a:noFill/>
            </a:ln>
          </p:spPr>
        </p:sp>
      </p:grpSp>
      <p:grpSp>
        <p:nvGrpSpPr>
          <p:cNvPr id="96" name="Google Shape;96;p1"/>
          <p:cNvGrpSpPr/>
          <p:nvPr/>
        </p:nvGrpSpPr>
        <p:grpSpPr>
          <a:xfrm>
            <a:off x="1602566" y="1563565"/>
            <a:ext cx="12284037" cy="1289914"/>
            <a:chOff x="0" y="0"/>
            <a:chExt cx="45387778" cy="4766049"/>
          </a:xfrm>
        </p:grpSpPr>
        <p:sp>
          <p:nvSpPr>
            <p:cNvPr id="97" name="Google Shape;97;p1"/>
            <p:cNvSpPr/>
            <p:nvPr/>
          </p:nvSpPr>
          <p:spPr>
            <a:xfrm>
              <a:off x="72390" y="72390"/>
              <a:ext cx="45242999" cy="4621269"/>
            </a:xfrm>
            <a:custGeom>
              <a:rect b="b" l="l" r="r" t="t"/>
              <a:pathLst>
                <a:path extrusionOk="0" h="4621269" w="45242999">
                  <a:moveTo>
                    <a:pt x="0" y="0"/>
                  </a:moveTo>
                  <a:lnTo>
                    <a:pt x="45242999" y="0"/>
                  </a:lnTo>
                  <a:lnTo>
                    <a:pt x="45242999" y="4621269"/>
                  </a:lnTo>
                  <a:lnTo>
                    <a:pt x="0" y="4621269"/>
                  </a:lnTo>
                  <a:lnTo>
                    <a:pt x="0" y="0"/>
                  </a:lnTo>
                  <a:close/>
                </a:path>
              </a:pathLst>
            </a:custGeom>
            <a:solidFill>
              <a:srgbClr val="FFFFFF"/>
            </a:solidFill>
            <a:ln>
              <a:noFill/>
            </a:ln>
          </p:spPr>
        </p:sp>
        <p:sp>
          <p:nvSpPr>
            <p:cNvPr id="98" name="Google Shape;98;p1"/>
            <p:cNvSpPr/>
            <p:nvPr/>
          </p:nvSpPr>
          <p:spPr>
            <a:xfrm>
              <a:off x="0" y="0"/>
              <a:ext cx="45387778" cy="4766049"/>
            </a:xfrm>
            <a:custGeom>
              <a:rect b="b" l="l" r="r" t="t"/>
              <a:pathLst>
                <a:path extrusionOk="0" h="4766049" w="45387778">
                  <a:moveTo>
                    <a:pt x="45243000" y="4621269"/>
                  </a:moveTo>
                  <a:lnTo>
                    <a:pt x="45387778" y="4621269"/>
                  </a:lnTo>
                  <a:lnTo>
                    <a:pt x="45387778" y="4766049"/>
                  </a:lnTo>
                  <a:lnTo>
                    <a:pt x="45243000" y="4766049"/>
                  </a:lnTo>
                  <a:lnTo>
                    <a:pt x="45243000" y="4621269"/>
                  </a:lnTo>
                  <a:close/>
                  <a:moveTo>
                    <a:pt x="0" y="144780"/>
                  </a:moveTo>
                  <a:lnTo>
                    <a:pt x="144780" y="144780"/>
                  </a:lnTo>
                  <a:lnTo>
                    <a:pt x="144780" y="4621269"/>
                  </a:lnTo>
                  <a:lnTo>
                    <a:pt x="0" y="4621269"/>
                  </a:lnTo>
                  <a:lnTo>
                    <a:pt x="0" y="144780"/>
                  </a:lnTo>
                  <a:close/>
                  <a:moveTo>
                    <a:pt x="0" y="4621269"/>
                  </a:moveTo>
                  <a:lnTo>
                    <a:pt x="144780" y="4621269"/>
                  </a:lnTo>
                  <a:lnTo>
                    <a:pt x="144780" y="4766049"/>
                  </a:lnTo>
                  <a:lnTo>
                    <a:pt x="0" y="4766049"/>
                  </a:lnTo>
                  <a:lnTo>
                    <a:pt x="0" y="4621269"/>
                  </a:lnTo>
                  <a:close/>
                  <a:moveTo>
                    <a:pt x="45243000" y="144780"/>
                  </a:moveTo>
                  <a:lnTo>
                    <a:pt x="45387778" y="144780"/>
                  </a:lnTo>
                  <a:lnTo>
                    <a:pt x="45387778" y="4621269"/>
                  </a:lnTo>
                  <a:lnTo>
                    <a:pt x="45243000" y="4621269"/>
                  </a:lnTo>
                  <a:lnTo>
                    <a:pt x="45243000" y="144780"/>
                  </a:lnTo>
                  <a:close/>
                  <a:moveTo>
                    <a:pt x="144780" y="4621269"/>
                  </a:moveTo>
                  <a:lnTo>
                    <a:pt x="45243000" y="4621269"/>
                  </a:lnTo>
                  <a:lnTo>
                    <a:pt x="45243000" y="4766049"/>
                  </a:lnTo>
                  <a:lnTo>
                    <a:pt x="144780" y="4766049"/>
                  </a:lnTo>
                  <a:lnTo>
                    <a:pt x="144780" y="4621269"/>
                  </a:lnTo>
                  <a:close/>
                  <a:moveTo>
                    <a:pt x="45243000" y="0"/>
                  </a:moveTo>
                  <a:lnTo>
                    <a:pt x="45387778" y="0"/>
                  </a:lnTo>
                  <a:lnTo>
                    <a:pt x="45387778" y="144780"/>
                  </a:lnTo>
                  <a:lnTo>
                    <a:pt x="45243000" y="144780"/>
                  </a:lnTo>
                  <a:lnTo>
                    <a:pt x="45243000" y="0"/>
                  </a:lnTo>
                  <a:close/>
                  <a:moveTo>
                    <a:pt x="0" y="0"/>
                  </a:moveTo>
                  <a:lnTo>
                    <a:pt x="144780" y="0"/>
                  </a:lnTo>
                  <a:lnTo>
                    <a:pt x="144780" y="144780"/>
                  </a:lnTo>
                  <a:lnTo>
                    <a:pt x="0" y="144780"/>
                  </a:lnTo>
                  <a:lnTo>
                    <a:pt x="0" y="0"/>
                  </a:lnTo>
                  <a:close/>
                  <a:moveTo>
                    <a:pt x="144780" y="0"/>
                  </a:moveTo>
                  <a:lnTo>
                    <a:pt x="45243000" y="0"/>
                  </a:lnTo>
                  <a:lnTo>
                    <a:pt x="45243000" y="144780"/>
                  </a:lnTo>
                  <a:lnTo>
                    <a:pt x="144780" y="144780"/>
                  </a:lnTo>
                  <a:lnTo>
                    <a:pt x="144780" y="0"/>
                  </a:lnTo>
                  <a:close/>
                </a:path>
              </a:pathLst>
            </a:custGeom>
            <a:solidFill>
              <a:srgbClr val="000000"/>
            </a:solidFill>
            <a:ln>
              <a:noFill/>
            </a:ln>
          </p:spPr>
        </p:sp>
      </p:grpSp>
      <p:sp>
        <p:nvSpPr>
          <p:cNvPr id="99" name="Google Shape;99;p1"/>
          <p:cNvSpPr/>
          <p:nvPr/>
        </p:nvSpPr>
        <p:spPr>
          <a:xfrm>
            <a:off x="6306792" y="6265566"/>
            <a:ext cx="7088904" cy="281966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
          <p:cNvGrpSpPr/>
          <p:nvPr/>
        </p:nvGrpSpPr>
        <p:grpSpPr>
          <a:xfrm>
            <a:off x="6052077" y="5998382"/>
            <a:ext cx="7194844" cy="2923997"/>
            <a:chOff x="0" y="0"/>
            <a:chExt cx="26583931" cy="10803756"/>
          </a:xfrm>
        </p:grpSpPr>
        <p:sp>
          <p:nvSpPr>
            <p:cNvPr id="101" name="Google Shape;101;p1"/>
            <p:cNvSpPr/>
            <p:nvPr/>
          </p:nvSpPr>
          <p:spPr>
            <a:xfrm>
              <a:off x="72390" y="72390"/>
              <a:ext cx="26439151" cy="10658976"/>
            </a:xfrm>
            <a:custGeom>
              <a:rect b="b" l="l" r="r" t="t"/>
              <a:pathLst>
                <a:path extrusionOk="0" h="10658976" w="26439151">
                  <a:moveTo>
                    <a:pt x="0" y="0"/>
                  </a:moveTo>
                  <a:lnTo>
                    <a:pt x="26439151" y="0"/>
                  </a:lnTo>
                  <a:lnTo>
                    <a:pt x="26439151" y="10658976"/>
                  </a:lnTo>
                  <a:lnTo>
                    <a:pt x="0" y="10658976"/>
                  </a:lnTo>
                  <a:lnTo>
                    <a:pt x="0" y="0"/>
                  </a:lnTo>
                  <a:close/>
                </a:path>
              </a:pathLst>
            </a:custGeom>
            <a:solidFill>
              <a:srgbClr val="FFFFFF"/>
            </a:solidFill>
            <a:ln>
              <a:noFill/>
            </a:ln>
          </p:spPr>
        </p:sp>
        <p:sp>
          <p:nvSpPr>
            <p:cNvPr id="102" name="Google Shape;102;p1"/>
            <p:cNvSpPr/>
            <p:nvPr/>
          </p:nvSpPr>
          <p:spPr>
            <a:xfrm>
              <a:off x="0" y="0"/>
              <a:ext cx="26583931" cy="10803756"/>
            </a:xfrm>
            <a:custGeom>
              <a:rect b="b" l="l" r="r" t="t"/>
              <a:pathLst>
                <a:path extrusionOk="0" h="10803756" w="26583931">
                  <a:moveTo>
                    <a:pt x="26439152" y="10658976"/>
                  </a:moveTo>
                  <a:lnTo>
                    <a:pt x="26583931" y="10658976"/>
                  </a:lnTo>
                  <a:lnTo>
                    <a:pt x="26583931" y="10803756"/>
                  </a:lnTo>
                  <a:lnTo>
                    <a:pt x="26439152" y="10803756"/>
                  </a:lnTo>
                  <a:lnTo>
                    <a:pt x="26439152" y="10658976"/>
                  </a:lnTo>
                  <a:close/>
                  <a:moveTo>
                    <a:pt x="0" y="144780"/>
                  </a:moveTo>
                  <a:lnTo>
                    <a:pt x="144780" y="144780"/>
                  </a:lnTo>
                  <a:lnTo>
                    <a:pt x="144780" y="10658977"/>
                  </a:lnTo>
                  <a:lnTo>
                    <a:pt x="0" y="10658977"/>
                  </a:lnTo>
                  <a:lnTo>
                    <a:pt x="0" y="144780"/>
                  </a:lnTo>
                  <a:close/>
                  <a:moveTo>
                    <a:pt x="0" y="10658977"/>
                  </a:moveTo>
                  <a:lnTo>
                    <a:pt x="144780" y="10658977"/>
                  </a:lnTo>
                  <a:lnTo>
                    <a:pt x="144780" y="10803756"/>
                  </a:lnTo>
                  <a:lnTo>
                    <a:pt x="0" y="10803756"/>
                  </a:lnTo>
                  <a:lnTo>
                    <a:pt x="0" y="10658976"/>
                  </a:lnTo>
                  <a:close/>
                  <a:moveTo>
                    <a:pt x="26439152" y="144780"/>
                  </a:moveTo>
                  <a:lnTo>
                    <a:pt x="26583931" y="144780"/>
                  </a:lnTo>
                  <a:lnTo>
                    <a:pt x="26583931" y="10658977"/>
                  </a:lnTo>
                  <a:lnTo>
                    <a:pt x="26439152" y="10658977"/>
                  </a:lnTo>
                  <a:lnTo>
                    <a:pt x="26439152" y="144780"/>
                  </a:lnTo>
                  <a:close/>
                  <a:moveTo>
                    <a:pt x="144780" y="10658976"/>
                  </a:moveTo>
                  <a:lnTo>
                    <a:pt x="26439152" y="10658976"/>
                  </a:lnTo>
                  <a:lnTo>
                    <a:pt x="26439152" y="10803756"/>
                  </a:lnTo>
                  <a:lnTo>
                    <a:pt x="144780" y="10803756"/>
                  </a:lnTo>
                  <a:lnTo>
                    <a:pt x="144780" y="10658976"/>
                  </a:lnTo>
                  <a:close/>
                  <a:moveTo>
                    <a:pt x="26439152" y="0"/>
                  </a:moveTo>
                  <a:lnTo>
                    <a:pt x="26583931" y="0"/>
                  </a:lnTo>
                  <a:lnTo>
                    <a:pt x="26583931" y="144780"/>
                  </a:lnTo>
                  <a:lnTo>
                    <a:pt x="26439152" y="144780"/>
                  </a:lnTo>
                  <a:lnTo>
                    <a:pt x="26439152" y="0"/>
                  </a:lnTo>
                  <a:close/>
                  <a:moveTo>
                    <a:pt x="0" y="0"/>
                  </a:moveTo>
                  <a:lnTo>
                    <a:pt x="144780" y="0"/>
                  </a:lnTo>
                  <a:lnTo>
                    <a:pt x="144780" y="144780"/>
                  </a:lnTo>
                  <a:lnTo>
                    <a:pt x="0" y="144780"/>
                  </a:lnTo>
                  <a:lnTo>
                    <a:pt x="0" y="0"/>
                  </a:lnTo>
                  <a:close/>
                  <a:moveTo>
                    <a:pt x="144780" y="0"/>
                  </a:moveTo>
                  <a:lnTo>
                    <a:pt x="26439152" y="0"/>
                  </a:lnTo>
                  <a:lnTo>
                    <a:pt x="26439152" y="144780"/>
                  </a:lnTo>
                  <a:lnTo>
                    <a:pt x="144780" y="144780"/>
                  </a:lnTo>
                  <a:lnTo>
                    <a:pt x="144780" y="0"/>
                  </a:lnTo>
                  <a:close/>
                </a:path>
              </a:pathLst>
            </a:custGeom>
            <a:solidFill>
              <a:srgbClr val="000000"/>
            </a:solidFill>
            <a:ln>
              <a:noFill/>
            </a:ln>
          </p:spPr>
        </p:sp>
      </p:grpSp>
      <p:grpSp>
        <p:nvGrpSpPr>
          <p:cNvPr id="103" name="Google Shape;103;p1"/>
          <p:cNvGrpSpPr/>
          <p:nvPr/>
        </p:nvGrpSpPr>
        <p:grpSpPr>
          <a:xfrm>
            <a:off x="13566232" y="7961544"/>
            <a:ext cx="2902883" cy="1000627"/>
            <a:chOff x="0" y="0"/>
            <a:chExt cx="10725743" cy="3697174"/>
          </a:xfrm>
        </p:grpSpPr>
        <p:sp>
          <p:nvSpPr>
            <p:cNvPr id="104" name="Google Shape;104;p1"/>
            <p:cNvSpPr/>
            <p:nvPr/>
          </p:nvSpPr>
          <p:spPr>
            <a:xfrm>
              <a:off x="72390" y="72390"/>
              <a:ext cx="10580963" cy="3552393"/>
            </a:xfrm>
            <a:custGeom>
              <a:rect b="b" l="l" r="r" t="t"/>
              <a:pathLst>
                <a:path extrusionOk="0" h="3552393" w="10580963">
                  <a:moveTo>
                    <a:pt x="0" y="0"/>
                  </a:moveTo>
                  <a:lnTo>
                    <a:pt x="10580963" y="0"/>
                  </a:lnTo>
                  <a:lnTo>
                    <a:pt x="10580963" y="3552393"/>
                  </a:lnTo>
                  <a:lnTo>
                    <a:pt x="0" y="3552393"/>
                  </a:lnTo>
                  <a:lnTo>
                    <a:pt x="0" y="0"/>
                  </a:lnTo>
                  <a:close/>
                </a:path>
              </a:pathLst>
            </a:custGeom>
            <a:solidFill>
              <a:srgbClr val="000000"/>
            </a:solidFill>
            <a:ln>
              <a:noFill/>
            </a:ln>
          </p:spPr>
        </p:sp>
        <p:sp>
          <p:nvSpPr>
            <p:cNvPr id="105" name="Google Shape;105;p1"/>
            <p:cNvSpPr/>
            <p:nvPr/>
          </p:nvSpPr>
          <p:spPr>
            <a:xfrm>
              <a:off x="0" y="0"/>
              <a:ext cx="10725743" cy="3697174"/>
            </a:xfrm>
            <a:custGeom>
              <a:rect b="b" l="l" r="r" t="t"/>
              <a:pathLst>
                <a:path extrusionOk="0" h="3697174" w="10725743">
                  <a:moveTo>
                    <a:pt x="10580963" y="3552394"/>
                  </a:moveTo>
                  <a:lnTo>
                    <a:pt x="10725743" y="3552394"/>
                  </a:lnTo>
                  <a:lnTo>
                    <a:pt x="10725743" y="3697174"/>
                  </a:lnTo>
                  <a:lnTo>
                    <a:pt x="10580963" y="3697174"/>
                  </a:lnTo>
                  <a:lnTo>
                    <a:pt x="10580963"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0580963" y="144780"/>
                  </a:moveTo>
                  <a:lnTo>
                    <a:pt x="10725743" y="144780"/>
                  </a:lnTo>
                  <a:lnTo>
                    <a:pt x="10725743" y="3552394"/>
                  </a:lnTo>
                  <a:lnTo>
                    <a:pt x="10580963" y="3552394"/>
                  </a:lnTo>
                  <a:lnTo>
                    <a:pt x="10580963" y="144780"/>
                  </a:lnTo>
                  <a:close/>
                  <a:moveTo>
                    <a:pt x="144780" y="3552394"/>
                  </a:moveTo>
                  <a:lnTo>
                    <a:pt x="10580963" y="3552394"/>
                  </a:lnTo>
                  <a:lnTo>
                    <a:pt x="10580963" y="3697174"/>
                  </a:lnTo>
                  <a:lnTo>
                    <a:pt x="144780" y="3697174"/>
                  </a:lnTo>
                  <a:lnTo>
                    <a:pt x="144780" y="3552393"/>
                  </a:lnTo>
                  <a:close/>
                  <a:moveTo>
                    <a:pt x="10580963" y="0"/>
                  </a:moveTo>
                  <a:lnTo>
                    <a:pt x="10725743" y="0"/>
                  </a:lnTo>
                  <a:lnTo>
                    <a:pt x="10725743" y="144780"/>
                  </a:lnTo>
                  <a:lnTo>
                    <a:pt x="10580963" y="144780"/>
                  </a:lnTo>
                  <a:lnTo>
                    <a:pt x="10580963" y="0"/>
                  </a:lnTo>
                  <a:close/>
                  <a:moveTo>
                    <a:pt x="0" y="0"/>
                  </a:moveTo>
                  <a:lnTo>
                    <a:pt x="144780" y="0"/>
                  </a:lnTo>
                  <a:lnTo>
                    <a:pt x="144780" y="144780"/>
                  </a:lnTo>
                  <a:lnTo>
                    <a:pt x="0" y="144780"/>
                  </a:lnTo>
                  <a:lnTo>
                    <a:pt x="0" y="0"/>
                  </a:lnTo>
                  <a:close/>
                  <a:moveTo>
                    <a:pt x="144780" y="0"/>
                  </a:moveTo>
                  <a:lnTo>
                    <a:pt x="10580963" y="0"/>
                  </a:lnTo>
                  <a:lnTo>
                    <a:pt x="10580963" y="144780"/>
                  </a:lnTo>
                  <a:lnTo>
                    <a:pt x="144780" y="144780"/>
                  </a:lnTo>
                  <a:lnTo>
                    <a:pt x="144780" y="0"/>
                  </a:lnTo>
                  <a:close/>
                </a:path>
              </a:pathLst>
            </a:custGeom>
            <a:solidFill>
              <a:srgbClr val="000000"/>
            </a:solidFill>
            <a:ln>
              <a:noFill/>
            </a:ln>
          </p:spPr>
        </p:sp>
      </p:grpSp>
      <p:pic>
        <p:nvPicPr>
          <p:cNvPr id="106" name="Google Shape;106;p1"/>
          <p:cNvPicPr preferRelativeResize="0"/>
          <p:nvPr/>
        </p:nvPicPr>
        <p:blipFill rotWithShape="1">
          <a:blip r:embed="rId3">
            <a:alphaModFix/>
          </a:blip>
          <a:srcRect b="0" l="0" r="0" t="0"/>
          <a:stretch/>
        </p:blipFill>
        <p:spPr>
          <a:xfrm>
            <a:off x="12987229" y="1951592"/>
            <a:ext cx="579003" cy="579003"/>
          </a:xfrm>
          <a:prstGeom prst="rect">
            <a:avLst/>
          </a:prstGeom>
          <a:noFill/>
          <a:ln>
            <a:noFill/>
          </a:ln>
        </p:spPr>
      </p:pic>
      <p:sp>
        <p:nvSpPr>
          <p:cNvPr id="107" name="Google Shape;107;p1"/>
          <p:cNvSpPr/>
          <p:nvPr/>
        </p:nvSpPr>
        <p:spPr>
          <a:xfrm>
            <a:off x="15663621" y="8335888"/>
            <a:ext cx="487758" cy="249025"/>
          </a:xfrm>
          <a:custGeom>
            <a:rect b="b" l="l" r="r" t="t"/>
            <a:pathLst>
              <a:path extrusionOk="0" h="434340" w="850729">
                <a:moveTo>
                  <a:pt x="832949" y="187960"/>
                </a:moveTo>
                <a:lnTo>
                  <a:pt x="571329" y="11430"/>
                </a:lnTo>
                <a:cubicBezTo>
                  <a:pt x="553549" y="0"/>
                  <a:pt x="530689" y="3810"/>
                  <a:pt x="517989" y="21590"/>
                </a:cubicBezTo>
                <a:cubicBezTo>
                  <a:pt x="506559" y="39370"/>
                  <a:pt x="510369" y="62230"/>
                  <a:pt x="528149" y="74930"/>
                </a:cubicBezTo>
                <a:lnTo>
                  <a:pt x="686899" y="181610"/>
                </a:lnTo>
                <a:lnTo>
                  <a:pt x="0" y="181610"/>
                </a:lnTo>
                <a:lnTo>
                  <a:pt x="0" y="257810"/>
                </a:lnTo>
                <a:lnTo>
                  <a:pt x="686899" y="257810"/>
                </a:lnTo>
                <a:lnTo>
                  <a:pt x="528149" y="364490"/>
                </a:lnTo>
                <a:cubicBezTo>
                  <a:pt x="510369" y="375920"/>
                  <a:pt x="506559" y="400050"/>
                  <a:pt x="517989" y="417830"/>
                </a:cubicBezTo>
                <a:cubicBezTo>
                  <a:pt x="525609" y="429260"/>
                  <a:pt x="537039" y="434340"/>
                  <a:pt x="549739" y="434340"/>
                </a:cubicBezTo>
                <a:cubicBezTo>
                  <a:pt x="557359" y="434340"/>
                  <a:pt x="564979" y="431800"/>
                  <a:pt x="571329" y="427990"/>
                </a:cubicBezTo>
                <a:lnTo>
                  <a:pt x="834219" y="251460"/>
                </a:lnTo>
                <a:cubicBezTo>
                  <a:pt x="844379" y="243840"/>
                  <a:pt x="850729" y="232410"/>
                  <a:pt x="850729" y="219710"/>
                </a:cubicBezTo>
                <a:cubicBezTo>
                  <a:pt x="850729" y="207010"/>
                  <a:pt x="844379" y="195580"/>
                  <a:pt x="832949"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
          <p:cNvGrpSpPr/>
          <p:nvPr/>
        </p:nvGrpSpPr>
        <p:grpSpPr>
          <a:xfrm>
            <a:off x="14311214" y="1325685"/>
            <a:ext cx="2157902" cy="1117183"/>
            <a:chOff x="0" y="-66675"/>
            <a:chExt cx="2877202" cy="1489577"/>
          </a:xfrm>
        </p:grpSpPr>
        <p:sp>
          <p:nvSpPr>
            <p:cNvPr id="109" name="Google Shape;109;p1"/>
            <p:cNvSpPr txBox="1"/>
            <p:nvPr/>
          </p:nvSpPr>
          <p:spPr>
            <a:xfrm>
              <a:off x="0" y="431651"/>
              <a:ext cx="732914" cy="991251"/>
            </a:xfrm>
            <a:prstGeom prst="rect">
              <a:avLst/>
            </a:prstGeom>
            <a:noFill/>
            <a:ln>
              <a:noFill/>
            </a:ln>
          </p:spPr>
          <p:txBody>
            <a:bodyPr anchorCtr="0" anchor="t" bIns="0" lIns="0" spcFirstLastPara="1" rIns="0" wrap="square" tIns="0">
              <a:spAutoFit/>
            </a:bodyPr>
            <a:lstStyle/>
            <a:p>
              <a:pPr indent="0" lvl="0" marL="0" marR="0" rtl="0" algn="l">
                <a:lnSpc>
                  <a:spcPct val="337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 name="Google Shape;110;p1"/>
            <p:cNvSpPr txBox="1"/>
            <p:nvPr/>
          </p:nvSpPr>
          <p:spPr>
            <a:xfrm>
              <a:off x="2144288" y="-66675"/>
              <a:ext cx="732914" cy="1489577"/>
            </a:xfrm>
            <a:prstGeom prst="rect">
              <a:avLst/>
            </a:prstGeom>
            <a:noFill/>
            <a:ln>
              <a:noFill/>
            </a:ln>
          </p:spPr>
          <p:txBody>
            <a:bodyPr anchorCtr="0" anchor="t" bIns="0" lIns="0" spcFirstLastPara="1" rIns="0" wrap="square" tIns="0">
              <a:spAutoFit/>
            </a:bodyPr>
            <a:lstStyle/>
            <a:p>
              <a:pPr indent="0" lvl="0" marL="0" marR="0" rtl="0" algn="l">
                <a:lnSpc>
                  <a:spcPct val="505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1" name="Google Shape;111;p1"/>
          <p:cNvPicPr preferRelativeResize="0"/>
          <p:nvPr/>
        </p:nvPicPr>
        <p:blipFill rotWithShape="1">
          <a:blip r:embed="rId4">
            <a:alphaModFix/>
          </a:blip>
          <a:srcRect b="0" l="0" r="0" t="0"/>
          <a:stretch/>
        </p:blipFill>
        <p:spPr>
          <a:xfrm>
            <a:off x="0" y="5998382"/>
            <a:ext cx="6268273" cy="4293767"/>
          </a:xfrm>
          <a:prstGeom prst="rect">
            <a:avLst/>
          </a:prstGeom>
          <a:noFill/>
          <a:ln>
            <a:noFill/>
          </a:ln>
        </p:spPr>
      </p:pic>
      <p:sp>
        <p:nvSpPr>
          <p:cNvPr id="112" name="Google Shape;112;p1"/>
          <p:cNvSpPr txBox="1"/>
          <p:nvPr/>
        </p:nvSpPr>
        <p:spPr>
          <a:xfrm>
            <a:off x="2257805" y="3718205"/>
            <a:ext cx="13772391" cy="1209642"/>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999" u="none" cap="none" strike="noStrike">
                <a:solidFill>
                  <a:srgbClr val="000000"/>
                </a:solidFill>
                <a:latin typeface="Space Mono"/>
                <a:ea typeface="Space Mono"/>
                <a:cs typeface="Space Mono"/>
                <a:sym typeface="Space Mono"/>
              </a:rPr>
              <a:t>the MetaGym</a:t>
            </a:r>
            <a:endParaRPr/>
          </a:p>
        </p:txBody>
      </p:sp>
      <p:sp>
        <p:nvSpPr>
          <p:cNvPr id="113" name="Google Shape;113;p1"/>
          <p:cNvSpPr txBox="1"/>
          <p:nvPr/>
        </p:nvSpPr>
        <p:spPr>
          <a:xfrm>
            <a:off x="6461242" y="6790521"/>
            <a:ext cx="6376514" cy="1301618"/>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b="0" i="0" lang="en-US" sz="3999" u="none" cap="none" strike="noStrike">
                <a:solidFill>
                  <a:srgbClr val="000000"/>
                </a:solidFill>
                <a:latin typeface="Space Mono"/>
                <a:ea typeface="Space Mono"/>
                <a:cs typeface="Space Mono"/>
                <a:sym typeface="Space Mono"/>
              </a:rPr>
              <a:t>VR/AR x Edu</a:t>
            </a:r>
            <a:endParaRPr/>
          </a:p>
          <a:p>
            <a:pPr indent="0" lvl="0" marL="0" marR="0" rtl="0" algn="ctr">
              <a:lnSpc>
                <a:spcPct val="130007"/>
              </a:lnSpc>
              <a:spcBef>
                <a:spcPts val="0"/>
              </a:spcBef>
              <a:spcAft>
                <a:spcPts val="0"/>
              </a:spcAft>
              <a:buNone/>
            </a:pPr>
            <a:r>
              <a:rPr b="0" i="0" lang="en-US" sz="3999" u="none" cap="none" strike="noStrike">
                <a:solidFill>
                  <a:srgbClr val="000000"/>
                </a:solidFill>
                <a:latin typeface="Space Mono"/>
                <a:ea typeface="Space Mono"/>
                <a:cs typeface="Space Mono"/>
                <a:sym typeface="Space Mono"/>
              </a:rPr>
              <a:t>Team 5</a:t>
            </a:r>
            <a:endParaRPr/>
          </a:p>
        </p:txBody>
      </p:sp>
      <p:sp>
        <p:nvSpPr>
          <p:cNvPr id="114" name="Google Shape;114;p1"/>
          <p:cNvSpPr txBox="1"/>
          <p:nvPr/>
        </p:nvSpPr>
        <p:spPr>
          <a:xfrm>
            <a:off x="2235047" y="1706100"/>
            <a:ext cx="6376514" cy="952368"/>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b="0" i="0" lang="en-US" sz="5999" u="none" cap="none" strike="noStrike">
                <a:solidFill>
                  <a:srgbClr val="000000"/>
                </a:solidFill>
                <a:latin typeface="Space Mono"/>
                <a:ea typeface="Space Mono"/>
                <a:cs typeface="Space Mono"/>
                <a:sym typeface="Space Mono"/>
              </a:rPr>
              <a:t>Exploring...</a:t>
            </a:r>
            <a:endParaRPr/>
          </a:p>
        </p:txBody>
      </p:sp>
      <p:sp>
        <p:nvSpPr>
          <p:cNvPr id="115" name="Google Shape;115;p1"/>
          <p:cNvSpPr txBox="1"/>
          <p:nvPr/>
        </p:nvSpPr>
        <p:spPr>
          <a:xfrm>
            <a:off x="13886603" y="8072441"/>
            <a:ext cx="1635318" cy="661034"/>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FFFFFF"/>
                </a:solidFill>
                <a:latin typeface="Space Mono"/>
                <a:ea typeface="Space Mono"/>
                <a:cs typeface="Space Mono"/>
                <a:sym typeface="Space Mono"/>
              </a:rPr>
              <a:t>Start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0"/>
          <p:cNvSpPr/>
          <p:nvPr/>
        </p:nvSpPr>
        <p:spPr>
          <a:xfrm>
            <a:off x="208055" y="1259145"/>
            <a:ext cx="362174284" cy="115516832"/>
          </a:xfrm>
          <a:custGeom>
            <a:rect b="b" l="l" r="r" t="t"/>
            <a:pathLst>
              <a:path extrusionOk="0" h="27093540" w="47813553">
                <a:moveTo>
                  <a:pt x="2458746" y="691985"/>
                </a:moveTo>
                <a:cubicBezTo>
                  <a:pt x="2458746" y="1074062"/>
                  <a:pt x="1908168" y="1383970"/>
                  <a:pt x="1229373" y="1383970"/>
                </a:cubicBezTo>
                <a:cubicBezTo>
                  <a:pt x="550578" y="1383970"/>
                  <a:pt x="0" y="1074062"/>
                  <a:pt x="0" y="691985"/>
                </a:cubicBezTo>
                <a:cubicBezTo>
                  <a:pt x="0" y="309907"/>
                  <a:pt x="550578" y="0"/>
                  <a:pt x="1229373" y="0"/>
                </a:cubicBezTo>
                <a:cubicBezTo>
                  <a:pt x="1908168" y="0"/>
                  <a:pt x="2458746" y="309907"/>
                  <a:pt x="2458746" y="691985"/>
                </a:cubicBezTo>
                <a:close/>
                <a:moveTo>
                  <a:pt x="16347641" y="0"/>
                </a:moveTo>
                <a:cubicBezTo>
                  <a:pt x="15668847" y="0"/>
                  <a:pt x="15118269" y="309907"/>
                  <a:pt x="15118269" y="691985"/>
                </a:cubicBezTo>
                <a:cubicBezTo>
                  <a:pt x="15118269" y="1074062"/>
                  <a:pt x="15668847" y="1383970"/>
                  <a:pt x="16347641" y="1383970"/>
                </a:cubicBezTo>
                <a:cubicBezTo>
                  <a:pt x="17026437" y="1383970"/>
                  <a:pt x="17577014" y="1074062"/>
                  <a:pt x="17577014" y="691985"/>
                </a:cubicBezTo>
                <a:cubicBezTo>
                  <a:pt x="17577015" y="309907"/>
                  <a:pt x="17026438" y="0"/>
                  <a:pt x="16347641" y="0"/>
                </a:cubicBezTo>
                <a:close/>
                <a:moveTo>
                  <a:pt x="31465912" y="0"/>
                </a:moveTo>
                <a:cubicBezTo>
                  <a:pt x="30787116" y="0"/>
                  <a:pt x="30236539" y="309907"/>
                  <a:pt x="30236539" y="691985"/>
                </a:cubicBezTo>
                <a:cubicBezTo>
                  <a:pt x="30236539" y="1074062"/>
                  <a:pt x="30787116" y="1383970"/>
                  <a:pt x="31465912" y="1383970"/>
                </a:cubicBezTo>
                <a:cubicBezTo>
                  <a:pt x="32144708" y="1383970"/>
                  <a:pt x="32695285" y="1074062"/>
                  <a:pt x="32695285" y="691985"/>
                </a:cubicBezTo>
                <a:cubicBezTo>
                  <a:pt x="32695282" y="309907"/>
                  <a:pt x="32144705" y="0"/>
                  <a:pt x="31465912" y="0"/>
                </a:cubicBezTo>
                <a:close/>
                <a:moveTo>
                  <a:pt x="46584180" y="1383970"/>
                </a:moveTo>
                <a:cubicBezTo>
                  <a:pt x="47262976" y="1383970"/>
                  <a:pt x="47813553" y="1074062"/>
                  <a:pt x="47813553" y="691985"/>
                </a:cubicBezTo>
                <a:cubicBezTo>
                  <a:pt x="47813553" y="309907"/>
                  <a:pt x="47262976" y="0"/>
                  <a:pt x="46584180" y="0"/>
                </a:cubicBezTo>
                <a:cubicBezTo>
                  <a:pt x="45905384" y="0"/>
                  <a:pt x="45354807" y="309907"/>
                  <a:pt x="45354807" y="691985"/>
                </a:cubicBezTo>
                <a:cubicBezTo>
                  <a:pt x="45354807" y="1074062"/>
                  <a:pt x="45905387" y="1383970"/>
                  <a:pt x="46584180" y="1383970"/>
                </a:cubicBezTo>
                <a:close/>
                <a:moveTo>
                  <a:pt x="1229373" y="8569149"/>
                </a:moveTo>
                <a:cubicBezTo>
                  <a:pt x="550578" y="8569149"/>
                  <a:pt x="0" y="8879056"/>
                  <a:pt x="0" y="9261134"/>
                </a:cubicBezTo>
                <a:cubicBezTo>
                  <a:pt x="0" y="9643211"/>
                  <a:pt x="550578" y="9953119"/>
                  <a:pt x="1229373" y="9953119"/>
                </a:cubicBezTo>
                <a:cubicBezTo>
                  <a:pt x="1908168" y="9953119"/>
                  <a:pt x="2458746" y="9643211"/>
                  <a:pt x="2458746" y="9261134"/>
                </a:cubicBezTo>
                <a:cubicBezTo>
                  <a:pt x="2458746" y="8879056"/>
                  <a:pt x="1908168" y="8569149"/>
                  <a:pt x="1229373" y="8569149"/>
                </a:cubicBezTo>
                <a:close/>
                <a:moveTo>
                  <a:pt x="16347641" y="8569149"/>
                </a:moveTo>
                <a:cubicBezTo>
                  <a:pt x="15668847" y="8569149"/>
                  <a:pt x="15118269" y="8879056"/>
                  <a:pt x="15118269" y="9261134"/>
                </a:cubicBezTo>
                <a:cubicBezTo>
                  <a:pt x="15118269" y="9643211"/>
                  <a:pt x="15668847" y="9953119"/>
                  <a:pt x="16347641" y="9953119"/>
                </a:cubicBezTo>
                <a:cubicBezTo>
                  <a:pt x="17026437" y="9953119"/>
                  <a:pt x="17577014" y="9643211"/>
                  <a:pt x="17577014" y="9261134"/>
                </a:cubicBezTo>
                <a:cubicBezTo>
                  <a:pt x="17577015" y="8879056"/>
                  <a:pt x="17026438" y="8569149"/>
                  <a:pt x="16347641" y="8569149"/>
                </a:cubicBezTo>
                <a:close/>
                <a:moveTo>
                  <a:pt x="31465912" y="8569149"/>
                </a:moveTo>
                <a:cubicBezTo>
                  <a:pt x="30787116" y="8569149"/>
                  <a:pt x="30236539" y="8879056"/>
                  <a:pt x="30236539" y="9261134"/>
                </a:cubicBezTo>
                <a:cubicBezTo>
                  <a:pt x="30236539" y="9643211"/>
                  <a:pt x="30787116" y="9953119"/>
                  <a:pt x="31465912" y="9953119"/>
                </a:cubicBezTo>
                <a:cubicBezTo>
                  <a:pt x="32144708" y="9953119"/>
                  <a:pt x="32695285" y="9643211"/>
                  <a:pt x="32695285" y="9261134"/>
                </a:cubicBezTo>
                <a:cubicBezTo>
                  <a:pt x="32695282" y="8879056"/>
                  <a:pt x="32144705" y="8569149"/>
                  <a:pt x="31465912" y="8569149"/>
                </a:cubicBezTo>
                <a:close/>
                <a:moveTo>
                  <a:pt x="46584180" y="8569149"/>
                </a:moveTo>
                <a:cubicBezTo>
                  <a:pt x="45905384" y="8569149"/>
                  <a:pt x="45354807" y="8879056"/>
                  <a:pt x="45354807" y="9261134"/>
                </a:cubicBezTo>
                <a:cubicBezTo>
                  <a:pt x="45354807" y="9643211"/>
                  <a:pt x="45905384" y="9953119"/>
                  <a:pt x="46584180" y="9953119"/>
                </a:cubicBezTo>
                <a:cubicBezTo>
                  <a:pt x="47262976" y="9953119"/>
                  <a:pt x="47813553" y="9643211"/>
                  <a:pt x="47813553" y="9261134"/>
                </a:cubicBezTo>
                <a:cubicBezTo>
                  <a:pt x="47813553" y="8879056"/>
                  <a:pt x="47262976" y="8569149"/>
                  <a:pt x="46584180" y="8569149"/>
                </a:cubicBezTo>
                <a:close/>
                <a:moveTo>
                  <a:pt x="1229373" y="17140420"/>
                </a:moveTo>
                <a:cubicBezTo>
                  <a:pt x="550578" y="17140420"/>
                  <a:pt x="0" y="17450329"/>
                  <a:pt x="0" y="17832406"/>
                </a:cubicBezTo>
                <a:cubicBezTo>
                  <a:pt x="0" y="18214484"/>
                  <a:pt x="550578" y="18524390"/>
                  <a:pt x="1229373" y="18524390"/>
                </a:cubicBezTo>
                <a:cubicBezTo>
                  <a:pt x="1908168" y="18524390"/>
                  <a:pt x="2458746" y="18214484"/>
                  <a:pt x="2458746" y="17832406"/>
                </a:cubicBezTo>
                <a:cubicBezTo>
                  <a:pt x="2458746" y="17450329"/>
                  <a:pt x="1908168" y="17140420"/>
                  <a:pt x="1229373" y="17140420"/>
                </a:cubicBezTo>
                <a:close/>
                <a:moveTo>
                  <a:pt x="16347641" y="17140420"/>
                </a:moveTo>
                <a:cubicBezTo>
                  <a:pt x="15668847" y="17140420"/>
                  <a:pt x="15118269" y="17450329"/>
                  <a:pt x="15118269" y="17832406"/>
                </a:cubicBezTo>
                <a:cubicBezTo>
                  <a:pt x="15118269" y="18214484"/>
                  <a:pt x="15668847" y="18524390"/>
                  <a:pt x="16347641" y="18524390"/>
                </a:cubicBezTo>
                <a:cubicBezTo>
                  <a:pt x="17026437" y="18524390"/>
                  <a:pt x="17577014" y="18214484"/>
                  <a:pt x="17577014" y="17832406"/>
                </a:cubicBezTo>
                <a:cubicBezTo>
                  <a:pt x="17577015" y="17450329"/>
                  <a:pt x="17026438" y="17140420"/>
                  <a:pt x="16347641" y="17140420"/>
                </a:cubicBezTo>
                <a:close/>
                <a:moveTo>
                  <a:pt x="31465912" y="17140420"/>
                </a:moveTo>
                <a:cubicBezTo>
                  <a:pt x="30787116" y="17140420"/>
                  <a:pt x="30236539" y="17450329"/>
                  <a:pt x="30236539" y="17832406"/>
                </a:cubicBezTo>
                <a:cubicBezTo>
                  <a:pt x="30236539" y="18214484"/>
                  <a:pt x="30787116" y="18524390"/>
                  <a:pt x="31465912" y="18524390"/>
                </a:cubicBezTo>
                <a:cubicBezTo>
                  <a:pt x="32144708" y="18524390"/>
                  <a:pt x="32695285" y="18214484"/>
                  <a:pt x="32695285" y="17832406"/>
                </a:cubicBezTo>
                <a:cubicBezTo>
                  <a:pt x="32695282" y="17450329"/>
                  <a:pt x="32144705" y="17140420"/>
                  <a:pt x="31465912" y="17140420"/>
                </a:cubicBezTo>
                <a:close/>
                <a:moveTo>
                  <a:pt x="46584180" y="17140420"/>
                </a:moveTo>
                <a:cubicBezTo>
                  <a:pt x="45905384" y="17140420"/>
                  <a:pt x="45354807" y="17450329"/>
                  <a:pt x="45354807" y="17832406"/>
                </a:cubicBezTo>
                <a:cubicBezTo>
                  <a:pt x="45354807" y="18214484"/>
                  <a:pt x="45905384" y="18524390"/>
                  <a:pt x="46584180" y="18524390"/>
                </a:cubicBezTo>
                <a:cubicBezTo>
                  <a:pt x="47262976" y="18524390"/>
                  <a:pt x="47813553" y="18214484"/>
                  <a:pt x="47813553" y="17832406"/>
                </a:cubicBezTo>
                <a:cubicBezTo>
                  <a:pt x="47813553" y="17450329"/>
                  <a:pt x="47262976" y="17140420"/>
                  <a:pt x="46584180" y="17140420"/>
                </a:cubicBezTo>
                <a:close/>
                <a:moveTo>
                  <a:pt x="1229373" y="25709570"/>
                </a:moveTo>
                <a:cubicBezTo>
                  <a:pt x="550578" y="25709570"/>
                  <a:pt x="0" y="26019478"/>
                  <a:pt x="0" y="26401554"/>
                </a:cubicBezTo>
                <a:cubicBezTo>
                  <a:pt x="0" y="26783633"/>
                  <a:pt x="550578" y="27093540"/>
                  <a:pt x="1229373" y="27093540"/>
                </a:cubicBezTo>
                <a:cubicBezTo>
                  <a:pt x="1908168" y="27093540"/>
                  <a:pt x="2458746" y="26783633"/>
                  <a:pt x="2458746" y="26401554"/>
                </a:cubicBezTo>
                <a:cubicBezTo>
                  <a:pt x="2458746" y="26019478"/>
                  <a:pt x="1908168" y="25709570"/>
                  <a:pt x="1229373" y="25709570"/>
                </a:cubicBezTo>
                <a:close/>
                <a:moveTo>
                  <a:pt x="16347641" y="25709570"/>
                </a:moveTo>
                <a:cubicBezTo>
                  <a:pt x="15668847" y="25709570"/>
                  <a:pt x="15118269" y="26019478"/>
                  <a:pt x="15118269" y="26401554"/>
                </a:cubicBezTo>
                <a:cubicBezTo>
                  <a:pt x="15118269" y="26783633"/>
                  <a:pt x="15668847" y="27093540"/>
                  <a:pt x="16347641" y="27093540"/>
                </a:cubicBezTo>
                <a:cubicBezTo>
                  <a:pt x="17026437" y="27093540"/>
                  <a:pt x="17577014" y="26783633"/>
                  <a:pt x="17577014" y="26401554"/>
                </a:cubicBezTo>
                <a:cubicBezTo>
                  <a:pt x="17577015" y="26019478"/>
                  <a:pt x="17026438" y="25709570"/>
                  <a:pt x="16347641" y="25709570"/>
                </a:cubicBezTo>
                <a:close/>
                <a:moveTo>
                  <a:pt x="31465912" y="25709570"/>
                </a:moveTo>
                <a:cubicBezTo>
                  <a:pt x="30787116" y="25709570"/>
                  <a:pt x="30236539" y="26019478"/>
                  <a:pt x="30236539" y="26401554"/>
                </a:cubicBezTo>
                <a:cubicBezTo>
                  <a:pt x="30236539" y="26783633"/>
                  <a:pt x="30787116" y="27093540"/>
                  <a:pt x="31465912" y="27093540"/>
                </a:cubicBezTo>
                <a:cubicBezTo>
                  <a:pt x="32144708" y="27093540"/>
                  <a:pt x="32695285" y="26783633"/>
                  <a:pt x="32695285" y="26401554"/>
                </a:cubicBezTo>
                <a:cubicBezTo>
                  <a:pt x="32695282" y="26019478"/>
                  <a:pt x="32144705" y="25709570"/>
                  <a:pt x="31465912" y="25709570"/>
                </a:cubicBezTo>
                <a:close/>
                <a:moveTo>
                  <a:pt x="46584180" y="25709570"/>
                </a:moveTo>
                <a:cubicBezTo>
                  <a:pt x="45905384" y="25709570"/>
                  <a:pt x="45354807" y="26019478"/>
                  <a:pt x="45354807" y="26401554"/>
                </a:cubicBezTo>
                <a:cubicBezTo>
                  <a:pt x="45354807" y="26783633"/>
                  <a:pt x="45905384" y="27093540"/>
                  <a:pt x="46584180" y="27093540"/>
                </a:cubicBezTo>
                <a:cubicBezTo>
                  <a:pt x="47262976" y="27093540"/>
                  <a:pt x="47813553" y="26783633"/>
                  <a:pt x="47813553" y="26401554"/>
                </a:cubicBezTo>
                <a:cubicBezTo>
                  <a:pt x="47813553" y="26019478"/>
                  <a:pt x="47262976" y="25709570"/>
                  <a:pt x="46584180" y="2570957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10"/>
          <p:cNvGrpSpPr/>
          <p:nvPr/>
        </p:nvGrpSpPr>
        <p:grpSpPr>
          <a:xfrm>
            <a:off x="1028700" y="2430293"/>
            <a:ext cx="11413257" cy="6828007"/>
            <a:chOff x="0" y="0"/>
            <a:chExt cx="42170369" cy="25228519"/>
          </a:xfrm>
        </p:grpSpPr>
        <p:sp>
          <p:nvSpPr>
            <p:cNvPr id="306" name="Google Shape;306;p10"/>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307" name="Google Shape;307;p10"/>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308" name="Google Shape;308;p10"/>
          <p:cNvSpPr txBox="1"/>
          <p:nvPr/>
        </p:nvSpPr>
        <p:spPr>
          <a:xfrm>
            <a:off x="1204161" y="2645828"/>
            <a:ext cx="11237796" cy="7058025"/>
          </a:xfrm>
          <a:prstGeom prst="rect">
            <a:avLst/>
          </a:prstGeom>
          <a:noFill/>
          <a:ln>
            <a:noFill/>
          </a:ln>
        </p:spPr>
        <p:txBody>
          <a:bodyPr anchorCtr="0" anchor="t" bIns="0" lIns="0" spcFirstLastPara="1" rIns="0" wrap="square" tIns="0">
            <a:spAutoFit/>
          </a:bodyPr>
          <a:lstStyle/>
          <a:p>
            <a:pPr indent="0" lvl="0" marL="0" marR="0" rtl="0" algn="l">
              <a:lnSpc>
                <a:spcPct val="120016"/>
              </a:lnSpc>
              <a:spcBef>
                <a:spcPts val="0"/>
              </a:spcBef>
              <a:spcAft>
                <a:spcPts val="0"/>
              </a:spcAft>
              <a:buNone/>
            </a:pPr>
            <a:r>
              <a:rPr b="1" i="0" lang="en-US" sz="2468" u="none" cap="none" strike="noStrike">
                <a:solidFill>
                  <a:srgbClr val="000000"/>
                </a:solidFill>
                <a:latin typeface="Space Mono"/>
                <a:ea typeface="Space Mono"/>
                <a:cs typeface="Space Mono"/>
                <a:sym typeface="Space Mono"/>
              </a:rPr>
              <a:t>We met...</a:t>
            </a:r>
            <a:endParaRPr/>
          </a:p>
          <a:p>
            <a:pPr indent="0" lvl="0" marL="0" marR="0" rtl="0" algn="l">
              <a:lnSpc>
                <a:spcPct val="120016"/>
              </a:lnSpc>
              <a:spcBef>
                <a:spcPts val="0"/>
              </a:spcBef>
              <a:spcAft>
                <a:spcPts val="0"/>
              </a:spcAft>
              <a:buNone/>
            </a:pPr>
            <a:r>
              <a:rPr b="0" i="0" lang="en-US" sz="2468" u="none" cap="none" strike="noStrike">
                <a:solidFill>
                  <a:srgbClr val="000000"/>
                </a:solidFill>
                <a:latin typeface="Space Mono"/>
                <a:ea typeface="Space Mono"/>
                <a:cs typeface="Space Mono"/>
                <a:sym typeface="Space Mono"/>
              </a:rPr>
              <a:t>Oscar, a 52-year old self-employed father/husband living in Los Angeles who enjoys sports but struggles to stay consistent.</a:t>
            </a:r>
            <a:endParaRPr/>
          </a:p>
          <a:p>
            <a:pPr indent="0" lvl="0" marL="0" marR="0" rtl="0" algn="l">
              <a:lnSpc>
                <a:spcPct val="120016"/>
              </a:lnSpc>
              <a:spcBef>
                <a:spcPts val="0"/>
              </a:spcBef>
              <a:spcAft>
                <a:spcPts val="0"/>
              </a:spcAft>
              <a:buNone/>
            </a:pPr>
            <a:r>
              <a:t/>
            </a:r>
            <a:endParaRPr b="0" i="0" sz="2468" u="none" cap="none" strike="noStrike">
              <a:solidFill>
                <a:srgbClr val="000000"/>
              </a:solidFill>
              <a:latin typeface="Space Mono"/>
              <a:ea typeface="Space Mono"/>
              <a:cs typeface="Space Mono"/>
              <a:sym typeface="Space Mono"/>
            </a:endParaRPr>
          </a:p>
          <a:p>
            <a:pPr indent="0" lvl="0" marL="0" marR="0" rtl="0" algn="l">
              <a:lnSpc>
                <a:spcPct val="120016"/>
              </a:lnSpc>
              <a:spcBef>
                <a:spcPts val="0"/>
              </a:spcBef>
              <a:spcAft>
                <a:spcPts val="0"/>
              </a:spcAft>
              <a:buNone/>
            </a:pPr>
            <a:r>
              <a:rPr b="1" i="0" lang="en-US" sz="2468" u="none" cap="none" strike="noStrike">
                <a:solidFill>
                  <a:srgbClr val="000000"/>
                </a:solidFill>
                <a:latin typeface="Arimo"/>
                <a:ea typeface="Arimo"/>
                <a:cs typeface="Arimo"/>
                <a:sym typeface="Arimo"/>
              </a:rPr>
              <a:t>We were surprised to notice...</a:t>
            </a:r>
            <a:endParaRPr/>
          </a:p>
          <a:p>
            <a:pPr indent="0" lvl="0" marL="0" marR="0" rtl="0" algn="l">
              <a:lnSpc>
                <a:spcPct val="120016"/>
              </a:lnSpc>
              <a:spcBef>
                <a:spcPts val="0"/>
              </a:spcBef>
              <a:spcAft>
                <a:spcPts val="0"/>
              </a:spcAft>
              <a:buNone/>
            </a:pPr>
            <a:r>
              <a:rPr b="0" i="0" lang="en-US" sz="2468" u="none" cap="none" strike="noStrike">
                <a:solidFill>
                  <a:srgbClr val="000000"/>
                </a:solidFill>
                <a:latin typeface="Space Mono"/>
                <a:ea typeface="Space Mono"/>
                <a:cs typeface="Space Mono"/>
                <a:sym typeface="Space Mono"/>
              </a:rPr>
              <a:t>it's hard to stay consistent with sports because lack of partners of similar level tailored instruction/feedback</a:t>
            </a:r>
            <a:endParaRPr/>
          </a:p>
          <a:p>
            <a:pPr indent="0" lvl="0" marL="0" marR="0" rtl="0" algn="l">
              <a:lnSpc>
                <a:spcPct val="120016"/>
              </a:lnSpc>
              <a:spcBef>
                <a:spcPts val="0"/>
              </a:spcBef>
              <a:spcAft>
                <a:spcPts val="0"/>
              </a:spcAft>
              <a:buNone/>
            </a:pPr>
            <a:r>
              <a:t/>
            </a:r>
            <a:endParaRPr b="0" i="0" sz="2468" u="none" cap="none" strike="noStrike">
              <a:solidFill>
                <a:srgbClr val="000000"/>
              </a:solidFill>
              <a:latin typeface="Space Mono"/>
              <a:ea typeface="Space Mono"/>
              <a:cs typeface="Space Mono"/>
              <a:sym typeface="Space Mono"/>
            </a:endParaRPr>
          </a:p>
          <a:p>
            <a:pPr indent="0" lvl="0" marL="0" marR="0" rtl="0" algn="l">
              <a:lnSpc>
                <a:spcPct val="120016"/>
              </a:lnSpc>
              <a:spcBef>
                <a:spcPts val="0"/>
              </a:spcBef>
              <a:spcAft>
                <a:spcPts val="0"/>
              </a:spcAft>
              <a:buNone/>
            </a:pPr>
            <a:r>
              <a:rPr b="1" i="0" lang="en-US" sz="2468" u="none" cap="none" strike="noStrike">
                <a:solidFill>
                  <a:srgbClr val="000000"/>
                </a:solidFill>
                <a:latin typeface="Arimo"/>
                <a:ea typeface="Arimo"/>
                <a:cs typeface="Arimo"/>
                <a:sym typeface="Arimo"/>
              </a:rPr>
              <a:t>We wonder if this means...</a:t>
            </a:r>
            <a:endParaRPr/>
          </a:p>
          <a:p>
            <a:pPr indent="0" lvl="0" marL="0" marR="0" rtl="0" algn="l">
              <a:lnSpc>
                <a:spcPct val="120016"/>
              </a:lnSpc>
              <a:spcBef>
                <a:spcPts val="0"/>
              </a:spcBef>
              <a:spcAft>
                <a:spcPts val="0"/>
              </a:spcAft>
              <a:buNone/>
            </a:pPr>
            <a:r>
              <a:rPr b="0" i="0" lang="en-US" sz="2468" u="none" cap="none" strike="noStrike">
                <a:solidFill>
                  <a:srgbClr val="000000"/>
                </a:solidFill>
                <a:latin typeface="Space Mono"/>
                <a:ea typeface="Space Mono"/>
                <a:cs typeface="Space Mono"/>
                <a:sym typeface="Space Mono"/>
              </a:rPr>
              <a:t>he would improve faster and stay more consistent with his regimen if he had instruction/friends that matched his skill level.</a:t>
            </a:r>
            <a:endParaRPr/>
          </a:p>
          <a:p>
            <a:pPr indent="0" lvl="0" marL="0" marR="0" rtl="0" algn="l">
              <a:lnSpc>
                <a:spcPct val="120016"/>
              </a:lnSpc>
              <a:spcBef>
                <a:spcPts val="0"/>
              </a:spcBef>
              <a:spcAft>
                <a:spcPts val="0"/>
              </a:spcAft>
              <a:buNone/>
            </a:pPr>
            <a:r>
              <a:t/>
            </a:r>
            <a:endParaRPr b="0" i="0" sz="2468" u="none" cap="none" strike="noStrike">
              <a:solidFill>
                <a:srgbClr val="000000"/>
              </a:solidFill>
              <a:latin typeface="Space Mono"/>
              <a:ea typeface="Space Mono"/>
              <a:cs typeface="Space Mono"/>
              <a:sym typeface="Space Mono"/>
            </a:endParaRPr>
          </a:p>
          <a:p>
            <a:pPr indent="0" lvl="0" marL="0" marR="0" rtl="0" algn="l">
              <a:lnSpc>
                <a:spcPct val="120016"/>
              </a:lnSpc>
              <a:spcBef>
                <a:spcPts val="0"/>
              </a:spcBef>
              <a:spcAft>
                <a:spcPts val="0"/>
              </a:spcAft>
              <a:buNone/>
            </a:pPr>
            <a:r>
              <a:rPr b="1" i="0" lang="en-US" sz="2468" u="none" cap="none" strike="noStrike">
                <a:solidFill>
                  <a:srgbClr val="000000"/>
                </a:solidFill>
                <a:latin typeface="Arimo"/>
                <a:ea typeface="Arimo"/>
                <a:cs typeface="Arimo"/>
                <a:sym typeface="Arimo"/>
              </a:rPr>
              <a:t>I</a:t>
            </a:r>
            <a:r>
              <a:rPr b="1" i="0" lang="en-US" sz="2468" u="none" cap="none" strike="noStrike">
                <a:solidFill>
                  <a:srgbClr val="000000"/>
                </a:solidFill>
                <a:latin typeface="Arimo"/>
                <a:ea typeface="Arimo"/>
                <a:cs typeface="Arimo"/>
                <a:sym typeface="Arimo"/>
                <a:extLst>
                  <a:ext uri="http://customooxmlschemas.google.com/">
                    <go:slidesCustomData xmlns:go="http://customooxmlschemas.google.com/" textRoundtripDataId="3"/>
                  </a:ext>
                </a:extLst>
              </a:rPr>
              <a:t>t would be game-changing to...</a:t>
            </a:r>
            <a:endParaRPr>
              <a:extLst>
                <a:ext uri="http://customooxmlschemas.google.com/">
                  <go:slidesCustomData xmlns:go="http://customooxmlschemas.google.com/" textRoundtripDataId="4"/>
                </a:ext>
              </a:extLst>
            </a:endParaRPr>
          </a:p>
          <a:p>
            <a:pPr indent="0" lvl="0" marL="0" marR="0" rtl="0" algn="l">
              <a:lnSpc>
                <a:spcPct val="120016"/>
              </a:lnSpc>
              <a:spcBef>
                <a:spcPts val="0"/>
              </a:spcBef>
              <a:spcAft>
                <a:spcPts val="0"/>
              </a:spcAft>
              <a:buNone/>
            </a:pPr>
            <a:r>
              <a:rPr b="0" i="0" lang="en-US" sz="2368" u="none" cap="none" strike="noStrike">
                <a:solidFill>
                  <a:srgbClr val="000000"/>
                </a:solidFill>
                <a:latin typeface="Space Mono"/>
                <a:ea typeface="Space Mono"/>
                <a:cs typeface="Space Mono"/>
                <a:sym typeface="Space Mono"/>
                <a:extLst>
                  <a:ext uri="http://customooxmlschemas.google.com/">
                    <go:slidesCustomData xmlns:go="http://customooxmlschemas.google.com/" textRoundtripDataId="5"/>
                  </a:ext>
                </a:extLst>
              </a:rPr>
              <a:t>Give Oscar the opportunity to learn/improve sports from legends and experts</a:t>
            </a:r>
            <a:endParaRPr/>
          </a:p>
          <a:p>
            <a:pPr indent="0" lvl="0" marL="0" marR="0" rtl="0" algn="l">
              <a:lnSpc>
                <a:spcPct val="130152"/>
              </a:lnSpc>
              <a:spcBef>
                <a:spcPts val="0"/>
              </a:spcBef>
              <a:spcAft>
                <a:spcPts val="0"/>
              </a:spcAft>
              <a:buNone/>
            </a:pPr>
            <a:r>
              <a:t/>
            </a:r>
            <a:endParaRPr b="0" i="0" sz="2368" u="none" cap="none" strike="noStrike">
              <a:solidFill>
                <a:srgbClr val="000000"/>
              </a:solidFill>
              <a:latin typeface="Space Mono"/>
              <a:ea typeface="Space Mono"/>
              <a:cs typeface="Space Mono"/>
              <a:sym typeface="Space Mono"/>
            </a:endParaRPr>
          </a:p>
          <a:p>
            <a:pPr indent="0" lvl="0" marL="0" marR="0" rtl="0" algn="l">
              <a:lnSpc>
                <a:spcPct val="130152"/>
              </a:lnSpc>
              <a:spcBef>
                <a:spcPts val="0"/>
              </a:spcBef>
              <a:spcAft>
                <a:spcPts val="0"/>
              </a:spcAft>
              <a:buNone/>
            </a:pPr>
            <a:r>
              <a:t/>
            </a:r>
            <a:endParaRPr b="0" i="0" sz="2368" u="none" cap="none" strike="noStrike">
              <a:solidFill>
                <a:srgbClr val="000000"/>
              </a:solidFill>
              <a:latin typeface="Space Mono"/>
              <a:ea typeface="Space Mono"/>
              <a:cs typeface="Space Mono"/>
              <a:sym typeface="Space Mono"/>
            </a:endParaRPr>
          </a:p>
        </p:txBody>
      </p:sp>
      <p:grpSp>
        <p:nvGrpSpPr>
          <p:cNvPr id="309" name="Google Shape;309;p10"/>
          <p:cNvGrpSpPr/>
          <p:nvPr/>
        </p:nvGrpSpPr>
        <p:grpSpPr>
          <a:xfrm>
            <a:off x="1028700" y="346720"/>
            <a:ext cx="8983363" cy="1824850"/>
            <a:chOff x="0" y="0"/>
            <a:chExt cx="11977817" cy="2433133"/>
          </a:xfrm>
        </p:grpSpPr>
        <p:sp>
          <p:nvSpPr>
            <p:cNvPr id="310" name="Google Shape;310;p10"/>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10"/>
            <p:cNvGrpSpPr/>
            <p:nvPr/>
          </p:nvGrpSpPr>
          <p:grpSpPr>
            <a:xfrm>
              <a:off x="0" y="0"/>
              <a:ext cx="11800225" cy="2243575"/>
              <a:chOff x="0" y="0"/>
              <a:chExt cx="47401677" cy="9012472"/>
            </a:xfrm>
          </p:grpSpPr>
          <p:sp>
            <p:nvSpPr>
              <p:cNvPr id="312" name="Google Shape;312;p10"/>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313" name="Google Shape;313;p10"/>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314" name="Google Shape;314;p10"/>
          <p:cNvPicPr preferRelativeResize="0"/>
          <p:nvPr/>
        </p:nvPicPr>
        <p:blipFill rotWithShape="1">
          <a:blip r:embed="rId4">
            <a:alphaModFix/>
          </a:blip>
          <a:srcRect b="0" l="0" r="0" t="0"/>
          <a:stretch/>
        </p:blipFill>
        <p:spPr>
          <a:xfrm>
            <a:off x="13745331" y="1554420"/>
            <a:ext cx="3778374" cy="8149433"/>
          </a:xfrm>
          <a:prstGeom prst="rect">
            <a:avLst/>
          </a:prstGeom>
          <a:noFill/>
          <a:ln>
            <a:noFill/>
          </a:ln>
        </p:spPr>
      </p:pic>
      <p:sp>
        <p:nvSpPr>
          <p:cNvPr id="315" name="Google Shape;315;p10"/>
          <p:cNvSpPr txBox="1"/>
          <p:nvPr/>
        </p:nvSpPr>
        <p:spPr>
          <a:xfrm>
            <a:off x="1362528" y="973412"/>
            <a:ext cx="8445932" cy="580992"/>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Revised POV: Oscar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1"/>
          <p:cNvSpPr/>
          <p:nvPr/>
        </p:nvSpPr>
        <p:spPr>
          <a:xfrm>
            <a:off x="263321" y="1259145"/>
            <a:ext cx="359711136" cy="115585589"/>
          </a:xfrm>
          <a:custGeom>
            <a:rect b="b" l="l" r="r" t="t"/>
            <a:pathLst>
              <a:path extrusionOk="0" h="27101602" w="47650685">
                <a:moveTo>
                  <a:pt x="2450370" y="692191"/>
                </a:moveTo>
                <a:cubicBezTo>
                  <a:pt x="2450370" y="1074382"/>
                  <a:pt x="1901668" y="1384381"/>
                  <a:pt x="1225185" y="1384381"/>
                </a:cubicBezTo>
                <a:cubicBezTo>
                  <a:pt x="548703" y="1384381"/>
                  <a:pt x="0" y="1074382"/>
                  <a:pt x="0" y="692191"/>
                </a:cubicBezTo>
                <a:cubicBezTo>
                  <a:pt x="0" y="310000"/>
                  <a:pt x="548703" y="0"/>
                  <a:pt x="1225185" y="0"/>
                </a:cubicBezTo>
                <a:cubicBezTo>
                  <a:pt x="1901668" y="0"/>
                  <a:pt x="2450370" y="310000"/>
                  <a:pt x="2450370" y="692191"/>
                </a:cubicBezTo>
                <a:close/>
                <a:moveTo>
                  <a:pt x="16291956" y="0"/>
                </a:moveTo>
                <a:cubicBezTo>
                  <a:pt x="15615473" y="0"/>
                  <a:pt x="15066770" y="310000"/>
                  <a:pt x="15066770" y="692191"/>
                </a:cubicBezTo>
                <a:cubicBezTo>
                  <a:pt x="15066770" y="1074382"/>
                  <a:pt x="15615473" y="1384381"/>
                  <a:pt x="16291956" y="1384381"/>
                </a:cubicBezTo>
                <a:cubicBezTo>
                  <a:pt x="16968439" y="1384381"/>
                  <a:pt x="17517142" y="1074382"/>
                  <a:pt x="17517142" y="692191"/>
                </a:cubicBezTo>
                <a:cubicBezTo>
                  <a:pt x="17517142" y="310000"/>
                  <a:pt x="16968440" y="0"/>
                  <a:pt x="16291956" y="0"/>
                </a:cubicBezTo>
                <a:close/>
                <a:moveTo>
                  <a:pt x="31358728" y="0"/>
                </a:moveTo>
                <a:cubicBezTo>
                  <a:pt x="30682248" y="0"/>
                  <a:pt x="30133544" y="310000"/>
                  <a:pt x="30133544" y="692191"/>
                </a:cubicBezTo>
                <a:cubicBezTo>
                  <a:pt x="30133544" y="1074382"/>
                  <a:pt x="30682248" y="1384381"/>
                  <a:pt x="31358728" y="1384381"/>
                </a:cubicBezTo>
                <a:cubicBezTo>
                  <a:pt x="32035210" y="1384381"/>
                  <a:pt x="32583915" y="1074382"/>
                  <a:pt x="32583915" y="692191"/>
                </a:cubicBezTo>
                <a:cubicBezTo>
                  <a:pt x="32583912" y="310000"/>
                  <a:pt x="32035210" y="0"/>
                  <a:pt x="31358728" y="0"/>
                </a:cubicBezTo>
                <a:close/>
                <a:moveTo>
                  <a:pt x="46425498" y="1384381"/>
                </a:moveTo>
                <a:cubicBezTo>
                  <a:pt x="47101981" y="1384381"/>
                  <a:pt x="47650685" y="1074382"/>
                  <a:pt x="47650685" y="692191"/>
                </a:cubicBezTo>
                <a:cubicBezTo>
                  <a:pt x="47650685" y="310000"/>
                  <a:pt x="47101981" y="0"/>
                  <a:pt x="46425498" y="0"/>
                </a:cubicBezTo>
                <a:cubicBezTo>
                  <a:pt x="45749015" y="0"/>
                  <a:pt x="45200314" y="310000"/>
                  <a:pt x="45200314" y="692191"/>
                </a:cubicBezTo>
                <a:cubicBezTo>
                  <a:pt x="45200314" y="1074382"/>
                  <a:pt x="45749018" y="1384381"/>
                  <a:pt x="46425498" y="1384381"/>
                </a:cubicBezTo>
                <a:close/>
                <a:moveTo>
                  <a:pt x="1225185" y="8571698"/>
                </a:moveTo>
                <a:cubicBezTo>
                  <a:pt x="548703" y="8571698"/>
                  <a:pt x="0" y="8881698"/>
                  <a:pt x="0" y="9263890"/>
                </a:cubicBezTo>
                <a:cubicBezTo>
                  <a:pt x="0" y="9646081"/>
                  <a:pt x="548703" y="9956080"/>
                  <a:pt x="1225185" y="9956080"/>
                </a:cubicBezTo>
                <a:cubicBezTo>
                  <a:pt x="1901668" y="9956080"/>
                  <a:pt x="2450370" y="9646081"/>
                  <a:pt x="2450370" y="9263890"/>
                </a:cubicBezTo>
                <a:cubicBezTo>
                  <a:pt x="2450370" y="8881699"/>
                  <a:pt x="1901668" y="8571698"/>
                  <a:pt x="1225185" y="8571698"/>
                </a:cubicBezTo>
                <a:close/>
                <a:moveTo>
                  <a:pt x="16291956" y="8571698"/>
                </a:moveTo>
                <a:cubicBezTo>
                  <a:pt x="15615473" y="8571698"/>
                  <a:pt x="15066770" y="8881698"/>
                  <a:pt x="15066770" y="9263890"/>
                </a:cubicBezTo>
                <a:cubicBezTo>
                  <a:pt x="15066770" y="9646081"/>
                  <a:pt x="15615473" y="9956080"/>
                  <a:pt x="16291956" y="9956080"/>
                </a:cubicBezTo>
                <a:cubicBezTo>
                  <a:pt x="16968439" y="9956080"/>
                  <a:pt x="17517142" y="9646081"/>
                  <a:pt x="17517142" y="9263890"/>
                </a:cubicBezTo>
                <a:cubicBezTo>
                  <a:pt x="17517142" y="8881699"/>
                  <a:pt x="16968440" y="8571698"/>
                  <a:pt x="16291956" y="8571698"/>
                </a:cubicBezTo>
                <a:close/>
                <a:moveTo>
                  <a:pt x="31358728" y="8571698"/>
                </a:moveTo>
                <a:cubicBezTo>
                  <a:pt x="30682248" y="8571698"/>
                  <a:pt x="30133544" y="8881698"/>
                  <a:pt x="30133544" y="9263890"/>
                </a:cubicBezTo>
                <a:cubicBezTo>
                  <a:pt x="30133544" y="9646081"/>
                  <a:pt x="30682248" y="9956080"/>
                  <a:pt x="31358728" y="9956080"/>
                </a:cubicBezTo>
                <a:cubicBezTo>
                  <a:pt x="32035210" y="9956080"/>
                  <a:pt x="32583915" y="9646081"/>
                  <a:pt x="32583915" y="9263890"/>
                </a:cubicBezTo>
                <a:cubicBezTo>
                  <a:pt x="32583912" y="8881699"/>
                  <a:pt x="32035210" y="8571698"/>
                  <a:pt x="31358728" y="8571698"/>
                </a:cubicBezTo>
                <a:close/>
                <a:moveTo>
                  <a:pt x="46425498" y="8571698"/>
                </a:moveTo>
                <a:cubicBezTo>
                  <a:pt x="45749015" y="8571698"/>
                  <a:pt x="45200314" y="8881698"/>
                  <a:pt x="45200314" y="9263890"/>
                </a:cubicBezTo>
                <a:cubicBezTo>
                  <a:pt x="45200314" y="9646081"/>
                  <a:pt x="45749015" y="9956080"/>
                  <a:pt x="46425498" y="9956080"/>
                </a:cubicBezTo>
                <a:cubicBezTo>
                  <a:pt x="47101981" y="9956080"/>
                  <a:pt x="47650685" y="9646081"/>
                  <a:pt x="47650685" y="9263890"/>
                </a:cubicBezTo>
                <a:cubicBezTo>
                  <a:pt x="47650685" y="8881699"/>
                  <a:pt x="47101984" y="8571698"/>
                  <a:pt x="46425498" y="8571698"/>
                </a:cubicBezTo>
                <a:close/>
                <a:moveTo>
                  <a:pt x="1225185" y="17145521"/>
                </a:moveTo>
                <a:cubicBezTo>
                  <a:pt x="548703" y="17145521"/>
                  <a:pt x="0" y="17455521"/>
                  <a:pt x="0" y="17837711"/>
                </a:cubicBezTo>
                <a:cubicBezTo>
                  <a:pt x="0" y="18219903"/>
                  <a:pt x="548703" y="18529903"/>
                  <a:pt x="1225185" y="18529903"/>
                </a:cubicBezTo>
                <a:cubicBezTo>
                  <a:pt x="1901668" y="18529903"/>
                  <a:pt x="2450370" y="18219903"/>
                  <a:pt x="2450370" y="17837711"/>
                </a:cubicBezTo>
                <a:cubicBezTo>
                  <a:pt x="2450370" y="17455521"/>
                  <a:pt x="1901668" y="17145521"/>
                  <a:pt x="1225185" y="17145521"/>
                </a:cubicBezTo>
                <a:close/>
                <a:moveTo>
                  <a:pt x="16291956" y="17145521"/>
                </a:moveTo>
                <a:cubicBezTo>
                  <a:pt x="15615473" y="17145521"/>
                  <a:pt x="15066770" y="17455521"/>
                  <a:pt x="15066770" y="17837711"/>
                </a:cubicBezTo>
                <a:cubicBezTo>
                  <a:pt x="15066770" y="18219903"/>
                  <a:pt x="15615473" y="18529903"/>
                  <a:pt x="16291956" y="18529903"/>
                </a:cubicBezTo>
                <a:cubicBezTo>
                  <a:pt x="16968439" y="18529903"/>
                  <a:pt x="17517142" y="18219903"/>
                  <a:pt x="17517142" y="17837711"/>
                </a:cubicBezTo>
                <a:cubicBezTo>
                  <a:pt x="17517142" y="17455521"/>
                  <a:pt x="16968440" y="17145521"/>
                  <a:pt x="16291956" y="17145521"/>
                </a:cubicBezTo>
                <a:close/>
                <a:moveTo>
                  <a:pt x="31358728" y="17145521"/>
                </a:moveTo>
                <a:cubicBezTo>
                  <a:pt x="30682248" y="17145521"/>
                  <a:pt x="30133544" y="17455521"/>
                  <a:pt x="30133544" y="17837711"/>
                </a:cubicBezTo>
                <a:cubicBezTo>
                  <a:pt x="30133544" y="18219903"/>
                  <a:pt x="30682248" y="18529903"/>
                  <a:pt x="31358728" y="18529903"/>
                </a:cubicBezTo>
                <a:cubicBezTo>
                  <a:pt x="32035210" y="18529903"/>
                  <a:pt x="32583915" y="18219903"/>
                  <a:pt x="32583915" y="17837711"/>
                </a:cubicBezTo>
                <a:cubicBezTo>
                  <a:pt x="32583912" y="17455521"/>
                  <a:pt x="32035210" y="17145521"/>
                  <a:pt x="31358728" y="17145521"/>
                </a:cubicBezTo>
                <a:close/>
                <a:moveTo>
                  <a:pt x="46425498" y="17145521"/>
                </a:moveTo>
                <a:cubicBezTo>
                  <a:pt x="45749015" y="17145521"/>
                  <a:pt x="45200314" y="17455521"/>
                  <a:pt x="45200314" y="17837711"/>
                </a:cubicBezTo>
                <a:cubicBezTo>
                  <a:pt x="45200314" y="18219903"/>
                  <a:pt x="45749015" y="18529903"/>
                  <a:pt x="46425498" y="18529903"/>
                </a:cubicBezTo>
                <a:cubicBezTo>
                  <a:pt x="47101981" y="18529903"/>
                  <a:pt x="47650685" y="18219903"/>
                  <a:pt x="47650685" y="17837711"/>
                </a:cubicBezTo>
                <a:cubicBezTo>
                  <a:pt x="47650685" y="17455521"/>
                  <a:pt x="47101984" y="17145521"/>
                  <a:pt x="46425498" y="17145521"/>
                </a:cubicBezTo>
                <a:close/>
                <a:moveTo>
                  <a:pt x="1225185" y="25717221"/>
                </a:moveTo>
                <a:cubicBezTo>
                  <a:pt x="548703" y="25717221"/>
                  <a:pt x="0" y="26027221"/>
                  <a:pt x="0" y="26409411"/>
                </a:cubicBezTo>
                <a:cubicBezTo>
                  <a:pt x="0" y="26791602"/>
                  <a:pt x="548703" y="27101602"/>
                  <a:pt x="1225185" y="27101602"/>
                </a:cubicBezTo>
                <a:cubicBezTo>
                  <a:pt x="1901668" y="27101602"/>
                  <a:pt x="2450370" y="26791602"/>
                  <a:pt x="2450370" y="26409411"/>
                </a:cubicBezTo>
                <a:cubicBezTo>
                  <a:pt x="2450370" y="26027221"/>
                  <a:pt x="1901668" y="25717221"/>
                  <a:pt x="1225185" y="25717221"/>
                </a:cubicBezTo>
                <a:close/>
                <a:moveTo>
                  <a:pt x="16291956" y="25717221"/>
                </a:moveTo>
                <a:cubicBezTo>
                  <a:pt x="15615473" y="25717221"/>
                  <a:pt x="15066770" y="26027221"/>
                  <a:pt x="15066770" y="26409411"/>
                </a:cubicBezTo>
                <a:cubicBezTo>
                  <a:pt x="15066770" y="26791602"/>
                  <a:pt x="15615473" y="27101602"/>
                  <a:pt x="16291956" y="27101602"/>
                </a:cubicBezTo>
                <a:cubicBezTo>
                  <a:pt x="16968439" y="27101602"/>
                  <a:pt x="17517142" y="26791602"/>
                  <a:pt x="17517142" y="26409411"/>
                </a:cubicBezTo>
                <a:cubicBezTo>
                  <a:pt x="17517142" y="26027221"/>
                  <a:pt x="16968440" y="25717221"/>
                  <a:pt x="16291956" y="25717221"/>
                </a:cubicBezTo>
                <a:close/>
                <a:moveTo>
                  <a:pt x="31358728" y="25717221"/>
                </a:moveTo>
                <a:cubicBezTo>
                  <a:pt x="30682248" y="25717221"/>
                  <a:pt x="30133544" y="26027221"/>
                  <a:pt x="30133544" y="26409411"/>
                </a:cubicBezTo>
                <a:cubicBezTo>
                  <a:pt x="30133544" y="26791602"/>
                  <a:pt x="30682248" y="27101602"/>
                  <a:pt x="31358728" y="27101602"/>
                </a:cubicBezTo>
                <a:cubicBezTo>
                  <a:pt x="32035210" y="27101602"/>
                  <a:pt x="32583915" y="26791602"/>
                  <a:pt x="32583915" y="26409411"/>
                </a:cubicBezTo>
                <a:cubicBezTo>
                  <a:pt x="32583912" y="26027221"/>
                  <a:pt x="32035210" y="25717221"/>
                  <a:pt x="31358728" y="25717221"/>
                </a:cubicBezTo>
                <a:close/>
                <a:moveTo>
                  <a:pt x="46425498" y="25717221"/>
                </a:moveTo>
                <a:cubicBezTo>
                  <a:pt x="45749015" y="25717221"/>
                  <a:pt x="45200314" y="26027221"/>
                  <a:pt x="45200314" y="26409411"/>
                </a:cubicBezTo>
                <a:cubicBezTo>
                  <a:pt x="45200314" y="26791602"/>
                  <a:pt x="45749015" y="27101602"/>
                  <a:pt x="46425498" y="27101602"/>
                </a:cubicBezTo>
                <a:cubicBezTo>
                  <a:pt x="47101981" y="27101602"/>
                  <a:pt x="47650685" y="26791602"/>
                  <a:pt x="47650685" y="26409411"/>
                </a:cubicBezTo>
                <a:cubicBezTo>
                  <a:pt x="47650685" y="26027221"/>
                  <a:pt x="47101984" y="25717221"/>
                  <a:pt x="46425498" y="2571722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11"/>
          <p:cNvGrpSpPr/>
          <p:nvPr/>
        </p:nvGrpSpPr>
        <p:grpSpPr>
          <a:xfrm>
            <a:off x="1028700" y="2430293"/>
            <a:ext cx="11413257" cy="6828007"/>
            <a:chOff x="0" y="0"/>
            <a:chExt cx="42170369" cy="25228519"/>
          </a:xfrm>
        </p:grpSpPr>
        <p:sp>
          <p:nvSpPr>
            <p:cNvPr id="327" name="Google Shape;327;p11"/>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328" name="Google Shape;328;p11"/>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329" name="Google Shape;329;p11"/>
          <p:cNvSpPr txBox="1"/>
          <p:nvPr/>
        </p:nvSpPr>
        <p:spPr>
          <a:xfrm>
            <a:off x="1283344" y="2888448"/>
            <a:ext cx="10903968" cy="6000750"/>
          </a:xfrm>
          <a:prstGeom prst="rect">
            <a:avLst/>
          </a:prstGeom>
          <a:noFill/>
          <a:ln>
            <a:noFill/>
          </a:ln>
        </p:spPr>
        <p:txBody>
          <a:bodyPr anchorCtr="0" anchor="t" bIns="0" lIns="0" spcFirstLastPara="1" rIns="0" wrap="square" tIns="0">
            <a:spAutoFit/>
          </a:bodyPr>
          <a:lstStyle/>
          <a:p>
            <a:pPr indent="0" lvl="0" marL="0" marR="0" rtl="0" algn="l">
              <a:lnSpc>
                <a:spcPct val="119992"/>
              </a:lnSpc>
              <a:spcBef>
                <a:spcPts val="0"/>
              </a:spcBef>
              <a:spcAft>
                <a:spcPts val="0"/>
              </a:spcAft>
              <a:buNone/>
            </a:pPr>
            <a:r>
              <a:rPr b="1" i="0" lang="en-US" sz="2631" u="none" cap="none" strike="noStrike">
                <a:solidFill>
                  <a:srgbClr val="000000"/>
                </a:solidFill>
                <a:latin typeface="Space Mono"/>
                <a:ea typeface="Space Mono"/>
                <a:cs typeface="Space Mono"/>
                <a:sym typeface="Space Mono"/>
              </a:rPr>
              <a:t>We met...</a:t>
            </a:r>
            <a:r>
              <a:rPr b="0" i="0" lang="en-US" sz="2631" u="none" cap="none" strike="noStrike">
                <a:solidFill>
                  <a:srgbClr val="000000"/>
                </a:solidFill>
                <a:latin typeface="Space Mono"/>
                <a:ea typeface="Space Mono"/>
                <a:cs typeface="Space Mono"/>
                <a:sym typeface="Space Mono"/>
              </a:rPr>
              <a:t>Khalil, a 19 year old workout beginner who is an undergrad student at Howard University.</a:t>
            </a:r>
            <a:endParaRPr/>
          </a:p>
          <a:p>
            <a:pPr indent="0" lvl="0" marL="0" marR="0" rtl="0" algn="l">
              <a:lnSpc>
                <a:spcPct val="119992"/>
              </a:lnSpc>
              <a:spcBef>
                <a:spcPts val="0"/>
              </a:spcBef>
              <a:spcAft>
                <a:spcPts val="0"/>
              </a:spcAft>
              <a:buNone/>
            </a:pPr>
            <a:r>
              <a:t/>
            </a:r>
            <a:endParaRPr b="0" i="0" sz="2631" u="none" cap="none" strike="noStrike">
              <a:solidFill>
                <a:srgbClr val="000000"/>
              </a:solidFill>
              <a:latin typeface="Space Mono"/>
              <a:ea typeface="Space Mono"/>
              <a:cs typeface="Space Mono"/>
              <a:sym typeface="Space Mono"/>
            </a:endParaRPr>
          </a:p>
          <a:p>
            <a:pPr indent="0" lvl="0" marL="0" marR="0" rtl="0" algn="l">
              <a:lnSpc>
                <a:spcPct val="119992"/>
              </a:lnSpc>
              <a:spcBef>
                <a:spcPts val="0"/>
              </a:spcBef>
              <a:spcAft>
                <a:spcPts val="0"/>
              </a:spcAft>
              <a:buNone/>
            </a:pPr>
            <a:r>
              <a:rPr b="1" i="0" lang="en-US" sz="2631" u="none" cap="none" strike="noStrike">
                <a:solidFill>
                  <a:srgbClr val="000000"/>
                </a:solidFill>
                <a:latin typeface="Arimo"/>
                <a:ea typeface="Arimo"/>
                <a:cs typeface="Arimo"/>
                <a:sym typeface="Arimo"/>
              </a:rPr>
              <a:t>We were surprised to notice...</a:t>
            </a:r>
            <a:r>
              <a:rPr b="0" i="0" lang="en-US" sz="2631" u="none" cap="none" strike="noStrike">
                <a:solidFill>
                  <a:srgbClr val="000000"/>
                </a:solidFill>
                <a:latin typeface="Arimo"/>
                <a:ea typeface="Arimo"/>
                <a:cs typeface="Arimo"/>
                <a:sym typeface="Arimo"/>
              </a:rPr>
              <a:t>how he felt like quitting sometimes because he wasn't </a:t>
            </a:r>
            <a:r>
              <a:rPr b="0" i="0" lang="en-US" sz="2631" u="none" cap="none" strike="noStrike">
                <a:solidFill>
                  <a:srgbClr val="000000"/>
                </a:solidFill>
                <a:latin typeface="Arimo"/>
                <a:ea typeface="Arimo"/>
                <a:cs typeface="Arimo"/>
                <a:sym typeface="Arimo"/>
                <a:extLst>
                  <a:ext uri="http://customooxmlschemas.google.com/">
                    <go:slidesCustomData xmlns:go="http://customooxmlschemas.google.com/" textRoundtripDataId="6"/>
                  </a:ext>
                </a:extLst>
              </a:rPr>
              <a:t>getting the instant gratification he got from video games</a:t>
            </a:r>
            <a:endParaRPr/>
          </a:p>
          <a:p>
            <a:pPr indent="0" lvl="0" marL="0" marR="0" rtl="0" algn="l">
              <a:lnSpc>
                <a:spcPct val="119992"/>
              </a:lnSpc>
              <a:spcBef>
                <a:spcPts val="0"/>
              </a:spcBef>
              <a:spcAft>
                <a:spcPts val="0"/>
              </a:spcAft>
              <a:buNone/>
            </a:pPr>
            <a:r>
              <a:t/>
            </a:r>
            <a:endParaRPr b="0" i="0" sz="2631" u="none" cap="none" strike="noStrike">
              <a:solidFill>
                <a:srgbClr val="000000"/>
              </a:solidFill>
              <a:latin typeface="Arimo"/>
              <a:ea typeface="Arimo"/>
              <a:cs typeface="Arimo"/>
              <a:sym typeface="Arimo"/>
            </a:endParaRPr>
          </a:p>
          <a:p>
            <a:pPr indent="0" lvl="0" marL="0" marR="0" rtl="0" algn="l">
              <a:lnSpc>
                <a:spcPct val="119992"/>
              </a:lnSpc>
              <a:spcBef>
                <a:spcPts val="0"/>
              </a:spcBef>
              <a:spcAft>
                <a:spcPts val="0"/>
              </a:spcAft>
              <a:buNone/>
            </a:pPr>
            <a:r>
              <a:rPr b="1" i="0" lang="en-US" sz="2631" u="none" cap="none" strike="noStrike">
                <a:solidFill>
                  <a:srgbClr val="000000"/>
                </a:solidFill>
                <a:latin typeface="Arimo"/>
                <a:ea typeface="Arimo"/>
                <a:cs typeface="Arimo"/>
                <a:sym typeface="Arimo"/>
              </a:rPr>
              <a:t>We wonder if this means...</a:t>
            </a:r>
            <a:r>
              <a:rPr b="0" i="0" lang="en-US" sz="2631" u="none" cap="none" strike="noStrike">
                <a:solidFill>
                  <a:srgbClr val="000000"/>
                </a:solidFill>
                <a:latin typeface="Arimo"/>
                <a:ea typeface="Arimo"/>
                <a:cs typeface="Arimo"/>
                <a:sym typeface="Arimo"/>
              </a:rPr>
              <a:t>he would feel more motivated to keep exercising if there were other noticeable changes he could see other than changes in his body</a:t>
            </a:r>
            <a:endParaRPr/>
          </a:p>
          <a:p>
            <a:pPr indent="0" lvl="0" marL="0" marR="0" rtl="0" algn="l">
              <a:lnSpc>
                <a:spcPct val="119992"/>
              </a:lnSpc>
              <a:spcBef>
                <a:spcPts val="0"/>
              </a:spcBef>
              <a:spcAft>
                <a:spcPts val="0"/>
              </a:spcAft>
              <a:buNone/>
            </a:pPr>
            <a:r>
              <a:t/>
            </a:r>
            <a:endParaRPr b="0" i="0" sz="2631" u="none" cap="none" strike="noStrike">
              <a:solidFill>
                <a:srgbClr val="000000"/>
              </a:solidFill>
              <a:latin typeface="Arimo"/>
              <a:ea typeface="Arimo"/>
              <a:cs typeface="Arimo"/>
              <a:sym typeface="Arimo"/>
            </a:endParaRPr>
          </a:p>
          <a:p>
            <a:pPr indent="0" lvl="0" marL="0" marR="0" rtl="0" algn="l">
              <a:lnSpc>
                <a:spcPct val="119992"/>
              </a:lnSpc>
              <a:spcBef>
                <a:spcPts val="0"/>
              </a:spcBef>
              <a:spcAft>
                <a:spcPts val="0"/>
              </a:spcAft>
              <a:buNone/>
            </a:pPr>
            <a:r>
              <a:rPr b="1" i="0" lang="en-US" sz="2631" u="none" cap="none" strike="noStrike">
                <a:solidFill>
                  <a:srgbClr val="000000"/>
                </a:solidFill>
                <a:latin typeface="Arimo"/>
                <a:ea typeface="Arimo"/>
                <a:cs typeface="Arimo"/>
                <a:sym typeface="Arimo"/>
              </a:rPr>
              <a:t>It would be game-changing to...</a:t>
            </a:r>
            <a:r>
              <a:rPr b="0" i="0" lang="en-US" sz="2631" u="none" cap="none" strike="noStrike">
                <a:solidFill>
                  <a:srgbClr val="000000"/>
                </a:solidFill>
                <a:latin typeface="Arimo"/>
                <a:ea typeface="Arimo"/>
                <a:cs typeface="Arimo"/>
                <a:sym typeface="Arimo"/>
              </a:rPr>
              <a:t>help him see changes more quickly </a:t>
            </a:r>
            <a:r>
              <a:rPr b="0" i="0" lang="en-US" sz="2631" u="none" cap="none" strike="noStrike">
                <a:solidFill>
                  <a:srgbClr val="000000"/>
                </a:solidFill>
                <a:latin typeface="Arimo"/>
                <a:ea typeface="Arimo"/>
                <a:cs typeface="Arimo"/>
                <a:sym typeface="Arimo"/>
                <a:extLst>
                  <a:ext uri="http://customooxmlschemas.google.com/">
                    <go:slidesCustomData xmlns:go="http://customooxmlschemas.google.com/" textRoundtripDataId="7"/>
                  </a:ext>
                </a:extLst>
              </a:rPr>
              <a:t>by making him aware of the skills that he obtained during his workout </a:t>
            </a:r>
            <a:r>
              <a:rPr b="0" i="0" lang="en-US" sz="2631" u="none" cap="none" strike="noStrike">
                <a:solidFill>
                  <a:srgbClr val="000000"/>
                </a:solidFill>
                <a:latin typeface="Arimo"/>
                <a:ea typeface="Arimo"/>
                <a:cs typeface="Arimo"/>
                <a:sym typeface="Arimo"/>
              </a:rPr>
              <a:t>session.</a:t>
            </a:r>
            <a:endParaRPr/>
          </a:p>
        </p:txBody>
      </p:sp>
      <p:grpSp>
        <p:nvGrpSpPr>
          <p:cNvPr id="330" name="Google Shape;330;p11"/>
          <p:cNvGrpSpPr/>
          <p:nvPr/>
        </p:nvGrpSpPr>
        <p:grpSpPr>
          <a:xfrm>
            <a:off x="1028700" y="346720"/>
            <a:ext cx="8983363" cy="1824850"/>
            <a:chOff x="0" y="0"/>
            <a:chExt cx="11977817" cy="2433133"/>
          </a:xfrm>
        </p:grpSpPr>
        <p:sp>
          <p:nvSpPr>
            <p:cNvPr id="331" name="Google Shape;331;p11"/>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11"/>
            <p:cNvGrpSpPr/>
            <p:nvPr/>
          </p:nvGrpSpPr>
          <p:grpSpPr>
            <a:xfrm>
              <a:off x="0" y="0"/>
              <a:ext cx="11800225" cy="2243575"/>
              <a:chOff x="0" y="0"/>
              <a:chExt cx="47401677" cy="9012472"/>
            </a:xfrm>
          </p:grpSpPr>
          <p:sp>
            <p:nvSpPr>
              <p:cNvPr id="333" name="Google Shape;333;p11"/>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334" name="Google Shape;334;p11"/>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335" name="Google Shape;335;p11"/>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Revised POV: Khalil</a:t>
            </a:r>
            <a:endParaRPr/>
          </a:p>
        </p:txBody>
      </p:sp>
      <p:pic>
        <p:nvPicPr>
          <p:cNvPr id="336" name="Google Shape;336;p11"/>
          <p:cNvPicPr preferRelativeResize="0"/>
          <p:nvPr/>
        </p:nvPicPr>
        <p:blipFill rotWithShape="1">
          <a:blip r:embed="rId4">
            <a:alphaModFix/>
          </a:blip>
          <a:srcRect b="0" l="0" r="0" t="0"/>
          <a:stretch/>
        </p:blipFill>
        <p:spPr>
          <a:xfrm>
            <a:off x="14076136" y="2645828"/>
            <a:ext cx="2848371" cy="61921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2"/>
          <p:cNvSpPr/>
          <p:nvPr/>
        </p:nvSpPr>
        <p:spPr>
          <a:xfrm>
            <a:off x="263321" y="1028700"/>
            <a:ext cx="319035876" cy="122710389"/>
          </a:xfrm>
          <a:custGeom>
            <a:rect b="b" l="l" r="r" t="t"/>
            <a:pathLst>
              <a:path extrusionOk="0" h="27924395" w="44875776">
                <a:moveTo>
                  <a:pt x="2307674" y="713205"/>
                </a:moveTo>
                <a:cubicBezTo>
                  <a:pt x="2307674" y="1107000"/>
                  <a:pt x="1790925" y="1426411"/>
                  <a:pt x="1153837" y="1426411"/>
                </a:cubicBezTo>
                <a:cubicBezTo>
                  <a:pt x="516749" y="1426411"/>
                  <a:pt x="0" y="1107000"/>
                  <a:pt x="0" y="713205"/>
                </a:cubicBezTo>
                <a:cubicBezTo>
                  <a:pt x="0" y="319411"/>
                  <a:pt x="516749" y="0"/>
                  <a:pt x="1153837" y="0"/>
                </a:cubicBezTo>
                <a:cubicBezTo>
                  <a:pt x="1790925" y="0"/>
                  <a:pt x="2307674" y="319411"/>
                  <a:pt x="2307674" y="713205"/>
                </a:cubicBezTo>
                <a:close/>
                <a:moveTo>
                  <a:pt x="15343203" y="0"/>
                </a:moveTo>
                <a:cubicBezTo>
                  <a:pt x="14706116" y="0"/>
                  <a:pt x="14189366" y="319411"/>
                  <a:pt x="14189366" y="713205"/>
                </a:cubicBezTo>
                <a:cubicBezTo>
                  <a:pt x="14189366" y="1107000"/>
                  <a:pt x="14706116" y="1426411"/>
                  <a:pt x="15343203" y="1426411"/>
                </a:cubicBezTo>
                <a:cubicBezTo>
                  <a:pt x="15980291" y="1426411"/>
                  <a:pt x="16497041" y="1107000"/>
                  <a:pt x="16497041" y="713205"/>
                </a:cubicBezTo>
                <a:cubicBezTo>
                  <a:pt x="16497041" y="319411"/>
                  <a:pt x="15980293" y="0"/>
                  <a:pt x="15343203" y="0"/>
                </a:cubicBezTo>
                <a:close/>
                <a:moveTo>
                  <a:pt x="29532573" y="0"/>
                </a:moveTo>
                <a:cubicBezTo>
                  <a:pt x="28895483" y="0"/>
                  <a:pt x="28378736" y="319411"/>
                  <a:pt x="28378736" y="713205"/>
                </a:cubicBezTo>
                <a:cubicBezTo>
                  <a:pt x="28378736" y="1107000"/>
                  <a:pt x="28895483" y="1426411"/>
                  <a:pt x="29532573" y="1426411"/>
                </a:cubicBezTo>
                <a:cubicBezTo>
                  <a:pt x="30169659" y="1426411"/>
                  <a:pt x="30686409" y="1107000"/>
                  <a:pt x="30686409" y="713205"/>
                </a:cubicBezTo>
                <a:cubicBezTo>
                  <a:pt x="30686406" y="319411"/>
                  <a:pt x="30169659" y="0"/>
                  <a:pt x="29532573" y="0"/>
                </a:cubicBezTo>
                <a:close/>
                <a:moveTo>
                  <a:pt x="43721939" y="1426411"/>
                </a:moveTo>
                <a:cubicBezTo>
                  <a:pt x="44359026" y="1426411"/>
                  <a:pt x="44875776" y="1107000"/>
                  <a:pt x="44875776" y="713205"/>
                </a:cubicBezTo>
                <a:cubicBezTo>
                  <a:pt x="44875776" y="319411"/>
                  <a:pt x="44359026" y="0"/>
                  <a:pt x="43721939" y="0"/>
                </a:cubicBezTo>
                <a:cubicBezTo>
                  <a:pt x="43084849" y="0"/>
                  <a:pt x="42568099" y="319411"/>
                  <a:pt x="42568099" y="713205"/>
                </a:cubicBezTo>
                <a:cubicBezTo>
                  <a:pt x="42568099" y="1107000"/>
                  <a:pt x="43084852" y="1426411"/>
                  <a:pt x="43721939" y="1426411"/>
                </a:cubicBezTo>
                <a:close/>
                <a:moveTo>
                  <a:pt x="1153837" y="8831931"/>
                </a:moveTo>
                <a:cubicBezTo>
                  <a:pt x="516749" y="8831931"/>
                  <a:pt x="0" y="9151343"/>
                  <a:pt x="0" y="9545137"/>
                </a:cubicBezTo>
                <a:cubicBezTo>
                  <a:pt x="0" y="9938931"/>
                  <a:pt x="516749" y="10258342"/>
                  <a:pt x="1153837" y="10258342"/>
                </a:cubicBezTo>
                <a:cubicBezTo>
                  <a:pt x="1790925" y="10258342"/>
                  <a:pt x="2307674" y="9938931"/>
                  <a:pt x="2307674" y="9545137"/>
                </a:cubicBezTo>
                <a:cubicBezTo>
                  <a:pt x="2307674" y="9151344"/>
                  <a:pt x="1790925" y="8831931"/>
                  <a:pt x="1153837" y="8831931"/>
                </a:cubicBezTo>
                <a:close/>
                <a:moveTo>
                  <a:pt x="15343203" y="8831931"/>
                </a:moveTo>
                <a:cubicBezTo>
                  <a:pt x="14706116" y="8831931"/>
                  <a:pt x="14189366" y="9151343"/>
                  <a:pt x="14189366" y="9545137"/>
                </a:cubicBezTo>
                <a:cubicBezTo>
                  <a:pt x="14189366" y="9938931"/>
                  <a:pt x="14706116" y="10258342"/>
                  <a:pt x="15343203" y="10258342"/>
                </a:cubicBezTo>
                <a:cubicBezTo>
                  <a:pt x="15980291" y="10258342"/>
                  <a:pt x="16497041" y="9938931"/>
                  <a:pt x="16497041" y="9545137"/>
                </a:cubicBezTo>
                <a:cubicBezTo>
                  <a:pt x="16497041" y="9151344"/>
                  <a:pt x="15980293" y="8831931"/>
                  <a:pt x="15343203" y="8831931"/>
                </a:cubicBezTo>
                <a:close/>
                <a:moveTo>
                  <a:pt x="29532573" y="8831931"/>
                </a:moveTo>
                <a:cubicBezTo>
                  <a:pt x="28895483" y="8831931"/>
                  <a:pt x="28378736" y="9151343"/>
                  <a:pt x="28378736" y="9545137"/>
                </a:cubicBezTo>
                <a:cubicBezTo>
                  <a:pt x="28378736" y="9938931"/>
                  <a:pt x="28895483" y="10258342"/>
                  <a:pt x="29532573" y="10258342"/>
                </a:cubicBezTo>
                <a:cubicBezTo>
                  <a:pt x="30169659" y="10258342"/>
                  <a:pt x="30686409" y="9938931"/>
                  <a:pt x="30686409" y="9545137"/>
                </a:cubicBezTo>
                <a:cubicBezTo>
                  <a:pt x="30686406" y="9151344"/>
                  <a:pt x="30169659" y="8831931"/>
                  <a:pt x="29532573" y="8831931"/>
                </a:cubicBezTo>
                <a:close/>
                <a:moveTo>
                  <a:pt x="43721939" y="8831931"/>
                </a:moveTo>
                <a:cubicBezTo>
                  <a:pt x="43084849" y="8831931"/>
                  <a:pt x="42568099" y="9151343"/>
                  <a:pt x="42568099" y="9545137"/>
                </a:cubicBezTo>
                <a:cubicBezTo>
                  <a:pt x="42568099" y="9938931"/>
                  <a:pt x="43084849" y="10258342"/>
                  <a:pt x="43721939" y="10258342"/>
                </a:cubicBezTo>
                <a:cubicBezTo>
                  <a:pt x="44359026" y="10258342"/>
                  <a:pt x="44875776" y="9938931"/>
                  <a:pt x="44875776" y="9545137"/>
                </a:cubicBezTo>
                <a:cubicBezTo>
                  <a:pt x="44875776" y="9151344"/>
                  <a:pt x="44359026" y="8831931"/>
                  <a:pt x="43721939" y="8831931"/>
                </a:cubicBezTo>
                <a:close/>
                <a:moveTo>
                  <a:pt x="1153837" y="17666052"/>
                </a:moveTo>
                <a:cubicBezTo>
                  <a:pt x="516749" y="17666052"/>
                  <a:pt x="0" y="17985463"/>
                  <a:pt x="0" y="18379256"/>
                </a:cubicBezTo>
                <a:cubicBezTo>
                  <a:pt x="0" y="18773051"/>
                  <a:pt x="516749" y="19092463"/>
                  <a:pt x="1153837" y="19092463"/>
                </a:cubicBezTo>
                <a:cubicBezTo>
                  <a:pt x="1790925" y="19092463"/>
                  <a:pt x="2307674" y="18773051"/>
                  <a:pt x="2307674" y="18379256"/>
                </a:cubicBezTo>
                <a:cubicBezTo>
                  <a:pt x="2307674" y="17985462"/>
                  <a:pt x="1790925" y="17666052"/>
                  <a:pt x="1153837" y="17666052"/>
                </a:cubicBezTo>
                <a:close/>
                <a:moveTo>
                  <a:pt x="15343203" y="17666052"/>
                </a:moveTo>
                <a:cubicBezTo>
                  <a:pt x="14706116" y="17666052"/>
                  <a:pt x="14189366" y="17985463"/>
                  <a:pt x="14189366" y="18379256"/>
                </a:cubicBezTo>
                <a:cubicBezTo>
                  <a:pt x="14189366" y="18773051"/>
                  <a:pt x="14706116" y="19092463"/>
                  <a:pt x="15343203" y="19092463"/>
                </a:cubicBezTo>
                <a:cubicBezTo>
                  <a:pt x="15980291" y="19092463"/>
                  <a:pt x="16497041" y="18773051"/>
                  <a:pt x="16497041" y="18379256"/>
                </a:cubicBezTo>
                <a:cubicBezTo>
                  <a:pt x="16497041" y="17985462"/>
                  <a:pt x="15980293" y="17666052"/>
                  <a:pt x="15343203" y="17666052"/>
                </a:cubicBezTo>
                <a:close/>
                <a:moveTo>
                  <a:pt x="29532573" y="17666052"/>
                </a:moveTo>
                <a:cubicBezTo>
                  <a:pt x="28895483" y="17666052"/>
                  <a:pt x="28378736" y="17985463"/>
                  <a:pt x="28378736" y="18379256"/>
                </a:cubicBezTo>
                <a:cubicBezTo>
                  <a:pt x="28378736" y="18773051"/>
                  <a:pt x="28895483" y="19092463"/>
                  <a:pt x="29532573" y="19092463"/>
                </a:cubicBezTo>
                <a:cubicBezTo>
                  <a:pt x="30169659" y="19092463"/>
                  <a:pt x="30686409" y="18773051"/>
                  <a:pt x="30686409" y="18379256"/>
                </a:cubicBezTo>
                <a:cubicBezTo>
                  <a:pt x="30686406" y="17985462"/>
                  <a:pt x="30169659" y="17666052"/>
                  <a:pt x="29532573" y="17666052"/>
                </a:cubicBezTo>
                <a:close/>
                <a:moveTo>
                  <a:pt x="43721939" y="17666052"/>
                </a:moveTo>
                <a:cubicBezTo>
                  <a:pt x="43084849" y="17666052"/>
                  <a:pt x="42568099" y="17985463"/>
                  <a:pt x="42568099" y="18379256"/>
                </a:cubicBezTo>
                <a:cubicBezTo>
                  <a:pt x="42568099" y="18773051"/>
                  <a:pt x="43084849" y="19092463"/>
                  <a:pt x="43721939" y="19092463"/>
                </a:cubicBezTo>
                <a:cubicBezTo>
                  <a:pt x="44359026" y="19092463"/>
                  <a:pt x="44875776" y="18773051"/>
                  <a:pt x="44875776" y="18379256"/>
                </a:cubicBezTo>
                <a:cubicBezTo>
                  <a:pt x="44875776" y="17985462"/>
                  <a:pt x="44359026" y="17666052"/>
                  <a:pt x="43721939" y="17666052"/>
                </a:cubicBezTo>
                <a:close/>
                <a:moveTo>
                  <a:pt x="1153837" y="26497986"/>
                </a:moveTo>
                <a:cubicBezTo>
                  <a:pt x="516749" y="26497986"/>
                  <a:pt x="0" y="26817396"/>
                  <a:pt x="0" y="27211189"/>
                </a:cubicBezTo>
                <a:cubicBezTo>
                  <a:pt x="0" y="27604985"/>
                  <a:pt x="516749" y="27924395"/>
                  <a:pt x="1153837" y="27924395"/>
                </a:cubicBezTo>
                <a:cubicBezTo>
                  <a:pt x="1790925" y="27924395"/>
                  <a:pt x="2307674" y="27604985"/>
                  <a:pt x="2307674" y="27211189"/>
                </a:cubicBezTo>
                <a:cubicBezTo>
                  <a:pt x="2307674" y="26817396"/>
                  <a:pt x="1790925" y="26497986"/>
                  <a:pt x="1153837" y="26497986"/>
                </a:cubicBezTo>
                <a:close/>
                <a:moveTo>
                  <a:pt x="15343203" y="26497986"/>
                </a:moveTo>
                <a:cubicBezTo>
                  <a:pt x="14706116" y="26497986"/>
                  <a:pt x="14189366" y="26817396"/>
                  <a:pt x="14189366" y="27211189"/>
                </a:cubicBezTo>
                <a:cubicBezTo>
                  <a:pt x="14189366" y="27604985"/>
                  <a:pt x="14706116" y="27924395"/>
                  <a:pt x="15343203" y="27924395"/>
                </a:cubicBezTo>
                <a:cubicBezTo>
                  <a:pt x="15980291" y="27924395"/>
                  <a:pt x="16497041" y="27604985"/>
                  <a:pt x="16497041" y="27211189"/>
                </a:cubicBezTo>
                <a:cubicBezTo>
                  <a:pt x="16497041" y="26817396"/>
                  <a:pt x="15980293" y="26497986"/>
                  <a:pt x="15343203" y="26497986"/>
                </a:cubicBezTo>
                <a:close/>
                <a:moveTo>
                  <a:pt x="29532573" y="26497986"/>
                </a:moveTo>
                <a:cubicBezTo>
                  <a:pt x="28895483" y="26497986"/>
                  <a:pt x="28378736" y="26817396"/>
                  <a:pt x="28378736" y="27211189"/>
                </a:cubicBezTo>
                <a:cubicBezTo>
                  <a:pt x="28378736" y="27604985"/>
                  <a:pt x="28895483" y="27924395"/>
                  <a:pt x="29532573" y="27924395"/>
                </a:cubicBezTo>
                <a:cubicBezTo>
                  <a:pt x="30169659" y="27924395"/>
                  <a:pt x="30686409" y="27604985"/>
                  <a:pt x="30686409" y="27211189"/>
                </a:cubicBezTo>
                <a:cubicBezTo>
                  <a:pt x="30686406" y="26817396"/>
                  <a:pt x="30169659" y="26497986"/>
                  <a:pt x="29532573" y="26497986"/>
                </a:cubicBezTo>
                <a:close/>
                <a:moveTo>
                  <a:pt x="43721939" y="26497986"/>
                </a:moveTo>
                <a:cubicBezTo>
                  <a:pt x="43084849" y="26497986"/>
                  <a:pt x="42568099" y="26817396"/>
                  <a:pt x="42568099" y="27211189"/>
                </a:cubicBezTo>
                <a:cubicBezTo>
                  <a:pt x="42568099" y="27604985"/>
                  <a:pt x="43084849" y="27924395"/>
                  <a:pt x="43721939" y="27924395"/>
                </a:cubicBezTo>
                <a:cubicBezTo>
                  <a:pt x="44359026" y="27924395"/>
                  <a:pt x="44875776" y="27604985"/>
                  <a:pt x="44875776" y="27211189"/>
                </a:cubicBezTo>
                <a:cubicBezTo>
                  <a:pt x="44875776" y="26817396"/>
                  <a:pt x="44359026" y="26497986"/>
                  <a:pt x="43721939" y="26497986"/>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2"/>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 name="Google Shape;347;p12"/>
          <p:cNvGrpSpPr/>
          <p:nvPr/>
        </p:nvGrpSpPr>
        <p:grpSpPr>
          <a:xfrm>
            <a:off x="1028700" y="2430293"/>
            <a:ext cx="11413257" cy="6828007"/>
            <a:chOff x="0" y="0"/>
            <a:chExt cx="42170369" cy="25228519"/>
          </a:xfrm>
        </p:grpSpPr>
        <p:sp>
          <p:nvSpPr>
            <p:cNvPr id="348" name="Google Shape;348;p12"/>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349" name="Google Shape;349;p12"/>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350" name="Google Shape;350;p12"/>
          <p:cNvSpPr txBox="1"/>
          <p:nvPr/>
        </p:nvSpPr>
        <p:spPr>
          <a:xfrm>
            <a:off x="1362528" y="2785846"/>
            <a:ext cx="10404323" cy="6471518"/>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654" u="none" cap="none" strike="noStrike">
                <a:solidFill>
                  <a:srgbClr val="000000"/>
                </a:solidFill>
                <a:latin typeface="Space Mono"/>
                <a:ea typeface="Space Mono"/>
                <a:cs typeface="Space Mono"/>
                <a:sym typeface="Space Mono"/>
              </a:rPr>
              <a:t>We met...</a:t>
            </a:r>
            <a:r>
              <a:rPr b="0" i="0" lang="en-US" sz="2654" u="none" cap="none" strike="noStrike">
                <a:solidFill>
                  <a:srgbClr val="000000"/>
                </a:solidFill>
                <a:latin typeface="Space Mono"/>
                <a:ea typeface="Space Mono"/>
                <a:cs typeface="Space Mono"/>
                <a:sym typeface="Space Mono"/>
              </a:rPr>
              <a:t>Kenza, a 21-year old student at London School of Fashion who's a workout class enthusiast &amp; frequent traveler.</a:t>
            </a:r>
            <a:endParaRPr/>
          </a:p>
          <a:p>
            <a:pPr indent="0" lvl="0" marL="0" marR="0" rtl="0" algn="l">
              <a:lnSpc>
                <a:spcPct val="120007"/>
              </a:lnSpc>
              <a:spcBef>
                <a:spcPts val="0"/>
              </a:spcBef>
              <a:spcAft>
                <a:spcPts val="0"/>
              </a:spcAft>
              <a:buNone/>
            </a:pPr>
            <a:r>
              <a:t/>
            </a:r>
            <a:endParaRPr b="0" i="0" sz="2654" u="none" cap="none" strike="noStrike">
              <a:solidFill>
                <a:srgbClr val="000000"/>
              </a:solidFill>
              <a:latin typeface="Space Mono"/>
              <a:ea typeface="Space Mono"/>
              <a:cs typeface="Space Mono"/>
              <a:sym typeface="Space Mono"/>
            </a:endParaRPr>
          </a:p>
          <a:p>
            <a:pPr indent="0" lvl="0" marL="0" marR="0" rtl="0" algn="l">
              <a:lnSpc>
                <a:spcPct val="120007"/>
              </a:lnSpc>
              <a:spcBef>
                <a:spcPts val="0"/>
              </a:spcBef>
              <a:spcAft>
                <a:spcPts val="0"/>
              </a:spcAft>
              <a:buNone/>
            </a:pPr>
            <a:r>
              <a:rPr b="1" i="0" lang="en-US" sz="2654" u="none" cap="none" strike="noStrike">
                <a:solidFill>
                  <a:srgbClr val="000000"/>
                </a:solidFill>
                <a:latin typeface="Arimo"/>
                <a:ea typeface="Arimo"/>
                <a:cs typeface="Arimo"/>
                <a:sym typeface="Arimo"/>
              </a:rPr>
              <a:t>We were surprised to notice...</a:t>
            </a:r>
            <a:r>
              <a:rPr b="0" i="0" lang="en-US" sz="2654" u="none" cap="none" strike="noStrike">
                <a:solidFill>
                  <a:srgbClr val="000000"/>
                </a:solidFill>
                <a:latin typeface="Arimo"/>
                <a:ea typeface="Arimo"/>
                <a:cs typeface="Arimo"/>
                <a:sym typeface="Arimo"/>
              </a:rPr>
              <a:t>how much more she was willing to pay to go to workout classes rather than just going to the gym</a:t>
            </a:r>
            <a:endParaRPr/>
          </a:p>
          <a:p>
            <a:pPr indent="0" lvl="0" marL="0" marR="0" rtl="0" algn="l">
              <a:lnSpc>
                <a:spcPct val="120007"/>
              </a:lnSpc>
              <a:spcBef>
                <a:spcPts val="0"/>
              </a:spcBef>
              <a:spcAft>
                <a:spcPts val="0"/>
              </a:spcAft>
              <a:buNone/>
            </a:pPr>
            <a:r>
              <a:t/>
            </a:r>
            <a:endParaRPr b="0" i="0" sz="2654" u="none" cap="none" strike="noStrike">
              <a:solidFill>
                <a:srgbClr val="000000"/>
              </a:solidFill>
              <a:latin typeface="Arimo"/>
              <a:ea typeface="Arimo"/>
              <a:cs typeface="Arimo"/>
              <a:sym typeface="Arimo"/>
            </a:endParaRPr>
          </a:p>
          <a:p>
            <a:pPr indent="0" lvl="0" marL="0" marR="0" rtl="0" algn="l">
              <a:lnSpc>
                <a:spcPct val="120007"/>
              </a:lnSpc>
              <a:spcBef>
                <a:spcPts val="0"/>
              </a:spcBef>
              <a:spcAft>
                <a:spcPts val="0"/>
              </a:spcAft>
              <a:buNone/>
            </a:pPr>
            <a:r>
              <a:rPr b="1" i="0" lang="en-US" sz="2654" u="none" cap="none" strike="noStrike">
                <a:solidFill>
                  <a:srgbClr val="000000"/>
                </a:solidFill>
                <a:latin typeface="Arimo"/>
                <a:ea typeface="Arimo"/>
                <a:cs typeface="Arimo"/>
                <a:sym typeface="Arimo"/>
              </a:rPr>
              <a:t>We wonder if this means...</a:t>
            </a:r>
            <a:r>
              <a:rPr b="0" i="0" lang="en-US" sz="2654" u="none" cap="none" strike="noStrike">
                <a:solidFill>
                  <a:srgbClr val="000000"/>
                </a:solidFill>
                <a:latin typeface="Arimo"/>
                <a:ea typeface="Arimo"/>
                <a:cs typeface="Arimo"/>
                <a:sym typeface="Arimo"/>
                <a:extLst>
                  <a:ext uri="http://customooxmlschemas.google.com/">
                    <go:slidesCustomData xmlns:go="http://customooxmlschemas.google.com/" textRoundtripDataId="8"/>
                  </a:ext>
                </a:extLst>
              </a:rPr>
              <a:t>that her motivation to work out stems from quality instruction and community.</a:t>
            </a:r>
            <a:endParaRPr/>
          </a:p>
          <a:p>
            <a:pPr indent="0" lvl="0" marL="0" marR="0" rtl="0" algn="l">
              <a:lnSpc>
                <a:spcPct val="120007"/>
              </a:lnSpc>
              <a:spcBef>
                <a:spcPts val="0"/>
              </a:spcBef>
              <a:spcAft>
                <a:spcPts val="0"/>
              </a:spcAft>
              <a:buNone/>
            </a:pPr>
            <a:r>
              <a:t/>
            </a:r>
            <a:endParaRPr b="0" i="0" sz="2654" u="none" cap="none" strike="noStrike">
              <a:solidFill>
                <a:srgbClr val="000000"/>
              </a:solidFill>
              <a:latin typeface="Arimo"/>
              <a:ea typeface="Arimo"/>
              <a:cs typeface="Arimo"/>
              <a:sym typeface="Arimo"/>
            </a:endParaRPr>
          </a:p>
          <a:p>
            <a:pPr indent="0" lvl="0" marL="0" marR="0" rtl="0" algn="l">
              <a:lnSpc>
                <a:spcPct val="120007"/>
              </a:lnSpc>
              <a:spcBef>
                <a:spcPts val="0"/>
              </a:spcBef>
              <a:spcAft>
                <a:spcPts val="0"/>
              </a:spcAft>
              <a:buNone/>
            </a:pPr>
            <a:r>
              <a:rPr b="1" i="0" lang="en-US" sz="2654" u="none" cap="none" strike="noStrike">
                <a:solidFill>
                  <a:srgbClr val="000000"/>
                </a:solidFill>
                <a:latin typeface="Arimo"/>
                <a:ea typeface="Arimo"/>
                <a:cs typeface="Arimo"/>
                <a:sym typeface="Arimo"/>
              </a:rPr>
              <a:t>It would be game-changing to...</a:t>
            </a:r>
            <a:r>
              <a:rPr b="0" i="0" lang="en-US" sz="2654" u="none" cap="none" strike="noStrike">
                <a:solidFill>
                  <a:srgbClr val="000000"/>
                </a:solidFill>
                <a:latin typeface="Arimo"/>
                <a:ea typeface="Arimo"/>
                <a:cs typeface="Arimo"/>
                <a:sym typeface="Arimo"/>
              </a:rPr>
              <a:t>offer her consistent quality of instruction and community no matter where she is in the world.</a:t>
            </a:r>
            <a:endParaRPr/>
          </a:p>
          <a:p>
            <a:pPr indent="0" lvl="0" marL="0" marR="0" rtl="0" algn="l">
              <a:lnSpc>
                <a:spcPct val="120007"/>
              </a:lnSpc>
              <a:spcBef>
                <a:spcPts val="0"/>
              </a:spcBef>
              <a:spcAft>
                <a:spcPts val="0"/>
              </a:spcAft>
              <a:buNone/>
            </a:pPr>
            <a:r>
              <a:t/>
            </a:r>
            <a:endParaRPr b="0" i="0" sz="2654" u="none" cap="none" strike="noStrike">
              <a:solidFill>
                <a:srgbClr val="000000"/>
              </a:solidFill>
              <a:latin typeface="Arimo"/>
              <a:ea typeface="Arimo"/>
              <a:cs typeface="Arimo"/>
              <a:sym typeface="Arimo"/>
            </a:endParaRPr>
          </a:p>
        </p:txBody>
      </p:sp>
      <p:grpSp>
        <p:nvGrpSpPr>
          <p:cNvPr id="351" name="Google Shape;351;p12"/>
          <p:cNvGrpSpPr/>
          <p:nvPr/>
        </p:nvGrpSpPr>
        <p:grpSpPr>
          <a:xfrm>
            <a:off x="1028700" y="346720"/>
            <a:ext cx="8983363" cy="1824850"/>
            <a:chOff x="0" y="0"/>
            <a:chExt cx="11977817" cy="2433133"/>
          </a:xfrm>
        </p:grpSpPr>
        <p:sp>
          <p:nvSpPr>
            <p:cNvPr id="352" name="Google Shape;352;p12"/>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12"/>
            <p:cNvGrpSpPr/>
            <p:nvPr/>
          </p:nvGrpSpPr>
          <p:grpSpPr>
            <a:xfrm>
              <a:off x="0" y="0"/>
              <a:ext cx="11800225" cy="2243575"/>
              <a:chOff x="0" y="0"/>
              <a:chExt cx="47401677" cy="9012472"/>
            </a:xfrm>
          </p:grpSpPr>
          <p:sp>
            <p:nvSpPr>
              <p:cNvPr id="354" name="Google Shape;354;p12"/>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355" name="Google Shape;355;p12"/>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356" name="Google Shape;356;p12"/>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Revised POV: Kenza</a:t>
            </a:r>
            <a:endParaRPr/>
          </a:p>
        </p:txBody>
      </p:sp>
      <p:pic>
        <p:nvPicPr>
          <p:cNvPr id="357" name="Google Shape;357;p12"/>
          <p:cNvPicPr preferRelativeResize="0"/>
          <p:nvPr/>
        </p:nvPicPr>
        <p:blipFill rotWithShape="1">
          <a:blip r:embed="rId4">
            <a:alphaModFix/>
          </a:blip>
          <a:srcRect b="0" l="0" r="0" t="0"/>
          <a:stretch/>
        </p:blipFill>
        <p:spPr>
          <a:xfrm>
            <a:off x="13333995" y="3142522"/>
            <a:ext cx="4519333" cy="5403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3"/>
          <p:cNvSpPr/>
          <p:nvPr/>
        </p:nvSpPr>
        <p:spPr>
          <a:xfrm>
            <a:off x="0" y="-122883"/>
            <a:ext cx="856198327" cy="6144243"/>
          </a:xfrm>
          <a:custGeom>
            <a:rect b="b" l="l" r="r" t="t"/>
            <a:pathLst>
              <a:path extrusionOk="0" h="8104119" w="95347197">
                <a:moveTo>
                  <a:pt x="4903097" y="206984"/>
                </a:moveTo>
                <a:cubicBezTo>
                  <a:pt x="4903097" y="321270"/>
                  <a:pt x="3805164" y="413968"/>
                  <a:pt x="2451549" y="413968"/>
                </a:cubicBezTo>
                <a:cubicBezTo>
                  <a:pt x="1097933" y="413968"/>
                  <a:pt x="0" y="321270"/>
                  <a:pt x="0" y="206984"/>
                </a:cubicBezTo>
                <a:cubicBezTo>
                  <a:pt x="0" y="92698"/>
                  <a:pt x="1097933" y="0"/>
                  <a:pt x="2451549" y="0"/>
                </a:cubicBezTo>
                <a:cubicBezTo>
                  <a:pt x="3805164" y="0"/>
                  <a:pt x="4903097" y="92698"/>
                  <a:pt x="4903097" y="206984"/>
                </a:cubicBezTo>
                <a:close/>
                <a:moveTo>
                  <a:pt x="32599579" y="0"/>
                </a:moveTo>
                <a:cubicBezTo>
                  <a:pt x="31245963" y="0"/>
                  <a:pt x="30148033" y="92698"/>
                  <a:pt x="30148033" y="206984"/>
                </a:cubicBezTo>
                <a:cubicBezTo>
                  <a:pt x="30148033" y="321270"/>
                  <a:pt x="31245963" y="413968"/>
                  <a:pt x="32599579" y="413968"/>
                </a:cubicBezTo>
                <a:cubicBezTo>
                  <a:pt x="33953196" y="413968"/>
                  <a:pt x="35051129" y="321270"/>
                  <a:pt x="35051129" y="206984"/>
                </a:cubicBezTo>
                <a:cubicBezTo>
                  <a:pt x="35051129" y="92698"/>
                  <a:pt x="33953199" y="0"/>
                  <a:pt x="32599579" y="0"/>
                </a:cubicBezTo>
                <a:close/>
                <a:moveTo>
                  <a:pt x="62747612" y="0"/>
                </a:moveTo>
                <a:cubicBezTo>
                  <a:pt x="61394001" y="0"/>
                  <a:pt x="60296065" y="92698"/>
                  <a:pt x="60296065" y="206984"/>
                </a:cubicBezTo>
                <a:cubicBezTo>
                  <a:pt x="60296065" y="321270"/>
                  <a:pt x="61394001" y="413968"/>
                  <a:pt x="62747612" y="413968"/>
                </a:cubicBezTo>
                <a:cubicBezTo>
                  <a:pt x="64101228" y="413968"/>
                  <a:pt x="65199165" y="321270"/>
                  <a:pt x="65199165" y="206984"/>
                </a:cubicBezTo>
                <a:cubicBezTo>
                  <a:pt x="65199158" y="92698"/>
                  <a:pt x="64101228" y="0"/>
                  <a:pt x="62747612" y="0"/>
                </a:cubicBezTo>
                <a:close/>
                <a:moveTo>
                  <a:pt x="92895644" y="413968"/>
                </a:moveTo>
                <a:cubicBezTo>
                  <a:pt x="94249261" y="413968"/>
                  <a:pt x="95347191" y="321270"/>
                  <a:pt x="95347191" y="206984"/>
                </a:cubicBezTo>
                <a:cubicBezTo>
                  <a:pt x="95347191" y="92698"/>
                  <a:pt x="94249261" y="0"/>
                  <a:pt x="92895644" y="0"/>
                </a:cubicBezTo>
                <a:cubicBezTo>
                  <a:pt x="91542028" y="0"/>
                  <a:pt x="90444098" y="92698"/>
                  <a:pt x="90444098" y="206984"/>
                </a:cubicBezTo>
                <a:cubicBezTo>
                  <a:pt x="90444092" y="321270"/>
                  <a:pt x="91542034" y="413968"/>
                  <a:pt x="92895644" y="413968"/>
                </a:cubicBezTo>
                <a:close/>
                <a:moveTo>
                  <a:pt x="2451549" y="2563172"/>
                </a:moveTo>
                <a:cubicBezTo>
                  <a:pt x="1097933" y="2563172"/>
                  <a:pt x="0" y="2655870"/>
                  <a:pt x="0" y="2770156"/>
                </a:cubicBezTo>
                <a:cubicBezTo>
                  <a:pt x="0" y="2884442"/>
                  <a:pt x="1097933" y="2977140"/>
                  <a:pt x="2451549" y="2977140"/>
                </a:cubicBezTo>
                <a:cubicBezTo>
                  <a:pt x="3805164" y="2977140"/>
                  <a:pt x="4903097" y="2884442"/>
                  <a:pt x="4903097" y="2770156"/>
                </a:cubicBezTo>
                <a:cubicBezTo>
                  <a:pt x="4903097" y="2655870"/>
                  <a:pt x="3805164" y="2563172"/>
                  <a:pt x="2451549" y="2563172"/>
                </a:cubicBezTo>
                <a:close/>
                <a:moveTo>
                  <a:pt x="32599579" y="2563172"/>
                </a:moveTo>
                <a:cubicBezTo>
                  <a:pt x="31245963" y="2563172"/>
                  <a:pt x="30148033" y="2655870"/>
                  <a:pt x="30148033" y="2770156"/>
                </a:cubicBezTo>
                <a:cubicBezTo>
                  <a:pt x="30148033" y="2884442"/>
                  <a:pt x="31245963" y="2977140"/>
                  <a:pt x="32599579" y="2977140"/>
                </a:cubicBezTo>
                <a:cubicBezTo>
                  <a:pt x="33953196" y="2977140"/>
                  <a:pt x="35051129" y="2884442"/>
                  <a:pt x="35051129" y="2770156"/>
                </a:cubicBezTo>
                <a:cubicBezTo>
                  <a:pt x="35051129" y="2655870"/>
                  <a:pt x="33953199" y="2563172"/>
                  <a:pt x="32599579" y="2563172"/>
                </a:cubicBezTo>
                <a:close/>
                <a:moveTo>
                  <a:pt x="62747612" y="2563172"/>
                </a:moveTo>
                <a:cubicBezTo>
                  <a:pt x="61394001" y="2563172"/>
                  <a:pt x="60296065" y="2655870"/>
                  <a:pt x="60296065" y="2770156"/>
                </a:cubicBezTo>
                <a:cubicBezTo>
                  <a:pt x="60296065" y="2884442"/>
                  <a:pt x="61394001" y="2977140"/>
                  <a:pt x="62747612" y="2977140"/>
                </a:cubicBezTo>
                <a:cubicBezTo>
                  <a:pt x="64101228" y="2977140"/>
                  <a:pt x="65199165" y="2884442"/>
                  <a:pt x="65199165" y="2770156"/>
                </a:cubicBezTo>
                <a:cubicBezTo>
                  <a:pt x="65199158" y="2655870"/>
                  <a:pt x="64101228" y="2563172"/>
                  <a:pt x="62747612" y="2563172"/>
                </a:cubicBezTo>
                <a:close/>
                <a:moveTo>
                  <a:pt x="92895644" y="2563172"/>
                </a:moveTo>
                <a:cubicBezTo>
                  <a:pt x="91542028" y="2563172"/>
                  <a:pt x="90444098" y="2655870"/>
                  <a:pt x="90444098" y="2770156"/>
                </a:cubicBezTo>
                <a:cubicBezTo>
                  <a:pt x="90444098" y="2884442"/>
                  <a:pt x="91542028" y="2977140"/>
                  <a:pt x="92895644" y="2977140"/>
                </a:cubicBezTo>
                <a:cubicBezTo>
                  <a:pt x="94249261" y="2977140"/>
                  <a:pt x="95347191" y="2884442"/>
                  <a:pt x="95347191" y="2770156"/>
                </a:cubicBezTo>
                <a:cubicBezTo>
                  <a:pt x="95347197" y="2655870"/>
                  <a:pt x="94249261" y="2563172"/>
                  <a:pt x="92895644" y="2563172"/>
                </a:cubicBezTo>
                <a:close/>
                <a:moveTo>
                  <a:pt x="2451549" y="5126979"/>
                </a:moveTo>
                <a:cubicBezTo>
                  <a:pt x="1097933" y="5126979"/>
                  <a:pt x="0" y="5219678"/>
                  <a:pt x="0" y="5333963"/>
                </a:cubicBezTo>
                <a:cubicBezTo>
                  <a:pt x="0" y="5448248"/>
                  <a:pt x="1097933" y="5540947"/>
                  <a:pt x="2451549" y="5540947"/>
                </a:cubicBezTo>
                <a:cubicBezTo>
                  <a:pt x="3805164" y="5540947"/>
                  <a:pt x="4903097" y="5448248"/>
                  <a:pt x="4903097" y="5333963"/>
                </a:cubicBezTo>
                <a:cubicBezTo>
                  <a:pt x="4903097" y="5219677"/>
                  <a:pt x="3805164" y="5126979"/>
                  <a:pt x="2451549" y="5126979"/>
                </a:cubicBezTo>
                <a:close/>
                <a:moveTo>
                  <a:pt x="32599579" y="5126979"/>
                </a:moveTo>
                <a:cubicBezTo>
                  <a:pt x="31245963" y="5126979"/>
                  <a:pt x="30148033" y="5219678"/>
                  <a:pt x="30148033" y="5333963"/>
                </a:cubicBezTo>
                <a:cubicBezTo>
                  <a:pt x="30148033" y="5448248"/>
                  <a:pt x="31245963" y="5540947"/>
                  <a:pt x="32599579" y="5540947"/>
                </a:cubicBezTo>
                <a:cubicBezTo>
                  <a:pt x="33953196" y="5540947"/>
                  <a:pt x="35051129" y="5448248"/>
                  <a:pt x="35051129" y="5333963"/>
                </a:cubicBezTo>
                <a:cubicBezTo>
                  <a:pt x="35051129" y="5219677"/>
                  <a:pt x="33953199" y="5126979"/>
                  <a:pt x="32599579" y="5126979"/>
                </a:cubicBezTo>
                <a:close/>
                <a:moveTo>
                  <a:pt x="62747612" y="5126979"/>
                </a:moveTo>
                <a:cubicBezTo>
                  <a:pt x="61394001" y="5126979"/>
                  <a:pt x="60296065" y="5219678"/>
                  <a:pt x="60296065" y="5333963"/>
                </a:cubicBezTo>
                <a:cubicBezTo>
                  <a:pt x="60296065" y="5448248"/>
                  <a:pt x="61394001" y="5540947"/>
                  <a:pt x="62747612" y="5540947"/>
                </a:cubicBezTo>
                <a:cubicBezTo>
                  <a:pt x="64101228" y="5540947"/>
                  <a:pt x="65199165" y="5448248"/>
                  <a:pt x="65199165" y="5333963"/>
                </a:cubicBezTo>
                <a:cubicBezTo>
                  <a:pt x="65199158" y="5219677"/>
                  <a:pt x="64101228" y="5126979"/>
                  <a:pt x="62747612" y="5126979"/>
                </a:cubicBezTo>
                <a:close/>
                <a:moveTo>
                  <a:pt x="92895644" y="5126979"/>
                </a:moveTo>
                <a:cubicBezTo>
                  <a:pt x="91542028" y="5126979"/>
                  <a:pt x="90444098" y="5219678"/>
                  <a:pt x="90444098" y="5333963"/>
                </a:cubicBezTo>
                <a:cubicBezTo>
                  <a:pt x="90444098" y="5448248"/>
                  <a:pt x="91542028" y="5540947"/>
                  <a:pt x="92895644" y="5540947"/>
                </a:cubicBezTo>
                <a:cubicBezTo>
                  <a:pt x="94249261" y="5540947"/>
                  <a:pt x="95347191" y="5448248"/>
                  <a:pt x="95347191" y="5333963"/>
                </a:cubicBezTo>
                <a:cubicBezTo>
                  <a:pt x="95347197" y="5219677"/>
                  <a:pt x="94249261" y="5126979"/>
                  <a:pt x="92895644" y="5126979"/>
                </a:cubicBezTo>
                <a:close/>
                <a:moveTo>
                  <a:pt x="2451549" y="7690152"/>
                </a:moveTo>
                <a:cubicBezTo>
                  <a:pt x="1097933" y="7690152"/>
                  <a:pt x="0" y="7782850"/>
                  <a:pt x="0" y="7897135"/>
                </a:cubicBezTo>
                <a:cubicBezTo>
                  <a:pt x="0" y="8011421"/>
                  <a:pt x="1097933" y="8104119"/>
                  <a:pt x="2451549" y="8104119"/>
                </a:cubicBezTo>
                <a:cubicBezTo>
                  <a:pt x="3805164" y="8104119"/>
                  <a:pt x="4903097" y="8011421"/>
                  <a:pt x="4903097" y="7897135"/>
                </a:cubicBezTo>
                <a:cubicBezTo>
                  <a:pt x="4903097" y="7782850"/>
                  <a:pt x="3805164" y="7690152"/>
                  <a:pt x="2451549" y="7690152"/>
                </a:cubicBezTo>
                <a:close/>
                <a:moveTo>
                  <a:pt x="32599579" y="7690152"/>
                </a:moveTo>
                <a:cubicBezTo>
                  <a:pt x="31245963" y="7690152"/>
                  <a:pt x="30148033" y="7782850"/>
                  <a:pt x="30148033" y="7897135"/>
                </a:cubicBezTo>
                <a:cubicBezTo>
                  <a:pt x="30148033" y="8011421"/>
                  <a:pt x="31245963" y="8104119"/>
                  <a:pt x="32599579" y="8104119"/>
                </a:cubicBezTo>
                <a:cubicBezTo>
                  <a:pt x="33953196" y="8104119"/>
                  <a:pt x="35051129" y="8011421"/>
                  <a:pt x="35051129" y="7897135"/>
                </a:cubicBezTo>
                <a:cubicBezTo>
                  <a:pt x="35051129" y="7782850"/>
                  <a:pt x="33953199" y="7690152"/>
                  <a:pt x="32599579" y="7690152"/>
                </a:cubicBezTo>
                <a:close/>
                <a:moveTo>
                  <a:pt x="62747612" y="7690152"/>
                </a:moveTo>
                <a:cubicBezTo>
                  <a:pt x="61394001" y="7690152"/>
                  <a:pt x="60296065" y="7782850"/>
                  <a:pt x="60296065" y="7897135"/>
                </a:cubicBezTo>
                <a:cubicBezTo>
                  <a:pt x="60296065" y="8011421"/>
                  <a:pt x="61394001" y="8104119"/>
                  <a:pt x="62747612" y="8104119"/>
                </a:cubicBezTo>
                <a:cubicBezTo>
                  <a:pt x="64101228" y="8104119"/>
                  <a:pt x="65199165" y="8011421"/>
                  <a:pt x="65199165" y="7897135"/>
                </a:cubicBezTo>
                <a:cubicBezTo>
                  <a:pt x="65199158" y="7782850"/>
                  <a:pt x="64101228" y="7690152"/>
                  <a:pt x="62747612" y="7690152"/>
                </a:cubicBezTo>
                <a:close/>
                <a:moveTo>
                  <a:pt x="92895644" y="7690152"/>
                </a:moveTo>
                <a:cubicBezTo>
                  <a:pt x="91542028" y="7690152"/>
                  <a:pt x="90444098" y="7782850"/>
                  <a:pt x="90444098" y="7897135"/>
                </a:cubicBezTo>
                <a:cubicBezTo>
                  <a:pt x="90444098" y="8011421"/>
                  <a:pt x="91542028" y="8104119"/>
                  <a:pt x="92895644" y="8104119"/>
                </a:cubicBezTo>
                <a:cubicBezTo>
                  <a:pt x="94249261" y="8104119"/>
                  <a:pt x="95347191" y="8011421"/>
                  <a:pt x="95347191" y="7897135"/>
                </a:cubicBezTo>
                <a:cubicBezTo>
                  <a:pt x="95347197" y="7782850"/>
                  <a:pt x="94249261" y="7690152"/>
                  <a:pt x="92895644" y="769015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 name="Google Shape;363;p13"/>
          <p:cNvGrpSpPr/>
          <p:nvPr/>
        </p:nvGrpSpPr>
        <p:grpSpPr>
          <a:xfrm>
            <a:off x="598072" y="787094"/>
            <a:ext cx="17091856" cy="1289914"/>
            <a:chOff x="0" y="0"/>
            <a:chExt cx="63151990" cy="4766049"/>
          </a:xfrm>
        </p:grpSpPr>
        <p:sp>
          <p:nvSpPr>
            <p:cNvPr id="364" name="Google Shape;364;p13"/>
            <p:cNvSpPr/>
            <p:nvPr/>
          </p:nvSpPr>
          <p:spPr>
            <a:xfrm>
              <a:off x="72390" y="72390"/>
              <a:ext cx="63007214" cy="4621269"/>
            </a:xfrm>
            <a:custGeom>
              <a:rect b="b" l="l" r="r" t="t"/>
              <a:pathLst>
                <a:path extrusionOk="0" h="4621269" w="63007214">
                  <a:moveTo>
                    <a:pt x="0" y="0"/>
                  </a:moveTo>
                  <a:lnTo>
                    <a:pt x="63007214" y="0"/>
                  </a:lnTo>
                  <a:lnTo>
                    <a:pt x="63007214" y="4621269"/>
                  </a:lnTo>
                  <a:lnTo>
                    <a:pt x="0" y="4621269"/>
                  </a:lnTo>
                  <a:lnTo>
                    <a:pt x="0" y="0"/>
                  </a:lnTo>
                  <a:close/>
                </a:path>
              </a:pathLst>
            </a:custGeom>
            <a:solidFill>
              <a:srgbClr val="FFFFFF"/>
            </a:solidFill>
            <a:ln>
              <a:noFill/>
            </a:ln>
          </p:spPr>
        </p:sp>
        <p:sp>
          <p:nvSpPr>
            <p:cNvPr id="365" name="Google Shape;365;p13"/>
            <p:cNvSpPr/>
            <p:nvPr/>
          </p:nvSpPr>
          <p:spPr>
            <a:xfrm>
              <a:off x="0" y="0"/>
              <a:ext cx="63151990" cy="4766049"/>
            </a:xfrm>
            <a:custGeom>
              <a:rect b="b" l="l" r="r" t="t"/>
              <a:pathLst>
                <a:path extrusionOk="0" h="4766049" w="63151990">
                  <a:moveTo>
                    <a:pt x="63007211" y="4621269"/>
                  </a:moveTo>
                  <a:lnTo>
                    <a:pt x="63151990" y="4621269"/>
                  </a:lnTo>
                  <a:lnTo>
                    <a:pt x="63151990" y="4766049"/>
                  </a:lnTo>
                  <a:lnTo>
                    <a:pt x="63007211" y="4766049"/>
                  </a:lnTo>
                  <a:lnTo>
                    <a:pt x="63007211" y="4621269"/>
                  </a:lnTo>
                  <a:close/>
                  <a:moveTo>
                    <a:pt x="0" y="144780"/>
                  </a:moveTo>
                  <a:lnTo>
                    <a:pt x="144780" y="144780"/>
                  </a:lnTo>
                  <a:lnTo>
                    <a:pt x="144780" y="4621269"/>
                  </a:lnTo>
                  <a:lnTo>
                    <a:pt x="0" y="4621269"/>
                  </a:lnTo>
                  <a:lnTo>
                    <a:pt x="0" y="144780"/>
                  </a:lnTo>
                  <a:close/>
                  <a:moveTo>
                    <a:pt x="0" y="4621269"/>
                  </a:moveTo>
                  <a:lnTo>
                    <a:pt x="144780" y="4621269"/>
                  </a:lnTo>
                  <a:lnTo>
                    <a:pt x="144780" y="4766049"/>
                  </a:lnTo>
                  <a:lnTo>
                    <a:pt x="0" y="4766049"/>
                  </a:lnTo>
                  <a:lnTo>
                    <a:pt x="0" y="4621269"/>
                  </a:lnTo>
                  <a:close/>
                  <a:moveTo>
                    <a:pt x="63007211" y="144780"/>
                  </a:moveTo>
                  <a:lnTo>
                    <a:pt x="63151990" y="144780"/>
                  </a:lnTo>
                  <a:lnTo>
                    <a:pt x="63151990" y="4621269"/>
                  </a:lnTo>
                  <a:lnTo>
                    <a:pt x="63007211" y="4621269"/>
                  </a:lnTo>
                  <a:lnTo>
                    <a:pt x="63007211" y="144780"/>
                  </a:lnTo>
                  <a:close/>
                  <a:moveTo>
                    <a:pt x="144780" y="4621269"/>
                  </a:moveTo>
                  <a:lnTo>
                    <a:pt x="63007211" y="4621269"/>
                  </a:lnTo>
                  <a:lnTo>
                    <a:pt x="63007211" y="4766049"/>
                  </a:lnTo>
                  <a:lnTo>
                    <a:pt x="144780" y="4766049"/>
                  </a:lnTo>
                  <a:lnTo>
                    <a:pt x="144780" y="4621269"/>
                  </a:lnTo>
                  <a:close/>
                  <a:moveTo>
                    <a:pt x="63007211" y="0"/>
                  </a:moveTo>
                  <a:lnTo>
                    <a:pt x="63151990" y="0"/>
                  </a:lnTo>
                  <a:lnTo>
                    <a:pt x="63151990" y="144780"/>
                  </a:lnTo>
                  <a:lnTo>
                    <a:pt x="63007211" y="144780"/>
                  </a:lnTo>
                  <a:lnTo>
                    <a:pt x="63007211" y="0"/>
                  </a:lnTo>
                  <a:close/>
                  <a:moveTo>
                    <a:pt x="0" y="0"/>
                  </a:moveTo>
                  <a:lnTo>
                    <a:pt x="144780" y="0"/>
                  </a:lnTo>
                  <a:lnTo>
                    <a:pt x="144780" y="144780"/>
                  </a:lnTo>
                  <a:lnTo>
                    <a:pt x="0" y="144780"/>
                  </a:lnTo>
                  <a:lnTo>
                    <a:pt x="0" y="0"/>
                  </a:lnTo>
                  <a:close/>
                  <a:moveTo>
                    <a:pt x="144780" y="0"/>
                  </a:moveTo>
                  <a:lnTo>
                    <a:pt x="63007211" y="0"/>
                  </a:lnTo>
                  <a:lnTo>
                    <a:pt x="63007211" y="144780"/>
                  </a:lnTo>
                  <a:lnTo>
                    <a:pt x="144780" y="144780"/>
                  </a:lnTo>
                  <a:lnTo>
                    <a:pt x="144780" y="0"/>
                  </a:lnTo>
                  <a:close/>
                </a:path>
              </a:pathLst>
            </a:custGeom>
            <a:solidFill>
              <a:srgbClr val="000000"/>
            </a:solidFill>
            <a:ln>
              <a:noFill/>
            </a:ln>
          </p:spPr>
        </p:sp>
      </p:grpSp>
      <p:pic>
        <p:nvPicPr>
          <p:cNvPr id="366" name="Google Shape;366;p13"/>
          <p:cNvPicPr preferRelativeResize="0"/>
          <p:nvPr/>
        </p:nvPicPr>
        <p:blipFill rotWithShape="1">
          <a:blip r:embed="rId3">
            <a:alphaModFix/>
          </a:blip>
          <a:srcRect b="0" l="0" r="0" t="0"/>
          <a:stretch/>
        </p:blipFill>
        <p:spPr>
          <a:xfrm>
            <a:off x="16315138" y="1142549"/>
            <a:ext cx="579003" cy="579003"/>
          </a:xfrm>
          <a:prstGeom prst="rect">
            <a:avLst/>
          </a:prstGeom>
          <a:noFill/>
          <a:ln>
            <a:noFill/>
          </a:ln>
        </p:spPr>
      </p:pic>
      <p:pic>
        <p:nvPicPr>
          <p:cNvPr id="367" name="Google Shape;367;p13"/>
          <p:cNvPicPr preferRelativeResize="0"/>
          <p:nvPr/>
        </p:nvPicPr>
        <p:blipFill rotWithShape="1">
          <a:blip r:embed="rId4">
            <a:alphaModFix/>
          </a:blip>
          <a:srcRect b="0" l="0" r="0" t="0"/>
          <a:stretch/>
        </p:blipFill>
        <p:spPr>
          <a:xfrm>
            <a:off x="3851328" y="2234645"/>
            <a:ext cx="10176752" cy="8052355"/>
          </a:xfrm>
          <a:prstGeom prst="rect">
            <a:avLst/>
          </a:prstGeom>
          <a:noFill/>
          <a:ln>
            <a:noFill/>
          </a:ln>
        </p:spPr>
      </p:pic>
      <p:sp>
        <p:nvSpPr>
          <p:cNvPr id="368" name="Google Shape;368;p13"/>
          <p:cNvSpPr txBox="1"/>
          <p:nvPr/>
        </p:nvSpPr>
        <p:spPr>
          <a:xfrm>
            <a:off x="1757373" y="931988"/>
            <a:ext cx="14364663" cy="952501"/>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0" i="0" lang="en-US" sz="5999" u="none" cap="none" strike="noStrike">
                <a:solidFill>
                  <a:srgbClr val="000000"/>
                </a:solidFill>
                <a:latin typeface="Space Mono"/>
                <a:ea typeface="Space Mono"/>
                <a:cs typeface="Space Mono"/>
                <a:sym typeface="Space Mono"/>
              </a:rPr>
              <a:t>All Things Ideating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4"/>
          <p:cNvSpPr/>
          <p:nvPr/>
        </p:nvSpPr>
        <p:spPr>
          <a:xfrm>
            <a:off x="330938" y="610041"/>
            <a:ext cx="330177795" cy="131356029"/>
          </a:xfrm>
          <a:custGeom>
            <a:rect b="b" l="l" r="r" t="t"/>
            <a:pathLst>
              <a:path extrusionOk="0" h="28787176" w="45488027">
                <a:moveTo>
                  <a:pt x="2339159" y="735241"/>
                </a:moveTo>
                <a:cubicBezTo>
                  <a:pt x="2339159" y="1141203"/>
                  <a:pt x="1815359" y="1470483"/>
                  <a:pt x="1169579" y="1470483"/>
                </a:cubicBezTo>
                <a:cubicBezTo>
                  <a:pt x="523799" y="1470483"/>
                  <a:pt x="0" y="1141203"/>
                  <a:pt x="0" y="735241"/>
                </a:cubicBezTo>
                <a:cubicBezTo>
                  <a:pt x="0" y="329280"/>
                  <a:pt x="523799" y="0"/>
                  <a:pt x="1169579" y="0"/>
                </a:cubicBezTo>
                <a:cubicBezTo>
                  <a:pt x="1815359" y="0"/>
                  <a:pt x="2339159" y="329280"/>
                  <a:pt x="2339159" y="735241"/>
                </a:cubicBezTo>
                <a:close/>
                <a:moveTo>
                  <a:pt x="15552534" y="0"/>
                </a:moveTo>
                <a:cubicBezTo>
                  <a:pt x="14906755" y="0"/>
                  <a:pt x="14382955" y="329280"/>
                  <a:pt x="14382955" y="735241"/>
                </a:cubicBezTo>
                <a:cubicBezTo>
                  <a:pt x="14382955" y="1141203"/>
                  <a:pt x="14906755" y="1470483"/>
                  <a:pt x="15552534" y="1470483"/>
                </a:cubicBezTo>
                <a:cubicBezTo>
                  <a:pt x="16198315" y="1470483"/>
                  <a:pt x="16722114" y="1141203"/>
                  <a:pt x="16722114" y="735241"/>
                </a:cubicBezTo>
                <a:cubicBezTo>
                  <a:pt x="16722114" y="329280"/>
                  <a:pt x="16198315" y="0"/>
                  <a:pt x="15552534" y="0"/>
                </a:cubicBezTo>
                <a:close/>
                <a:moveTo>
                  <a:pt x="29935491" y="0"/>
                </a:moveTo>
                <a:cubicBezTo>
                  <a:pt x="29289713" y="0"/>
                  <a:pt x="28765912" y="329280"/>
                  <a:pt x="28765912" y="735241"/>
                </a:cubicBezTo>
                <a:cubicBezTo>
                  <a:pt x="28765912" y="1141203"/>
                  <a:pt x="29289713" y="1470483"/>
                  <a:pt x="29935491" y="1470483"/>
                </a:cubicBezTo>
                <a:cubicBezTo>
                  <a:pt x="30581271" y="1470483"/>
                  <a:pt x="31105072" y="1141203"/>
                  <a:pt x="31105072" y="735241"/>
                </a:cubicBezTo>
                <a:cubicBezTo>
                  <a:pt x="31105069" y="329280"/>
                  <a:pt x="30581271" y="0"/>
                  <a:pt x="29935491" y="0"/>
                </a:cubicBezTo>
                <a:close/>
                <a:moveTo>
                  <a:pt x="44318445" y="1470483"/>
                </a:moveTo>
                <a:cubicBezTo>
                  <a:pt x="44964226" y="1470483"/>
                  <a:pt x="45488027" y="1141203"/>
                  <a:pt x="45488027" y="735241"/>
                </a:cubicBezTo>
                <a:cubicBezTo>
                  <a:pt x="45488027" y="329280"/>
                  <a:pt x="44964226" y="0"/>
                  <a:pt x="44318445" y="0"/>
                </a:cubicBezTo>
                <a:cubicBezTo>
                  <a:pt x="43672668" y="0"/>
                  <a:pt x="43148867" y="329280"/>
                  <a:pt x="43148867" y="735241"/>
                </a:cubicBezTo>
                <a:cubicBezTo>
                  <a:pt x="43148867" y="1141203"/>
                  <a:pt x="43672668" y="1470483"/>
                  <a:pt x="44318445" y="1470483"/>
                </a:cubicBezTo>
                <a:close/>
                <a:moveTo>
                  <a:pt x="1169579" y="9104812"/>
                </a:moveTo>
                <a:cubicBezTo>
                  <a:pt x="523799" y="9104812"/>
                  <a:pt x="0" y="9434092"/>
                  <a:pt x="0" y="9840054"/>
                </a:cubicBezTo>
                <a:cubicBezTo>
                  <a:pt x="0" y="10246015"/>
                  <a:pt x="523799" y="10575295"/>
                  <a:pt x="1169579" y="10575295"/>
                </a:cubicBezTo>
                <a:cubicBezTo>
                  <a:pt x="1815359" y="10575295"/>
                  <a:pt x="2339159" y="10246015"/>
                  <a:pt x="2339159" y="9840054"/>
                </a:cubicBezTo>
                <a:cubicBezTo>
                  <a:pt x="2339159" y="9434093"/>
                  <a:pt x="1815359" y="9104812"/>
                  <a:pt x="1169579" y="9104812"/>
                </a:cubicBezTo>
                <a:close/>
                <a:moveTo>
                  <a:pt x="15552534" y="9104812"/>
                </a:moveTo>
                <a:cubicBezTo>
                  <a:pt x="14906755" y="9104812"/>
                  <a:pt x="14382955" y="9434092"/>
                  <a:pt x="14382955" y="9840054"/>
                </a:cubicBezTo>
                <a:cubicBezTo>
                  <a:pt x="14382955" y="10246015"/>
                  <a:pt x="14906755" y="10575295"/>
                  <a:pt x="15552534" y="10575295"/>
                </a:cubicBezTo>
                <a:cubicBezTo>
                  <a:pt x="16198315" y="10575295"/>
                  <a:pt x="16722114" y="10246015"/>
                  <a:pt x="16722114" y="9840054"/>
                </a:cubicBezTo>
                <a:cubicBezTo>
                  <a:pt x="16722114" y="9434093"/>
                  <a:pt x="16198315" y="9104812"/>
                  <a:pt x="15552534" y="9104812"/>
                </a:cubicBezTo>
                <a:close/>
                <a:moveTo>
                  <a:pt x="29935491" y="9104812"/>
                </a:moveTo>
                <a:cubicBezTo>
                  <a:pt x="29289713" y="9104812"/>
                  <a:pt x="28765912" y="9434092"/>
                  <a:pt x="28765912" y="9840054"/>
                </a:cubicBezTo>
                <a:cubicBezTo>
                  <a:pt x="28765912" y="10246015"/>
                  <a:pt x="29289713" y="10575295"/>
                  <a:pt x="29935491" y="10575295"/>
                </a:cubicBezTo>
                <a:cubicBezTo>
                  <a:pt x="30581271" y="10575295"/>
                  <a:pt x="31105072" y="10246015"/>
                  <a:pt x="31105072" y="9840054"/>
                </a:cubicBezTo>
                <a:cubicBezTo>
                  <a:pt x="31105069" y="9434093"/>
                  <a:pt x="30581271" y="9104812"/>
                  <a:pt x="29935491" y="9104812"/>
                </a:cubicBezTo>
                <a:close/>
                <a:moveTo>
                  <a:pt x="44318445" y="9104812"/>
                </a:moveTo>
                <a:cubicBezTo>
                  <a:pt x="43672668" y="9104812"/>
                  <a:pt x="43148867" y="9434092"/>
                  <a:pt x="43148867" y="9840054"/>
                </a:cubicBezTo>
                <a:cubicBezTo>
                  <a:pt x="43148867" y="10246015"/>
                  <a:pt x="43672668" y="10575295"/>
                  <a:pt x="44318445" y="10575295"/>
                </a:cubicBezTo>
                <a:cubicBezTo>
                  <a:pt x="44964226" y="10575295"/>
                  <a:pt x="45488027" y="10246015"/>
                  <a:pt x="45488027" y="9840054"/>
                </a:cubicBezTo>
                <a:cubicBezTo>
                  <a:pt x="45488027" y="9434093"/>
                  <a:pt x="44964229" y="9104812"/>
                  <a:pt x="44318445" y="9104812"/>
                </a:cubicBezTo>
                <a:close/>
                <a:moveTo>
                  <a:pt x="1169579" y="18211881"/>
                </a:moveTo>
                <a:cubicBezTo>
                  <a:pt x="523799" y="18211881"/>
                  <a:pt x="0" y="18541161"/>
                  <a:pt x="0" y="18947123"/>
                </a:cubicBezTo>
                <a:cubicBezTo>
                  <a:pt x="0" y="19353084"/>
                  <a:pt x="523799" y="19682363"/>
                  <a:pt x="1169579" y="19682363"/>
                </a:cubicBezTo>
                <a:cubicBezTo>
                  <a:pt x="1815359" y="19682363"/>
                  <a:pt x="2339159" y="19353084"/>
                  <a:pt x="2339159" y="18947123"/>
                </a:cubicBezTo>
                <a:cubicBezTo>
                  <a:pt x="2339159" y="18541160"/>
                  <a:pt x="1815359" y="18211881"/>
                  <a:pt x="1169579" y="18211881"/>
                </a:cubicBezTo>
                <a:close/>
                <a:moveTo>
                  <a:pt x="15552534" y="18211881"/>
                </a:moveTo>
                <a:cubicBezTo>
                  <a:pt x="14906755" y="18211881"/>
                  <a:pt x="14382955" y="18541161"/>
                  <a:pt x="14382955" y="18947123"/>
                </a:cubicBezTo>
                <a:cubicBezTo>
                  <a:pt x="14382955" y="19353084"/>
                  <a:pt x="14906755" y="19682363"/>
                  <a:pt x="15552534" y="19682363"/>
                </a:cubicBezTo>
                <a:cubicBezTo>
                  <a:pt x="16198315" y="19682363"/>
                  <a:pt x="16722114" y="19353084"/>
                  <a:pt x="16722114" y="18947123"/>
                </a:cubicBezTo>
                <a:cubicBezTo>
                  <a:pt x="16722114" y="18541160"/>
                  <a:pt x="16198315" y="18211881"/>
                  <a:pt x="15552534" y="18211881"/>
                </a:cubicBezTo>
                <a:close/>
                <a:moveTo>
                  <a:pt x="29935491" y="18211881"/>
                </a:moveTo>
                <a:cubicBezTo>
                  <a:pt x="29289713" y="18211881"/>
                  <a:pt x="28765912" y="18541161"/>
                  <a:pt x="28765912" y="18947123"/>
                </a:cubicBezTo>
                <a:cubicBezTo>
                  <a:pt x="28765912" y="19353084"/>
                  <a:pt x="29289713" y="19682363"/>
                  <a:pt x="29935491" y="19682363"/>
                </a:cubicBezTo>
                <a:cubicBezTo>
                  <a:pt x="30581271" y="19682363"/>
                  <a:pt x="31105072" y="19353084"/>
                  <a:pt x="31105072" y="18947123"/>
                </a:cubicBezTo>
                <a:cubicBezTo>
                  <a:pt x="31105069" y="18541160"/>
                  <a:pt x="30581271" y="18211881"/>
                  <a:pt x="29935491" y="18211881"/>
                </a:cubicBezTo>
                <a:close/>
                <a:moveTo>
                  <a:pt x="44318445" y="18211881"/>
                </a:moveTo>
                <a:cubicBezTo>
                  <a:pt x="43672668" y="18211881"/>
                  <a:pt x="43148867" y="18541161"/>
                  <a:pt x="43148867" y="18947123"/>
                </a:cubicBezTo>
                <a:cubicBezTo>
                  <a:pt x="43148867" y="19353084"/>
                  <a:pt x="43672668" y="19682363"/>
                  <a:pt x="44318445" y="19682363"/>
                </a:cubicBezTo>
                <a:cubicBezTo>
                  <a:pt x="44964226" y="19682363"/>
                  <a:pt x="45488027" y="19353084"/>
                  <a:pt x="45488027" y="18947123"/>
                </a:cubicBezTo>
                <a:cubicBezTo>
                  <a:pt x="45488027" y="18541160"/>
                  <a:pt x="44964229" y="18211881"/>
                  <a:pt x="44318445" y="18211881"/>
                </a:cubicBezTo>
                <a:close/>
                <a:moveTo>
                  <a:pt x="1169579" y="27316695"/>
                </a:moveTo>
                <a:cubicBezTo>
                  <a:pt x="523799" y="27316695"/>
                  <a:pt x="0" y="27645975"/>
                  <a:pt x="0" y="28051934"/>
                </a:cubicBezTo>
                <a:cubicBezTo>
                  <a:pt x="0" y="28457897"/>
                  <a:pt x="523799" y="28787176"/>
                  <a:pt x="1169579" y="28787176"/>
                </a:cubicBezTo>
                <a:cubicBezTo>
                  <a:pt x="1815359" y="28787176"/>
                  <a:pt x="2339159" y="28457897"/>
                  <a:pt x="2339159" y="28051934"/>
                </a:cubicBezTo>
                <a:cubicBezTo>
                  <a:pt x="2339159" y="27645975"/>
                  <a:pt x="1815359" y="27316695"/>
                  <a:pt x="1169579" y="27316695"/>
                </a:cubicBezTo>
                <a:close/>
                <a:moveTo>
                  <a:pt x="15552534" y="27316695"/>
                </a:moveTo>
                <a:cubicBezTo>
                  <a:pt x="14906755" y="27316695"/>
                  <a:pt x="14382955" y="27645975"/>
                  <a:pt x="14382955" y="28051934"/>
                </a:cubicBezTo>
                <a:cubicBezTo>
                  <a:pt x="14382955" y="28457897"/>
                  <a:pt x="14906755" y="28787176"/>
                  <a:pt x="15552534" y="28787176"/>
                </a:cubicBezTo>
                <a:cubicBezTo>
                  <a:pt x="16198315" y="28787176"/>
                  <a:pt x="16722114" y="28457897"/>
                  <a:pt x="16722114" y="28051934"/>
                </a:cubicBezTo>
                <a:cubicBezTo>
                  <a:pt x="16722114" y="27645975"/>
                  <a:pt x="16198315" y="27316695"/>
                  <a:pt x="15552534" y="27316695"/>
                </a:cubicBezTo>
                <a:close/>
                <a:moveTo>
                  <a:pt x="29935491" y="27316695"/>
                </a:moveTo>
                <a:cubicBezTo>
                  <a:pt x="29289713" y="27316695"/>
                  <a:pt x="28765912" y="27645975"/>
                  <a:pt x="28765912" y="28051934"/>
                </a:cubicBezTo>
                <a:cubicBezTo>
                  <a:pt x="28765912" y="28457897"/>
                  <a:pt x="29289713" y="28787176"/>
                  <a:pt x="29935491" y="28787176"/>
                </a:cubicBezTo>
                <a:cubicBezTo>
                  <a:pt x="30581271" y="28787176"/>
                  <a:pt x="31105072" y="28457897"/>
                  <a:pt x="31105072" y="28051934"/>
                </a:cubicBezTo>
                <a:cubicBezTo>
                  <a:pt x="31105069" y="27645975"/>
                  <a:pt x="30581271" y="27316695"/>
                  <a:pt x="29935491" y="27316695"/>
                </a:cubicBezTo>
                <a:close/>
                <a:moveTo>
                  <a:pt x="44318445" y="27316695"/>
                </a:moveTo>
                <a:cubicBezTo>
                  <a:pt x="43672668" y="27316695"/>
                  <a:pt x="43148867" y="27645975"/>
                  <a:pt x="43148867" y="28051934"/>
                </a:cubicBezTo>
                <a:cubicBezTo>
                  <a:pt x="43148867" y="28457897"/>
                  <a:pt x="43672668" y="28787176"/>
                  <a:pt x="44318445" y="28787176"/>
                </a:cubicBezTo>
                <a:cubicBezTo>
                  <a:pt x="44964226" y="28787176"/>
                  <a:pt x="45488027" y="28457897"/>
                  <a:pt x="45488027" y="28051934"/>
                </a:cubicBezTo>
                <a:cubicBezTo>
                  <a:pt x="45488027" y="27645975"/>
                  <a:pt x="44964229" y="27316695"/>
                  <a:pt x="44318445" y="2731669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9" name="Google Shape;379;p14"/>
          <p:cNvGrpSpPr/>
          <p:nvPr/>
        </p:nvGrpSpPr>
        <p:grpSpPr>
          <a:xfrm>
            <a:off x="1028700" y="2430293"/>
            <a:ext cx="11413257" cy="6828007"/>
            <a:chOff x="0" y="0"/>
            <a:chExt cx="42170369" cy="25228519"/>
          </a:xfrm>
        </p:grpSpPr>
        <p:sp>
          <p:nvSpPr>
            <p:cNvPr id="380" name="Google Shape;380;p14"/>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381" name="Google Shape;381;p14"/>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grpSp>
        <p:nvGrpSpPr>
          <p:cNvPr id="382" name="Google Shape;382;p14"/>
          <p:cNvGrpSpPr/>
          <p:nvPr/>
        </p:nvGrpSpPr>
        <p:grpSpPr>
          <a:xfrm>
            <a:off x="1028700" y="346720"/>
            <a:ext cx="8983363" cy="1824850"/>
            <a:chOff x="0" y="0"/>
            <a:chExt cx="11977817" cy="2433133"/>
          </a:xfrm>
        </p:grpSpPr>
        <p:sp>
          <p:nvSpPr>
            <p:cNvPr id="383" name="Google Shape;383;p14"/>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14"/>
            <p:cNvGrpSpPr/>
            <p:nvPr/>
          </p:nvGrpSpPr>
          <p:grpSpPr>
            <a:xfrm>
              <a:off x="0" y="0"/>
              <a:ext cx="11800225" cy="2243575"/>
              <a:chOff x="0" y="0"/>
              <a:chExt cx="47401677" cy="9012472"/>
            </a:xfrm>
          </p:grpSpPr>
          <p:sp>
            <p:nvSpPr>
              <p:cNvPr id="385" name="Google Shape;385;p14"/>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386" name="Google Shape;386;p14"/>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387" name="Google Shape;387;p14"/>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How Might We: Oscar</a:t>
            </a:r>
            <a:endParaRPr/>
          </a:p>
        </p:txBody>
      </p:sp>
      <p:sp>
        <p:nvSpPr>
          <p:cNvPr id="388" name="Google Shape;388;p14"/>
          <p:cNvSpPr txBox="1"/>
          <p:nvPr/>
        </p:nvSpPr>
        <p:spPr>
          <a:xfrm>
            <a:off x="1803373" y="4362479"/>
            <a:ext cx="10274668" cy="3257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000000"/>
                </a:solidFill>
                <a:latin typeface="Space Mono"/>
                <a:ea typeface="Space Mono"/>
                <a:cs typeface="Space Mono"/>
                <a:sym typeface="Space Mono"/>
              </a:rPr>
              <a:t>How might we incorporate instruction from sports legends/experts while tailoring the lessons to his skill level?</a:t>
            </a:r>
            <a:endParaRPr/>
          </a:p>
          <a:p>
            <a:pPr indent="0" lvl="0" marL="0" marR="0" rtl="0" algn="l">
              <a:lnSpc>
                <a:spcPct val="86071"/>
              </a:lnSpc>
              <a:spcBef>
                <a:spcPts val="0"/>
              </a:spcBef>
              <a:spcAft>
                <a:spcPts val="0"/>
              </a:spcAft>
              <a:buNone/>
            </a:pPr>
            <a:r>
              <a:t/>
            </a:r>
            <a:endParaRPr b="0" i="0" sz="3999" u="none" cap="none" strike="noStrike">
              <a:solidFill>
                <a:srgbClr val="000000"/>
              </a:solidFill>
              <a:latin typeface="Space Mono"/>
              <a:ea typeface="Space Mono"/>
              <a:cs typeface="Space Mono"/>
              <a:sym typeface="Space Mono"/>
            </a:endParaRPr>
          </a:p>
          <a:p>
            <a:pPr indent="0" lvl="0" marL="0" marR="0" rtl="0" algn="l">
              <a:lnSpc>
                <a:spcPct val="86071"/>
              </a:lnSpc>
              <a:spcBef>
                <a:spcPts val="0"/>
              </a:spcBef>
              <a:spcAft>
                <a:spcPts val="0"/>
              </a:spcAft>
              <a:buNone/>
            </a:pPr>
            <a:r>
              <a:t/>
            </a:r>
            <a:endParaRPr b="0" i="0" sz="3999" u="none" cap="none" strike="noStrike">
              <a:solidFill>
                <a:srgbClr val="000000"/>
              </a:solidFill>
              <a:latin typeface="Space Mono"/>
              <a:ea typeface="Space Mono"/>
              <a:cs typeface="Space Mono"/>
              <a:sym typeface="Space Mono"/>
            </a:endParaRPr>
          </a:p>
        </p:txBody>
      </p:sp>
      <p:pic>
        <p:nvPicPr>
          <p:cNvPr id="389" name="Google Shape;389;p14"/>
          <p:cNvPicPr preferRelativeResize="0"/>
          <p:nvPr/>
        </p:nvPicPr>
        <p:blipFill rotWithShape="1">
          <a:blip r:embed="rId4">
            <a:alphaModFix/>
          </a:blip>
          <a:srcRect b="0" l="0" r="0" t="0"/>
          <a:stretch/>
        </p:blipFill>
        <p:spPr>
          <a:xfrm>
            <a:off x="13745331" y="1554420"/>
            <a:ext cx="3778374" cy="81494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5"/>
          <p:cNvSpPr/>
          <p:nvPr/>
        </p:nvSpPr>
        <p:spPr>
          <a:xfrm>
            <a:off x="351094" y="963870"/>
            <a:ext cx="365484428" cy="122563686"/>
          </a:xfrm>
          <a:custGeom>
            <a:rect b="b" l="l" r="r" t="t"/>
            <a:pathLst>
              <a:path extrusionOk="0" h="27907698" w="48031555">
                <a:moveTo>
                  <a:pt x="2469956" y="712779"/>
                </a:moveTo>
                <a:cubicBezTo>
                  <a:pt x="2469956" y="1106338"/>
                  <a:pt x="1916868" y="1425558"/>
                  <a:pt x="1234978" y="1425558"/>
                </a:cubicBezTo>
                <a:cubicBezTo>
                  <a:pt x="553088" y="1425558"/>
                  <a:pt x="0" y="1106338"/>
                  <a:pt x="0" y="712779"/>
                </a:cubicBezTo>
                <a:cubicBezTo>
                  <a:pt x="0" y="319220"/>
                  <a:pt x="553088" y="0"/>
                  <a:pt x="1234978" y="0"/>
                </a:cubicBezTo>
                <a:cubicBezTo>
                  <a:pt x="1916868" y="0"/>
                  <a:pt x="2469956" y="319220"/>
                  <a:pt x="2469956" y="712779"/>
                </a:cubicBezTo>
                <a:close/>
                <a:moveTo>
                  <a:pt x="16422177" y="0"/>
                </a:moveTo>
                <a:cubicBezTo>
                  <a:pt x="15740287" y="0"/>
                  <a:pt x="15187199" y="319220"/>
                  <a:pt x="15187199" y="712779"/>
                </a:cubicBezTo>
                <a:cubicBezTo>
                  <a:pt x="15187199" y="1106338"/>
                  <a:pt x="15740287" y="1425558"/>
                  <a:pt x="16422177" y="1425558"/>
                </a:cubicBezTo>
                <a:cubicBezTo>
                  <a:pt x="17104066" y="1425558"/>
                  <a:pt x="17657155" y="1106338"/>
                  <a:pt x="17657155" y="712779"/>
                </a:cubicBezTo>
                <a:cubicBezTo>
                  <a:pt x="17657156" y="319220"/>
                  <a:pt x="17104068" y="0"/>
                  <a:pt x="16422177" y="0"/>
                </a:cubicBezTo>
                <a:close/>
                <a:moveTo>
                  <a:pt x="31609379" y="0"/>
                </a:moveTo>
                <a:cubicBezTo>
                  <a:pt x="30927489" y="0"/>
                  <a:pt x="30374400" y="319220"/>
                  <a:pt x="30374400" y="712779"/>
                </a:cubicBezTo>
                <a:cubicBezTo>
                  <a:pt x="30374400" y="1106338"/>
                  <a:pt x="30927489" y="1425558"/>
                  <a:pt x="31609379" y="1425558"/>
                </a:cubicBezTo>
                <a:cubicBezTo>
                  <a:pt x="32291269" y="1425558"/>
                  <a:pt x="32844355" y="1106338"/>
                  <a:pt x="32844355" y="712779"/>
                </a:cubicBezTo>
                <a:cubicBezTo>
                  <a:pt x="32844355" y="319220"/>
                  <a:pt x="32291266" y="0"/>
                  <a:pt x="31609379" y="0"/>
                </a:cubicBezTo>
                <a:close/>
                <a:moveTo>
                  <a:pt x="46796576" y="1425558"/>
                </a:moveTo>
                <a:cubicBezTo>
                  <a:pt x="47478466" y="1425558"/>
                  <a:pt x="48031555" y="1106338"/>
                  <a:pt x="48031555" y="712779"/>
                </a:cubicBezTo>
                <a:cubicBezTo>
                  <a:pt x="48031555" y="319220"/>
                  <a:pt x="47478466" y="0"/>
                  <a:pt x="46796576" y="0"/>
                </a:cubicBezTo>
                <a:cubicBezTo>
                  <a:pt x="46114686" y="0"/>
                  <a:pt x="45561597" y="319220"/>
                  <a:pt x="45561597" y="712779"/>
                </a:cubicBezTo>
                <a:cubicBezTo>
                  <a:pt x="45561597" y="1106338"/>
                  <a:pt x="46114689" y="1425558"/>
                  <a:pt x="46796576" y="1425558"/>
                </a:cubicBezTo>
                <a:close/>
                <a:moveTo>
                  <a:pt x="1234978" y="8826651"/>
                </a:moveTo>
                <a:cubicBezTo>
                  <a:pt x="553088" y="8826651"/>
                  <a:pt x="0" y="9145871"/>
                  <a:pt x="0" y="9539429"/>
                </a:cubicBezTo>
                <a:cubicBezTo>
                  <a:pt x="0" y="9932988"/>
                  <a:pt x="553088" y="10252208"/>
                  <a:pt x="1234978" y="10252208"/>
                </a:cubicBezTo>
                <a:cubicBezTo>
                  <a:pt x="1916868" y="10252208"/>
                  <a:pt x="2469956" y="9932988"/>
                  <a:pt x="2469956" y="9539429"/>
                </a:cubicBezTo>
                <a:cubicBezTo>
                  <a:pt x="2469956" y="9145871"/>
                  <a:pt x="1916868" y="8826651"/>
                  <a:pt x="1234978" y="8826651"/>
                </a:cubicBezTo>
                <a:close/>
                <a:moveTo>
                  <a:pt x="16422177" y="8826651"/>
                </a:moveTo>
                <a:cubicBezTo>
                  <a:pt x="15740287" y="8826651"/>
                  <a:pt x="15187199" y="9145871"/>
                  <a:pt x="15187199" y="9539429"/>
                </a:cubicBezTo>
                <a:cubicBezTo>
                  <a:pt x="15187199" y="9932988"/>
                  <a:pt x="15740287" y="10252208"/>
                  <a:pt x="16422177" y="10252208"/>
                </a:cubicBezTo>
                <a:cubicBezTo>
                  <a:pt x="17104066" y="10252208"/>
                  <a:pt x="17657155" y="9932988"/>
                  <a:pt x="17657155" y="9539429"/>
                </a:cubicBezTo>
                <a:cubicBezTo>
                  <a:pt x="17657156" y="9145871"/>
                  <a:pt x="17104068" y="8826651"/>
                  <a:pt x="16422177" y="8826651"/>
                </a:cubicBezTo>
                <a:close/>
                <a:moveTo>
                  <a:pt x="31609379" y="8826651"/>
                </a:moveTo>
                <a:cubicBezTo>
                  <a:pt x="30927489" y="8826651"/>
                  <a:pt x="30374400" y="9145871"/>
                  <a:pt x="30374400" y="9539429"/>
                </a:cubicBezTo>
                <a:cubicBezTo>
                  <a:pt x="30374400" y="9932988"/>
                  <a:pt x="30927489" y="10252208"/>
                  <a:pt x="31609379" y="10252208"/>
                </a:cubicBezTo>
                <a:cubicBezTo>
                  <a:pt x="32291269" y="10252208"/>
                  <a:pt x="32844355" y="9932988"/>
                  <a:pt x="32844355" y="9539429"/>
                </a:cubicBezTo>
                <a:cubicBezTo>
                  <a:pt x="32844355" y="9145871"/>
                  <a:pt x="32291266" y="8826651"/>
                  <a:pt x="31609379" y="8826651"/>
                </a:cubicBezTo>
                <a:close/>
                <a:moveTo>
                  <a:pt x="46796576" y="8826651"/>
                </a:moveTo>
                <a:cubicBezTo>
                  <a:pt x="46114686" y="8826651"/>
                  <a:pt x="45561597" y="9145871"/>
                  <a:pt x="45561597" y="9539429"/>
                </a:cubicBezTo>
                <a:cubicBezTo>
                  <a:pt x="45561597" y="9932988"/>
                  <a:pt x="46114686" y="10252208"/>
                  <a:pt x="46796576" y="10252208"/>
                </a:cubicBezTo>
                <a:cubicBezTo>
                  <a:pt x="47478466" y="10252208"/>
                  <a:pt x="48031555" y="9932988"/>
                  <a:pt x="48031555" y="9539429"/>
                </a:cubicBezTo>
                <a:cubicBezTo>
                  <a:pt x="48031555" y="9145871"/>
                  <a:pt x="47478466" y="8826651"/>
                  <a:pt x="46796576" y="8826651"/>
                </a:cubicBezTo>
                <a:close/>
                <a:moveTo>
                  <a:pt x="1234978" y="17655488"/>
                </a:moveTo>
                <a:cubicBezTo>
                  <a:pt x="553088" y="17655488"/>
                  <a:pt x="0" y="17974709"/>
                  <a:pt x="0" y="18368268"/>
                </a:cubicBezTo>
                <a:cubicBezTo>
                  <a:pt x="0" y="18761827"/>
                  <a:pt x="553088" y="19081046"/>
                  <a:pt x="1234978" y="19081046"/>
                </a:cubicBezTo>
                <a:cubicBezTo>
                  <a:pt x="1916868" y="19081046"/>
                  <a:pt x="2469956" y="18761827"/>
                  <a:pt x="2469956" y="18368268"/>
                </a:cubicBezTo>
                <a:cubicBezTo>
                  <a:pt x="2469956" y="17974709"/>
                  <a:pt x="1916868" y="17655488"/>
                  <a:pt x="1234978" y="17655488"/>
                </a:cubicBezTo>
                <a:close/>
                <a:moveTo>
                  <a:pt x="16422177" y="17655488"/>
                </a:moveTo>
                <a:cubicBezTo>
                  <a:pt x="15740287" y="17655488"/>
                  <a:pt x="15187199" y="17974709"/>
                  <a:pt x="15187199" y="18368268"/>
                </a:cubicBezTo>
                <a:cubicBezTo>
                  <a:pt x="15187199" y="18761827"/>
                  <a:pt x="15740287" y="19081046"/>
                  <a:pt x="16422177" y="19081046"/>
                </a:cubicBezTo>
                <a:cubicBezTo>
                  <a:pt x="17104066" y="19081046"/>
                  <a:pt x="17657155" y="18761827"/>
                  <a:pt x="17657155" y="18368268"/>
                </a:cubicBezTo>
                <a:cubicBezTo>
                  <a:pt x="17657156" y="17974709"/>
                  <a:pt x="17104068" y="17655488"/>
                  <a:pt x="16422177" y="17655488"/>
                </a:cubicBezTo>
                <a:close/>
                <a:moveTo>
                  <a:pt x="31609379" y="17655488"/>
                </a:moveTo>
                <a:cubicBezTo>
                  <a:pt x="30927489" y="17655488"/>
                  <a:pt x="30374400" y="17974709"/>
                  <a:pt x="30374400" y="18368268"/>
                </a:cubicBezTo>
                <a:cubicBezTo>
                  <a:pt x="30374400" y="18761827"/>
                  <a:pt x="30927489" y="19081046"/>
                  <a:pt x="31609379" y="19081046"/>
                </a:cubicBezTo>
                <a:cubicBezTo>
                  <a:pt x="32291269" y="19081046"/>
                  <a:pt x="32844355" y="18761827"/>
                  <a:pt x="32844355" y="18368268"/>
                </a:cubicBezTo>
                <a:cubicBezTo>
                  <a:pt x="32844355" y="17974709"/>
                  <a:pt x="32291266" y="17655488"/>
                  <a:pt x="31609379" y="17655488"/>
                </a:cubicBezTo>
                <a:close/>
                <a:moveTo>
                  <a:pt x="46796576" y="17655488"/>
                </a:moveTo>
                <a:cubicBezTo>
                  <a:pt x="46114686" y="17655488"/>
                  <a:pt x="45561597" y="17974709"/>
                  <a:pt x="45561597" y="18368268"/>
                </a:cubicBezTo>
                <a:cubicBezTo>
                  <a:pt x="45561597" y="18761827"/>
                  <a:pt x="46114686" y="19081046"/>
                  <a:pt x="46796576" y="19081046"/>
                </a:cubicBezTo>
                <a:cubicBezTo>
                  <a:pt x="47478466" y="19081046"/>
                  <a:pt x="48031555" y="18761827"/>
                  <a:pt x="48031555" y="18368268"/>
                </a:cubicBezTo>
                <a:cubicBezTo>
                  <a:pt x="48031555" y="17974709"/>
                  <a:pt x="47478466" y="17655488"/>
                  <a:pt x="46796576" y="17655488"/>
                </a:cubicBezTo>
                <a:close/>
                <a:moveTo>
                  <a:pt x="1234978" y="26482142"/>
                </a:moveTo>
                <a:cubicBezTo>
                  <a:pt x="553088" y="26482142"/>
                  <a:pt x="0" y="26801359"/>
                  <a:pt x="0" y="27194920"/>
                </a:cubicBezTo>
                <a:cubicBezTo>
                  <a:pt x="0" y="27588477"/>
                  <a:pt x="553088" y="27907698"/>
                  <a:pt x="1234978" y="27907698"/>
                </a:cubicBezTo>
                <a:cubicBezTo>
                  <a:pt x="1916868" y="27907698"/>
                  <a:pt x="2469956" y="27588477"/>
                  <a:pt x="2469956" y="27194920"/>
                </a:cubicBezTo>
                <a:cubicBezTo>
                  <a:pt x="2469956" y="26801359"/>
                  <a:pt x="1916868" y="26482142"/>
                  <a:pt x="1234978" y="26482142"/>
                </a:cubicBezTo>
                <a:close/>
                <a:moveTo>
                  <a:pt x="16422177" y="26482142"/>
                </a:moveTo>
                <a:cubicBezTo>
                  <a:pt x="15740287" y="26482142"/>
                  <a:pt x="15187199" y="26801359"/>
                  <a:pt x="15187199" y="27194920"/>
                </a:cubicBezTo>
                <a:cubicBezTo>
                  <a:pt x="15187199" y="27588477"/>
                  <a:pt x="15740287" y="27907698"/>
                  <a:pt x="16422177" y="27907698"/>
                </a:cubicBezTo>
                <a:cubicBezTo>
                  <a:pt x="17104066" y="27907698"/>
                  <a:pt x="17657155" y="27588477"/>
                  <a:pt x="17657155" y="27194920"/>
                </a:cubicBezTo>
                <a:cubicBezTo>
                  <a:pt x="17657156" y="26801359"/>
                  <a:pt x="17104068" y="26482142"/>
                  <a:pt x="16422177" y="26482142"/>
                </a:cubicBezTo>
                <a:close/>
                <a:moveTo>
                  <a:pt x="31609379" y="26482142"/>
                </a:moveTo>
                <a:cubicBezTo>
                  <a:pt x="30927489" y="26482142"/>
                  <a:pt x="30374400" y="26801359"/>
                  <a:pt x="30374400" y="27194920"/>
                </a:cubicBezTo>
                <a:cubicBezTo>
                  <a:pt x="30374400" y="27588477"/>
                  <a:pt x="30927489" y="27907698"/>
                  <a:pt x="31609379" y="27907698"/>
                </a:cubicBezTo>
                <a:cubicBezTo>
                  <a:pt x="32291269" y="27907698"/>
                  <a:pt x="32844355" y="27588477"/>
                  <a:pt x="32844355" y="27194920"/>
                </a:cubicBezTo>
                <a:cubicBezTo>
                  <a:pt x="32844355" y="26801359"/>
                  <a:pt x="32291266" y="26482142"/>
                  <a:pt x="31609379" y="26482142"/>
                </a:cubicBezTo>
                <a:close/>
                <a:moveTo>
                  <a:pt x="46796576" y="26482142"/>
                </a:moveTo>
                <a:cubicBezTo>
                  <a:pt x="46114686" y="26482142"/>
                  <a:pt x="45561597" y="26801359"/>
                  <a:pt x="45561597" y="27194920"/>
                </a:cubicBezTo>
                <a:cubicBezTo>
                  <a:pt x="45561597" y="27588477"/>
                  <a:pt x="46114686" y="27907698"/>
                  <a:pt x="46796576" y="27907698"/>
                </a:cubicBezTo>
                <a:cubicBezTo>
                  <a:pt x="47478466" y="27907698"/>
                  <a:pt x="48031555" y="27588477"/>
                  <a:pt x="48031555" y="27194920"/>
                </a:cubicBezTo>
                <a:cubicBezTo>
                  <a:pt x="48031555" y="26801359"/>
                  <a:pt x="47478466" y="26482142"/>
                  <a:pt x="46796576" y="2648214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5"/>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0" name="Google Shape;400;p15"/>
          <p:cNvGrpSpPr/>
          <p:nvPr/>
        </p:nvGrpSpPr>
        <p:grpSpPr>
          <a:xfrm>
            <a:off x="1028700" y="2430293"/>
            <a:ext cx="11413257" cy="6828007"/>
            <a:chOff x="0" y="0"/>
            <a:chExt cx="42170369" cy="25228519"/>
          </a:xfrm>
        </p:grpSpPr>
        <p:sp>
          <p:nvSpPr>
            <p:cNvPr id="401" name="Google Shape;401;p15"/>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402" name="Google Shape;402;p15"/>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grpSp>
        <p:nvGrpSpPr>
          <p:cNvPr id="403" name="Google Shape;403;p15"/>
          <p:cNvGrpSpPr/>
          <p:nvPr/>
        </p:nvGrpSpPr>
        <p:grpSpPr>
          <a:xfrm>
            <a:off x="1028700" y="346720"/>
            <a:ext cx="8983363" cy="1824850"/>
            <a:chOff x="0" y="0"/>
            <a:chExt cx="11977817" cy="2433133"/>
          </a:xfrm>
        </p:grpSpPr>
        <p:sp>
          <p:nvSpPr>
            <p:cNvPr id="404" name="Google Shape;404;p15"/>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15"/>
            <p:cNvGrpSpPr/>
            <p:nvPr/>
          </p:nvGrpSpPr>
          <p:grpSpPr>
            <a:xfrm>
              <a:off x="0" y="0"/>
              <a:ext cx="11800225" cy="2243575"/>
              <a:chOff x="0" y="0"/>
              <a:chExt cx="47401677" cy="9012472"/>
            </a:xfrm>
          </p:grpSpPr>
          <p:sp>
            <p:nvSpPr>
              <p:cNvPr id="406" name="Google Shape;406;p15"/>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407" name="Google Shape;407;p15"/>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408" name="Google Shape;408;p15"/>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How Might We: Khalil</a:t>
            </a:r>
            <a:endParaRPr/>
          </a:p>
        </p:txBody>
      </p:sp>
      <p:pic>
        <p:nvPicPr>
          <p:cNvPr id="409" name="Google Shape;409;p15"/>
          <p:cNvPicPr preferRelativeResize="0"/>
          <p:nvPr/>
        </p:nvPicPr>
        <p:blipFill rotWithShape="1">
          <a:blip r:embed="rId4">
            <a:alphaModFix/>
          </a:blip>
          <a:srcRect b="0" l="0" r="0" t="0"/>
          <a:stretch/>
        </p:blipFill>
        <p:spPr>
          <a:xfrm>
            <a:off x="14076136" y="2645828"/>
            <a:ext cx="2848371" cy="6192112"/>
          </a:xfrm>
          <a:prstGeom prst="rect">
            <a:avLst/>
          </a:prstGeom>
          <a:noFill/>
          <a:ln>
            <a:noFill/>
          </a:ln>
        </p:spPr>
      </p:pic>
      <p:sp>
        <p:nvSpPr>
          <p:cNvPr id="410" name="Google Shape;410;p15"/>
          <p:cNvSpPr txBox="1"/>
          <p:nvPr/>
        </p:nvSpPr>
        <p:spPr>
          <a:xfrm>
            <a:off x="1803373" y="4062442"/>
            <a:ext cx="10274668" cy="38576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000000"/>
                </a:solidFill>
                <a:latin typeface="Space Mono"/>
                <a:ea typeface="Space Mono"/>
                <a:cs typeface="Space Mono"/>
                <a:sym typeface="Space Mono"/>
              </a:rPr>
              <a:t>How might we provide Khalil the repetition required for gaining muscle but also give him the gratification of learning something new? </a:t>
            </a:r>
            <a:endParaRPr/>
          </a:p>
          <a:p>
            <a:pPr indent="0" lvl="0" marL="0" marR="0" rtl="0" algn="l">
              <a:lnSpc>
                <a:spcPct val="86071"/>
              </a:lnSpc>
              <a:spcBef>
                <a:spcPts val="0"/>
              </a:spcBef>
              <a:spcAft>
                <a:spcPts val="0"/>
              </a:spcAft>
              <a:buNone/>
            </a:pPr>
            <a:r>
              <a:t/>
            </a:r>
            <a:endParaRPr b="0" i="0" sz="3999" u="none" cap="none" strike="noStrike">
              <a:solidFill>
                <a:srgbClr val="000000"/>
              </a:solidFill>
              <a:latin typeface="Space Mono"/>
              <a:ea typeface="Space Mono"/>
              <a:cs typeface="Space Mono"/>
              <a:sym typeface="Space Mono"/>
            </a:endParaRPr>
          </a:p>
          <a:p>
            <a:pPr indent="0" lvl="0" marL="0" marR="0" rtl="0" algn="l">
              <a:lnSpc>
                <a:spcPct val="86071"/>
              </a:lnSpc>
              <a:spcBef>
                <a:spcPts val="0"/>
              </a:spcBef>
              <a:spcAft>
                <a:spcPts val="0"/>
              </a:spcAft>
              <a:buNone/>
            </a:pPr>
            <a:r>
              <a:t/>
            </a:r>
            <a:endParaRPr b="0" i="0" sz="3999" u="none" cap="none" strike="noStrike">
              <a:solidFill>
                <a:srgbClr val="000000"/>
              </a:solidFill>
              <a:latin typeface="Space Mono"/>
              <a:ea typeface="Space Mono"/>
              <a:cs typeface="Space Mono"/>
              <a:sym typeface="Space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6"/>
          <p:cNvSpPr/>
          <p:nvPr/>
        </p:nvSpPr>
        <p:spPr>
          <a:xfrm>
            <a:off x="280876" y="1028700"/>
            <a:ext cx="356856264" cy="122232819"/>
          </a:xfrm>
          <a:custGeom>
            <a:rect b="b" l="l" r="r" t="t"/>
            <a:pathLst>
              <a:path extrusionOk="0" h="27870004" w="47461218">
                <a:moveTo>
                  <a:pt x="2440627" y="711816"/>
                </a:moveTo>
                <a:cubicBezTo>
                  <a:pt x="2440627" y="1104843"/>
                  <a:pt x="1894106" y="1423632"/>
                  <a:pt x="1220314" y="1423632"/>
                </a:cubicBezTo>
                <a:cubicBezTo>
                  <a:pt x="546521" y="1423632"/>
                  <a:pt x="0" y="1104843"/>
                  <a:pt x="0" y="711816"/>
                </a:cubicBezTo>
                <a:cubicBezTo>
                  <a:pt x="0" y="318789"/>
                  <a:pt x="546521" y="0"/>
                  <a:pt x="1220314" y="0"/>
                </a:cubicBezTo>
                <a:cubicBezTo>
                  <a:pt x="1894106" y="0"/>
                  <a:pt x="2440627" y="318789"/>
                  <a:pt x="2440627" y="711816"/>
                </a:cubicBezTo>
                <a:close/>
                <a:moveTo>
                  <a:pt x="16227175" y="0"/>
                </a:moveTo>
                <a:cubicBezTo>
                  <a:pt x="15553382" y="0"/>
                  <a:pt x="15006862" y="318789"/>
                  <a:pt x="15006862" y="711816"/>
                </a:cubicBezTo>
                <a:cubicBezTo>
                  <a:pt x="15006862" y="1104843"/>
                  <a:pt x="15553382" y="1423632"/>
                  <a:pt x="16227175" y="1423632"/>
                </a:cubicBezTo>
                <a:cubicBezTo>
                  <a:pt x="16900968" y="1423632"/>
                  <a:pt x="17447490" y="1104843"/>
                  <a:pt x="17447490" y="711816"/>
                </a:cubicBezTo>
                <a:cubicBezTo>
                  <a:pt x="17447490" y="318789"/>
                  <a:pt x="16900970" y="0"/>
                  <a:pt x="16227175" y="0"/>
                </a:cubicBezTo>
                <a:close/>
                <a:moveTo>
                  <a:pt x="31234041" y="0"/>
                </a:moveTo>
                <a:cubicBezTo>
                  <a:pt x="30560246" y="0"/>
                  <a:pt x="30013728" y="318789"/>
                  <a:pt x="30013728" y="711816"/>
                </a:cubicBezTo>
                <a:cubicBezTo>
                  <a:pt x="30013728" y="1104843"/>
                  <a:pt x="30560246" y="1423632"/>
                  <a:pt x="31234041" y="1423632"/>
                </a:cubicBezTo>
                <a:cubicBezTo>
                  <a:pt x="31907832" y="1423632"/>
                  <a:pt x="32454354" y="1104843"/>
                  <a:pt x="32454354" y="711816"/>
                </a:cubicBezTo>
                <a:cubicBezTo>
                  <a:pt x="32454351" y="318789"/>
                  <a:pt x="31907832" y="0"/>
                  <a:pt x="31234041" y="0"/>
                </a:cubicBezTo>
                <a:close/>
                <a:moveTo>
                  <a:pt x="46240902" y="1423632"/>
                </a:moveTo>
                <a:cubicBezTo>
                  <a:pt x="46914696" y="1423632"/>
                  <a:pt x="47461215" y="1104843"/>
                  <a:pt x="47461215" y="711816"/>
                </a:cubicBezTo>
                <a:cubicBezTo>
                  <a:pt x="47461215" y="318789"/>
                  <a:pt x="46914696" y="0"/>
                  <a:pt x="46240902" y="0"/>
                </a:cubicBezTo>
                <a:cubicBezTo>
                  <a:pt x="45567110" y="0"/>
                  <a:pt x="45020588" y="318789"/>
                  <a:pt x="45020588" y="711816"/>
                </a:cubicBezTo>
                <a:cubicBezTo>
                  <a:pt x="45020588" y="1104843"/>
                  <a:pt x="45567110" y="1423632"/>
                  <a:pt x="46240902" y="1423632"/>
                </a:cubicBezTo>
                <a:close/>
                <a:moveTo>
                  <a:pt x="1220314" y="8814729"/>
                </a:moveTo>
                <a:cubicBezTo>
                  <a:pt x="546521" y="8814729"/>
                  <a:pt x="0" y="9133518"/>
                  <a:pt x="0" y="9526545"/>
                </a:cubicBezTo>
                <a:cubicBezTo>
                  <a:pt x="0" y="9919572"/>
                  <a:pt x="546521" y="10238361"/>
                  <a:pt x="1220314" y="10238361"/>
                </a:cubicBezTo>
                <a:cubicBezTo>
                  <a:pt x="1894106" y="10238361"/>
                  <a:pt x="2440627" y="9919572"/>
                  <a:pt x="2440627" y="9526545"/>
                </a:cubicBezTo>
                <a:cubicBezTo>
                  <a:pt x="2440627" y="9133518"/>
                  <a:pt x="1894106" y="8814729"/>
                  <a:pt x="1220314" y="8814729"/>
                </a:cubicBezTo>
                <a:close/>
                <a:moveTo>
                  <a:pt x="16227175" y="8814729"/>
                </a:moveTo>
                <a:cubicBezTo>
                  <a:pt x="15553382" y="8814729"/>
                  <a:pt x="15006862" y="9133518"/>
                  <a:pt x="15006862" y="9526545"/>
                </a:cubicBezTo>
                <a:cubicBezTo>
                  <a:pt x="15006862" y="9919572"/>
                  <a:pt x="15553382" y="10238361"/>
                  <a:pt x="16227175" y="10238361"/>
                </a:cubicBezTo>
                <a:cubicBezTo>
                  <a:pt x="16900968" y="10238361"/>
                  <a:pt x="17447490" y="9919572"/>
                  <a:pt x="17447490" y="9526545"/>
                </a:cubicBezTo>
                <a:cubicBezTo>
                  <a:pt x="17447490" y="9133518"/>
                  <a:pt x="16900970" y="8814729"/>
                  <a:pt x="16227175" y="8814729"/>
                </a:cubicBezTo>
                <a:close/>
                <a:moveTo>
                  <a:pt x="31234041" y="8814729"/>
                </a:moveTo>
                <a:cubicBezTo>
                  <a:pt x="30560246" y="8814729"/>
                  <a:pt x="30013728" y="9133518"/>
                  <a:pt x="30013728" y="9526545"/>
                </a:cubicBezTo>
                <a:cubicBezTo>
                  <a:pt x="30013728" y="9919572"/>
                  <a:pt x="30560246" y="10238361"/>
                  <a:pt x="31234041" y="10238361"/>
                </a:cubicBezTo>
                <a:cubicBezTo>
                  <a:pt x="31907832" y="10238361"/>
                  <a:pt x="32454354" y="9919572"/>
                  <a:pt x="32454354" y="9526545"/>
                </a:cubicBezTo>
                <a:cubicBezTo>
                  <a:pt x="32454351" y="9133518"/>
                  <a:pt x="31907832" y="8814729"/>
                  <a:pt x="31234041" y="8814729"/>
                </a:cubicBezTo>
                <a:close/>
                <a:moveTo>
                  <a:pt x="46240902" y="8814729"/>
                </a:moveTo>
                <a:cubicBezTo>
                  <a:pt x="45567110" y="8814729"/>
                  <a:pt x="45020588" y="9133518"/>
                  <a:pt x="45020588" y="9526545"/>
                </a:cubicBezTo>
                <a:cubicBezTo>
                  <a:pt x="45020588" y="9919572"/>
                  <a:pt x="45567110" y="10238361"/>
                  <a:pt x="46240902" y="10238361"/>
                </a:cubicBezTo>
                <a:cubicBezTo>
                  <a:pt x="46914696" y="10238361"/>
                  <a:pt x="47461215" y="9919572"/>
                  <a:pt x="47461215" y="9526545"/>
                </a:cubicBezTo>
                <a:cubicBezTo>
                  <a:pt x="47461218" y="9133518"/>
                  <a:pt x="46914696" y="8814729"/>
                  <a:pt x="46240902" y="8814729"/>
                </a:cubicBezTo>
                <a:close/>
                <a:moveTo>
                  <a:pt x="1220314" y="17631642"/>
                </a:moveTo>
                <a:cubicBezTo>
                  <a:pt x="546521" y="17631642"/>
                  <a:pt x="0" y="17950430"/>
                  <a:pt x="0" y="18343457"/>
                </a:cubicBezTo>
                <a:cubicBezTo>
                  <a:pt x="0" y="18736486"/>
                  <a:pt x="546521" y="19055274"/>
                  <a:pt x="1220314" y="19055274"/>
                </a:cubicBezTo>
                <a:cubicBezTo>
                  <a:pt x="1894106" y="19055274"/>
                  <a:pt x="2440627" y="18736486"/>
                  <a:pt x="2440627" y="18343457"/>
                </a:cubicBezTo>
                <a:cubicBezTo>
                  <a:pt x="2440627" y="17950430"/>
                  <a:pt x="1894106" y="17631642"/>
                  <a:pt x="1220314" y="17631642"/>
                </a:cubicBezTo>
                <a:close/>
                <a:moveTo>
                  <a:pt x="16227175" y="17631642"/>
                </a:moveTo>
                <a:cubicBezTo>
                  <a:pt x="15553382" y="17631642"/>
                  <a:pt x="15006862" y="17950430"/>
                  <a:pt x="15006862" y="18343457"/>
                </a:cubicBezTo>
                <a:cubicBezTo>
                  <a:pt x="15006862" y="18736486"/>
                  <a:pt x="15553382" y="19055274"/>
                  <a:pt x="16227175" y="19055274"/>
                </a:cubicBezTo>
                <a:cubicBezTo>
                  <a:pt x="16900968" y="19055274"/>
                  <a:pt x="17447490" y="18736486"/>
                  <a:pt x="17447490" y="18343457"/>
                </a:cubicBezTo>
                <a:cubicBezTo>
                  <a:pt x="17447490" y="17950430"/>
                  <a:pt x="16900970" y="17631642"/>
                  <a:pt x="16227175" y="17631642"/>
                </a:cubicBezTo>
                <a:close/>
                <a:moveTo>
                  <a:pt x="31234041" y="17631642"/>
                </a:moveTo>
                <a:cubicBezTo>
                  <a:pt x="30560246" y="17631642"/>
                  <a:pt x="30013728" y="17950430"/>
                  <a:pt x="30013728" y="18343457"/>
                </a:cubicBezTo>
                <a:cubicBezTo>
                  <a:pt x="30013728" y="18736486"/>
                  <a:pt x="30560246" y="19055274"/>
                  <a:pt x="31234041" y="19055274"/>
                </a:cubicBezTo>
                <a:cubicBezTo>
                  <a:pt x="31907832" y="19055274"/>
                  <a:pt x="32454354" y="18736486"/>
                  <a:pt x="32454354" y="18343457"/>
                </a:cubicBezTo>
                <a:cubicBezTo>
                  <a:pt x="32454351" y="17950430"/>
                  <a:pt x="31907832" y="17631642"/>
                  <a:pt x="31234041" y="17631642"/>
                </a:cubicBezTo>
                <a:close/>
                <a:moveTo>
                  <a:pt x="46240902" y="17631642"/>
                </a:moveTo>
                <a:cubicBezTo>
                  <a:pt x="45567110" y="17631642"/>
                  <a:pt x="45020588" y="17950430"/>
                  <a:pt x="45020588" y="18343457"/>
                </a:cubicBezTo>
                <a:cubicBezTo>
                  <a:pt x="45020588" y="18736486"/>
                  <a:pt x="45567110" y="19055274"/>
                  <a:pt x="46240902" y="19055274"/>
                </a:cubicBezTo>
                <a:cubicBezTo>
                  <a:pt x="46914696" y="19055274"/>
                  <a:pt x="47461215" y="18736486"/>
                  <a:pt x="47461215" y="18343457"/>
                </a:cubicBezTo>
                <a:cubicBezTo>
                  <a:pt x="47461218" y="17950430"/>
                  <a:pt x="46914696" y="17631642"/>
                  <a:pt x="46240902" y="17631642"/>
                </a:cubicBezTo>
                <a:close/>
                <a:moveTo>
                  <a:pt x="1220314" y="26446370"/>
                </a:moveTo>
                <a:cubicBezTo>
                  <a:pt x="546521" y="26446370"/>
                  <a:pt x="0" y="26765160"/>
                  <a:pt x="0" y="27158187"/>
                </a:cubicBezTo>
                <a:cubicBezTo>
                  <a:pt x="0" y="27551214"/>
                  <a:pt x="546521" y="27870004"/>
                  <a:pt x="1220314" y="27870004"/>
                </a:cubicBezTo>
                <a:cubicBezTo>
                  <a:pt x="1894106" y="27870004"/>
                  <a:pt x="2440627" y="27551214"/>
                  <a:pt x="2440627" y="27158187"/>
                </a:cubicBezTo>
                <a:cubicBezTo>
                  <a:pt x="2440627" y="26765160"/>
                  <a:pt x="1894106" y="26446370"/>
                  <a:pt x="1220314" y="26446370"/>
                </a:cubicBezTo>
                <a:close/>
                <a:moveTo>
                  <a:pt x="16227175" y="26446370"/>
                </a:moveTo>
                <a:cubicBezTo>
                  <a:pt x="15553382" y="26446370"/>
                  <a:pt x="15006862" y="26765160"/>
                  <a:pt x="15006862" y="27158187"/>
                </a:cubicBezTo>
                <a:cubicBezTo>
                  <a:pt x="15006862" y="27551214"/>
                  <a:pt x="15553382" y="27870004"/>
                  <a:pt x="16227175" y="27870004"/>
                </a:cubicBezTo>
                <a:cubicBezTo>
                  <a:pt x="16900968" y="27870004"/>
                  <a:pt x="17447490" y="27551214"/>
                  <a:pt x="17447490" y="27158187"/>
                </a:cubicBezTo>
                <a:cubicBezTo>
                  <a:pt x="17447490" y="26765160"/>
                  <a:pt x="16900970" y="26446370"/>
                  <a:pt x="16227175" y="26446370"/>
                </a:cubicBezTo>
                <a:close/>
                <a:moveTo>
                  <a:pt x="31234041" y="26446370"/>
                </a:moveTo>
                <a:cubicBezTo>
                  <a:pt x="30560246" y="26446370"/>
                  <a:pt x="30013728" y="26765160"/>
                  <a:pt x="30013728" y="27158187"/>
                </a:cubicBezTo>
                <a:cubicBezTo>
                  <a:pt x="30013728" y="27551214"/>
                  <a:pt x="30560246" y="27870004"/>
                  <a:pt x="31234041" y="27870004"/>
                </a:cubicBezTo>
                <a:cubicBezTo>
                  <a:pt x="31907832" y="27870004"/>
                  <a:pt x="32454354" y="27551214"/>
                  <a:pt x="32454354" y="27158187"/>
                </a:cubicBezTo>
                <a:cubicBezTo>
                  <a:pt x="32454351" y="26765160"/>
                  <a:pt x="31907832" y="26446370"/>
                  <a:pt x="31234041" y="26446370"/>
                </a:cubicBezTo>
                <a:close/>
                <a:moveTo>
                  <a:pt x="46240902" y="26446370"/>
                </a:moveTo>
                <a:cubicBezTo>
                  <a:pt x="45567110" y="26446370"/>
                  <a:pt x="45020588" y="26765160"/>
                  <a:pt x="45020588" y="27158187"/>
                </a:cubicBezTo>
                <a:cubicBezTo>
                  <a:pt x="45020588" y="27551214"/>
                  <a:pt x="45567110" y="27870004"/>
                  <a:pt x="46240902" y="27870004"/>
                </a:cubicBezTo>
                <a:cubicBezTo>
                  <a:pt x="46914696" y="27870004"/>
                  <a:pt x="47461215" y="27551214"/>
                  <a:pt x="47461215" y="27158187"/>
                </a:cubicBezTo>
                <a:cubicBezTo>
                  <a:pt x="47461218" y="26765160"/>
                  <a:pt x="46914696" y="26446370"/>
                  <a:pt x="46240902" y="2644637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 name="Google Shape;421;p16"/>
          <p:cNvGrpSpPr/>
          <p:nvPr/>
        </p:nvGrpSpPr>
        <p:grpSpPr>
          <a:xfrm>
            <a:off x="1028700" y="2430293"/>
            <a:ext cx="11413257" cy="6828007"/>
            <a:chOff x="0" y="0"/>
            <a:chExt cx="42170369" cy="25228519"/>
          </a:xfrm>
        </p:grpSpPr>
        <p:sp>
          <p:nvSpPr>
            <p:cNvPr id="422" name="Google Shape;422;p16"/>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423" name="Google Shape;423;p16"/>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424" name="Google Shape;424;p16"/>
          <p:cNvSpPr txBox="1"/>
          <p:nvPr/>
        </p:nvSpPr>
        <p:spPr>
          <a:xfrm>
            <a:off x="1597994" y="3915484"/>
            <a:ext cx="10274668" cy="38576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000000"/>
                </a:solidFill>
                <a:latin typeface="Space Mono"/>
                <a:ea typeface="Space Mono"/>
                <a:cs typeface="Space Mono"/>
                <a:sym typeface="Space Mono"/>
              </a:rPr>
              <a:t>How might we give Kenza a </a:t>
            </a:r>
            <a:r>
              <a:rPr b="0" i="0" lang="en-US" sz="3999" u="none" cap="none" strike="noStrike">
                <a:solidFill>
                  <a:srgbClr val="000000"/>
                </a:solidFill>
                <a:latin typeface="Space Mono"/>
                <a:ea typeface="Space Mono"/>
                <a:cs typeface="Space Mono"/>
                <a:sym typeface="Space Mono"/>
                <a:extLst>
                  <a:ext uri="http://customooxmlschemas.google.com/">
                    <go:slidesCustomData xmlns:go="http://customooxmlschemas.google.com/" textRoundtripDataId="9"/>
                  </a:ext>
                </a:extLst>
              </a:rPr>
              <a:t>constant</a:t>
            </a:r>
            <a:r>
              <a:rPr b="0" i="0" lang="en-US" sz="3999" u="none" cap="none" strike="noStrike">
                <a:solidFill>
                  <a:srgbClr val="000000"/>
                </a:solidFill>
                <a:latin typeface="Space Mono"/>
                <a:ea typeface="Space Mono"/>
                <a:cs typeface="Space Mono"/>
                <a:sym typeface="Space Mono"/>
              </a:rPr>
              <a:t> and/or new community and the same high caliber of teaching offered in real-life to an online experience?</a:t>
            </a:r>
            <a:endParaRPr/>
          </a:p>
          <a:p>
            <a:pPr indent="0" lvl="0" marL="0" marR="0" rtl="0" algn="l">
              <a:lnSpc>
                <a:spcPct val="86071"/>
              </a:lnSpc>
              <a:spcBef>
                <a:spcPts val="0"/>
              </a:spcBef>
              <a:spcAft>
                <a:spcPts val="0"/>
              </a:spcAft>
              <a:buNone/>
            </a:pPr>
            <a:r>
              <a:t/>
            </a:r>
            <a:endParaRPr b="0" i="0" sz="3999" u="none" cap="none" strike="noStrike">
              <a:solidFill>
                <a:srgbClr val="000000"/>
              </a:solidFill>
              <a:latin typeface="Space Mono"/>
              <a:ea typeface="Space Mono"/>
              <a:cs typeface="Space Mono"/>
              <a:sym typeface="Space Mono"/>
            </a:endParaRPr>
          </a:p>
          <a:p>
            <a:pPr indent="0" lvl="0" marL="0" marR="0" rtl="0" algn="l">
              <a:lnSpc>
                <a:spcPct val="86071"/>
              </a:lnSpc>
              <a:spcBef>
                <a:spcPts val="0"/>
              </a:spcBef>
              <a:spcAft>
                <a:spcPts val="0"/>
              </a:spcAft>
              <a:buNone/>
            </a:pPr>
            <a:r>
              <a:t/>
            </a:r>
            <a:endParaRPr b="0" i="0" sz="3999" u="none" cap="none" strike="noStrike">
              <a:solidFill>
                <a:srgbClr val="000000"/>
              </a:solidFill>
              <a:latin typeface="Space Mono"/>
              <a:ea typeface="Space Mono"/>
              <a:cs typeface="Space Mono"/>
              <a:sym typeface="Space Mono"/>
            </a:endParaRPr>
          </a:p>
        </p:txBody>
      </p:sp>
      <p:grpSp>
        <p:nvGrpSpPr>
          <p:cNvPr id="425" name="Google Shape;425;p16"/>
          <p:cNvGrpSpPr/>
          <p:nvPr/>
        </p:nvGrpSpPr>
        <p:grpSpPr>
          <a:xfrm>
            <a:off x="1028700" y="346720"/>
            <a:ext cx="8983363" cy="1824850"/>
            <a:chOff x="0" y="0"/>
            <a:chExt cx="11977817" cy="2433133"/>
          </a:xfrm>
        </p:grpSpPr>
        <p:sp>
          <p:nvSpPr>
            <p:cNvPr id="426" name="Google Shape;426;p16"/>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7" name="Google Shape;427;p16"/>
            <p:cNvGrpSpPr/>
            <p:nvPr/>
          </p:nvGrpSpPr>
          <p:grpSpPr>
            <a:xfrm>
              <a:off x="0" y="0"/>
              <a:ext cx="11800225" cy="2243575"/>
              <a:chOff x="0" y="0"/>
              <a:chExt cx="47401677" cy="9012472"/>
            </a:xfrm>
          </p:grpSpPr>
          <p:sp>
            <p:nvSpPr>
              <p:cNvPr id="428" name="Google Shape;428;p16"/>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429" name="Google Shape;429;p16"/>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430" name="Google Shape;430;p16"/>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How Might We: Kenza</a:t>
            </a:r>
            <a:endParaRPr/>
          </a:p>
        </p:txBody>
      </p:sp>
      <p:pic>
        <p:nvPicPr>
          <p:cNvPr id="431" name="Google Shape;431;p16"/>
          <p:cNvPicPr preferRelativeResize="0"/>
          <p:nvPr/>
        </p:nvPicPr>
        <p:blipFill rotWithShape="1">
          <a:blip r:embed="rId4">
            <a:alphaModFix/>
          </a:blip>
          <a:srcRect b="0" l="0" r="0" t="0"/>
          <a:stretch/>
        </p:blipFill>
        <p:spPr>
          <a:xfrm>
            <a:off x="13333995" y="3142522"/>
            <a:ext cx="4519333" cy="540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17"/>
          <p:cNvPicPr preferRelativeResize="0"/>
          <p:nvPr/>
        </p:nvPicPr>
        <p:blipFill rotWithShape="1">
          <a:blip r:embed="rId4">
            <a:alphaModFix/>
          </a:blip>
          <a:srcRect b="0" l="0" r="0" t="0"/>
          <a:stretch/>
        </p:blipFill>
        <p:spPr>
          <a:xfrm>
            <a:off x="598072" y="2845226"/>
            <a:ext cx="17091857" cy="6882211"/>
          </a:xfrm>
          <a:prstGeom prst="rect">
            <a:avLst/>
          </a:prstGeom>
          <a:noFill/>
          <a:ln>
            <a:noFill/>
          </a:ln>
        </p:spPr>
      </p:pic>
      <p:sp>
        <p:nvSpPr>
          <p:cNvPr id="437" name="Google Shape;437;p17"/>
          <p:cNvSpPr/>
          <p:nvPr/>
        </p:nvSpPr>
        <p:spPr>
          <a:xfrm>
            <a:off x="0" y="-296972"/>
            <a:ext cx="508999429" cy="10335356"/>
          </a:xfrm>
          <a:custGeom>
            <a:rect b="b" l="l" r="r" t="t"/>
            <a:pathLst>
              <a:path extrusionOk="0" h="8104119" w="56682742">
                <a:moveTo>
                  <a:pt x="2914832" y="206984"/>
                </a:moveTo>
                <a:cubicBezTo>
                  <a:pt x="2914832" y="321270"/>
                  <a:pt x="2262124" y="413968"/>
                  <a:pt x="1457416" y="413968"/>
                </a:cubicBezTo>
                <a:cubicBezTo>
                  <a:pt x="652708" y="413968"/>
                  <a:pt x="0" y="321270"/>
                  <a:pt x="0" y="206984"/>
                </a:cubicBezTo>
                <a:cubicBezTo>
                  <a:pt x="0" y="92698"/>
                  <a:pt x="652708" y="0"/>
                  <a:pt x="1457416" y="0"/>
                </a:cubicBezTo>
                <a:cubicBezTo>
                  <a:pt x="2262124" y="0"/>
                  <a:pt x="2914832" y="92698"/>
                  <a:pt x="2914832" y="206984"/>
                </a:cubicBezTo>
                <a:close/>
                <a:moveTo>
                  <a:pt x="19380053" y="0"/>
                </a:moveTo>
                <a:cubicBezTo>
                  <a:pt x="18575344" y="0"/>
                  <a:pt x="17922636" y="92698"/>
                  <a:pt x="17922636" y="206984"/>
                </a:cubicBezTo>
                <a:cubicBezTo>
                  <a:pt x="17922636" y="321270"/>
                  <a:pt x="18575344" y="413968"/>
                  <a:pt x="19380053" y="413968"/>
                </a:cubicBezTo>
                <a:cubicBezTo>
                  <a:pt x="20184760" y="413968"/>
                  <a:pt x="20837468" y="321270"/>
                  <a:pt x="20837468" y="206984"/>
                </a:cubicBezTo>
                <a:cubicBezTo>
                  <a:pt x="20837469" y="92698"/>
                  <a:pt x="20184762" y="0"/>
                  <a:pt x="19380053" y="0"/>
                </a:cubicBezTo>
                <a:close/>
                <a:moveTo>
                  <a:pt x="37302691" y="0"/>
                </a:moveTo>
                <a:cubicBezTo>
                  <a:pt x="36497983" y="0"/>
                  <a:pt x="35845276" y="92698"/>
                  <a:pt x="35845276" y="206984"/>
                </a:cubicBezTo>
                <a:cubicBezTo>
                  <a:pt x="35845276" y="321270"/>
                  <a:pt x="36497983" y="413968"/>
                  <a:pt x="37302691" y="413968"/>
                </a:cubicBezTo>
                <a:cubicBezTo>
                  <a:pt x="38107398" y="413968"/>
                  <a:pt x="38760109" y="321270"/>
                  <a:pt x="38760109" y="206984"/>
                </a:cubicBezTo>
                <a:cubicBezTo>
                  <a:pt x="38760105" y="92698"/>
                  <a:pt x="38107398" y="0"/>
                  <a:pt x="37302691" y="0"/>
                </a:cubicBezTo>
                <a:close/>
                <a:moveTo>
                  <a:pt x="55225330" y="413968"/>
                </a:moveTo>
                <a:cubicBezTo>
                  <a:pt x="56030037" y="413968"/>
                  <a:pt x="56682742" y="321270"/>
                  <a:pt x="56682742" y="206984"/>
                </a:cubicBezTo>
                <a:cubicBezTo>
                  <a:pt x="56682742" y="92698"/>
                  <a:pt x="56030037" y="0"/>
                  <a:pt x="55225330" y="0"/>
                </a:cubicBezTo>
                <a:cubicBezTo>
                  <a:pt x="54420616" y="0"/>
                  <a:pt x="53767912" y="92698"/>
                  <a:pt x="53767912" y="206984"/>
                </a:cubicBezTo>
                <a:cubicBezTo>
                  <a:pt x="53767912" y="321270"/>
                  <a:pt x="54420622" y="413968"/>
                  <a:pt x="55225330" y="413968"/>
                </a:cubicBezTo>
                <a:close/>
                <a:moveTo>
                  <a:pt x="1457416" y="2563172"/>
                </a:moveTo>
                <a:cubicBezTo>
                  <a:pt x="652708" y="2563172"/>
                  <a:pt x="0" y="2655870"/>
                  <a:pt x="0" y="2770156"/>
                </a:cubicBezTo>
                <a:cubicBezTo>
                  <a:pt x="0" y="2884442"/>
                  <a:pt x="652708" y="2977140"/>
                  <a:pt x="1457416" y="2977140"/>
                </a:cubicBezTo>
                <a:cubicBezTo>
                  <a:pt x="2262124" y="2977140"/>
                  <a:pt x="2914832" y="2884442"/>
                  <a:pt x="2914832" y="2770156"/>
                </a:cubicBezTo>
                <a:cubicBezTo>
                  <a:pt x="2914832" y="2655870"/>
                  <a:pt x="2262124" y="2563172"/>
                  <a:pt x="1457416" y="2563172"/>
                </a:cubicBezTo>
                <a:close/>
                <a:moveTo>
                  <a:pt x="19380053" y="2563172"/>
                </a:moveTo>
                <a:cubicBezTo>
                  <a:pt x="18575344" y="2563172"/>
                  <a:pt x="17922636" y="2655870"/>
                  <a:pt x="17922636" y="2770156"/>
                </a:cubicBezTo>
                <a:cubicBezTo>
                  <a:pt x="17922636" y="2884442"/>
                  <a:pt x="18575344" y="2977140"/>
                  <a:pt x="19380053" y="2977140"/>
                </a:cubicBezTo>
                <a:cubicBezTo>
                  <a:pt x="20184760" y="2977140"/>
                  <a:pt x="20837468" y="2884442"/>
                  <a:pt x="20837468" y="2770156"/>
                </a:cubicBezTo>
                <a:cubicBezTo>
                  <a:pt x="20837469" y="2655870"/>
                  <a:pt x="20184762" y="2563172"/>
                  <a:pt x="19380053" y="2563172"/>
                </a:cubicBezTo>
                <a:close/>
                <a:moveTo>
                  <a:pt x="37302691" y="2563172"/>
                </a:moveTo>
                <a:cubicBezTo>
                  <a:pt x="36497983" y="2563172"/>
                  <a:pt x="35845276" y="2655870"/>
                  <a:pt x="35845276" y="2770156"/>
                </a:cubicBezTo>
                <a:cubicBezTo>
                  <a:pt x="35845276" y="2884442"/>
                  <a:pt x="36497983" y="2977140"/>
                  <a:pt x="37302691" y="2977140"/>
                </a:cubicBezTo>
                <a:cubicBezTo>
                  <a:pt x="38107398" y="2977140"/>
                  <a:pt x="38760109" y="2884442"/>
                  <a:pt x="38760109" y="2770156"/>
                </a:cubicBezTo>
                <a:cubicBezTo>
                  <a:pt x="38760105" y="2655870"/>
                  <a:pt x="38107398" y="2563172"/>
                  <a:pt x="37302691" y="2563172"/>
                </a:cubicBezTo>
                <a:close/>
                <a:moveTo>
                  <a:pt x="55225330" y="2563172"/>
                </a:moveTo>
                <a:cubicBezTo>
                  <a:pt x="54420616" y="2563172"/>
                  <a:pt x="53767912" y="2655870"/>
                  <a:pt x="53767912" y="2770156"/>
                </a:cubicBezTo>
                <a:cubicBezTo>
                  <a:pt x="53767912" y="2884442"/>
                  <a:pt x="54420616" y="2977140"/>
                  <a:pt x="55225330" y="2977140"/>
                </a:cubicBezTo>
                <a:cubicBezTo>
                  <a:pt x="56030037" y="2977140"/>
                  <a:pt x="56682742" y="2884442"/>
                  <a:pt x="56682742" y="2770156"/>
                </a:cubicBezTo>
                <a:cubicBezTo>
                  <a:pt x="56682742" y="2655870"/>
                  <a:pt x="56030037" y="2563172"/>
                  <a:pt x="55225330" y="2563172"/>
                </a:cubicBezTo>
                <a:close/>
                <a:moveTo>
                  <a:pt x="1457416" y="5126979"/>
                </a:moveTo>
                <a:cubicBezTo>
                  <a:pt x="652708" y="5126979"/>
                  <a:pt x="0" y="5219678"/>
                  <a:pt x="0" y="5333963"/>
                </a:cubicBezTo>
                <a:cubicBezTo>
                  <a:pt x="0" y="5448248"/>
                  <a:pt x="652708" y="5540947"/>
                  <a:pt x="1457416" y="5540947"/>
                </a:cubicBezTo>
                <a:cubicBezTo>
                  <a:pt x="2262124" y="5540947"/>
                  <a:pt x="2914832" y="5448248"/>
                  <a:pt x="2914832" y="5333963"/>
                </a:cubicBezTo>
                <a:cubicBezTo>
                  <a:pt x="2914832" y="5219677"/>
                  <a:pt x="2262124" y="5126979"/>
                  <a:pt x="1457416" y="5126979"/>
                </a:cubicBezTo>
                <a:close/>
                <a:moveTo>
                  <a:pt x="19380053" y="5126979"/>
                </a:moveTo>
                <a:cubicBezTo>
                  <a:pt x="18575344" y="5126979"/>
                  <a:pt x="17922636" y="5219678"/>
                  <a:pt x="17922636" y="5333963"/>
                </a:cubicBezTo>
                <a:cubicBezTo>
                  <a:pt x="17922636" y="5448248"/>
                  <a:pt x="18575344" y="5540947"/>
                  <a:pt x="19380053" y="5540947"/>
                </a:cubicBezTo>
                <a:cubicBezTo>
                  <a:pt x="20184760" y="5540947"/>
                  <a:pt x="20837468" y="5448248"/>
                  <a:pt x="20837468" y="5333963"/>
                </a:cubicBezTo>
                <a:cubicBezTo>
                  <a:pt x="20837469" y="5219677"/>
                  <a:pt x="20184762" y="5126979"/>
                  <a:pt x="19380053" y="5126979"/>
                </a:cubicBezTo>
                <a:close/>
                <a:moveTo>
                  <a:pt x="37302691" y="5126979"/>
                </a:moveTo>
                <a:cubicBezTo>
                  <a:pt x="36497983" y="5126979"/>
                  <a:pt x="35845276" y="5219678"/>
                  <a:pt x="35845276" y="5333963"/>
                </a:cubicBezTo>
                <a:cubicBezTo>
                  <a:pt x="35845276" y="5448248"/>
                  <a:pt x="36497983" y="5540947"/>
                  <a:pt x="37302691" y="5540947"/>
                </a:cubicBezTo>
                <a:cubicBezTo>
                  <a:pt x="38107398" y="5540947"/>
                  <a:pt x="38760109" y="5448248"/>
                  <a:pt x="38760109" y="5333963"/>
                </a:cubicBezTo>
                <a:cubicBezTo>
                  <a:pt x="38760105" y="5219677"/>
                  <a:pt x="38107398" y="5126979"/>
                  <a:pt x="37302691" y="5126979"/>
                </a:cubicBezTo>
                <a:close/>
                <a:moveTo>
                  <a:pt x="55225330" y="5126979"/>
                </a:moveTo>
                <a:cubicBezTo>
                  <a:pt x="54420616" y="5126979"/>
                  <a:pt x="53767912" y="5219678"/>
                  <a:pt x="53767912" y="5333963"/>
                </a:cubicBezTo>
                <a:cubicBezTo>
                  <a:pt x="53767912" y="5448248"/>
                  <a:pt x="54420616" y="5540947"/>
                  <a:pt x="55225330" y="5540947"/>
                </a:cubicBezTo>
                <a:cubicBezTo>
                  <a:pt x="56030037" y="5540947"/>
                  <a:pt x="56682742" y="5448248"/>
                  <a:pt x="56682742" y="5333963"/>
                </a:cubicBezTo>
                <a:cubicBezTo>
                  <a:pt x="56682742" y="5219677"/>
                  <a:pt x="56030037" y="5126979"/>
                  <a:pt x="55225330" y="5126979"/>
                </a:cubicBezTo>
                <a:close/>
                <a:moveTo>
                  <a:pt x="1457416" y="7690152"/>
                </a:moveTo>
                <a:cubicBezTo>
                  <a:pt x="652708" y="7690152"/>
                  <a:pt x="0" y="7782850"/>
                  <a:pt x="0" y="7897135"/>
                </a:cubicBezTo>
                <a:cubicBezTo>
                  <a:pt x="0" y="8011421"/>
                  <a:pt x="652708" y="8104119"/>
                  <a:pt x="1457416" y="8104119"/>
                </a:cubicBezTo>
                <a:cubicBezTo>
                  <a:pt x="2262124" y="8104119"/>
                  <a:pt x="2914832" y="8011421"/>
                  <a:pt x="2914832" y="7897135"/>
                </a:cubicBezTo>
                <a:cubicBezTo>
                  <a:pt x="2914832" y="7782850"/>
                  <a:pt x="2262124" y="7690152"/>
                  <a:pt x="1457416" y="7690152"/>
                </a:cubicBezTo>
                <a:close/>
                <a:moveTo>
                  <a:pt x="19380053" y="7690152"/>
                </a:moveTo>
                <a:cubicBezTo>
                  <a:pt x="18575344" y="7690152"/>
                  <a:pt x="17922636" y="7782850"/>
                  <a:pt x="17922636" y="7897135"/>
                </a:cubicBezTo>
                <a:cubicBezTo>
                  <a:pt x="17922636" y="8011421"/>
                  <a:pt x="18575344" y="8104119"/>
                  <a:pt x="19380053" y="8104119"/>
                </a:cubicBezTo>
                <a:cubicBezTo>
                  <a:pt x="20184760" y="8104119"/>
                  <a:pt x="20837468" y="8011421"/>
                  <a:pt x="20837468" y="7897135"/>
                </a:cubicBezTo>
                <a:cubicBezTo>
                  <a:pt x="20837469" y="7782850"/>
                  <a:pt x="20184762" y="7690152"/>
                  <a:pt x="19380053" y="7690152"/>
                </a:cubicBezTo>
                <a:close/>
                <a:moveTo>
                  <a:pt x="37302691" y="7690152"/>
                </a:moveTo>
                <a:cubicBezTo>
                  <a:pt x="36497983" y="7690152"/>
                  <a:pt x="35845276" y="7782850"/>
                  <a:pt x="35845276" y="7897135"/>
                </a:cubicBezTo>
                <a:cubicBezTo>
                  <a:pt x="35845276" y="8011421"/>
                  <a:pt x="36497983" y="8104119"/>
                  <a:pt x="37302691" y="8104119"/>
                </a:cubicBezTo>
                <a:cubicBezTo>
                  <a:pt x="38107398" y="8104119"/>
                  <a:pt x="38760109" y="8011421"/>
                  <a:pt x="38760109" y="7897135"/>
                </a:cubicBezTo>
                <a:cubicBezTo>
                  <a:pt x="38760105" y="7782850"/>
                  <a:pt x="38107398" y="7690152"/>
                  <a:pt x="37302691" y="7690152"/>
                </a:cubicBezTo>
                <a:close/>
                <a:moveTo>
                  <a:pt x="55225330" y="7690152"/>
                </a:moveTo>
                <a:cubicBezTo>
                  <a:pt x="54420616" y="7690152"/>
                  <a:pt x="53767912" y="7782850"/>
                  <a:pt x="53767912" y="7897135"/>
                </a:cubicBezTo>
                <a:cubicBezTo>
                  <a:pt x="53767912" y="8011421"/>
                  <a:pt x="54420616" y="8104119"/>
                  <a:pt x="55225330" y="8104119"/>
                </a:cubicBezTo>
                <a:cubicBezTo>
                  <a:pt x="56030037" y="8104119"/>
                  <a:pt x="56682742" y="8011421"/>
                  <a:pt x="56682742" y="7897135"/>
                </a:cubicBezTo>
                <a:cubicBezTo>
                  <a:pt x="56682742" y="7782850"/>
                  <a:pt x="56030037" y="7690152"/>
                  <a:pt x="55225330" y="769015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8" name="Google Shape;438;p17"/>
          <p:cNvGrpSpPr/>
          <p:nvPr/>
        </p:nvGrpSpPr>
        <p:grpSpPr>
          <a:xfrm>
            <a:off x="598072" y="1028700"/>
            <a:ext cx="17091856" cy="1289914"/>
            <a:chOff x="0" y="0"/>
            <a:chExt cx="63151990" cy="4766049"/>
          </a:xfrm>
        </p:grpSpPr>
        <p:sp>
          <p:nvSpPr>
            <p:cNvPr id="439" name="Google Shape;439;p17"/>
            <p:cNvSpPr/>
            <p:nvPr/>
          </p:nvSpPr>
          <p:spPr>
            <a:xfrm>
              <a:off x="72390" y="72390"/>
              <a:ext cx="63007214" cy="4621269"/>
            </a:xfrm>
            <a:custGeom>
              <a:rect b="b" l="l" r="r" t="t"/>
              <a:pathLst>
                <a:path extrusionOk="0" h="4621269" w="63007214">
                  <a:moveTo>
                    <a:pt x="0" y="0"/>
                  </a:moveTo>
                  <a:lnTo>
                    <a:pt x="63007214" y="0"/>
                  </a:lnTo>
                  <a:lnTo>
                    <a:pt x="63007214" y="4621269"/>
                  </a:lnTo>
                  <a:lnTo>
                    <a:pt x="0" y="4621269"/>
                  </a:lnTo>
                  <a:lnTo>
                    <a:pt x="0" y="0"/>
                  </a:lnTo>
                  <a:close/>
                </a:path>
              </a:pathLst>
            </a:custGeom>
            <a:solidFill>
              <a:srgbClr val="FFFFFF"/>
            </a:solidFill>
            <a:ln>
              <a:noFill/>
            </a:ln>
          </p:spPr>
        </p:sp>
        <p:sp>
          <p:nvSpPr>
            <p:cNvPr id="440" name="Google Shape;440;p17"/>
            <p:cNvSpPr/>
            <p:nvPr/>
          </p:nvSpPr>
          <p:spPr>
            <a:xfrm>
              <a:off x="0" y="0"/>
              <a:ext cx="63151990" cy="4766049"/>
            </a:xfrm>
            <a:custGeom>
              <a:rect b="b" l="l" r="r" t="t"/>
              <a:pathLst>
                <a:path extrusionOk="0" h="4766049" w="63151990">
                  <a:moveTo>
                    <a:pt x="63007211" y="4621269"/>
                  </a:moveTo>
                  <a:lnTo>
                    <a:pt x="63151990" y="4621269"/>
                  </a:lnTo>
                  <a:lnTo>
                    <a:pt x="63151990" y="4766049"/>
                  </a:lnTo>
                  <a:lnTo>
                    <a:pt x="63007211" y="4766049"/>
                  </a:lnTo>
                  <a:lnTo>
                    <a:pt x="63007211" y="4621269"/>
                  </a:lnTo>
                  <a:close/>
                  <a:moveTo>
                    <a:pt x="0" y="144780"/>
                  </a:moveTo>
                  <a:lnTo>
                    <a:pt x="144780" y="144780"/>
                  </a:lnTo>
                  <a:lnTo>
                    <a:pt x="144780" y="4621269"/>
                  </a:lnTo>
                  <a:lnTo>
                    <a:pt x="0" y="4621269"/>
                  </a:lnTo>
                  <a:lnTo>
                    <a:pt x="0" y="144780"/>
                  </a:lnTo>
                  <a:close/>
                  <a:moveTo>
                    <a:pt x="0" y="4621269"/>
                  </a:moveTo>
                  <a:lnTo>
                    <a:pt x="144780" y="4621269"/>
                  </a:lnTo>
                  <a:lnTo>
                    <a:pt x="144780" y="4766049"/>
                  </a:lnTo>
                  <a:lnTo>
                    <a:pt x="0" y="4766049"/>
                  </a:lnTo>
                  <a:lnTo>
                    <a:pt x="0" y="4621269"/>
                  </a:lnTo>
                  <a:close/>
                  <a:moveTo>
                    <a:pt x="63007211" y="144780"/>
                  </a:moveTo>
                  <a:lnTo>
                    <a:pt x="63151990" y="144780"/>
                  </a:lnTo>
                  <a:lnTo>
                    <a:pt x="63151990" y="4621269"/>
                  </a:lnTo>
                  <a:lnTo>
                    <a:pt x="63007211" y="4621269"/>
                  </a:lnTo>
                  <a:lnTo>
                    <a:pt x="63007211" y="144780"/>
                  </a:lnTo>
                  <a:close/>
                  <a:moveTo>
                    <a:pt x="144780" y="4621269"/>
                  </a:moveTo>
                  <a:lnTo>
                    <a:pt x="63007211" y="4621269"/>
                  </a:lnTo>
                  <a:lnTo>
                    <a:pt x="63007211" y="4766049"/>
                  </a:lnTo>
                  <a:lnTo>
                    <a:pt x="144780" y="4766049"/>
                  </a:lnTo>
                  <a:lnTo>
                    <a:pt x="144780" y="4621269"/>
                  </a:lnTo>
                  <a:close/>
                  <a:moveTo>
                    <a:pt x="63007211" y="0"/>
                  </a:moveTo>
                  <a:lnTo>
                    <a:pt x="63151990" y="0"/>
                  </a:lnTo>
                  <a:lnTo>
                    <a:pt x="63151990" y="144780"/>
                  </a:lnTo>
                  <a:lnTo>
                    <a:pt x="63007211" y="144780"/>
                  </a:lnTo>
                  <a:lnTo>
                    <a:pt x="63007211" y="0"/>
                  </a:lnTo>
                  <a:close/>
                  <a:moveTo>
                    <a:pt x="0" y="0"/>
                  </a:moveTo>
                  <a:lnTo>
                    <a:pt x="144780" y="0"/>
                  </a:lnTo>
                  <a:lnTo>
                    <a:pt x="144780" y="144780"/>
                  </a:lnTo>
                  <a:lnTo>
                    <a:pt x="0" y="144780"/>
                  </a:lnTo>
                  <a:lnTo>
                    <a:pt x="0" y="0"/>
                  </a:lnTo>
                  <a:close/>
                  <a:moveTo>
                    <a:pt x="144780" y="0"/>
                  </a:moveTo>
                  <a:lnTo>
                    <a:pt x="63007211" y="0"/>
                  </a:lnTo>
                  <a:lnTo>
                    <a:pt x="63007211" y="144780"/>
                  </a:lnTo>
                  <a:lnTo>
                    <a:pt x="144780" y="144780"/>
                  </a:lnTo>
                  <a:lnTo>
                    <a:pt x="144780" y="0"/>
                  </a:lnTo>
                  <a:close/>
                </a:path>
              </a:pathLst>
            </a:custGeom>
            <a:solidFill>
              <a:srgbClr val="000000"/>
            </a:solidFill>
            <a:ln>
              <a:noFill/>
            </a:ln>
          </p:spPr>
        </p:sp>
      </p:grpSp>
      <p:pic>
        <p:nvPicPr>
          <p:cNvPr id="441" name="Google Shape;441;p17"/>
          <p:cNvPicPr preferRelativeResize="0"/>
          <p:nvPr/>
        </p:nvPicPr>
        <p:blipFill rotWithShape="1">
          <a:blip r:embed="rId5">
            <a:alphaModFix/>
          </a:blip>
          <a:srcRect b="0" l="0" r="0" t="0"/>
          <a:stretch/>
        </p:blipFill>
        <p:spPr>
          <a:xfrm>
            <a:off x="14612329" y="1384156"/>
            <a:ext cx="579003" cy="579003"/>
          </a:xfrm>
          <a:prstGeom prst="rect">
            <a:avLst/>
          </a:prstGeom>
          <a:noFill/>
          <a:ln>
            <a:noFill/>
          </a:ln>
        </p:spPr>
      </p:pic>
      <p:sp>
        <p:nvSpPr>
          <p:cNvPr id="442" name="Google Shape;442;p17"/>
          <p:cNvSpPr txBox="1"/>
          <p:nvPr/>
        </p:nvSpPr>
        <p:spPr>
          <a:xfrm>
            <a:off x="2894637" y="1173660"/>
            <a:ext cx="12498726" cy="952368"/>
          </a:xfrm>
          <a:prstGeom prst="rect">
            <a:avLst/>
          </a:prstGeom>
          <a:noFill/>
          <a:ln>
            <a:noFill/>
          </a:ln>
        </p:spPr>
        <p:txBody>
          <a:bodyPr anchorCtr="0" anchor="t" bIns="0" lIns="0" spcFirstLastPara="1" rIns="0" wrap="square" tIns="0">
            <a:spAutoFit/>
          </a:bodyPr>
          <a:lstStyle/>
          <a:p>
            <a:pPr indent="0" lvl="0" marL="0" marR="0" rtl="0" algn="l">
              <a:lnSpc>
                <a:spcPct val="130005"/>
              </a:lnSpc>
              <a:spcBef>
                <a:spcPts val="0"/>
              </a:spcBef>
              <a:spcAft>
                <a:spcPts val="0"/>
              </a:spcAft>
              <a:buNone/>
            </a:pPr>
            <a:r>
              <a:rPr b="0" i="0" lang="en-US" sz="5999" u="none" cap="none" strike="noStrike">
                <a:solidFill>
                  <a:srgbClr val="000000"/>
                </a:solidFill>
                <a:latin typeface="Space Mono"/>
                <a:ea typeface="Space Mono"/>
                <a:cs typeface="Space Mono"/>
                <a:sym typeface="Space Mono"/>
              </a:rPr>
              <a:t>Brainstormed Solutions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8"/>
          <p:cNvSpPr/>
          <p:nvPr/>
        </p:nvSpPr>
        <p:spPr>
          <a:xfrm>
            <a:off x="0" y="-122883"/>
            <a:ext cx="508999429" cy="10335356"/>
          </a:xfrm>
          <a:custGeom>
            <a:rect b="b" l="l" r="r" t="t"/>
            <a:pathLst>
              <a:path extrusionOk="0" h="8104119" w="56682742">
                <a:moveTo>
                  <a:pt x="2914832" y="206984"/>
                </a:moveTo>
                <a:cubicBezTo>
                  <a:pt x="2914832" y="321270"/>
                  <a:pt x="2262124" y="413968"/>
                  <a:pt x="1457416" y="413968"/>
                </a:cubicBezTo>
                <a:cubicBezTo>
                  <a:pt x="652708" y="413968"/>
                  <a:pt x="0" y="321270"/>
                  <a:pt x="0" y="206984"/>
                </a:cubicBezTo>
                <a:cubicBezTo>
                  <a:pt x="0" y="92698"/>
                  <a:pt x="652708" y="0"/>
                  <a:pt x="1457416" y="0"/>
                </a:cubicBezTo>
                <a:cubicBezTo>
                  <a:pt x="2262124" y="0"/>
                  <a:pt x="2914832" y="92698"/>
                  <a:pt x="2914832" y="206984"/>
                </a:cubicBezTo>
                <a:close/>
                <a:moveTo>
                  <a:pt x="19380053" y="0"/>
                </a:moveTo>
                <a:cubicBezTo>
                  <a:pt x="18575344" y="0"/>
                  <a:pt x="17922636" y="92698"/>
                  <a:pt x="17922636" y="206984"/>
                </a:cubicBezTo>
                <a:cubicBezTo>
                  <a:pt x="17922636" y="321270"/>
                  <a:pt x="18575344" y="413968"/>
                  <a:pt x="19380053" y="413968"/>
                </a:cubicBezTo>
                <a:cubicBezTo>
                  <a:pt x="20184760" y="413968"/>
                  <a:pt x="20837468" y="321270"/>
                  <a:pt x="20837468" y="206984"/>
                </a:cubicBezTo>
                <a:cubicBezTo>
                  <a:pt x="20837469" y="92698"/>
                  <a:pt x="20184762" y="0"/>
                  <a:pt x="19380053" y="0"/>
                </a:cubicBezTo>
                <a:close/>
                <a:moveTo>
                  <a:pt x="37302691" y="0"/>
                </a:moveTo>
                <a:cubicBezTo>
                  <a:pt x="36497983" y="0"/>
                  <a:pt x="35845276" y="92698"/>
                  <a:pt x="35845276" y="206984"/>
                </a:cubicBezTo>
                <a:cubicBezTo>
                  <a:pt x="35845276" y="321270"/>
                  <a:pt x="36497983" y="413968"/>
                  <a:pt x="37302691" y="413968"/>
                </a:cubicBezTo>
                <a:cubicBezTo>
                  <a:pt x="38107398" y="413968"/>
                  <a:pt x="38760109" y="321270"/>
                  <a:pt x="38760109" y="206984"/>
                </a:cubicBezTo>
                <a:cubicBezTo>
                  <a:pt x="38760105" y="92698"/>
                  <a:pt x="38107398" y="0"/>
                  <a:pt x="37302691" y="0"/>
                </a:cubicBezTo>
                <a:close/>
                <a:moveTo>
                  <a:pt x="55225330" y="413968"/>
                </a:moveTo>
                <a:cubicBezTo>
                  <a:pt x="56030037" y="413968"/>
                  <a:pt x="56682742" y="321270"/>
                  <a:pt x="56682742" y="206984"/>
                </a:cubicBezTo>
                <a:cubicBezTo>
                  <a:pt x="56682742" y="92698"/>
                  <a:pt x="56030037" y="0"/>
                  <a:pt x="55225330" y="0"/>
                </a:cubicBezTo>
                <a:cubicBezTo>
                  <a:pt x="54420616" y="0"/>
                  <a:pt x="53767912" y="92698"/>
                  <a:pt x="53767912" y="206984"/>
                </a:cubicBezTo>
                <a:cubicBezTo>
                  <a:pt x="53767912" y="321270"/>
                  <a:pt x="54420622" y="413968"/>
                  <a:pt x="55225330" y="413968"/>
                </a:cubicBezTo>
                <a:close/>
                <a:moveTo>
                  <a:pt x="1457416" y="2563172"/>
                </a:moveTo>
                <a:cubicBezTo>
                  <a:pt x="652708" y="2563172"/>
                  <a:pt x="0" y="2655870"/>
                  <a:pt x="0" y="2770156"/>
                </a:cubicBezTo>
                <a:cubicBezTo>
                  <a:pt x="0" y="2884442"/>
                  <a:pt x="652708" y="2977140"/>
                  <a:pt x="1457416" y="2977140"/>
                </a:cubicBezTo>
                <a:cubicBezTo>
                  <a:pt x="2262124" y="2977140"/>
                  <a:pt x="2914832" y="2884442"/>
                  <a:pt x="2914832" y="2770156"/>
                </a:cubicBezTo>
                <a:cubicBezTo>
                  <a:pt x="2914832" y="2655870"/>
                  <a:pt x="2262124" y="2563172"/>
                  <a:pt x="1457416" y="2563172"/>
                </a:cubicBezTo>
                <a:close/>
                <a:moveTo>
                  <a:pt x="19380053" y="2563172"/>
                </a:moveTo>
                <a:cubicBezTo>
                  <a:pt x="18575344" y="2563172"/>
                  <a:pt x="17922636" y="2655870"/>
                  <a:pt x="17922636" y="2770156"/>
                </a:cubicBezTo>
                <a:cubicBezTo>
                  <a:pt x="17922636" y="2884442"/>
                  <a:pt x="18575344" y="2977140"/>
                  <a:pt x="19380053" y="2977140"/>
                </a:cubicBezTo>
                <a:cubicBezTo>
                  <a:pt x="20184760" y="2977140"/>
                  <a:pt x="20837468" y="2884442"/>
                  <a:pt x="20837468" y="2770156"/>
                </a:cubicBezTo>
                <a:cubicBezTo>
                  <a:pt x="20837469" y="2655870"/>
                  <a:pt x="20184762" y="2563172"/>
                  <a:pt x="19380053" y="2563172"/>
                </a:cubicBezTo>
                <a:close/>
                <a:moveTo>
                  <a:pt x="37302691" y="2563172"/>
                </a:moveTo>
                <a:cubicBezTo>
                  <a:pt x="36497983" y="2563172"/>
                  <a:pt x="35845276" y="2655870"/>
                  <a:pt x="35845276" y="2770156"/>
                </a:cubicBezTo>
                <a:cubicBezTo>
                  <a:pt x="35845276" y="2884442"/>
                  <a:pt x="36497983" y="2977140"/>
                  <a:pt x="37302691" y="2977140"/>
                </a:cubicBezTo>
                <a:cubicBezTo>
                  <a:pt x="38107398" y="2977140"/>
                  <a:pt x="38760109" y="2884442"/>
                  <a:pt x="38760109" y="2770156"/>
                </a:cubicBezTo>
                <a:cubicBezTo>
                  <a:pt x="38760105" y="2655870"/>
                  <a:pt x="38107398" y="2563172"/>
                  <a:pt x="37302691" y="2563172"/>
                </a:cubicBezTo>
                <a:close/>
                <a:moveTo>
                  <a:pt x="55225330" y="2563172"/>
                </a:moveTo>
                <a:cubicBezTo>
                  <a:pt x="54420616" y="2563172"/>
                  <a:pt x="53767912" y="2655870"/>
                  <a:pt x="53767912" y="2770156"/>
                </a:cubicBezTo>
                <a:cubicBezTo>
                  <a:pt x="53767912" y="2884442"/>
                  <a:pt x="54420616" y="2977140"/>
                  <a:pt x="55225330" y="2977140"/>
                </a:cubicBezTo>
                <a:cubicBezTo>
                  <a:pt x="56030037" y="2977140"/>
                  <a:pt x="56682742" y="2884442"/>
                  <a:pt x="56682742" y="2770156"/>
                </a:cubicBezTo>
                <a:cubicBezTo>
                  <a:pt x="56682742" y="2655870"/>
                  <a:pt x="56030037" y="2563172"/>
                  <a:pt x="55225330" y="2563172"/>
                </a:cubicBezTo>
                <a:close/>
                <a:moveTo>
                  <a:pt x="1457416" y="5126979"/>
                </a:moveTo>
                <a:cubicBezTo>
                  <a:pt x="652708" y="5126979"/>
                  <a:pt x="0" y="5219678"/>
                  <a:pt x="0" y="5333963"/>
                </a:cubicBezTo>
                <a:cubicBezTo>
                  <a:pt x="0" y="5448248"/>
                  <a:pt x="652708" y="5540947"/>
                  <a:pt x="1457416" y="5540947"/>
                </a:cubicBezTo>
                <a:cubicBezTo>
                  <a:pt x="2262124" y="5540947"/>
                  <a:pt x="2914832" y="5448248"/>
                  <a:pt x="2914832" y="5333963"/>
                </a:cubicBezTo>
                <a:cubicBezTo>
                  <a:pt x="2914832" y="5219677"/>
                  <a:pt x="2262124" y="5126979"/>
                  <a:pt x="1457416" y="5126979"/>
                </a:cubicBezTo>
                <a:close/>
                <a:moveTo>
                  <a:pt x="19380053" y="5126979"/>
                </a:moveTo>
                <a:cubicBezTo>
                  <a:pt x="18575344" y="5126979"/>
                  <a:pt x="17922636" y="5219678"/>
                  <a:pt x="17922636" y="5333963"/>
                </a:cubicBezTo>
                <a:cubicBezTo>
                  <a:pt x="17922636" y="5448248"/>
                  <a:pt x="18575344" y="5540947"/>
                  <a:pt x="19380053" y="5540947"/>
                </a:cubicBezTo>
                <a:cubicBezTo>
                  <a:pt x="20184760" y="5540947"/>
                  <a:pt x="20837468" y="5448248"/>
                  <a:pt x="20837468" y="5333963"/>
                </a:cubicBezTo>
                <a:cubicBezTo>
                  <a:pt x="20837469" y="5219677"/>
                  <a:pt x="20184762" y="5126979"/>
                  <a:pt x="19380053" y="5126979"/>
                </a:cubicBezTo>
                <a:close/>
                <a:moveTo>
                  <a:pt x="37302691" y="5126979"/>
                </a:moveTo>
                <a:cubicBezTo>
                  <a:pt x="36497983" y="5126979"/>
                  <a:pt x="35845276" y="5219678"/>
                  <a:pt x="35845276" y="5333963"/>
                </a:cubicBezTo>
                <a:cubicBezTo>
                  <a:pt x="35845276" y="5448248"/>
                  <a:pt x="36497983" y="5540947"/>
                  <a:pt x="37302691" y="5540947"/>
                </a:cubicBezTo>
                <a:cubicBezTo>
                  <a:pt x="38107398" y="5540947"/>
                  <a:pt x="38760109" y="5448248"/>
                  <a:pt x="38760109" y="5333963"/>
                </a:cubicBezTo>
                <a:cubicBezTo>
                  <a:pt x="38760105" y="5219677"/>
                  <a:pt x="38107398" y="5126979"/>
                  <a:pt x="37302691" y="5126979"/>
                </a:cubicBezTo>
                <a:close/>
                <a:moveTo>
                  <a:pt x="55225330" y="5126979"/>
                </a:moveTo>
                <a:cubicBezTo>
                  <a:pt x="54420616" y="5126979"/>
                  <a:pt x="53767912" y="5219678"/>
                  <a:pt x="53767912" y="5333963"/>
                </a:cubicBezTo>
                <a:cubicBezTo>
                  <a:pt x="53767912" y="5448248"/>
                  <a:pt x="54420616" y="5540947"/>
                  <a:pt x="55225330" y="5540947"/>
                </a:cubicBezTo>
                <a:cubicBezTo>
                  <a:pt x="56030037" y="5540947"/>
                  <a:pt x="56682742" y="5448248"/>
                  <a:pt x="56682742" y="5333963"/>
                </a:cubicBezTo>
                <a:cubicBezTo>
                  <a:pt x="56682742" y="5219677"/>
                  <a:pt x="56030037" y="5126979"/>
                  <a:pt x="55225330" y="5126979"/>
                </a:cubicBezTo>
                <a:close/>
                <a:moveTo>
                  <a:pt x="1457416" y="7690152"/>
                </a:moveTo>
                <a:cubicBezTo>
                  <a:pt x="652708" y="7690152"/>
                  <a:pt x="0" y="7782850"/>
                  <a:pt x="0" y="7897135"/>
                </a:cubicBezTo>
                <a:cubicBezTo>
                  <a:pt x="0" y="8011421"/>
                  <a:pt x="652708" y="8104119"/>
                  <a:pt x="1457416" y="8104119"/>
                </a:cubicBezTo>
                <a:cubicBezTo>
                  <a:pt x="2262124" y="8104119"/>
                  <a:pt x="2914832" y="8011421"/>
                  <a:pt x="2914832" y="7897135"/>
                </a:cubicBezTo>
                <a:cubicBezTo>
                  <a:pt x="2914832" y="7782850"/>
                  <a:pt x="2262124" y="7690152"/>
                  <a:pt x="1457416" y="7690152"/>
                </a:cubicBezTo>
                <a:close/>
                <a:moveTo>
                  <a:pt x="19380053" y="7690152"/>
                </a:moveTo>
                <a:cubicBezTo>
                  <a:pt x="18575344" y="7690152"/>
                  <a:pt x="17922636" y="7782850"/>
                  <a:pt x="17922636" y="7897135"/>
                </a:cubicBezTo>
                <a:cubicBezTo>
                  <a:pt x="17922636" y="8011421"/>
                  <a:pt x="18575344" y="8104119"/>
                  <a:pt x="19380053" y="8104119"/>
                </a:cubicBezTo>
                <a:cubicBezTo>
                  <a:pt x="20184760" y="8104119"/>
                  <a:pt x="20837468" y="8011421"/>
                  <a:pt x="20837468" y="7897135"/>
                </a:cubicBezTo>
                <a:cubicBezTo>
                  <a:pt x="20837469" y="7782850"/>
                  <a:pt x="20184762" y="7690152"/>
                  <a:pt x="19380053" y="7690152"/>
                </a:cubicBezTo>
                <a:close/>
                <a:moveTo>
                  <a:pt x="37302691" y="7690152"/>
                </a:moveTo>
                <a:cubicBezTo>
                  <a:pt x="36497983" y="7690152"/>
                  <a:pt x="35845276" y="7782850"/>
                  <a:pt x="35845276" y="7897135"/>
                </a:cubicBezTo>
                <a:cubicBezTo>
                  <a:pt x="35845276" y="8011421"/>
                  <a:pt x="36497983" y="8104119"/>
                  <a:pt x="37302691" y="8104119"/>
                </a:cubicBezTo>
                <a:cubicBezTo>
                  <a:pt x="38107398" y="8104119"/>
                  <a:pt x="38760109" y="8011421"/>
                  <a:pt x="38760109" y="7897135"/>
                </a:cubicBezTo>
                <a:cubicBezTo>
                  <a:pt x="38760105" y="7782850"/>
                  <a:pt x="38107398" y="7690152"/>
                  <a:pt x="37302691" y="7690152"/>
                </a:cubicBezTo>
                <a:close/>
                <a:moveTo>
                  <a:pt x="55225330" y="7690152"/>
                </a:moveTo>
                <a:cubicBezTo>
                  <a:pt x="54420616" y="7690152"/>
                  <a:pt x="53767912" y="7782850"/>
                  <a:pt x="53767912" y="7897135"/>
                </a:cubicBezTo>
                <a:cubicBezTo>
                  <a:pt x="53767912" y="8011421"/>
                  <a:pt x="54420616" y="8104119"/>
                  <a:pt x="55225330" y="8104119"/>
                </a:cubicBezTo>
                <a:cubicBezTo>
                  <a:pt x="56030037" y="8104119"/>
                  <a:pt x="56682742" y="8011421"/>
                  <a:pt x="56682742" y="7897135"/>
                </a:cubicBezTo>
                <a:cubicBezTo>
                  <a:pt x="56682742" y="7782850"/>
                  <a:pt x="56030037" y="7690152"/>
                  <a:pt x="55225330" y="769015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 name="Google Shape;448;p18"/>
          <p:cNvGrpSpPr/>
          <p:nvPr/>
        </p:nvGrpSpPr>
        <p:grpSpPr>
          <a:xfrm>
            <a:off x="598072" y="1673657"/>
            <a:ext cx="17091856" cy="1289914"/>
            <a:chOff x="0" y="0"/>
            <a:chExt cx="63151990" cy="4766049"/>
          </a:xfrm>
        </p:grpSpPr>
        <p:sp>
          <p:nvSpPr>
            <p:cNvPr id="449" name="Google Shape;449;p18"/>
            <p:cNvSpPr/>
            <p:nvPr/>
          </p:nvSpPr>
          <p:spPr>
            <a:xfrm>
              <a:off x="72390" y="72390"/>
              <a:ext cx="63007214" cy="4621269"/>
            </a:xfrm>
            <a:custGeom>
              <a:rect b="b" l="l" r="r" t="t"/>
              <a:pathLst>
                <a:path extrusionOk="0" h="4621269" w="63007214">
                  <a:moveTo>
                    <a:pt x="0" y="0"/>
                  </a:moveTo>
                  <a:lnTo>
                    <a:pt x="63007214" y="0"/>
                  </a:lnTo>
                  <a:lnTo>
                    <a:pt x="63007214" y="4621269"/>
                  </a:lnTo>
                  <a:lnTo>
                    <a:pt x="0" y="4621269"/>
                  </a:lnTo>
                  <a:lnTo>
                    <a:pt x="0" y="0"/>
                  </a:lnTo>
                  <a:close/>
                </a:path>
              </a:pathLst>
            </a:custGeom>
            <a:solidFill>
              <a:srgbClr val="FFFFFF"/>
            </a:solidFill>
            <a:ln>
              <a:noFill/>
            </a:ln>
          </p:spPr>
        </p:sp>
        <p:sp>
          <p:nvSpPr>
            <p:cNvPr id="450" name="Google Shape;450;p18"/>
            <p:cNvSpPr/>
            <p:nvPr/>
          </p:nvSpPr>
          <p:spPr>
            <a:xfrm>
              <a:off x="0" y="0"/>
              <a:ext cx="63151990" cy="4766049"/>
            </a:xfrm>
            <a:custGeom>
              <a:rect b="b" l="l" r="r" t="t"/>
              <a:pathLst>
                <a:path extrusionOk="0" h="4766049" w="63151990">
                  <a:moveTo>
                    <a:pt x="63007211" y="4621269"/>
                  </a:moveTo>
                  <a:lnTo>
                    <a:pt x="63151990" y="4621269"/>
                  </a:lnTo>
                  <a:lnTo>
                    <a:pt x="63151990" y="4766049"/>
                  </a:lnTo>
                  <a:lnTo>
                    <a:pt x="63007211" y="4766049"/>
                  </a:lnTo>
                  <a:lnTo>
                    <a:pt x="63007211" y="4621269"/>
                  </a:lnTo>
                  <a:close/>
                  <a:moveTo>
                    <a:pt x="0" y="144780"/>
                  </a:moveTo>
                  <a:lnTo>
                    <a:pt x="144780" y="144780"/>
                  </a:lnTo>
                  <a:lnTo>
                    <a:pt x="144780" y="4621269"/>
                  </a:lnTo>
                  <a:lnTo>
                    <a:pt x="0" y="4621269"/>
                  </a:lnTo>
                  <a:lnTo>
                    <a:pt x="0" y="144780"/>
                  </a:lnTo>
                  <a:close/>
                  <a:moveTo>
                    <a:pt x="0" y="4621269"/>
                  </a:moveTo>
                  <a:lnTo>
                    <a:pt x="144780" y="4621269"/>
                  </a:lnTo>
                  <a:lnTo>
                    <a:pt x="144780" y="4766049"/>
                  </a:lnTo>
                  <a:lnTo>
                    <a:pt x="0" y="4766049"/>
                  </a:lnTo>
                  <a:lnTo>
                    <a:pt x="0" y="4621269"/>
                  </a:lnTo>
                  <a:close/>
                  <a:moveTo>
                    <a:pt x="63007211" y="144780"/>
                  </a:moveTo>
                  <a:lnTo>
                    <a:pt x="63151990" y="144780"/>
                  </a:lnTo>
                  <a:lnTo>
                    <a:pt x="63151990" y="4621269"/>
                  </a:lnTo>
                  <a:lnTo>
                    <a:pt x="63007211" y="4621269"/>
                  </a:lnTo>
                  <a:lnTo>
                    <a:pt x="63007211" y="144780"/>
                  </a:lnTo>
                  <a:close/>
                  <a:moveTo>
                    <a:pt x="144780" y="4621269"/>
                  </a:moveTo>
                  <a:lnTo>
                    <a:pt x="63007211" y="4621269"/>
                  </a:lnTo>
                  <a:lnTo>
                    <a:pt x="63007211" y="4766049"/>
                  </a:lnTo>
                  <a:lnTo>
                    <a:pt x="144780" y="4766049"/>
                  </a:lnTo>
                  <a:lnTo>
                    <a:pt x="144780" y="4621269"/>
                  </a:lnTo>
                  <a:close/>
                  <a:moveTo>
                    <a:pt x="63007211" y="0"/>
                  </a:moveTo>
                  <a:lnTo>
                    <a:pt x="63151990" y="0"/>
                  </a:lnTo>
                  <a:lnTo>
                    <a:pt x="63151990" y="144780"/>
                  </a:lnTo>
                  <a:lnTo>
                    <a:pt x="63007211" y="144780"/>
                  </a:lnTo>
                  <a:lnTo>
                    <a:pt x="63007211" y="0"/>
                  </a:lnTo>
                  <a:close/>
                  <a:moveTo>
                    <a:pt x="0" y="0"/>
                  </a:moveTo>
                  <a:lnTo>
                    <a:pt x="144780" y="0"/>
                  </a:lnTo>
                  <a:lnTo>
                    <a:pt x="144780" y="144780"/>
                  </a:lnTo>
                  <a:lnTo>
                    <a:pt x="0" y="144780"/>
                  </a:lnTo>
                  <a:lnTo>
                    <a:pt x="0" y="0"/>
                  </a:lnTo>
                  <a:close/>
                  <a:moveTo>
                    <a:pt x="144780" y="0"/>
                  </a:moveTo>
                  <a:lnTo>
                    <a:pt x="63007211" y="0"/>
                  </a:lnTo>
                  <a:lnTo>
                    <a:pt x="63007211" y="144780"/>
                  </a:lnTo>
                  <a:lnTo>
                    <a:pt x="144780" y="144780"/>
                  </a:lnTo>
                  <a:lnTo>
                    <a:pt x="144780" y="0"/>
                  </a:lnTo>
                  <a:close/>
                </a:path>
              </a:pathLst>
            </a:custGeom>
            <a:solidFill>
              <a:srgbClr val="000000"/>
            </a:solidFill>
            <a:ln>
              <a:noFill/>
            </a:ln>
          </p:spPr>
        </p:sp>
      </p:grpSp>
      <p:pic>
        <p:nvPicPr>
          <p:cNvPr id="451" name="Google Shape;451;p18"/>
          <p:cNvPicPr preferRelativeResize="0"/>
          <p:nvPr/>
        </p:nvPicPr>
        <p:blipFill rotWithShape="1">
          <a:blip r:embed="rId4">
            <a:alphaModFix/>
          </a:blip>
          <a:srcRect b="0" l="0" r="0" t="0"/>
          <a:stretch/>
        </p:blipFill>
        <p:spPr>
          <a:xfrm>
            <a:off x="16315138" y="2029112"/>
            <a:ext cx="579003" cy="579003"/>
          </a:xfrm>
          <a:prstGeom prst="rect">
            <a:avLst/>
          </a:prstGeom>
          <a:noFill/>
          <a:ln>
            <a:noFill/>
          </a:ln>
        </p:spPr>
      </p:pic>
      <p:pic>
        <p:nvPicPr>
          <p:cNvPr id="452" name="Google Shape;452;p18"/>
          <p:cNvPicPr preferRelativeResize="0"/>
          <p:nvPr/>
        </p:nvPicPr>
        <p:blipFill rotWithShape="1">
          <a:blip r:embed="rId5">
            <a:alphaModFix/>
          </a:blip>
          <a:srcRect b="0" l="0" r="0" t="0"/>
          <a:stretch/>
        </p:blipFill>
        <p:spPr>
          <a:xfrm>
            <a:off x="598072" y="4353560"/>
            <a:ext cx="17091857" cy="4006965"/>
          </a:xfrm>
          <a:prstGeom prst="rect">
            <a:avLst/>
          </a:prstGeom>
          <a:noFill/>
          <a:ln>
            <a:noFill/>
          </a:ln>
        </p:spPr>
      </p:pic>
      <p:sp>
        <p:nvSpPr>
          <p:cNvPr id="453" name="Google Shape;453;p18"/>
          <p:cNvSpPr txBox="1"/>
          <p:nvPr/>
        </p:nvSpPr>
        <p:spPr>
          <a:xfrm>
            <a:off x="1757373" y="1818617"/>
            <a:ext cx="14364663" cy="952368"/>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0" i="0" lang="en-US" sz="5999" u="none" cap="none" strike="noStrike">
                <a:solidFill>
                  <a:srgbClr val="000000"/>
                </a:solidFill>
                <a:latin typeface="Space Mono"/>
                <a:ea typeface="Space Mono"/>
                <a:cs typeface="Space Mono"/>
                <a:sym typeface="Space Mono"/>
              </a:rPr>
              <a:t>Top 4 Ideas to Test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9"/>
          <p:cNvSpPr/>
          <p:nvPr/>
        </p:nvSpPr>
        <p:spPr>
          <a:xfrm>
            <a:off x="298430" y="963887"/>
            <a:ext cx="333839963" cy="124000666"/>
          </a:xfrm>
          <a:custGeom>
            <a:rect b="b" l="l" r="r" t="t"/>
            <a:pathLst>
              <a:path extrusionOk="0" h="28070820" w="45905145">
                <a:moveTo>
                  <a:pt x="2360608" y="716945"/>
                </a:moveTo>
                <a:cubicBezTo>
                  <a:pt x="2360608" y="1112804"/>
                  <a:pt x="1832006" y="1433890"/>
                  <a:pt x="1180304" y="1433890"/>
                </a:cubicBezTo>
                <a:cubicBezTo>
                  <a:pt x="528603" y="1433890"/>
                  <a:pt x="0" y="1112804"/>
                  <a:pt x="0" y="716945"/>
                </a:cubicBezTo>
                <a:cubicBezTo>
                  <a:pt x="0" y="321086"/>
                  <a:pt x="528603" y="0"/>
                  <a:pt x="1180304" y="0"/>
                </a:cubicBezTo>
                <a:cubicBezTo>
                  <a:pt x="1832006" y="0"/>
                  <a:pt x="2360608" y="321086"/>
                  <a:pt x="2360608" y="716945"/>
                </a:cubicBezTo>
                <a:close/>
                <a:moveTo>
                  <a:pt x="15695149" y="0"/>
                </a:moveTo>
                <a:cubicBezTo>
                  <a:pt x="15043448" y="0"/>
                  <a:pt x="14514846" y="321086"/>
                  <a:pt x="14514846" y="716945"/>
                </a:cubicBezTo>
                <a:cubicBezTo>
                  <a:pt x="14514846" y="1112804"/>
                  <a:pt x="15043448" y="1433890"/>
                  <a:pt x="15695149" y="1433890"/>
                </a:cubicBezTo>
                <a:cubicBezTo>
                  <a:pt x="16346852" y="1433890"/>
                  <a:pt x="16875454" y="1112804"/>
                  <a:pt x="16875454" y="716945"/>
                </a:cubicBezTo>
                <a:cubicBezTo>
                  <a:pt x="16875455" y="321086"/>
                  <a:pt x="16346852" y="0"/>
                  <a:pt x="15695149" y="0"/>
                </a:cubicBezTo>
                <a:close/>
                <a:moveTo>
                  <a:pt x="30209998" y="0"/>
                </a:moveTo>
                <a:cubicBezTo>
                  <a:pt x="29558295" y="0"/>
                  <a:pt x="29029692" y="321086"/>
                  <a:pt x="29029692" y="716945"/>
                </a:cubicBezTo>
                <a:cubicBezTo>
                  <a:pt x="29029692" y="1112804"/>
                  <a:pt x="29558295" y="1433890"/>
                  <a:pt x="30209998" y="1433890"/>
                </a:cubicBezTo>
                <a:cubicBezTo>
                  <a:pt x="30861698" y="1433890"/>
                  <a:pt x="31390301" y="1112804"/>
                  <a:pt x="31390301" y="716945"/>
                </a:cubicBezTo>
                <a:cubicBezTo>
                  <a:pt x="31390298" y="321086"/>
                  <a:pt x="30861698" y="0"/>
                  <a:pt x="30209998" y="0"/>
                </a:cubicBezTo>
                <a:close/>
                <a:moveTo>
                  <a:pt x="44724842" y="1433890"/>
                </a:moveTo>
                <a:cubicBezTo>
                  <a:pt x="45376542" y="1433890"/>
                  <a:pt x="45905145" y="1112804"/>
                  <a:pt x="45905145" y="716945"/>
                </a:cubicBezTo>
                <a:cubicBezTo>
                  <a:pt x="45905145" y="321086"/>
                  <a:pt x="45376542" y="0"/>
                  <a:pt x="44724842" y="0"/>
                </a:cubicBezTo>
                <a:cubicBezTo>
                  <a:pt x="44073139" y="0"/>
                  <a:pt x="43544536" y="321086"/>
                  <a:pt x="43544536" y="716945"/>
                </a:cubicBezTo>
                <a:cubicBezTo>
                  <a:pt x="43544536" y="1112804"/>
                  <a:pt x="44073142" y="1433890"/>
                  <a:pt x="44724842" y="1433890"/>
                </a:cubicBezTo>
                <a:close/>
                <a:moveTo>
                  <a:pt x="1180304" y="8878243"/>
                </a:moveTo>
                <a:cubicBezTo>
                  <a:pt x="528603" y="8878243"/>
                  <a:pt x="0" y="9199329"/>
                  <a:pt x="0" y="9595189"/>
                </a:cubicBezTo>
                <a:cubicBezTo>
                  <a:pt x="0" y="9991048"/>
                  <a:pt x="528603" y="10312133"/>
                  <a:pt x="1180304" y="10312133"/>
                </a:cubicBezTo>
                <a:cubicBezTo>
                  <a:pt x="1832006" y="10312133"/>
                  <a:pt x="2360608" y="9991048"/>
                  <a:pt x="2360608" y="9595189"/>
                </a:cubicBezTo>
                <a:cubicBezTo>
                  <a:pt x="2360608" y="9199330"/>
                  <a:pt x="1832006" y="8878243"/>
                  <a:pt x="1180304" y="8878243"/>
                </a:cubicBezTo>
                <a:close/>
                <a:moveTo>
                  <a:pt x="15695149" y="8878243"/>
                </a:moveTo>
                <a:cubicBezTo>
                  <a:pt x="15043448" y="8878243"/>
                  <a:pt x="14514846" y="9199329"/>
                  <a:pt x="14514846" y="9595189"/>
                </a:cubicBezTo>
                <a:cubicBezTo>
                  <a:pt x="14514846" y="9991048"/>
                  <a:pt x="15043448" y="10312133"/>
                  <a:pt x="15695149" y="10312133"/>
                </a:cubicBezTo>
                <a:cubicBezTo>
                  <a:pt x="16346852" y="10312133"/>
                  <a:pt x="16875454" y="9991048"/>
                  <a:pt x="16875454" y="9595189"/>
                </a:cubicBezTo>
                <a:cubicBezTo>
                  <a:pt x="16875455" y="9199330"/>
                  <a:pt x="16346852" y="8878243"/>
                  <a:pt x="15695149" y="8878243"/>
                </a:cubicBezTo>
                <a:close/>
                <a:moveTo>
                  <a:pt x="30209998" y="8878243"/>
                </a:moveTo>
                <a:cubicBezTo>
                  <a:pt x="29558295" y="8878243"/>
                  <a:pt x="29029692" y="9199329"/>
                  <a:pt x="29029692" y="9595189"/>
                </a:cubicBezTo>
                <a:cubicBezTo>
                  <a:pt x="29029692" y="9991048"/>
                  <a:pt x="29558295" y="10312133"/>
                  <a:pt x="30209998" y="10312133"/>
                </a:cubicBezTo>
                <a:cubicBezTo>
                  <a:pt x="30861698" y="10312133"/>
                  <a:pt x="31390301" y="9991048"/>
                  <a:pt x="31390301" y="9595189"/>
                </a:cubicBezTo>
                <a:cubicBezTo>
                  <a:pt x="31390298" y="9199330"/>
                  <a:pt x="30861698" y="8878243"/>
                  <a:pt x="30209998" y="8878243"/>
                </a:cubicBezTo>
                <a:close/>
                <a:moveTo>
                  <a:pt x="44724842" y="8878243"/>
                </a:moveTo>
                <a:cubicBezTo>
                  <a:pt x="44073139" y="8878243"/>
                  <a:pt x="43544536" y="9199329"/>
                  <a:pt x="43544536" y="9595189"/>
                </a:cubicBezTo>
                <a:cubicBezTo>
                  <a:pt x="43544536" y="9991048"/>
                  <a:pt x="44073139" y="10312133"/>
                  <a:pt x="44724842" y="10312133"/>
                </a:cubicBezTo>
                <a:cubicBezTo>
                  <a:pt x="45376542" y="10312133"/>
                  <a:pt x="45905145" y="9991048"/>
                  <a:pt x="45905145" y="9595189"/>
                </a:cubicBezTo>
                <a:cubicBezTo>
                  <a:pt x="45905145" y="9199330"/>
                  <a:pt x="45376545" y="8878243"/>
                  <a:pt x="44724842" y="8878243"/>
                </a:cubicBezTo>
                <a:close/>
                <a:moveTo>
                  <a:pt x="1180304" y="17758687"/>
                </a:moveTo>
                <a:cubicBezTo>
                  <a:pt x="528603" y="17758687"/>
                  <a:pt x="0" y="18079772"/>
                  <a:pt x="0" y="18475632"/>
                </a:cubicBezTo>
                <a:cubicBezTo>
                  <a:pt x="0" y="18871492"/>
                  <a:pt x="528603" y="19192577"/>
                  <a:pt x="1180304" y="19192577"/>
                </a:cubicBezTo>
                <a:cubicBezTo>
                  <a:pt x="1832006" y="19192577"/>
                  <a:pt x="2360608" y="18871492"/>
                  <a:pt x="2360608" y="18475632"/>
                </a:cubicBezTo>
                <a:cubicBezTo>
                  <a:pt x="2360608" y="18079772"/>
                  <a:pt x="1832006" y="17758687"/>
                  <a:pt x="1180304" y="17758687"/>
                </a:cubicBezTo>
                <a:close/>
                <a:moveTo>
                  <a:pt x="15695149" y="17758687"/>
                </a:moveTo>
                <a:cubicBezTo>
                  <a:pt x="15043448" y="17758687"/>
                  <a:pt x="14514846" y="18079772"/>
                  <a:pt x="14514846" y="18475632"/>
                </a:cubicBezTo>
                <a:cubicBezTo>
                  <a:pt x="14514846" y="18871492"/>
                  <a:pt x="15043448" y="19192577"/>
                  <a:pt x="15695149" y="19192577"/>
                </a:cubicBezTo>
                <a:cubicBezTo>
                  <a:pt x="16346852" y="19192577"/>
                  <a:pt x="16875454" y="18871492"/>
                  <a:pt x="16875454" y="18475632"/>
                </a:cubicBezTo>
                <a:cubicBezTo>
                  <a:pt x="16875455" y="18079772"/>
                  <a:pt x="16346852" y="17758687"/>
                  <a:pt x="15695149" y="17758687"/>
                </a:cubicBezTo>
                <a:close/>
                <a:moveTo>
                  <a:pt x="30209998" y="17758687"/>
                </a:moveTo>
                <a:cubicBezTo>
                  <a:pt x="29558295" y="17758687"/>
                  <a:pt x="29029692" y="18079772"/>
                  <a:pt x="29029692" y="18475632"/>
                </a:cubicBezTo>
                <a:cubicBezTo>
                  <a:pt x="29029692" y="18871492"/>
                  <a:pt x="29558295" y="19192577"/>
                  <a:pt x="30209998" y="19192577"/>
                </a:cubicBezTo>
                <a:cubicBezTo>
                  <a:pt x="30861698" y="19192577"/>
                  <a:pt x="31390301" y="18871492"/>
                  <a:pt x="31390301" y="18475632"/>
                </a:cubicBezTo>
                <a:cubicBezTo>
                  <a:pt x="31390298" y="18079772"/>
                  <a:pt x="30861698" y="17758687"/>
                  <a:pt x="30209998" y="17758687"/>
                </a:cubicBezTo>
                <a:close/>
                <a:moveTo>
                  <a:pt x="44724842" y="17758687"/>
                </a:moveTo>
                <a:cubicBezTo>
                  <a:pt x="44073139" y="17758687"/>
                  <a:pt x="43544536" y="18079772"/>
                  <a:pt x="43544536" y="18475632"/>
                </a:cubicBezTo>
                <a:cubicBezTo>
                  <a:pt x="43544536" y="18871492"/>
                  <a:pt x="44073139" y="19192577"/>
                  <a:pt x="44724842" y="19192577"/>
                </a:cubicBezTo>
                <a:cubicBezTo>
                  <a:pt x="45376542" y="19192577"/>
                  <a:pt x="45905145" y="18871492"/>
                  <a:pt x="45905145" y="18475632"/>
                </a:cubicBezTo>
                <a:cubicBezTo>
                  <a:pt x="45905145" y="18079772"/>
                  <a:pt x="45376545" y="17758687"/>
                  <a:pt x="44724842" y="17758687"/>
                </a:cubicBezTo>
                <a:close/>
                <a:moveTo>
                  <a:pt x="1180304" y="26636932"/>
                </a:moveTo>
                <a:cubicBezTo>
                  <a:pt x="528603" y="26636932"/>
                  <a:pt x="0" y="26958017"/>
                  <a:pt x="0" y="27353878"/>
                </a:cubicBezTo>
                <a:cubicBezTo>
                  <a:pt x="0" y="27749736"/>
                  <a:pt x="528603" y="28070820"/>
                  <a:pt x="1180304" y="28070820"/>
                </a:cubicBezTo>
                <a:cubicBezTo>
                  <a:pt x="1832006" y="28070820"/>
                  <a:pt x="2360608" y="27749736"/>
                  <a:pt x="2360608" y="27353878"/>
                </a:cubicBezTo>
                <a:cubicBezTo>
                  <a:pt x="2360608" y="26958017"/>
                  <a:pt x="1832006" y="26636932"/>
                  <a:pt x="1180304" y="26636932"/>
                </a:cubicBezTo>
                <a:close/>
                <a:moveTo>
                  <a:pt x="15695149" y="26636932"/>
                </a:moveTo>
                <a:cubicBezTo>
                  <a:pt x="15043448" y="26636932"/>
                  <a:pt x="14514846" y="26958017"/>
                  <a:pt x="14514846" y="27353878"/>
                </a:cubicBezTo>
                <a:cubicBezTo>
                  <a:pt x="14514846" y="27749736"/>
                  <a:pt x="15043448" y="28070820"/>
                  <a:pt x="15695149" y="28070820"/>
                </a:cubicBezTo>
                <a:cubicBezTo>
                  <a:pt x="16346852" y="28070820"/>
                  <a:pt x="16875454" y="27749736"/>
                  <a:pt x="16875454" y="27353878"/>
                </a:cubicBezTo>
                <a:cubicBezTo>
                  <a:pt x="16875455" y="26958017"/>
                  <a:pt x="16346852" y="26636932"/>
                  <a:pt x="15695149" y="26636932"/>
                </a:cubicBezTo>
                <a:close/>
                <a:moveTo>
                  <a:pt x="30209998" y="26636932"/>
                </a:moveTo>
                <a:cubicBezTo>
                  <a:pt x="29558295" y="26636932"/>
                  <a:pt x="29029692" y="26958017"/>
                  <a:pt x="29029692" y="27353878"/>
                </a:cubicBezTo>
                <a:cubicBezTo>
                  <a:pt x="29029692" y="27749736"/>
                  <a:pt x="29558295" y="28070820"/>
                  <a:pt x="30209998" y="28070820"/>
                </a:cubicBezTo>
                <a:cubicBezTo>
                  <a:pt x="30861698" y="28070820"/>
                  <a:pt x="31390301" y="27749736"/>
                  <a:pt x="31390301" y="27353878"/>
                </a:cubicBezTo>
                <a:cubicBezTo>
                  <a:pt x="31390298" y="26958017"/>
                  <a:pt x="30861698" y="26636932"/>
                  <a:pt x="30209998" y="26636932"/>
                </a:cubicBezTo>
                <a:close/>
                <a:moveTo>
                  <a:pt x="44724842" y="26636932"/>
                </a:moveTo>
                <a:cubicBezTo>
                  <a:pt x="44073139" y="26636932"/>
                  <a:pt x="43544536" y="26958017"/>
                  <a:pt x="43544536" y="27353878"/>
                </a:cubicBezTo>
                <a:cubicBezTo>
                  <a:pt x="43544536" y="27749736"/>
                  <a:pt x="44073139" y="28070820"/>
                  <a:pt x="44724842" y="28070820"/>
                </a:cubicBezTo>
                <a:cubicBezTo>
                  <a:pt x="45376542" y="28070820"/>
                  <a:pt x="45905145" y="27749736"/>
                  <a:pt x="45905145" y="27353878"/>
                </a:cubicBezTo>
                <a:cubicBezTo>
                  <a:pt x="45905145" y="26958017"/>
                  <a:pt x="45376545" y="26636932"/>
                  <a:pt x="44724842" y="2663693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19"/>
          <p:cNvGrpSpPr/>
          <p:nvPr/>
        </p:nvGrpSpPr>
        <p:grpSpPr>
          <a:xfrm>
            <a:off x="1028700" y="2430293"/>
            <a:ext cx="11413257" cy="6828007"/>
            <a:chOff x="0" y="0"/>
            <a:chExt cx="42170369" cy="25228519"/>
          </a:xfrm>
        </p:grpSpPr>
        <p:sp>
          <p:nvSpPr>
            <p:cNvPr id="465" name="Google Shape;465;p19"/>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466" name="Google Shape;466;p19"/>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grpSp>
        <p:nvGrpSpPr>
          <p:cNvPr id="467" name="Google Shape;467;p19"/>
          <p:cNvGrpSpPr/>
          <p:nvPr/>
        </p:nvGrpSpPr>
        <p:grpSpPr>
          <a:xfrm>
            <a:off x="1028700" y="346720"/>
            <a:ext cx="8983363" cy="1824850"/>
            <a:chOff x="0" y="0"/>
            <a:chExt cx="11977817" cy="2433133"/>
          </a:xfrm>
        </p:grpSpPr>
        <p:sp>
          <p:nvSpPr>
            <p:cNvPr id="468" name="Google Shape;468;p19"/>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9" name="Google Shape;469;p19"/>
            <p:cNvGrpSpPr/>
            <p:nvPr/>
          </p:nvGrpSpPr>
          <p:grpSpPr>
            <a:xfrm>
              <a:off x="0" y="0"/>
              <a:ext cx="11800225" cy="2243575"/>
              <a:chOff x="0" y="0"/>
              <a:chExt cx="47401677" cy="9012472"/>
            </a:xfrm>
          </p:grpSpPr>
          <p:sp>
            <p:nvSpPr>
              <p:cNvPr id="470" name="Google Shape;470;p19"/>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471" name="Google Shape;471;p19"/>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472" name="Google Shape;472;p19"/>
          <p:cNvPicPr preferRelativeResize="0"/>
          <p:nvPr/>
        </p:nvPicPr>
        <p:blipFill rotWithShape="1">
          <a:blip r:embed="rId4">
            <a:alphaModFix/>
          </a:blip>
          <a:srcRect b="0" l="0" r="0" t="0"/>
          <a:stretch/>
        </p:blipFill>
        <p:spPr>
          <a:xfrm>
            <a:off x="13046895" y="3546420"/>
            <a:ext cx="4826737" cy="5256842"/>
          </a:xfrm>
          <a:prstGeom prst="rect">
            <a:avLst/>
          </a:prstGeom>
          <a:noFill/>
          <a:ln>
            <a:noFill/>
          </a:ln>
        </p:spPr>
      </p:pic>
      <p:sp>
        <p:nvSpPr>
          <p:cNvPr id="473" name="Google Shape;473;p19"/>
          <p:cNvSpPr txBox="1"/>
          <p:nvPr/>
        </p:nvSpPr>
        <p:spPr>
          <a:xfrm>
            <a:off x="147581" y="973412"/>
            <a:ext cx="10745601" cy="580992"/>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Solution 1</a:t>
            </a:r>
            <a:endParaRPr/>
          </a:p>
        </p:txBody>
      </p:sp>
      <p:sp>
        <p:nvSpPr>
          <p:cNvPr id="474" name="Google Shape;474;p19"/>
          <p:cNvSpPr txBox="1"/>
          <p:nvPr/>
        </p:nvSpPr>
        <p:spPr>
          <a:xfrm>
            <a:off x="1890818" y="4771352"/>
            <a:ext cx="9689022" cy="2145888"/>
          </a:xfrm>
          <a:prstGeom prst="rect">
            <a:avLst/>
          </a:prstGeom>
          <a:noFill/>
          <a:ln>
            <a:noFill/>
          </a:ln>
        </p:spPr>
        <p:txBody>
          <a:bodyPr anchorCtr="0" anchor="t" bIns="0" lIns="0" spcFirstLastPara="1" rIns="0" wrap="square" tIns="0">
            <a:spAutoFit/>
          </a:bodyPr>
          <a:lstStyle/>
          <a:p>
            <a:pPr indent="0" lvl="0" marL="0" marR="0" rtl="0" algn="ctr">
              <a:lnSpc>
                <a:spcPct val="119983"/>
              </a:lnSpc>
              <a:spcBef>
                <a:spcPts val="0"/>
              </a:spcBef>
              <a:spcAft>
                <a:spcPts val="0"/>
              </a:spcAft>
              <a:buNone/>
            </a:pPr>
            <a:r>
              <a:rPr b="0" i="0" lang="en-US" sz="4724" u="none" cap="none" strike="noStrike">
                <a:solidFill>
                  <a:srgbClr val="000000"/>
                </a:solidFill>
                <a:latin typeface="Space Mono"/>
                <a:ea typeface="Space Mono"/>
                <a:cs typeface="Space Mono"/>
                <a:sym typeface="Space Mono"/>
              </a:rPr>
              <a:t>VR weightlifting game that teaches different skills to attack monsters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8F8"/>
        </a:solidFill>
      </p:bgPr>
    </p:bg>
    <p:spTree>
      <p:nvGrpSpPr>
        <p:cNvPr id="119" name="Shape 119"/>
        <p:cNvGrpSpPr/>
        <p:nvPr/>
      </p:nvGrpSpPr>
      <p:grpSpPr>
        <a:xfrm>
          <a:off x="0" y="0"/>
          <a:ext cx="0" cy="0"/>
          <a:chOff x="0" y="0"/>
          <a:chExt cx="0" cy="0"/>
        </a:xfrm>
      </p:grpSpPr>
      <p:grpSp>
        <p:nvGrpSpPr>
          <p:cNvPr id="120" name="Google Shape;120;p2"/>
          <p:cNvGrpSpPr/>
          <p:nvPr/>
        </p:nvGrpSpPr>
        <p:grpSpPr>
          <a:xfrm>
            <a:off x="0" y="0"/>
            <a:ext cx="508999429" cy="159869272"/>
            <a:chOff x="0" y="0"/>
            <a:chExt cx="678665906" cy="213159030"/>
          </a:xfrm>
        </p:grpSpPr>
        <p:sp>
          <p:nvSpPr>
            <p:cNvPr id="121" name="Google Shape;121;p2"/>
            <p:cNvSpPr/>
            <p:nvPr/>
          </p:nvSpPr>
          <p:spPr>
            <a:xfrm>
              <a:off x="0" y="0"/>
              <a:ext cx="678665906" cy="213159030"/>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622125" y="1546569"/>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2"/>
            <p:cNvGrpSpPr/>
            <p:nvPr/>
          </p:nvGrpSpPr>
          <p:grpSpPr>
            <a:xfrm>
              <a:off x="1371600" y="1213469"/>
              <a:ext cx="11800225" cy="2243575"/>
              <a:chOff x="0" y="0"/>
              <a:chExt cx="47401677" cy="9012472"/>
            </a:xfrm>
          </p:grpSpPr>
          <p:sp>
            <p:nvSpPr>
              <p:cNvPr id="124" name="Google Shape;124;p2"/>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125" name="Google Shape;125;p2"/>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126" name="Google Shape;126;p2"/>
          <p:cNvSpPr txBox="1"/>
          <p:nvPr/>
        </p:nvSpPr>
        <p:spPr>
          <a:xfrm>
            <a:off x="1480717" y="1333806"/>
            <a:ext cx="7125990"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08" u="none" cap="none" strike="noStrike">
                <a:solidFill>
                  <a:srgbClr val="000000"/>
                </a:solidFill>
                <a:latin typeface="Space Mono"/>
                <a:ea typeface="Space Mono"/>
                <a:cs typeface="Space Mono"/>
                <a:sym typeface="Space Mono"/>
              </a:rPr>
              <a:t>Meet our Team</a:t>
            </a:r>
            <a:endParaRPr/>
          </a:p>
        </p:txBody>
      </p:sp>
      <p:sp>
        <p:nvSpPr>
          <p:cNvPr id="127" name="Google Shape;127;p2"/>
          <p:cNvSpPr/>
          <p:nvPr/>
        </p:nvSpPr>
        <p:spPr>
          <a:xfrm>
            <a:off x="14189890" y="3730450"/>
            <a:ext cx="2782225" cy="278221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40740" l="0" r="0" t="-4514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0033656" y="3752393"/>
            <a:ext cx="2782225" cy="278221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19135" l="-65379" r="-19648" t="-28391"/>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587979" y="3795396"/>
            <a:ext cx="2696218" cy="269620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21986" l="-6728" r="-202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5735779" y="3795396"/>
            <a:ext cx="2652331" cy="265232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2"/>
          <p:cNvGrpSpPr/>
          <p:nvPr/>
        </p:nvGrpSpPr>
        <p:grpSpPr>
          <a:xfrm>
            <a:off x="1359716" y="6886912"/>
            <a:ext cx="3332850" cy="2796827"/>
            <a:chOff x="0" y="0"/>
            <a:chExt cx="4443801" cy="3729103"/>
          </a:xfrm>
        </p:grpSpPr>
        <p:grpSp>
          <p:nvGrpSpPr>
            <p:cNvPr id="132" name="Google Shape;132;p2"/>
            <p:cNvGrpSpPr/>
            <p:nvPr/>
          </p:nvGrpSpPr>
          <p:grpSpPr>
            <a:xfrm>
              <a:off x="119064" y="199985"/>
              <a:ext cx="4324737" cy="3529118"/>
              <a:chOff x="0" y="0"/>
              <a:chExt cx="31138673" cy="25410109"/>
            </a:xfrm>
          </p:grpSpPr>
          <p:sp>
            <p:nvSpPr>
              <p:cNvPr id="133" name="Google Shape;133;p2"/>
              <p:cNvSpPr/>
              <p:nvPr/>
            </p:nvSpPr>
            <p:spPr>
              <a:xfrm>
                <a:off x="72390" y="72390"/>
                <a:ext cx="30993894" cy="25265329"/>
              </a:xfrm>
              <a:custGeom>
                <a:rect b="b" l="l" r="r" t="t"/>
                <a:pathLst>
                  <a:path extrusionOk="0" h="25265329" w="30993894">
                    <a:moveTo>
                      <a:pt x="0" y="0"/>
                    </a:moveTo>
                    <a:lnTo>
                      <a:pt x="30993894" y="0"/>
                    </a:lnTo>
                    <a:lnTo>
                      <a:pt x="30993894" y="25265329"/>
                    </a:lnTo>
                    <a:lnTo>
                      <a:pt x="0" y="25265329"/>
                    </a:lnTo>
                    <a:lnTo>
                      <a:pt x="0" y="0"/>
                    </a:lnTo>
                    <a:close/>
                  </a:path>
                </a:pathLst>
              </a:custGeom>
              <a:solidFill>
                <a:srgbClr val="000000"/>
              </a:solidFill>
              <a:ln>
                <a:noFill/>
              </a:ln>
            </p:spPr>
          </p:sp>
          <p:sp>
            <p:nvSpPr>
              <p:cNvPr id="134" name="Google Shape;134;p2"/>
              <p:cNvSpPr/>
              <p:nvPr/>
            </p:nvSpPr>
            <p:spPr>
              <a:xfrm>
                <a:off x="0" y="0"/>
                <a:ext cx="31138673" cy="25410109"/>
              </a:xfrm>
              <a:custGeom>
                <a:rect b="b" l="l" r="r" t="t"/>
                <a:pathLst>
                  <a:path extrusionOk="0" h="25410109" w="31138673">
                    <a:moveTo>
                      <a:pt x="30993894" y="25265329"/>
                    </a:moveTo>
                    <a:lnTo>
                      <a:pt x="31138673" y="25265329"/>
                    </a:lnTo>
                    <a:lnTo>
                      <a:pt x="31138673" y="25410109"/>
                    </a:lnTo>
                    <a:lnTo>
                      <a:pt x="30993894" y="25410109"/>
                    </a:lnTo>
                    <a:lnTo>
                      <a:pt x="30993894" y="25265329"/>
                    </a:lnTo>
                    <a:close/>
                    <a:moveTo>
                      <a:pt x="0" y="144780"/>
                    </a:moveTo>
                    <a:lnTo>
                      <a:pt x="144780" y="144780"/>
                    </a:lnTo>
                    <a:lnTo>
                      <a:pt x="144780" y="25265329"/>
                    </a:lnTo>
                    <a:lnTo>
                      <a:pt x="0" y="25265329"/>
                    </a:lnTo>
                    <a:lnTo>
                      <a:pt x="0" y="144780"/>
                    </a:lnTo>
                    <a:close/>
                    <a:moveTo>
                      <a:pt x="0" y="25265329"/>
                    </a:moveTo>
                    <a:lnTo>
                      <a:pt x="144780" y="25265329"/>
                    </a:lnTo>
                    <a:lnTo>
                      <a:pt x="144780" y="25410109"/>
                    </a:lnTo>
                    <a:lnTo>
                      <a:pt x="0" y="25410109"/>
                    </a:lnTo>
                    <a:lnTo>
                      <a:pt x="0" y="25265329"/>
                    </a:lnTo>
                    <a:close/>
                    <a:moveTo>
                      <a:pt x="30993894" y="144780"/>
                    </a:moveTo>
                    <a:lnTo>
                      <a:pt x="31138673" y="144780"/>
                    </a:lnTo>
                    <a:lnTo>
                      <a:pt x="31138673" y="25265329"/>
                    </a:lnTo>
                    <a:lnTo>
                      <a:pt x="30993894" y="25265329"/>
                    </a:lnTo>
                    <a:lnTo>
                      <a:pt x="30993894" y="144780"/>
                    </a:lnTo>
                    <a:close/>
                    <a:moveTo>
                      <a:pt x="144780" y="25265329"/>
                    </a:moveTo>
                    <a:lnTo>
                      <a:pt x="30993894" y="25265329"/>
                    </a:lnTo>
                    <a:lnTo>
                      <a:pt x="30993894" y="25410109"/>
                    </a:lnTo>
                    <a:lnTo>
                      <a:pt x="144780" y="25410109"/>
                    </a:lnTo>
                    <a:lnTo>
                      <a:pt x="144780" y="25265329"/>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nvGrpSpPr>
            <p:cNvPr id="135" name="Google Shape;135;p2"/>
            <p:cNvGrpSpPr/>
            <p:nvPr/>
          </p:nvGrpSpPr>
          <p:grpSpPr>
            <a:xfrm>
              <a:off x="0" y="0"/>
              <a:ext cx="4324737" cy="3588566"/>
              <a:chOff x="0" y="0"/>
              <a:chExt cx="31138673" cy="25838145"/>
            </a:xfrm>
          </p:grpSpPr>
          <p:sp>
            <p:nvSpPr>
              <p:cNvPr id="136" name="Google Shape;136;p2"/>
              <p:cNvSpPr/>
              <p:nvPr/>
            </p:nvSpPr>
            <p:spPr>
              <a:xfrm>
                <a:off x="72390" y="72390"/>
                <a:ext cx="30993894" cy="25693366"/>
              </a:xfrm>
              <a:custGeom>
                <a:rect b="b" l="l" r="r" t="t"/>
                <a:pathLst>
                  <a:path extrusionOk="0" h="25693366" w="30993894">
                    <a:moveTo>
                      <a:pt x="0" y="0"/>
                    </a:moveTo>
                    <a:lnTo>
                      <a:pt x="30993894" y="0"/>
                    </a:lnTo>
                    <a:lnTo>
                      <a:pt x="30993894" y="25693366"/>
                    </a:lnTo>
                    <a:lnTo>
                      <a:pt x="0" y="25693366"/>
                    </a:lnTo>
                    <a:lnTo>
                      <a:pt x="0" y="0"/>
                    </a:lnTo>
                    <a:close/>
                  </a:path>
                </a:pathLst>
              </a:custGeom>
              <a:solidFill>
                <a:srgbClr val="FFFFFF"/>
              </a:solidFill>
              <a:ln>
                <a:noFill/>
              </a:ln>
            </p:spPr>
          </p:sp>
          <p:sp>
            <p:nvSpPr>
              <p:cNvPr id="137" name="Google Shape;137;p2"/>
              <p:cNvSpPr/>
              <p:nvPr/>
            </p:nvSpPr>
            <p:spPr>
              <a:xfrm>
                <a:off x="0" y="0"/>
                <a:ext cx="31138673" cy="25838145"/>
              </a:xfrm>
              <a:custGeom>
                <a:rect b="b" l="l" r="r" t="t"/>
                <a:pathLst>
                  <a:path extrusionOk="0" h="25838145" w="31138673">
                    <a:moveTo>
                      <a:pt x="30993894" y="25693367"/>
                    </a:moveTo>
                    <a:lnTo>
                      <a:pt x="31138673" y="25693367"/>
                    </a:lnTo>
                    <a:lnTo>
                      <a:pt x="31138673" y="25838145"/>
                    </a:lnTo>
                    <a:lnTo>
                      <a:pt x="30993894" y="25838145"/>
                    </a:lnTo>
                    <a:lnTo>
                      <a:pt x="30993894" y="25693367"/>
                    </a:lnTo>
                    <a:close/>
                    <a:moveTo>
                      <a:pt x="0" y="144780"/>
                    </a:moveTo>
                    <a:lnTo>
                      <a:pt x="144780" y="144780"/>
                    </a:lnTo>
                    <a:lnTo>
                      <a:pt x="144780" y="25693367"/>
                    </a:lnTo>
                    <a:lnTo>
                      <a:pt x="0" y="25693367"/>
                    </a:lnTo>
                    <a:lnTo>
                      <a:pt x="0" y="144780"/>
                    </a:lnTo>
                    <a:close/>
                    <a:moveTo>
                      <a:pt x="0" y="25693367"/>
                    </a:moveTo>
                    <a:lnTo>
                      <a:pt x="144780" y="25693367"/>
                    </a:lnTo>
                    <a:lnTo>
                      <a:pt x="144780" y="25838145"/>
                    </a:lnTo>
                    <a:lnTo>
                      <a:pt x="0" y="25838145"/>
                    </a:lnTo>
                    <a:lnTo>
                      <a:pt x="0" y="25693367"/>
                    </a:lnTo>
                    <a:close/>
                    <a:moveTo>
                      <a:pt x="30993894" y="144780"/>
                    </a:moveTo>
                    <a:lnTo>
                      <a:pt x="31138673" y="144780"/>
                    </a:lnTo>
                    <a:lnTo>
                      <a:pt x="31138673" y="25693367"/>
                    </a:lnTo>
                    <a:lnTo>
                      <a:pt x="30993894" y="25693367"/>
                    </a:lnTo>
                    <a:lnTo>
                      <a:pt x="30993894" y="144780"/>
                    </a:lnTo>
                    <a:close/>
                    <a:moveTo>
                      <a:pt x="144780" y="25693367"/>
                    </a:moveTo>
                    <a:lnTo>
                      <a:pt x="30993894" y="25693367"/>
                    </a:lnTo>
                    <a:lnTo>
                      <a:pt x="30993894" y="25838145"/>
                    </a:lnTo>
                    <a:lnTo>
                      <a:pt x="144780" y="25838145"/>
                    </a:lnTo>
                    <a:lnTo>
                      <a:pt x="144780" y="25693367"/>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sp>
        <p:nvSpPr>
          <p:cNvPr id="138" name="Google Shape;138;p2"/>
          <p:cNvSpPr txBox="1"/>
          <p:nvPr/>
        </p:nvSpPr>
        <p:spPr>
          <a:xfrm>
            <a:off x="1179609" y="7246726"/>
            <a:ext cx="3512958" cy="5484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120" u="none" cap="none" strike="noStrike">
                <a:solidFill>
                  <a:srgbClr val="171717"/>
                </a:solidFill>
                <a:latin typeface="Barlow"/>
                <a:ea typeface="Barlow"/>
                <a:cs typeface="Barlow"/>
                <a:sym typeface="Barlow"/>
              </a:rPr>
              <a:t>Rachel</a:t>
            </a:r>
            <a:endParaRPr/>
          </a:p>
        </p:txBody>
      </p:sp>
      <p:grpSp>
        <p:nvGrpSpPr>
          <p:cNvPr id="139" name="Google Shape;139;p2"/>
          <p:cNvGrpSpPr/>
          <p:nvPr/>
        </p:nvGrpSpPr>
        <p:grpSpPr>
          <a:xfrm>
            <a:off x="5485572" y="6886763"/>
            <a:ext cx="3332850" cy="2796827"/>
            <a:chOff x="0" y="0"/>
            <a:chExt cx="4443801" cy="3729103"/>
          </a:xfrm>
        </p:grpSpPr>
        <p:grpSp>
          <p:nvGrpSpPr>
            <p:cNvPr id="140" name="Google Shape;140;p2"/>
            <p:cNvGrpSpPr/>
            <p:nvPr/>
          </p:nvGrpSpPr>
          <p:grpSpPr>
            <a:xfrm>
              <a:off x="119064" y="199985"/>
              <a:ext cx="4324737" cy="3529118"/>
              <a:chOff x="0" y="0"/>
              <a:chExt cx="31138673" cy="25410109"/>
            </a:xfrm>
          </p:grpSpPr>
          <p:sp>
            <p:nvSpPr>
              <p:cNvPr id="141" name="Google Shape;141;p2"/>
              <p:cNvSpPr/>
              <p:nvPr/>
            </p:nvSpPr>
            <p:spPr>
              <a:xfrm>
                <a:off x="72390" y="72390"/>
                <a:ext cx="30993894" cy="25265329"/>
              </a:xfrm>
              <a:custGeom>
                <a:rect b="b" l="l" r="r" t="t"/>
                <a:pathLst>
                  <a:path extrusionOk="0" h="25265329" w="30993894">
                    <a:moveTo>
                      <a:pt x="0" y="0"/>
                    </a:moveTo>
                    <a:lnTo>
                      <a:pt x="30993894" y="0"/>
                    </a:lnTo>
                    <a:lnTo>
                      <a:pt x="30993894" y="25265329"/>
                    </a:lnTo>
                    <a:lnTo>
                      <a:pt x="0" y="25265329"/>
                    </a:lnTo>
                    <a:lnTo>
                      <a:pt x="0" y="0"/>
                    </a:lnTo>
                    <a:close/>
                  </a:path>
                </a:pathLst>
              </a:custGeom>
              <a:solidFill>
                <a:srgbClr val="000000"/>
              </a:solidFill>
              <a:ln>
                <a:noFill/>
              </a:ln>
            </p:spPr>
          </p:sp>
          <p:sp>
            <p:nvSpPr>
              <p:cNvPr id="142" name="Google Shape;142;p2"/>
              <p:cNvSpPr/>
              <p:nvPr/>
            </p:nvSpPr>
            <p:spPr>
              <a:xfrm>
                <a:off x="0" y="0"/>
                <a:ext cx="31138673" cy="25410109"/>
              </a:xfrm>
              <a:custGeom>
                <a:rect b="b" l="l" r="r" t="t"/>
                <a:pathLst>
                  <a:path extrusionOk="0" h="25410109" w="31138673">
                    <a:moveTo>
                      <a:pt x="30993894" y="25265329"/>
                    </a:moveTo>
                    <a:lnTo>
                      <a:pt x="31138673" y="25265329"/>
                    </a:lnTo>
                    <a:lnTo>
                      <a:pt x="31138673" y="25410109"/>
                    </a:lnTo>
                    <a:lnTo>
                      <a:pt x="30993894" y="25410109"/>
                    </a:lnTo>
                    <a:lnTo>
                      <a:pt x="30993894" y="25265329"/>
                    </a:lnTo>
                    <a:close/>
                    <a:moveTo>
                      <a:pt x="0" y="144780"/>
                    </a:moveTo>
                    <a:lnTo>
                      <a:pt x="144780" y="144780"/>
                    </a:lnTo>
                    <a:lnTo>
                      <a:pt x="144780" y="25265329"/>
                    </a:lnTo>
                    <a:lnTo>
                      <a:pt x="0" y="25265329"/>
                    </a:lnTo>
                    <a:lnTo>
                      <a:pt x="0" y="144780"/>
                    </a:lnTo>
                    <a:close/>
                    <a:moveTo>
                      <a:pt x="0" y="25265329"/>
                    </a:moveTo>
                    <a:lnTo>
                      <a:pt x="144780" y="25265329"/>
                    </a:lnTo>
                    <a:lnTo>
                      <a:pt x="144780" y="25410109"/>
                    </a:lnTo>
                    <a:lnTo>
                      <a:pt x="0" y="25410109"/>
                    </a:lnTo>
                    <a:lnTo>
                      <a:pt x="0" y="25265329"/>
                    </a:lnTo>
                    <a:close/>
                    <a:moveTo>
                      <a:pt x="30993894" y="144780"/>
                    </a:moveTo>
                    <a:lnTo>
                      <a:pt x="31138673" y="144780"/>
                    </a:lnTo>
                    <a:lnTo>
                      <a:pt x="31138673" y="25265329"/>
                    </a:lnTo>
                    <a:lnTo>
                      <a:pt x="30993894" y="25265329"/>
                    </a:lnTo>
                    <a:lnTo>
                      <a:pt x="30993894" y="144780"/>
                    </a:lnTo>
                    <a:close/>
                    <a:moveTo>
                      <a:pt x="144780" y="25265329"/>
                    </a:moveTo>
                    <a:lnTo>
                      <a:pt x="30993894" y="25265329"/>
                    </a:lnTo>
                    <a:lnTo>
                      <a:pt x="30993894" y="25410109"/>
                    </a:lnTo>
                    <a:lnTo>
                      <a:pt x="144780" y="25410109"/>
                    </a:lnTo>
                    <a:lnTo>
                      <a:pt x="144780" y="25265329"/>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nvGrpSpPr>
            <p:cNvPr id="143" name="Google Shape;143;p2"/>
            <p:cNvGrpSpPr/>
            <p:nvPr/>
          </p:nvGrpSpPr>
          <p:grpSpPr>
            <a:xfrm>
              <a:off x="0" y="0"/>
              <a:ext cx="4324737" cy="3588566"/>
              <a:chOff x="0" y="0"/>
              <a:chExt cx="31138673" cy="25838145"/>
            </a:xfrm>
          </p:grpSpPr>
          <p:sp>
            <p:nvSpPr>
              <p:cNvPr id="144" name="Google Shape;144;p2"/>
              <p:cNvSpPr/>
              <p:nvPr/>
            </p:nvSpPr>
            <p:spPr>
              <a:xfrm>
                <a:off x="72390" y="72390"/>
                <a:ext cx="30993894" cy="25693366"/>
              </a:xfrm>
              <a:custGeom>
                <a:rect b="b" l="l" r="r" t="t"/>
                <a:pathLst>
                  <a:path extrusionOk="0" h="25693366" w="30993894">
                    <a:moveTo>
                      <a:pt x="0" y="0"/>
                    </a:moveTo>
                    <a:lnTo>
                      <a:pt x="30993894" y="0"/>
                    </a:lnTo>
                    <a:lnTo>
                      <a:pt x="30993894" y="25693366"/>
                    </a:lnTo>
                    <a:lnTo>
                      <a:pt x="0" y="25693366"/>
                    </a:lnTo>
                    <a:lnTo>
                      <a:pt x="0" y="0"/>
                    </a:lnTo>
                    <a:close/>
                  </a:path>
                </a:pathLst>
              </a:custGeom>
              <a:solidFill>
                <a:srgbClr val="FFFFFF"/>
              </a:solidFill>
              <a:ln>
                <a:noFill/>
              </a:ln>
            </p:spPr>
          </p:sp>
          <p:sp>
            <p:nvSpPr>
              <p:cNvPr id="145" name="Google Shape;145;p2"/>
              <p:cNvSpPr/>
              <p:nvPr/>
            </p:nvSpPr>
            <p:spPr>
              <a:xfrm>
                <a:off x="0" y="0"/>
                <a:ext cx="31138673" cy="25838145"/>
              </a:xfrm>
              <a:custGeom>
                <a:rect b="b" l="l" r="r" t="t"/>
                <a:pathLst>
                  <a:path extrusionOk="0" h="25838145" w="31138673">
                    <a:moveTo>
                      <a:pt x="30993894" y="25693367"/>
                    </a:moveTo>
                    <a:lnTo>
                      <a:pt x="31138673" y="25693367"/>
                    </a:lnTo>
                    <a:lnTo>
                      <a:pt x="31138673" y="25838145"/>
                    </a:lnTo>
                    <a:lnTo>
                      <a:pt x="30993894" y="25838145"/>
                    </a:lnTo>
                    <a:lnTo>
                      <a:pt x="30993894" y="25693367"/>
                    </a:lnTo>
                    <a:close/>
                    <a:moveTo>
                      <a:pt x="0" y="144780"/>
                    </a:moveTo>
                    <a:lnTo>
                      <a:pt x="144780" y="144780"/>
                    </a:lnTo>
                    <a:lnTo>
                      <a:pt x="144780" y="25693367"/>
                    </a:lnTo>
                    <a:lnTo>
                      <a:pt x="0" y="25693367"/>
                    </a:lnTo>
                    <a:lnTo>
                      <a:pt x="0" y="144780"/>
                    </a:lnTo>
                    <a:close/>
                    <a:moveTo>
                      <a:pt x="0" y="25693367"/>
                    </a:moveTo>
                    <a:lnTo>
                      <a:pt x="144780" y="25693367"/>
                    </a:lnTo>
                    <a:lnTo>
                      <a:pt x="144780" y="25838145"/>
                    </a:lnTo>
                    <a:lnTo>
                      <a:pt x="0" y="25838145"/>
                    </a:lnTo>
                    <a:lnTo>
                      <a:pt x="0" y="25693367"/>
                    </a:lnTo>
                    <a:close/>
                    <a:moveTo>
                      <a:pt x="30993894" y="144780"/>
                    </a:moveTo>
                    <a:lnTo>
                      <a:pt x="31138673" y="144780"/>
                    </a:lnTo>
                    <a:lnTo>
                      <a:pt x="31138673" y="25693367"/>
                    </a:lnTo>
                    <a:lnTo>
                      <a:pt x="30993894" y="25693367"/>
                    </a:lnTo>
                    <a:lnTo>
                      <a:pt x="30993894" y="144780"/>
                    </a:lnTo>
                    <a:close/>
                    <a:moveTo>
                      <a:pt x="144780" y="25693367"/>
                    </a:moveTo>
                    <a:lnTo>
                      <a:pt x="30993894" y="25693367"/>
                    </a:lnTo>
                    <a:lnTo>
                      <a:pt x="30993894" y="25838145"/>
                    </a:lnTo>
                    <a:lnTo>
                      <a:pt x="144780" y="25838145"/>
                    </a:lnTo>
                    <a:lnTo>
                      <a:pt x="144780" y="25693367"/>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sp>
        <p:nvSpPr>
          <p:cNvPr id="146" name="Google Shape;146;p2"/>
          <p:cNvSpPr txBox="1"/>
          <p:nvPr/>
        </p:nvSpPr>
        <p:spPr>
          <a:xfrm>
            <a:off x="5305465" y="7268521"/>
            <a:ext cx="3512958" cy="5484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120" u="none" cap="none" strike="noStrike">
                <a:solidFill>
                  <a:srgbClr val="171717"/>
                </a:solidFill>
                <a:latin typeface="Barlow"/>
                <a:ea typeface="Barlow"/>
                <a:cs typeface="Barlow"/>
                <a:sym typeface="Barlow"/>
              </a:rPr>
              <a:t>Melinda</a:t>
            </a:r>
            <a:endParaRPr/>
          </a:p>
        </p:txBody>
      </p:sp>
      <p:grpSp>
        <p:nvGrpSpPr>
          <p:cNvPr id="147" name="Google Shape;147;p2"/>
          <p:cNvGrpSpPr/>
          <p:nvPr/>
        </p:nvGrpSpPr>
        <p:grpSpPr>
          <a:xfrm>
            <a:off x="14043722" y="6886763"/>
            <a:ext cx="3332850" cy="2796827"/>
            <a:chOff x="0" y="0"/>
            <a:chExt cx="4443801" cy="3729103"/>
          </a:xfrm>
        </p:grpSpPr>
        <p:grpSp>
          <p:nvGrpSpPr>
            <p:cNvPr id="148" name="Google Shape;148;p2"/>
            <p:cNvGrpSpPr/>
            <p:nvPr/>
          </p:nvGrpSpPr>
          <p:grpSpPr>
            <a:xfrm>
              <a:off x="119064" y="199985"/>
              <a:ext cx="4324737" cy="3529118"/>
              <a:chOff x="0" y="0"/>
              <a:chExt cx="31138673" cy="25410109"/>
            </a:xfrm>
          </p:grpSpPr>
          <p:sp>
            <p:nvSpPr>
              <p:cNvPr id="149" name="Google Shape;149;p2"/>
              <p:cNvSpPr/>
              <p:nvPr/>
            </p:nvSpPr>
            <p:spPr>
              <a:xfrm>
                <a:off x="72390" y="72390"/>
                <a:ext cx="30993894" cy="25265329"/>
              </a:xfrm>
              <a:custGeom>
                <a:rect b="b" l="l" r="r" t="t"/>
                <a:pathLst>
                  <a:path extrusionOk="0" h="25265329" w="30993894">
                    <a:moveTo>
                      <a:pt x="0" y="0"/>
                    </a:moveTo>
                    <a:lnTo>
                      <a:pt x="30993894" y="0"/>
                    </a:lnTo>
                    <a:lnTo>
                      <a:pt x="30993894" y="25265329"/>
                    </a:lnTo>
                    <a:lnTo>
                      <a:pt x="0" y="25265329"/>
                    </a:lnTo>
                    <a:lnTo>
                      <a:pt x="0" y="0"/>
                    </a:lnTo>
                    <a:close/>
                  </a:path>
                </a:pathLst>
              </a:custGeom>
              <a:solidFill>
                <a:srgbClr val="000000"/>
              </a:solidFill>
              <a:ln>
                <a:noFill/>
              </a:ln>
            </p:spPr>
          </p:sp>
          <p:sp>
            <p:nvSpPr>
              <p:cNvPr id="150" name="Google Shape;150;p2"/>
              <p:cNvSpPr/>
              <p:nvPr/>
            </p:nvSpPr>
            <p:spPr>
              <a:xfrm>
                <a:off x="0" y="0"/>
                <a:ext cx="31138673" cy="25410109"/>
              </a:xfrm>
              <a:custGeom>
                <a:rect b="b" l="l" r="r" t="t"/>
                <a:pathLst>
                  <a:path extrusionOk="0" h="25410109" w="31138673">
                    <a:moveTo>
                      <a:pt x="30993894" y="25265329"/>
                    </a:moveTo>
                    <a:lnTo>
                      <a:pt x="31138673" y="25265329"/>
                    </a:lnTo>
                    <a:lnTo>
                      <a:pt x="31138673" y="25410109"/>
                    </a:lnTo>
                    <a:lnTo>
                      <a:pt x="30993894" y="25410109"/>
                    </a:lnTo>
                    <a:lnTo>
                      <a:pt x="30993894" y="25265329"/>
                    </a:lnTo>
                    <a:close/>
                    <a:moveTo>
                      <a:pt x="0" y="144780"/>
                    </a:moveTo>
                    <a:lnTo>
                      <a:pt x="144780" y="144780"/>
                    </a:lnTo>
                    <a:lnTo>
                      <a:pt x="144780" y="25265329"/>
                    </a:lnTo>
                    <a:lnTo>
                      <a:pt x="0" y="25265329"/>
                    </a:lnTo>
                    <a:lnTo>
                      <a:pt x="0" y="144780"/>
                    </a:lnTo>
                    <a:close/>
                    <a:moveTo>
                      <a:pt x="0" y="25265329"/>
                    </a:moveTo>
                    <a:lnTo>
                      <a:pt x="144780" y="25265329"/>
                    </a:lnTo>
                    <a:lnTo>
                      <a:pt x="144780" y="25410109"/>
                    </a:lnTo>
                    <a:lnTo>
                      <a:pt x="0" y="25410109"/>
                    </a:lnTo>
                    <a:lnTo>
                      <a:pt x="0" y="25265329"/>
                    </a:lnTo>
                    <a:close/>
                    <a:moveTo>
                      <a:pt x="30993894" y="144780"/>
                    </a:moveTo>
                    <a:lnTo>
                      <a:pt x="31138673" y="144780"/>
                    </a:lnTo>
                    <a:lnTo>
                      <a:pt x="31138673" y="25265329"/>
                    </a:lnTo>
                    <a:lnTo>
                      <a:pt x="30993894" y="25265329"/>
                    </a:lnTo>
                    <a:lnTo>
                      <a:pt x="30993894" y="144780"/>
                    </a:lnTo>
                    <a:close/>
                    <a:moveTo>
                      <a:pt x="144780" y="25265329"/>
                    </a:moveTo>
                    <a:lnTo>
                      <a:pt x="30993894" y="25265329"/>
                    </a:lnTo>
                    <a:lnTo>
                      <a:pt x="30993894" y="25410109"/>
                    </a:lnTo>
                    <a:lnTo>
                      <a:pt x="144780" y="25410109"/>
                    </a:lnTo>
                    <a:lnTo>
                      <a:pt x="144780" y="25265329"/>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nvGrpSpPr>
            <p:cNvPr id="151" name="Google Shape;151;p2"/>
            <p:cNvGrpSpPr/>
            <p:nvPr/>
          </p:nvGrpSpPr>
          <p:grpSpPr>
            <a:xfrm>
              <a:off x="0" y="0"/>
              <a:ext cx="4324737" cy="3588566"/>
              <a:chOff x="0" y="0"/>
              <a:chExt cx="31138673" cy="25838145"/>
            </a:xfrm>
          </p:grpSpPr>
          <p:sp>
            <p:nvSpPr>
              <p:cNvPr id="152" name="Google Shape;152;p2"/>
              <p:cNvSpPr/>
              <p:nvPr/>
            </p:nvSpPr>
            <p:spPr>
              <a:xfrm>
                <a:off x="72390" y="72390"/>
                <a:ext cx="30993894" cy="25693366"/>
              </a:xfrm>
              <a:custGeom>
                <a:rect b="b" l="l" r="r" t="t"/>
                <a:pathLst>
                  <a:path extrusionOk="0" h="25693366" w="30993894">
                    <a:moveTo>
                      <a:pt x="0" y="0"/>
                    </a:moveTo>
                    <a:lnTo>
                      <a:pt x="30993894" y="0"/>
                    </a:lnTo>
                    <a:lnTo>
                      <a:pt x="30993894" y="25693366"/>
                    </a:lnTo>
                    <a:lnTo>
                      <a:pt x="0" y="25693366"/>
                    </a:lnTo>
                    <a:lnTo>
                      <a:pt x="0" y="0"/>
                    </a:lnTo>
                    <a:close/>
                  </a:path>
                </a:pathLst>
              </a:custGeom>
              <a:solidFill>
                <a:srgbClr val="FFFFFF"/>
              </a:solidFill>
              <a:ln>
                <a:noFill/>
              </a:ln>
            </p:spPr>
          </p:sp>
          <p:sp>
            <p:nvSpPr>
              <p:cNvPr id="153" name="Google Shape;153;p2"/>
              <p:cNvSpPr/>
              <p:nvPr/>
            </p:nvSpPr>
            <p:spPr>
              <a:xfrm>
                <a:off x="0" y="0"/>
                <a:ext cx="31138673" cy="25838145"/>
              </a:xfrm>
              <a:custGeom>
                <a:rect b="b" l="l" r="r" t="t"/>
                <a:pathLst>
                  <a:path extrusionOk="0" h="25838145" w="31138673">
                    <a:moveTo>
                      <a:pt x="30993894" y="25693367"/>
                    </a:moveTo>
                    <a:lnTo>
                      <a:pt x="31138673" y="25693367"/>
                    </a:lnTo>
                    <a:lnTo>
                      <a:pt x="31138673" y="25838145"/>
                    </a:lnTo>
                    <a:lnTo>
                      <a:pt x="30993894" y="25838145"/>
                    </a:lnTo>
                    <a:lnTo>
                      <a:pt x="30993894" y="25693367"/>
                    </a:lnTo>
                    <a:close/>
                    <a:moveTo>
                      <a:pt x="0" y="144780"/>
                    </a:moveTo>
                    <a:lnTo>
                      <a:pt x="144780" y="144780"/>
                    </a:lnTo>
                    <a:lnTo>
                      <a:pt x="144780" y="25693367"/>
                    </a:lnTo>
                    <a:lnTo>
                      <a:pt x="0" y="25693367"/>
                    </a:lnTo>
                    <a:lnTo>
                      <a:pt x="0" y="144780"/>
                    </a:lnTo>
                    <a:close/>
                    <a:moveTo>
                      <a:pt x="0" y="25693367"/>
                    </a:moveTo>
                    <a:lnTo>
                      <a:pt x="144780" y="25693367"/>
                    </a:lnTo>
                    <a:lnTo>
                      <a:pt x="144780" y="25838145"/>
                    </a:lnTo>
                    <a:lnTo>
                      <a:pt x="0" y="25838145"/>
                    </a:lnTo>
                    <a:lnTo>
                      <a:pt x="0" y="25693367"/>
                    </a:lnTo>
                    <a:close/>
                    <a:moveTo>
                      <a:pt x="30993894" y="144780"/>
                    </a:moveTo>
                    <a:lnTo>
                      <a:pt x="31138673" y="144780"/>
                    </a:lnTo>
                    <a:lnTo>
                      <a:pt x="31138673" y="25693367"/>
                    </a:lnTo>
                    <a:lnTo>
                      <a:pt x="30993894" y="25693367"/>
                    </a:lnTo>
                    <a:lnTo>
                      <a:pt x="30993894" y="144780"/>
                    </a:lnTo>
                    <a:close/>
                    <a:moveTo>
                      <a:pt x="144780" y="25693367"/>
                    </a:moveTo>
                    <a:lnTo>
                      <a:pt x="30993894" y="25693367"/>
                    </a:lnTo>
                    <a:lnTo>
                      <a:pt x="30993894" y="25838145"/>
                    </a:lnTo>
                    <a:lnTo>
                      <a:pt x="144780" y="25838145"/>
                    </a:lnTo>
                    <a:lnTo>
                      <a:pt x="144780" y="25693367"/>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sp>
        <p:nvSpPr>
          <p:cNvPr id="154" name="Google Shape;154;p2"/>
          <p:cNvSpPr txBox="1"/>
          <p:nvPr/>
        </p:nvSpPr>
        <p:spPr>
          <a:xfrm>
            <a:off x="13785433" y="7246578"/>
            <a:ext cx="3512958" cy="5484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120" u="none" cap="none" strike="noStrike">
                <a:solidFill>
                  <a:srgbClr val="171717"/>
                </a:solidFill>
                <a:latin typeface="Barlow"/>
                <a:ea typeface="Barlow"/>
                <a:cs typeface="Barlow"/>
                <a:sym typeface="Barlow"/>
              </a:rPr>
              <a:t>Shimea</a:t>
            </a:r>
            <a:endParaRPr/>
          </a:p>
        </p:txBody>
      </p:sp>
      <p:grpSp>
        <p:nvGrpSpPr>
          <p:cNvPr id="155" name="Google Shape;155;p2"/>
          <p:cNvGrpSpPr/>
          <p:nvPr/>
        </p:nvGrpSpPr>
        <p:grpSpPr>
          <a:xfrm>
            <a:off x="9848396" y="6886763"/>
            <a:ext cx="3332850" cy="2796827"/>
            <a:chOff x="0" y="0"/>
            <a:chExt cx="4443801" cy="3729103"/>
          </a:xfrm>
        </p:grpSpPr>
        <p:grpSp>
          <p:nvGrpSpPr>
            <p:cNvPr id="156" name="Google Shape;156;p2"/>
            <p:cNvGrpSpPr/>
            <p:nvPr/>
          </p:nvGrpSpPr>
          <p:grpSpPr>
            <a:xfrm>
              <a:off x="119064" y="199985"/>
              <a:ext cx="4324737" cy="3529118"/>
              <a:chOff x="0" y="0"/>
              <a:chExt cx="31138673" cy="25410109"/>
            </a:xfrm>
          </p:grpSpPr>
          <p:sp>
            <p:nvSpPr>
              <p:cNvPr id="157" name="Google Shape;157;p2"/>
              <p:cNvSpPr/>
              <p:nvPr/>
            </p:nvSpPr>
            <p:spPr>
              <a:xfrm>
                <a:off x="72390" y="72390"/>
                <a:ext cx="30993894" cy="25265329"/>
              </a:xfrm>
              <a:custGeom>
                <a:rect b="b" l="l" r="r" t="t"/>
                <a:pathLst>
                  <a:path extrusionOk="0" h="25265329" w="30993894">
                    <a:moveTo>
                      <a:pt x="0" y="0"/>
                    </a:moveTo>
                    <a:lnTo>
                      <a:pt x="30993894" y="0"/>
                    </a:lnTo>
                    <a:lnTo>
                      <a:pt x="30993894" y="25265329"/>
                    </a:lnTo>
                    <a:lnTo>
                      <a:pt x="0" y="25265329"/>
                    </a:lnTo>
                    <a:lnTo>
                      <a:pt x="0" y="0"/>
                    </a:lnTo>
                    <a:close/>
                  </a:path>
                </a:pathLst>
              </a:custGeom>
              <a:solidFill>
                <a:srgbClr val="000000"/>
              </a:solidFill>
              <a:ln>
                <a:noFill/>
              </a:ln>
            </p:spPr>
          </p:sp>
          <p:sp>
            <p:nvSpPr>
              <p:cNvPr id="158" name="Google Shape;158;p2"/>
              <p:cNvSpPr/>
              <p:nvPr/>
            </p:nvSpPr>
            <p:spPr>
              <a:xfrm>
                <a:off x="0" y="0"/>
                <a:ext cx="31138673" cy="25410109"/>
              </a:xfrm>
              <a:custGeom>
                <a:rect b="b" l="l" r="r" t="t"/>
                <a:pathLst>
                  <a:path extrusionOk="0" h="25410109" w="31138673">
                    <a:moveTo>
                      <a:pt x="30993894" y="25265329"/>
                    </a:moveTo>
                    <a:lnTo>
                      <a:pt x="31138673" y="25265329"/>
                    </a:lnTo>
                    <a:lnTo>
                      <a:pt x="31138673" y="25410109"/>
                    </a:lnTo>
                    <a:lnTo>
                      <a:pt x="30993894" y="25410109"/>
                    </a:lnTo>
                    <a:lnTo>
                      <a:pt x="30993894" y="25265329"/>
                    </a:lnTo>
                    <a:close/>
                    <a:moveTo>
                      <a:pt x="0" y="144780"/>
                    </a:moveTo>
                    <a:lnTo>
                      <a:pt x="144780" y="144780"/>
                    </a:lnTo>
                    <a:lnTo>
                      <a:pt x="144780" y="25265329"/>
                    </a:lnTo>
                    <a:lnTo>
                      <a:pt x="0" y="25265329"/>
                    </a:lnTo>
                    <a:lnTo>
                      <a:pt x="0" y="144780"/>
                    </a:lnTo>
                    <a:close/>
                    <a:moveTo>
                      <a:pt x="0" y="25265329"/>
                    </a:moveTo>
                    <a:lnTo>
                      <a:pt x="144780" y="25265329"/>
                    </a:lnTo>
                    <a:lnTo>
                      <a:pt x="144780" y="25410109"/>
                    </a:lnTo>
                    <a:lnTo>
                      <a:pt x="0" y="25410109"/>
                    </a:lnTo>
                    <a:lnTo>
                      <a:pt x="0" y="25265329"/>
                    </a:lnTo>
                    <a:close/>
                    <a:moveTo>
                      <a:pt x="30993894" y="144780"/>
                    </a:moveTo>
                    <a:lnTo>
                      <a:pt x="31138673" y="144780"/>
                    </a:lnTo>
                    <a:lnTo>
                      <a:pt x="31138673" y="25265329"/>
                    </a:lnTo>
                    <a:lnTo>
                      <a:pt x="30993894" y="25265329"/>
                    </a:lnTo>
                    <a:lnTo>
                      <a:pt x="30993894" y="144780"/>
                    </a:lnTo>
                    <a:close/>
                    <a:moveTo>
                      <a:pt x="144780" y="25265329"/>
                    </a:moveTo>
                    <a:lnTo>
                      <a:pt x="30993894" y="25265329"/>
                    </a:lnTo>
                    <a:lnTo>
                      <a:pt x="30993894" y="25410109"/>
                    </a:lnTo>
                    <a:lnTo>
                      <a:pt x="144780" y="25410109"/>
                    </a:lnTo>
                    <a:lnTo>
                      <a:pt x="144780" y="25265329"/>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nvGrpSpPr>
            <p:cNvPr id="159" name="Google Shape;159;p2"/>
            <p:cNvGrpSpPr/>
            <p:nvPr/>
          </p:nvGrpSpPr>
          <p:grpSpPr>
            <a:xfrm>
              <a:off x="0" y="0"/>
              <a:ext cx="4324737" cy="3588566"/>
              <a:chOff x="0" y="0"/>
              <a:chExt cx="31138673" cy="25838145"/>
            </a:xfrm>
          </p:grpSpPr>
          <p:sp>
            <p:nvSpPr>
              <p:cNvPr id="160" name="Google Shape;160;p2"/>
              <p:cNvSpPr/>
              <p:nvPr/>
            </p:nvSpPr>
            <p:spPr>
              <a:xfrm>
                <a:off x="72390" y="72390"/>
                <a:ext cx="30993894" cy="25693366"/>
              </a:xfrm>
              <a:custGeom>
                <a:rect b="b" l="l" r="r" t="t"/>
                <a:pathLst>
                  <a:path extrusionOk="0" h="25693366" w="30993894">
                    <a:moveTo>
                      <a:pt x="0" y="0"/>
                    </a:moveTo>
                    <a:lnTo>
                      <a:pt x="30993894" y="0"/>
                    </a:lnTo>
                    <a:lnTo>
                      <a:pt x="30993894" y="25693366"/>
                    </a:lnTo>
                    <a:lnTo>
                      <a:pt x="0" y="25693366"/>
                    </a:lnTo>
                    <a:lnTo>
                      <a:pt x="0" y="0"/>
                    </a:lnTo>
                    <a:close/>
                  </a:path>
                </a:pathLst>
              </a:custGeom>
              <a:solidFill>
                <a:srgbClr val="FFFFFF"/>
              </a:solidFill>
              <a:ln>
                <a:noFill/>
              </a:ln>
            </p:spPr>
          </p:sp>
          <p:sp>
            <p:nvSpPr>
              <p:cNvPr id="161" name="Google Shape;161;p2"/>
              <p:cNvSpPr/>
              <p:nvPr/>
            </p:nvSpPr>
            <p:spPr>
              <a:xfrm>
                <a:off x="0" y="0"/>
                <a:ext cx="31138673" cy="25838145"/>
              </a:xfrm>
              <a:custGeom>
                <a:rect b="b" l="l" r="r" t="t"/>
                <a:pathLst>
                  <a:path extrusionOk="0" h="25838145" w="31138673">
                    <a:moveTo>
                      <a:pt x="30993894" y="25693367"/>
                    </a:moveTo>
                    <a:lnTo>
                      <a:pt x="31138673" y="25693367"/>
                    </a:lnTo>
                    <a:lnTo>
                      <a:pt x="31138673" y="25838145"/>
                    </a:lnTo>
                    <a:lnTo>
                      <a:pt x="30993894" y="25838145"/>
                    </a:lnTo>
                    <a:lnTo>
                      <a:pt x="30993894" y="25693367"/>
                    </a:lnTo>
                    <a:close/>
                    <a:moveTo>
                      <a:pt x="0" y="144780"/>
                    </a:moveTo>
                    <a:lnTo>
                      <a:pt x="144780" y="144780"/>
                    </a:lnTo>
                    <a:lnTo>
                      <a:pt x="144780" y="25693367"/>
                    </a:lnTo>
                    <a:lnTo>
                      <a:pt x="0" y="25693367"/>
                    </a:lnTo>
                    <a:lnTo>
                      <a:pt x="0" y="144780"/>
                    </a:lnTo>
                    <a:close/>
                    <a:moveTo>
                      <a:pt x="0" y="25693367"/>
                    </a:moveTo>
                    <a:lnTo>
                      <a:pt x="144780" y="25693367"/>
                    </a:lnTo>
                    <a:lnTo>
                      <a:pt x="144780" y="25838145"/>
                    </a:lnTo>
                    <a:lnTo>
                      <a:pt x="0" y="25838145"/>
                    </a:lnTo>
                    <a:lnTo>
                      <a:pt x="0" y="25693367"/>
                    </a:lnTo>
                    <a:close/>
                    <a:moveTo>
                      <a:pt x="30993894" y="144780"/>
                    </a:moveTo>
                    <a:lnTo>
                      <a:pt x="31138673" y="144780"/>
                    </a:lnTo>
                    <a:lnTo>
                      <a:pt x="31138673" y="25693367"/>
                    </a:lnTo>
                    <a:lnTo>
                      <a:pt x="30993894" y="25693367"/>
                    </a:lnTo>
                    <a:lnTo>
                      <a:pt x="30993894" y="144780"/>
                    </a:lnTo>
                    <a:close/>
                    <a:moveTo>
                      <a:pt x="144780" y="25693367"/>
                    </a:moveTo>
                    <a:lnTo>
                      <a:pt x="30993894" y="25693367"/>
                    </a:lnTo>
                    <a:lnTo>
                      <a:pt x="30993894" y="25838145"/>
                    </a:lnTo>
                    <a:lnTo>
                      <a:pt x="144780" y="25838145"/>
                    </a:lnTo>
                    <a:lnTo>
                      <a:pt x="144780" y="25693367"/>
                    </a:lnTo>
                    <a:close/>
                    <a:moveTo>
                      <a:pt x="30993894" y="0"/>
                    </a:moveTo>
                    <a:lnTo>
                      <a:pt x="31138673" y="0"/>
                    </a:lnTo>
                    <a:lnTo>
                      <a:pt x="31138673" y="144780"/>
                    </a:lnTo>
                    <a:lnTo>
                      <a:pt x="30993894" y="144780"/>
                    </a:lnTo>
                    <a:lnTo>
                      <a:pt x="30993894" y="0"/>
                    </a:lnTo>
                    <a:close/>
                    <a:moveTo>
                      <a:pt x="0" y="0"/>
                    </a:moveTo>
                    <a:lnTo>
                      <a:pt x="144780" y="0"/>
                    </a:lnTo>
                    <a:lnTo>
                      <a:pt x="144780" y="144780"/>
                    </a:lnTo>
                    <a:lnTo>
                      <a:pt x="0" y="144780"/>
                    </a:lnTo>
                    <a:lnTo>
                      <a:pt x="0" y="0"/>
                    </a:lnTo>
                    <a:close/>
                    <a:moveTo>
                      <a:pt x="144780" y="0"/>
                    </a:moveTo>
                    <a:lnTo>
                      <a:pt x="30993894" y="0"/>
                    </a:lnTo>
                    <a:lnTo>
                      <a:pt x="30993894" y="144780"/>
                    </a:lnTo>
                    <a:lnTo>
                      <a:pt x="144780" y="144780"/>
                    </a:lnTo>
                    <a:lnTo>
                      <a:pt x="144780" y="0"/>
                    </a:lnTo>
                    <a:close/>
                  </a:path>
                </a:pathLst>
              </a:custGeom>
              <a:solidFill>
                <a:srgbClr val="000000"/>
              </a:solidFill>
              <a:ln>
                <a:noFill/>
              </a:ln>
            </p:spPr>
          </p:sp>
        </p:grpSp>
      </p:grpSp>
      <p:sp>
        <p:nvSpPr>
          <p:cNvPr id="162" name="Google Shape;162;p2"/>
          <p:cNvSpPr txBox="1"/>
          <p:nvPr/>
        </p:nvSpPr>
        <p:spPr>
          <a:xfrm>
            <a:off x="9668289" y="7246578"/>
            <a:ext cx="3512958" cy="5484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120" u="none" cap="none" strike="noStrike">
                <a:solidFill>
                  <a:srgbClr val="171717"/>
                </a:solidFill>
                <a:latin typeface="Barlow"/>
                <a:ea typeface="Barlow"/>
                <a:cs typeface="Barlow"/>
                <a:sym typeface="Barlow"/>
              </a:rPr>
              <a:t>Chloe</a:t>
            </a:r>
            <a:endParaRPr/>
          </a:p>
        </p:txBody>
      </p:sp>
      <p:sp>
        <p:nvSpPr>
          <p:cNvPr id="163" name="Google Shape;163;p2"/>
          <p:cNvSpPr txBox="1"/>
          <p:nvPr/>
        </p:nvSpPr>
        <p:spPr>
          <a:xfrm>
            <a:off x="1179609" y="7997038"/>
            <a:ext cx="3512958" cy="1262784"/>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Computer Science</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Junior</a:t>
            </a:r>
            <a:endParaRPr/>
          </a:p>
          <a:p>
            <a:pPr indent="0" lvl="0" marL="0" marR="0" rtl="0" algn="ctr">
              <a:lnSpc>
                <a:spcPct val="140000"/>
              </a:lnSpc>
              <a:spcBef>
                <a:spcPts val="0"/>
              </a:spcBef>
              <a:spcAft>
                <a:spcPts val="0"/>
              </a:spcAft>
              <a:buNone/>
            </a:pPr>
            <a:r>
              <a:rPr b="0" i="0" lang="en-US" sz="2300" u="none" cap="none" strike="noStrike">
                <a:solidFill>
                  <a:srgbClr val="000000"/>
                </a:solidFill>
                <a:latin typeface="Open Sans Light"/>
                <a:ea typeface="Open Sans Light"/>
                <a:cs typeface="Open Sans Light"/>
                <a:sym typeface="Open Sans Light"/>
              </a:rPr>
              <a:t>Fairfax, VA</a:t>
            </a:r>
            <a:endParaRPr/>
          </a:p>
        </p:txBody>
      </p:sp>
      <p:sp>
        <p:nvSpPr>
          <p:cNvPr id="164" name="Google Shape;164;p2"/>
          <p:cNvSpPr txBox="1"/>
          <p:nvPr/>
        </p:nvSpPr>
        <p:spPr>
          <a:xfrm>
            <a:off x="5305465" y="7959725"/>
            <a:ext cx="3512958" cy="1262784"/>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Computer Science</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Sophomore</a:t>
            </a:r>
            <a:endParaRPr/>
          </a:p>
          <a:p>
            <a:pPr indent="0" lvl="0" marL="0" marR="0" rtl="0" algn="ctr">
              <a:lnSpc>
                <a:spcPct val="140000"/>
              </a:lnSpc>
              <a:spcBef>
                <a:spcPts val="0"/>
              </a:spcBef>
              <a:spcAft>
                <a:spcPts val="0"/>
              </a:spcAft>
              <a:buNone/>
            </a:pPr>
            <a:r>
              <a:rPr b="0" i="0" lang="en-US" sz="2300" u="none" cap="none" strike="noStrike">
                <a:solidFill>
                  <a:srgbClr val="000000"/>
                </a:solidFill>
                <a:latin typeface="Open Sans Light"/>
                <a:ea typeface="Open Sans Light"/>
                <a:cs typeface="Open Sans Light"/>
                <a:sym typeface="Open Sans Light"/>
              </a:rPr>
              <a:t>Atlanta, GA</a:t>
            </a:r>
            <a:endParaRPr/>
          </a:p>
        </p:txBody>
      </p:sp>
      <p:sp>
        <p:nvSpPr>
          <p:cNvPr id="165" name="Google Shape;165;p2"/>
          <p:cNvSpPr txBox="1"/>
          <p:nvPr/>
        </p:nvSpPr>
        <p:spPr>
          <a:xfrm>
            <a:off x="9668289" y="7997336"/>
            <a:ext cx="3512958" cy="1262784"/>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Product Design</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Senior</a:t>
            </a:r>
            <a:endParaRPr/>
          </a:p>
          <a:p>
            <a:pPr indent="0" lvl="0" marL="0" marR="0" rtl="0" algn="ctr">
              <a:lnSpc>
                <a:spcPct val="140000"/>
              </a:lnSpc>
              <a:spcBef>
                <a:spcPts val="0"/>
              </a:spcBef>
              <a:spcAft>
                <a:spcPts val="0"/>
              </a:spcAft>
              <a:buNone/>
            </a:pPr>
            <a:r>
              <a:rPr b="0" i="0" lang="en-US" sz="2300" u="none" cap="none" strike="noStrike">
                <a:solidFill>
                  <a:srgbClr val="000000"/>
                </a:solidFill>
                <a:latin typeface="Open Sans Light"/>
                <a:ea typeface="Open Sans Light"/>
                <a:cs typeface="Open Sans Light"/>
                <a:sym typeface="Open Sans Light"/>
              </a:rPr>
              <a:t>Los Angeles, CA</a:t>
            </a:r>
            <a:endParaRPr/>
          </a:p>
        </p:txBody>
      </p:sp>
      <p:sp>
        <p:nvSpPr>
          <p:cNvPr id="166" name="Google Shape;166;p2"/>
          <p:cNvSpPr txBox="1"/>
          <p:nvPr/>
        </p:nvSpPr>
        <p:spPr>
          <a:xfrm>
            <a:off x="13824524" y="7997336"/>
            <a:ext cx="3512958" cy="1262784"/>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Computer Science</a:t>
            </a:r>
            <a:endParaRPr/>
          </a:p>
          <a:p>
            <a:pPr indent="0" lvl="0" marL="0" marR="0" rtl="0" algn="ctr">
              <a:lnSpc>
                <a:spcPct val="140016"/>
              </a:lnSpc>
              <a:spcBef>
                <a:spcPts val="0"/>
              </a:spcBef>
              <a:spcAft>
                <a:spcPts val="0"/>
              </a:spcAft>
              <a:buNone/>
            </a:pPr>
            <a:r>
              <a:rPr b="0" i="0" lang="en-US" sz="2499" u="none" cap="none" strike="noStrike">
                <a:solidFill>
                  <a:srgbClr val="000000"/>
                </a:solidFill>
                <a:latin typeface="Open Sans Light"/>
                <a:ea typeface="Open Sans Light"/>
                <a:cs typeface="Open Sans Light"/>
                <a:sym typeface="Open Sans Light"/>
              </a:rPr>
              <a:t>Junior</a:t>
            </a:r>
            <a:endParaRPr/>
          </a:p>
          <a:p>
            <a:pPr indent="0" lvl="0" marL="0" marR="0" rtl="0" algn="ctr">
              <a:lnSpc>
                <a:spcPct val="140000"/>
              </a:lnSpc>
              <a:spcBef>
                <a:spcPts val="0"/>
              </a:spcBef>
              <a:spcAft>
                <a:spcPts val="0"/>
              </a:spcAft>
              <a:buNone/>
            </a:pPr>
            <a:r>
              <a:rPr b="0" i="0" lang="en-US" sz="2300" u="none" cap="none" strike="noStrike">
                <a:solidFill>
                  <a:srgbClr val="000000"/>
                </a:solidFill>
                <a:latin typeface="Open Sans Light"/>
                <a:ea typeface="Open Sans Light"/>
                <a:cs typeface="Open Sans Light"/>
                <a:sym typeface="Open Sans Light"/>
              </a:rPr>
              <a:t>Long Island, NY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0"/>
          <p:cNvSpPr/>
          <p:nvPr/>
        </p:nvSpPr>
        <p:spPr>
          <a:xfrm>
            <a:off x="351094" y="963870"/>
            <a:ext cx="353259522" cy="123113795"/>
          </a:xfrm>
          <a:custGeom>
            <a:rect b="b" l="l" r="r" t="t"/>
            <a:pathLst>
              <a:path extrusionOk="0" h="27870004" w="47052176">
                <a:moveTo>
                  <a:pt x="2419593" y="711816"/>
                </a:moveTo>
                <a:cubicBezTo>
                  <a:pt x="2419593" y="1104843"/>
                  <a:pt x="1877782" y="1423632"/>
                  <a:pt x="1209796" y="1423632"/>
                </a:cubicBezTo>
                <a:cubicBezTo>
                  <a:pt x="541811" y="1423632"/>
                  <a:pt x="0" y="1104843"/>
                  <a:pt x="0" y="711816"/>
                </a:cubicBezTo>
                <a:cubicBezTo>
                  <a:pt x="0" y="318789"/>
                  <a:pt x="541811" y="0"/>
                  <a:pt x="1209796" y="0"/>
                </a:cubicBezTo>
                <a:cubicBezTo>
                  <a:pt x="1877782" y="0"/>
                  <a:pt x="2419593" y="318789"/>
                  <a:pt x="2419593" y="711816"/>
                </a:cubicBezTo>
                <a:close/>
                <a:moveTo>
                  <a:pt x="16087323" y="0"/>
                </a:moveTo>
                <a:cubicBezTo>
                  <a:pt x="15419338" y="0"/>
                  <a:pt x="14877528" y="318789"/>
                  <a:pt x="14877528" y="711816"/>
                </a:cubicBezTo>
                <a:cubicBezTo>
                  <a:pt x="14877528" y="1104843"/>
                  <a:pt x="15419338" y="1423632"/>
                  <a:pt x="16087323" y="1423632"/>
                </a:cubicBezTo>
                <a:cubicBezTo>
                  <a:pt x="16755309" y="1423632"/>
                  <a:pt x="17297119" y="1104843"/>
                  <a:pt x="17297119" y="711816"/>
                </a:cubicBezTo>
                <a:cubicBezTo>
                  <a:pt x="17297121" y="318789"/>
                  <a:pt x="16755311" y="0"/>
                  <a:pt x="16087323" y="0"/>
                </a:cubicBezTo>
                <a:close/>
                <a:moveTo>
                  <a:pt x="30964851" y="0"/>
                </a:moveTo>
                <a:cubicBezTo>
                  <a:pt x="30296867" y="0"/>
                  <a:pt x="29755055" y="318789"/>
                  <a:pt x="29755055" y="711816"/>
                </a:cubicBezTo>
                <a:cubicBezTo>
                  <a:pt x="29755055" y="1104843"/>
                  <a:pt x="30296867" y="1423632"/>
                  <a:pt x="30964851" y="1423632"/>
                </a:cubicBezTo>
                <a:cubicBezTo>
                  <a:pt x="31632838" y="1423632"/>
                  <a:pt x="32174650" y="1104843"/>
                  <a:pt x="32174650" y="711816"/>
                </a:cubicBezTo>
                <a:cubicBezTo>
                  <a:pt x="32174647" y="318789"/>
                  <a:pt x="31632835" y="0"/>
                  <a:pt x="30964851" y="0"/>
                </a:cubicBezTo>
                <a:close/>
                <a:moveTo>
                  <a:pt x="45842377" y="1423632"/>
                </a:moveTo>
                <a:cubicBezTo>
                  <a:pt x="46510364" y="1423632"/>
                  <a:pt x="47052176" y="1104843"/>
                  <a:pt x="47052176" y="711816"/>
                </a:cubicBezTo>
                <a:cubicBezTo>
                  <a:pt x="47052176" y="318789"/>
                  <a:pt x="46510364" y="0"/>
                  <a:pt x="45842377" y="0"/>
                </a:cubicBezTo>
                <a:cubicBezTo>
                  <a:pt x="45174393" y="0"/>
                  <a:pt x="44632581" y="318789"/>
                  <a:pt x="44632581" y="711816"/>
                </a:cubicBezTo>
                <a:cubicBezTo>
                  <a:pt x="44632581" y="1104843"/>
                  <a:pt x="45174393" y="1423632"/>
                  <a:pt x="45842377" y="1423632"/>
                </a:cubicBezTo>
                <a:close/>
                <a:moveTo>
                  <a:pt x="1209796" y="8814729"/>
                </a:moveTo>
                <a:cubicBezTo>
                  <a:pt x="541811" y="8814729"/>
                  <a:pt x="0" y="9133518"/>
                  <a:pt x="0" y="9526545"/>
                </a:cubicBezTo>
                <a:cubicBezTo>
                  <a:pt x="0" y="9919572"/>
                  <a:pt x="541811" y="10238361"/>
                  <a:pt x="1209796" y="10238361"/>
                </a:cubicBezTo>
                <a:cubicBezTo>
                  <a:pt x="1877782" y="10238361"/>
                  <a:pt x="2419593" y="9919572"/>
                  <a:pt x="2419593" y="9526545"/>
                </a:cubicBezTo>
                <a:cubicBezTo>
                  <a:pt x="2419593" y="9133518"/>
                  <a:pt x="1877782" y="8814729"/>
                  <a:pt x="1209796" y="8814729"/>
                </a:cubicBezTo>
                <a:close/>
                <a:moveTo>
                  <a:pt x="16087323" y="8814729"/>
                </a:moveTo>
                <a:cubicBezTo>
                  <a:pt x="15419338" y="8814729"/>
                  <a:pt x="14877528" y="9133518"/>
                  <a:pt x="14877528" y="9526545"/>
                </a:cubicBezTo>
                <a:cubicBezTo>
                  <a:pt x="14877528" y="9919572"/>
                  <a:pt x="15419338" y="10238361"/>
                  <a:pt x="16087323" y="10238361"/>
                </a:cubicBezTo>
                <a:cubicBezTo>
                  <a:pt x="16755309" y="10238361"/>
                  <a:pt x="17297119" y="9919572"/>
                  <a:pt x="17297119" y="9526545"/>
                </a:cubicBezTo>
                <a:cubicBezTo>
                  <a:pt x="17297121" y="9133518"/>
                  <a:pt x="16755311" y="8814729"/>
                  <a:pt x="16087323" y="8814729"/>
                </a:cubicBezTo>
                <a:close/>
                <a:moveTo>
                  <a:pt x="30964851" y="8814729"/>
                </a:moveTo>
                <a:cubicBezTo>
                  <a:pt x="30296867" y="8814729"/>
                  <a:pt x="29755055" y="9133518"/>
                  <a:pt x="29755055" y="9526545"/>
                </a:cubicBezTo>
                <a:cubicBezTo>
                  <a:pt x="29755055" y="9919572"/>
                  <a:pt x="30296867" y="10238361"/>
                  <a:pt x="30964851" y="10238361"/>
                </a:cubicBezTo>
                <a:cubicBezTo>
                  <a:pt x="31632838" y="10238361"/>
                  <a:pt x="32174650" y="9919572"/>
                  <a:pt x="32174650" y="9526545"/>
                </a:cubicBezTo>
                <a:cubicBezTo>
                  <a:pt x="32174647" y="9133518"/>
                  <a:pt x="31632835" y="8814729"/>
                  <a:pt x="30964851" y="8814729"/>
                </a:cubicBezTo>
                <a:close/>
                <a:moveTo>
                  <a:pt x="45842377" y="8814729"/>
                </a:moveTo>
                <a:cubicBezTo>
                  <a:pt x="45174393" y="8814729"/>
                  <a:pt x="44632581" y="9133518"/>
                  <a:pt x="44632581" y="9526545"/>
                </a:cubicBezTo>
                <a:cubicBezTo>
                  <a:pt x="44632581" y="9919572"/>
                  <a:pt x="45174393" y="10238361"/>
                  <a:pt x="45842377" y="10238361"/>
                </a:cubicBezTo>
                <a:cubicBezTo>
                  <a:pt x="46510364" y="10238361"/>
                  <a:pt x="47052176" y="9919572"/>
                  <a:pt x="47052176" y="9526545"/>
                </a:cubicBezTo>
                <a:cubicBezTo>
                  <a:pt x="47052176" y="9133518"/>
                  <a:pt x="46510364" y="8814729"/>
                  <a:pt x="45842377" y="8814729"/>
                </a:cubicBezTo>
                <a:close/>
                <a:moveTo>
                  <a:pt x="1209796" y="17631642"/>
                </a:moveTo>
                <a:cubicBezTo>
                  <a:pt x="541811" y="17631642"/>
                  <a:pt x="0" y="17950430"/>
                  <a:pt x="0" y="18343457"/>
                </a:cubicBezTo>
                <a:cubicBezTo>
                  <a:pt x="0" y="18736486"/>
                  <a:pt x="541811" y="19055274"/>
                  <a:pt x="1209796" y="19055274"/>
                </a:cubicBezTo>
                <a:cubicBezTo>
                  <a:pt x="1877782" y="19055274"/>
                  <a:pt x="2419593" y="18736486"/>
                  <a:pt x="2419593" y="18343457"/>
                </a:cubicBezTo>
                <a:cubicBezTo>
                  <a:pt x="2419593" y="17950430"/>
                  <a:pt x="1877782" y="17631642"/>
                  <a:pt x="1209796" y="17631642"/>
                </a:cubicBezTo>
                <a:close/>
                <a:moveTo>
                  <a:pt x="16087323" y="17631642"/>
                </a:moveTo>
                <a:cubicBezTo>
                  <a:pt x="15419338" y="17631642"/>
                  <a:pt x="14877528" y="17950430"/>
                  <a:pt x="14877528" y="18343457"/>
                </a:cubicBezTo>
                <a:cubicBezTo>
                  <a:pt x="14877528" y="18736486"/>
                  <a:pt x="15419338" y="19055274"/>
                  <a:pt x="16087323" y="19055274"/>
                </a:cubicBezTo>
                <a:cubicBezTo>
                  <a:pt x="16755309" y="19055274"/>
                  <a:pt x="17297119" y="18736486"/>
                  <a:pt x="17297119" y="18343457"/>
                </a:cubicBezTo>
                <a:cubicBezTo>
                  <a:pt x="17297121" y="17950430"/>
                  <a:pt x="16755311" y="17631642"/>
                  <a:pt x="16087323" y="17631642"/>
                </a:cubicBezTo>
                <a:close/>
                <a:moveTo>
                  <a:pt x="30964851" y="17631642"/>
                </a:moveTo>
                <a:cubicBezTo>
                  <a:pt x="30296867" y="17631642"/>
                  <a:pt x="29755055" y="17950430"/>
                  <a:pt x="29755055" y="18343457"/>
                </a:cubicBezTo>
                <a:cubicBezTo>
                  <a:pt x="29755055" y="18736486"/>
                  <a:pt x="30296867" y="19055274"/>
                  <a:pt x="30964851" y="19055274"/>
                </a:cubicBezTo>
                <a:cubicBezTo>
                  <a:pt x="31632838" y="19055274"/>
                  <a:pt x="32174650" y="18736486"/>
                  <a:pt x="32174650" y="18343457"/>
                </a:cubicBezTo>
                <a:cubicBezTo>
                  <a:pt x="32174647" y="17950430"/>
                  <a:pt x="31632835" y="17631642"/>
                  <a:pt x="30964851" y="17631642"/>
                </a:cubicBezTo>
                <a:close/>
                <a:moveTo>
                  <a:pt x="45842377" y="17631642"/>
                </a:moveTo>
                <a:cubicBezTo>
                  <a:pt x="45174393" y="17631642"/>
                  <a:pt x="44632581" y="17950430"/>
                  <a:pt x="44632581" y="18343457"/>
                </a:cubicBezTo>
                <a:cubicBezTo>
                  <a:pt x="44632581" y="18736486"/>
                  <a:pt x="45174393" y="19055274"/>
                  <a:pt x="45842377" y="19055274"/>
                </a:cubicBezTo>
                <a:cubicBezTo>
                  <a:pt x="46510364" y="19055274"/>
                  <a:pt x="47052176" y="18736486"/>
                  <a:pt x="47052176" y="18343457"/>
                </a:cubicBezTo>
                <a:cubicBezTo>
                  <a:pt x="47052176" y="17950430"/>
                  <a:pt x="46510364" y="17631642"/>
                  <a:pt x="45842377" y="17631642"/>
                </a:cubicBezTo>
                <a:close/>
                <a:moveTo>
                  <a:pt x="1209796" y="26446370"/>
                </a:moveTo>
                <a:cubicBezTo>
                  <a:pt x="541811" y="26446370"/>
                  <a:pt x="0" y="26765160"/>
                  <a:pt x="0" y="27158187"/>
                </a:cubicBezTo>
                <a:cubicBezTo>
                  <a:pt x="0" y="27551214"/>
                  <a:pt x="541811" y="27870004"/>
                  <a:pt x="1209796" y="27870004"/>
                </a:cubicBezTo>
                <a:cubicBezTo>
                  <a:pt x="1877782" y="27870004"/>
                  <a:pt x="2419593" y="27551214"/>
                  <a:pt x="2419593" y="27158187"/>
                </a:cubicBezTo>
                <a:cubicBezTo>
                  <a:pt x="2419593" y="26765160"/>
                  <a:pt x="1877782" y="26446370"/>
                  <a:pt x="1209796" y="26446370"/>
                </a:cubicBezTo>
                <a:close/>
                <a:moveTo>
                  <a:pt x="16087323" y="26446370"/>
                </a:moveTo>
                <a:cubicBezTo>
                  <a:pt x="15419338" y="26446370"/>
                  <a:pt x="14877528" y="26765160"/>
                  <a:pt x="14877528" y="27158187"/>
                </a:cubicBezTo>
                <a:cubicBezTo>
                  <a:pt x="14877528" y="27551214"/>
                  <a:pt x="15419338" y="27870004"/>
                  <a:pt x="16087323" y="27870004"/>
                </a:cubicBezTo>
                <a:cubicBezTo>
                  <a:pt x="16755309" y="27870004"/>
                  <a:pt x="17297119" y="27551214"/>
                  <a:pt x="17297119" y="27158187"/>
                </a:cubicBezTo>
                <a:cubicBezTo>
                  <a:pt x="17297121" y="26765160"/>
                  <a:pt x="16755311" y="26446370"/>
                  <a:pt x="16087323" y="26446370"/>
                </a:cubicBezTo>
                <a:close/>
                <a:moveTo>
                  <a:pt x="30964851" y="26446370"/>
                </a:moveTo>
                <a:cubicBezTo>
                  <a:pt x="30296867" y="26446370"/>
                  <a:pt x="29755055" y="26765160"/>
                  <a:pt x="29755055" y="27158187"/>
                </a:cubicBezTo>
                <a:cubicBezTo>
                  <a:pt x="29755055" y="27551214"/>
                  <a:pt x="30296867" y="27870004"/>
                  <a:pt x="30964851" y="27870004"/>
                </a:cubicBezTo>
                <a:cubicBezTo>
                  <a:pt x="31632838" y="27870004"/>
                  <a:pt x="32174650" y="27551214"/>
                  <a:pt x="32174650" y="27158187"/>
                </a:cubicBezTo>
                <a:cubicBezTo>
                  <a:pt x="32174647" y="26765160"/>
                  <a:pt x="31632835" y="26446370"/>
                  <a:pt x="30964851" y="26446370"/>
                </a:cubicBezTo>
                <a:close/>
                <a:moveTo>
                  <a:pt x="45842377" y="26446370"/>
                </a:moveTo>
                <a:cubicBezTo>
                  <a:pt x="45174393" y="26446370"/>
                  <a:pt x="44632581" y="26765160"/>
                  <a:pt x="44632581" y="27158187"/>
                </a:cubicBezTo>
                <a:cubicBezTo>
                  <a:pt x="44632581" y="27551214"/>
                  <a:pt x="45174393" y="27870004"/>
                  <a:pt x="45842377" y="27870004"/>
                </a:cubicBezTo>
                <a:cubicBezTo>
                  <a:pt x="46510364" y="27870004"/>
                  <a:pt x="47052176" y="27551214"/>
                  <a:pt x="47052176" y="27158187"/>
                </a:cubicBezTo>
                <a:cubicBezTo>
                  <a:pt x="47052176" y="26765160"/>
                  <a:pt x="46510364" y="26446370"/>
                  <a:pt x="45842377" y="2644637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0"/>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5" name="Google Shape;485;p20"/>
          <p:cNvGrpSpPr/>
          <p:nvPr/>
        </p:nvGrpSpPr>
        <p:grpSpPr>
          <a:xfrm>
            <a:off x="1028700" y="2430293"/>
            <a:ext cx="11413257" cy="6828007"/>
            <a:chOff x="0" y="0"/>
            <a:chExt cx="42170369" cy="25228519"/>
          </a:xfrm>
        </p:grpSpPr>
        <p:sp>
          <p:nvSpPr>
            <p:cNvPr id="486" name="Google Shape;486;p20"/>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487" name="Google Shape;487;p20"/>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grpSp>
        <p:nvGrpSpPr>
          <p:cNvPr id="488" name="Google Shape;488;p20"/>
          <p:cNvGrpSpPr/>
          <p:nvPr/>
        </p:nvGrpSpPr>
        <p:grpSpPr>
          <a:xfrm>
            <a:off x="1028700" y="346720"/>
            <a:ext cx="8983363" cy="1824850"/>
            <a:chOff x="0" y="0"/>
            <a:chExt cx="11977817" cy="2433133"/>
          </a:xfrm>
        </p:grpSpPr>
        <p:sp>
          <p:nvSpPr>
            <p:cNvPr id="489" name="Google Shape;489;p20"/>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0" name="Google Shape;490;p20"/>
            <p:cNvGrpSpPr/>
            <p:nvPr/>
          </p:nvGrpSpPr>
          <p:grpSpPr>
            <a:xfrm>
              <a:off x="0" y="0"/>
              <a:ext cx="11800225" cy="2243575"/>
              <a:chOff x="0" y="0"/>
              <a:chExt cx="47401677" cy="9012472"/>
            </a:xfrm>
          </p:grpSpPr>
          <p:sp>
            <p:nvSpPr>
              <p:cNvPr id="491" name="Google Shape;491;p20"/>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492" name="Google Shape;492;p20"/>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sp>
        <p:nvSpPr>
          <p:cNvPr id="493" name="Google Shape;493;p20"/>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Solution 2</a:t>
            </a:r>
            <a:endParaRPr/>
          </a:p>
        </p:txBody>
      </p:sp>
      <p:sp>
        <p:nvSpPr>
          <p:cNvPr id="494" name="Google Shape;494;p20"/>
          <p:cNvSpPr txBox="1"/>
          <p:nvPr/>
        </p:nvSpPr>
        <p:spPr>
          <a:xfrm>
            <a:off x="1362528" y="4825980"/>
            <a:ext cx="10667934" cy="1348860"/>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4422" u="none" cap="none" strike="noStrike">
                <a:solidFill>
                  <a:srgbClr val="000000"/>
                </a:solidFill>
                <a:latin typeface="Space Mono"/>
                <a:ea typeface="Space Mono"/>
                <a:cs typeface="Space Mono"/>
                <a:sym typeface="Space Mono"/>
              </a:rPr>
              <a:t>VR fitness class rooms with different skill levels  </a:t>
            </a:r>
            <a:endParaRPr/>
          </a:p>
        </p:txBody>
      </p:sp>
      <p:pic>
        <p:nvPicPr>
          <p:cNvPr id="495" name="Google Shape;495;p20"/>
          <p:cNvPicPr preferRelativeResize="0"/>
          <p:nvPr/>
        </p:nvPicPr>
        <p:blipFill rotWithShape="1">
          <a:blip r:embed="rId3">
            <a:alphaModFix/>
          </a:blip>
          <a:srcRect b="0" l="0" r="0" t="0"/>
          <a:stretch/>
        </p:blipFill>
        <p:spPr>
          <a:xfrm>
            <a:off x="12957393" y="3539151"/>
            <a:ext cx="4788415" cy="45908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1"/>
          <p:cNvSpPr/>
          <p:nvPr/>
        </p:nvSpPr>
        <p:spPr>
          <a:xfrm>
            <a:off x="403759" y="963870"/>
            <a:ext cx="385627505" cy="124001119"/>
          </a:xfrm>
          <a:custGeom>
            <a:rect b="b" l="l" r="r" t="t"/>
            <a:pathLst>
              <a:path extrusionOk="0" h="28070873" w="49337395">
                <a:moveTo>
                  <a:pt x="2537107" y="716946"/>
                </a:moveTo>
                <a:cubicBezTo>
                  <a:pt x="2537107" y="1112806"/>
                  <a:pt x="1968982" y="1433893"/>
                  <a:pt x="1268554" y="1433893"/>
                </a:cubicBezTo>
                <a:cubicBezTo>
                  <a:pt x="568125" y="1433893"/>
                  <a:pt x="0" y="1112806"/>
                  <a:pt x="0" y="716946"/>
                </a:cubicBezTo>
                <a:cubicBezTo>
                  <a:pt x="0" y="321086"/>
                  <a:pt x="568125" y="0"/>
                  <a:pt x="1268554" y="0"/>
                </a:cubicBezTo>
                <a:cubicBezTo>
                  <a:pt x="1968982" y="0"/>
                  <a:pt x="2537107" y="321086"/>
                  <a:pt x="2537107" y="716946"/>
                </a:cubicBezTo>
                <a:close/>
                <a:moveTo>
                  <a:pt x="16868649" y="0"/>
                </a:moveTo>
                <a:cubicBezTo>
                  <a:pt x="16168221" y="0"/>
                  <a:pt x="15600096" y="321086"/>
                  <a:pt x="15600096" y="716946"/>
                </a:cubicBezTo>
                <a:cubicBezTo>
                  <a:pt x="15600096" y="1112806"/>
                  <a:pt x="16168221" y="1433893"/>
                  <a:pt x="16868649" y="1433893"/>
                </a:cubicBezTo>
                <a:cubicBezTo>
                  <a:pt x="17569076" y="1433893"/>
                  <a:pt x="18137203" y="1112806"/>
                  <a:pt x="18137203" y="716946"/>
                </a:cubicBezTo>
                <a:cubicBezTo>
                  <a:pt x="18137203" y="321086"/>
                  <a:pt x="17569078" y="0"/>
                  <a:pt x="16868649" y="0"/>
                </a:cubicBezTo>
                <a:close/>
                <a:moveTo>
                  <a:pt x="32468747" y="0"/>
                </a:moveTo>
                <a:cubicBezTo>
                  <a:pt x="31768318" y="0"/>
                  <a:pt x="31200192" y="321086"/>
                  <a:pt x="31200192" y="716946"/>
                </a:cubicBezTo>
                <a:cubicBezTo>
                  <a:pt x="31200192" y="1112806"/>
                  <a:pt x="31768318" y="1433893"/>
                  <a:pt x="32468747" y="1433893"/>
                </a:cubicBezTo>
                <a:cubicBezTo>
                  <a:pt x="33169175" y="1433893"/>
                  <a:pt x="33737299" y="1112806"/>
                  <a:pt x="33737299" y="716946"/>
                </a:cubicBezTo>
                <a:cubicBezTo>
                  <a:pt x="33737299" y="321086"/>
                  <a:pt x="33169172" y="0"/>
                  <a:pt x="32468747" y="0"/>
                </a:cubicBezTo>
                <a:close/>
                <a:moveTo>
                  <a:pt x="48068840" y="1433893"/>
                </a:moveTo>
                <a:cubicBezTo>
                  <a:pt x="48769268" y="1433893"/>
                  <a:pt x="49337395" y="1112806"/>
                  <a:pt x="49337395" y="716946"/>
                </a:cubicBezTo>
                <a:cubicBezTo>
                  <a:pt x="49337395" y="321086"/>
                  <a:pt x="48769268" y="0"/>
                  <a:pt x="48068840" y="0"/>
                </a:cubicBezTo>
                <a:cubicBezTo>
                  <a:pt x="47368411" y="0"/>
                  <a:pt x="46800288" y="321086"/>
                  <a:pt x="46800288" y="716946"/>
                </a:cubicBezTo>
                <a:cubicBezTo>
                  <a:pt x="46800288" y="1112806"/>
                  <a:pt x="47368414" y="1433893"/>
                  <a:pt x="48068840" y="1433893"/>
                </a:cubicBezTo>
                <a:close/>
                <a:moveTo>
                  <a:pt x="1268554" y="8878260"/>
                </a:moveTo>
                <a:cubicBezTo>
                  <a:pt x="568125" y="8878260"/>
                  <a:pt x="0" y="9199346"/>
                  <a:pt x="0" y="9595206"/>
                </a:cubicBezTo>
                <a:cubicBezTo>
                  <a:pt x="0" y="9991066"/>
                  <a:pt x="568125" y="10312153"/>
                  <a:pt x="1268554" y="10312153"/>
                </a:cubicBezTo>
                <a:cubicBezTo>
                  <a:pt x="1968982" y="10312153"/>
                  <a:pt x="2537107" y="9991066"/>
                  <a:pt x="2537107" y="9595206"/>
                </a:cubicBezTo>
                <a:cubicBezTo>
                  <a:pt x="2537107" y="9199347"/>
                  <a:pt x="1968982" y="8878260"/>
                  <a:pt x="1268554" y="8878260"/>
                </a:cubicBezTo>
                <a:close/>
                <a:moveTo>
                  <a:pt x="16868649" y="8878260"/>
                </a:moveTo>
                <a:cubicBezTo>
                  <a:pt x="16168221" y="8878260"/>
                  <a:pt x="15600096" y="9199346"/>
                  <a:pt x="15600096" y="9595206"/>
                </a:cubicBezTo>
                <a:cubicBezTo>
                  <a:pt x="15600096" y="9991066"/>
                  <a:pt x="16168221" y="10312153"/>
                  <a:pt x="16868649" y="10312153"/>
                </a:cubicBezTo>
                <a:cubicBezTo>
                  <a:pt x="17569076" y="10312153"/>
                  <a:pt x="18137203" y="9991066"/>
                  <a:pt x="18137203" y="9595206"/>
                </a:cubicBezTo>
                <a:cubicBezTo>
                  <a:pt x="18137203" y="9199347"/>
                  <a:pt x="17569078" y="8878260"/>
                  <a:pt x="16868649" y="8878260"/>
                </a:cubicBezTo>
                <a:close/>
                <a:moveTo>
                  <a:pt x="32468747" y="8878260"/>
                </a:moveTo>
                <a:cubicBezTo>
                  <a:pt x="31768318" y="8878260"/>
                  <a:pt x="31200192" y="9199346"/>
                  <a:pt x="31200192" y="9595206"/>
                </a:cubicBezTo>
                <a:cubicBezTo>
                  <a:pt x="31200192" y="9991066"/>
                  <a:pt x="31768318" y="10312153"/>
                  <a:pt x="32468747" y="10312153"/>
                </a:cubicBezTo>
                <a:cubicBezTo>
                  <a:pt x="33169175" y="10312153"/>
                  <a:pt x="33737299" y="9991066"/>
                  <a:pt x="33737299" y="9595206"/>
                </a:cubicBezTo>
                <a:cubicBezTo>
                  <a:pt x="33737299" y="9199347"/>
                  <a:pt x="33169172" y="8878260"/>
                  <a:pt x="32468747" y="8878260"/>
                </a:cubicBezTo>
                <a:close/>
                <a:moveTo>
                  <a:pt x="48068840" y="8878260"/>
                </a:moveTo>
                <a:cubicBezTo>
                  <a:pt x="47368411" y="8878260"/>
                  <a:pt x="46800288" y="9199346"/>
                  <a:pt x="46800288" y="9595206"/>
                </a:cubicBezTo>
                <a:cubicBezTo>
                  <a:pt x="46800288" y="9991066"/>
                  <a:pt x="47368411" y="10312153"/>
                  <a:pt x="48068840" y="10312153"/>
                </a:cubicBezTo>
                <a:cubicBezTo>
                  <a:pt x="48769268" y="10312153"/>
                  <a:pt x="49337395" y="9991066"/>
                  <a:pt x="49337395" y="9595206"/>
                </a:cubicBezTo>
                <a:cubicBezTo>
                  <a:pt x="49337395" y="9199347"/>
                  <a:pt x="48769271" y="8878260"/>
                  <a:pt x="48068840" y="8878260"/>
                </a:cubicBezTo>
                <a:close/>
                <a:moveTo>
                  <a:pt x="1268554" y="17758719"/>
                </a:moveTo>
                <a:cubicBezTo>
                  <a:pt x="568125" y="17758719"/>
                  <a:pt x="0" y="18079805"/>
                  <a:pt x="0" y="18475666"/>
                </a:cubicBezTo>
                <a:cubicBezTo>
                  <a:pt x="0" y="18871526"/>
                  <a:pt x="568125" y="19192611"/>
                  <a:pt x="1268554" y="19192611"/>
                </a:cubicBezTo>
                <a:cubicBezTo>
                  <a:pt x="1968982" y="19192611"/>
                  <a:pt x="2537107" y="18871526"/>
                  <a:pt x="2537107" y="18475666"/>
                </a:cubicBezTo>
                <a:cubicBezTo>
                  <a:pt x="2537107" y="18079805"/>
                  <a:pt x="1968982" y="17758719"/>
                  <a:pt x="1268554" y="17758719"/>
                </a:cubicBezTo>
                <a:close/>
                <a:moveTo>
                  <a:pt x="16868649" y="17758719"/>
                </a:moveTo>
                <a:cubicBezTo>
                  <a:pt x="16168221" y="17758719"/>
                  <a:pt x="15600096" y="18079805"/>
                  <a:pt x="15600096" y="18475666"/>
                </a:cubicBezTo>
                <a:cubicBezTo>
                  <a:pt x="15600096" y="18871526"/>
                  <a:pt x="16168221" y="19192611"/>
                  <a:pt x="16868649" y="19192611"/>
                </a:cubicBezTo>
                <a:cubicBezTo>
                  <a:pt x="17569076" y="19192611"/>
                  <a:pt x="18137203" y="18871526"/>
                  <a:pt x="18137203" y="18475666"/>
                </a:cubicBezTo>
                <a:cubicBezTo>
                  <a:pt x="18137203" y="18079805"/>
                  <a:pt x="17569078" y="17758719"/>
                  <a:pt x="16868649" y="17758719"/>
                </a:cubicBezTo>
                <a:close/>
                <a:moveTo>
                  <a:pt x="32468747" y="17758719"/>
                </a:moveTo>
                <a:cubicBezTo>
                  <a:pt x="31768318" y="17758719"/>
                  <a:pt x="31200192" y="18079805"/>
                  <a:pt x="31200192" y="18475666"/>
                </a:cubicBezTo>
                <a:cubicBezTo>
                  <a:pt x="31200192" y="18871526"/>
                  <a:pt x="31768318" y="19192611"/>
                  <a:pt x="32468747" y="19192611"/>
                </a:cubicBezTo>
                <a:cubicBezTo>
                  <a:pt x="33169175" y="19192611"/>
                  <a:pt x="33737299" y="18871526"/>
                  <a:pt x="33737299" y="18475666"/>
                </a:cubicBezTo>
                <a:cubicBezTo>
                  <a:pt x="33737299" y="18079805"/>
                  <a:pt x="33169172" y="17758719"/>
                  <a:pt x="32468747" y="17758719"/>
                </a:cubicBezTo>
                <a:close/>
                <a:moveTo>
                  <a:pt x="48068840" y="17758719"/>
                </a:moveTo>
                <a:cubicBezTo>
                  <a:pt x="47368411" y="17758719"/>
                  <a:pt x="46800288" y="18079805"/>
                  <a:pt x="46800288" y="18475666"/>
                </a:cubicBezTo>
                <a:cubicBezTo>
                  <a:pt x="46800288" y="18871526"/>
                  <a:pt x="47368411" y="19192611"/>
                  <a:pt x="48068840" y="19192611"/>
                </a:cubicBezTo>
                <a:cubicBezTo>
                  <a:pt x="48769268" y="19192611"/>
                  <a:pt x="49337395" y="18871526"/>
                  <a:pt x="49337395" y="18475666"/>
                </a:cubicBezTo>
                <a:cubicBezTo>
                  <a:pt x="49337395" y="18079805"/>
                  <a:pt x="48769271" y="17758719"/>
                  <a:pt x="48068840" y="17758719"/>
                </a:cubicBezTo>
                <a:close/>
                <a:moveTo>
                  <a:pt x="1268554" y="26636979"/>
                </a:moveTo>
                <a:cubicBezTo>
                  <a:pt x="568125" y="26636979"/>
                  <a:pt x="0" y="26958066"/>
                  <a:pt x="0" y="27353927"/>
                </a:cubicBezTo>
                <a:cubicBezTo>
                  <a:pt x="0" y="27749785"/>
                  <a:pt x="568125" y="28070873"/>
                  <a:pt x="1268554" y="28070873"/>
                </a:cubicBezTo>
                <a:cubicBezTo>
                  <a:pt x="1968982" y="28070873"/>
                  <a:pt x="2537107" y="27749785"/>
                  <a:pt x="2537107" y="27353927"/>
                </a:cubicBezTo>
                <a:cubicBezTo>
                  <a:pt x="2537107" y="26958066"/>
                  <a:pt x="1968982" y="26636979"/>
                  <a:pt x="1268554" y="26636979"/>
                </a:cubicBezTo>
                <a:close/>
                <a:moveTo>
                  <a:pt x="16868649" y="26636979"/>
                </a:moveTo>
                <a:cubicBezTo>
                  <a:pt x="16168221" y="26636979"/>
                  <a:pt x="15600096" y="26958066"/>
                  <a:pt x="15600096" y="27353927"/>
                </a:cubicBezTo>
                <a:cubicBezTo>
                  <a:pt x="15600096" y="27749785"/>
                  <a:pt x="16168221" y="28070873"/>
                  <a:pt x="16868649" y="28070873"/>
                </a:cubicBezTo>
                <a:cubicBezTo>
                  <a:pt x="17569076" y="28070873"/>
                  <a:pt x="18137203" y="27749785"/>
                  <a:pt x="18137203" y="27353927"/>
                </a:cubicBezTo>
                <a:cubicBezTo>
                  <a:pt x="18137203" y="26958066"/>
                  <a:pt x="17569078" y="26636979"/>
                  <a:pt x="16868649" y="26636979"/>
                </a:cubicBezTo>
                <a:close/>
                <a:moveTo>
                  <a:pt x="32468747" y="26636979"/>
                </a:moveTo>
                <a:cubicBezTo>
                  <a:pt x="31768318" y="26636979"/>
                  <a:pt x="31200192" y="26958066"/>
                  <a:pt x="31200192" y="27353927"/>
                </a:cubicBezTo>
                <a:cubicBezTo>
                  <a:pt x="31200192" y="27749785"/>
                  <a:pt x="31768318" y="28070873"/>
                  <a:pt x="32468747" y="28070873"/>
                </a:cubicBezTo>
                <a:cubicBezTo>
                  <a:pt x="33169175" y="28070873"/>
                  <a:pt x="33737299" y="27749785"/>
                  <a:pt x="33737299" y="27353927"/>
                </a:cubicBezTo>
                <a:cubicBezTo>
                  <a:pt x="33737299" y="26958066"/>
                  <a:pt x="33169172" y="26636979"/>
                  <a:pt x="32468747" y="26636979"/>
                </a:cubicBezTo>
                <a:close/>
                <a:moveTo>
                  <a:pt x="48068840" y="26636979"/>
                </a:moveTo>
                <a:cubicBezTo>
                  <a:pt x="47368411" y="26636979"/>
                  <a:pt x="46800288" y="26958066"/>
                  <a:pt x="46800288" y="27353927"/>
                </a:cubicBezTo>
                <a:cubicBezTo>
                  <a:pt x="46800288" y="27749785"/>
                  <a:pt x="47368411" y="28070873"/>
                  <a:pt x="48068840" y="28070873"/>
                </a:cubicBezTo>
                <a:cubicBezTo>
                  <a:pt x="48769268" y="28070873"/>
                  <a:pt x="49337395" y="27749785"/>
                  <a:pt x="49337395" y="27353927"/>
                </a:cubicBezTo>
                <a:cubicBezTo>
                  <a:pt x="49337395" y="26958066"/>
                  <a:pt x="48769271" y="26636979"/>
                  <a:pt x="48068840" y="2663697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6" name="Google Shape;506;p21"/>
          <p:cNvGrpSpPr/>
          <p:nvPr/>
        </p:nvGrpSpPr>
        <p:grpSpPr>
          <a:xfrm>
            <a:off x="1028700" y="2430293"/>
            <a:ext cx="11413257" cy="6828007"/>
            <a:chOff x="0" y="0"/>
            <a:chExt cx="42170369" cy="25228519"/>
          </a:xfrm>
        </p:grpSpPr>
        <p:sp>
          <p:nvSpPr>
            <p:cNvPr id="507" name="Google Shape;507;p21"/>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508" name="Google Shape;508;p21"/>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grpSp>
        <p:nvGrpSpPr>
          <p:cNvPr id="509" name="Google Shape;509;p21"/>
          <p:cNvGrpSpPr/>
          <p:nvPr/>
        </p:nvGrpSpPr>
        <p:grpSpPr>
          <a:xfrm>
            <a:off x="1028700" y="346720"/>
            <a:ext cx="8983363" cy="1824850"/>
            <a:chOff x="0" y="0"/>
            <a:chExt cx="11977817" cy="2433133"/>
          </a:xfrm>
        </p:grpSpPr>
        <p:sp>
          <p:nvSpPr>
            <p:cNvPr id="510" name="Google Shape;510;p21"/>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1" name="Google Shape;511;p21"/>
            <p:cNvGrpSpPr/>
            <p:nvPr/>
          </p:nvGrpSpPr>
          <p:grpSpPr>
            <a:xfrm>
              <a:off x="0" y="0"/>
              <a:ext cx="11800225" cy="2243575"/>
              <a:chOff x="0" y="0"/>
              <a:chExt cx="47401677" cy="9012472"/>
            </a:xfrm>
          </p:grpSpPr>
          <p:sp>
            <p:nvSpPr>
              <p:cNvPr id="512" name="Google Shape;512;p21"/>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513" name="Google Shape;513;p21"/>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514" name="Google Shape;514;p21"/>
          <p:cNvPicPr preferRelativeResize="0"/>
          <p:nvPr/>
        </p:nvPicPr>
        <p:blipFill rotWithShape="1">
          <a:blip r:embed="rId4">
            <a:alphaModFix/>
          </a:blip>
          <a:srcRect b="0" l="0" r="0" t="0"/>
          <a:stretch/>
        </p:blipFill>
        <p:spPr>
          <a:xfrm>
            <a:off x="13202101" y="3553273"/>
            <a:ext cx="4582047" cy="4582047"/>
          </a:xfrm>
          <a:prstGeom prst="rect">
            <a:avLst/>
          </a:prstGeom>
          <a:noFill/>
          <a:ln>
            <a:noFill/>
          </a:ln>
        </p:spPr>
      </p:pic>
      <p:sp>
        <p:nvSpPr>
          <p:cNvPr id="515" name="Google Shape;515;p21"/>
          <p:cNvSpPr txBox="1"/>
          <p:nvPr/>
        </p:nvSpPr>
        <p:spPr>
          <a:xfrm>
            <a:off x="1362528" y="973395"/>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Solution 3</a:t>
            </a:r>
            <a:endParaRPr/>
          </a:p>
        </p:txBody>
      </p:sp>
      <p:sp>
        <p:nvSpPr>
          <p:cNvPr id="516" name="Google Shape;516;p21"/>
          <p:cNvSpPr txBox="1"/>
          <p:nvPr/>
        </p:nvSpPr>
        <p:spPr>
          <a:xfrm>
            <a:off x="1204161" y="4606407"/>
            <a:ext cx="10667934" cy="2688195"/>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4422" u="none" cap="none" strike="noStrike">
                <a:solidFill>
                  <a:srgbClr val="000000"/>
                </a:solidFill>
                <a:latin typeface="Space Mono"/>
                <a:ea typeface="Space Mono"/>
                <a:cs typeface="Space Mono"/>
                <a:sym typeface="Space Mono"/>
              </a:rPr>
              <a:t>Fitness classes + online community with achievement badges, leaderboard, and shareable fitness insights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2"/>
          <p:cNvSpPr/>
          <p:nvPr/>
        </p:nvSpPr>
        <p:spPr>
          <a:xfrm>
            <a:off x="403759" y="963870"/>
            <a:ext cx="385627505" cy="124001119"/>
          </a:xfrm>
          <a:custGeom>
            <a:rect b="b" l="l" r="r" t="t"/>
            <a:pathLst>
              <a:path extrusionOk="0" h="28070873" w="49337395">
                <a:moveTo>
                  <a:pt x="2537107" y="716946"/>
                </a:moveTo>
                <a:cubicBezTo>
                  <a:pt x="2537107" y="1112806"/>
                  <a:pt x="1968982" y="1433893"/>
                  <a:pt x="1268554" y="1433893"/>
                </a:cubicBezTo>
                <a:cubicBezTo>
                  <a:pt x="568125" y="1433893"/>
                  <a:pt x="0" y="1112806"/>
                  <a:pt x="0" y="716946"/>
                </a:cubicBezTo>
                <a:cubicBezTo>
                  <a:pt x="0" y="321086"/>
                  <a:pt x="568125" y="0"/>
                  <a:pt x="1268554" y="0"/>
                </a:cubicBezTo>
                <a:cubicBezTo>
                  <a:pt x="1968982" y="0"/>
                  <a:pt x="2537107" y="321086"/>
                  <a:pt x="2537107" y="716946"/>
                </a:cubicBezTo>
                <a:close/>
                <a:moveTo>
                  <a:pt x="16868649" y="0"/>
                </a:moveTo>
                <a:cubicBezTo>
                  <a:pt x="16168221" y="0"/>
                  <a:pt x="15600096" y="321086"/>
                  <a:pt x="15600096" y="716946"/>
                </a:cubicBezTo>
                <a:cubicBezTo>
                  <a:pt x="15600096" y="1112806"/>
                  <a:pt x="16168221" y="1433893"/>
                  <a:pt x="16868649" y="1433893"/>
                </a:cubicBezTo>
                <a:cubicBezTo>
                  <a:pt x="17569076" y="1433893"/>
                  <a:pt x="18137203" y="1112806"/>
                  <a:pt x="18137203" y="716946"/>
                </a:cubicBezTo>
                <a:cubicBezTo>
                  <a:pt x="18137203" y="321086"/>
                  <a:pt x="17569078" y="0"/>
                  <a:pt x="16868649" y="0"/>
                </a:cubicBezTo>
                <a:close/>
                <a:moveTo>
                  <a:pt x="32468747" y="0"/>
                </a:moveTo>
                <a:cubicBezTo>
                  <a:pt x="31768318" y="0"/>
                  <a:pt x="31200192" y="321086"/>
                  <a:pt x="31200192" y="716946"/>
                </a:cubicBezTo>
                <a:cubicBezTo>
                  <a:pt x="31200192" y="1112806"/>
                  <a:pt x="31768318" y="1433893"/>
                  <a:pt x="32468747" y="1433893"/>
                </a:cubicBezTo>
                <a:cubicBezTo>
                  <a:pt x="33169175" y="1433893"/>
                  <a:pt x="33737299" y="1112806"/>
                  <a:pt x="33737299" y="716946"/>
                </a:cubicBezTo>
                <a:cubicBezTo>
                  <a:pt x="33737299" y="321086"/>
                  <a:pt x="33169172" y="0"/>
                  <a:pt x="32468747" y="0"/>
                </a:cubicBezTo>
                <a:close/>
                <a:moveTo>
                  <a:pt x="48068840" y="1433893"/>
                </a:moveTo>
                <a:cubicBezTo>
                  <a:pt x="48769268" y="1433893"/>
                  <a:pt x="49337395" y="1112806"/>
                  <a:pt x="49337395" y="716946"/>
                </a:cubicBezTo>
                <a:cubicBezTo>
                  <a:pt x="49337395" y="321086"/>
                  <a:pt x="48769268" y="0"/>
                  <a:pt x="48068840" y="0"/>
                </a:cubicBezTo>
                <a:cubicBezTo>
                  <a:pt x="47368411" y="0"/>
                  <a:pt x="46800288" y="321086"/>
                  <a:pt x="46800288" y="716946"/>
                </a:cubicBezTo>
                <a:cubicBezTo>
                  <a:pt x="46800288" y="1112806"/>
                  <a:pt x="47368414" y="1433893"/>
                  <a:pt x="48068840" y="1433893"/>
                </a:cubicBezTo>
                <a:close/>
                <a:moveTo>
                  <a:pt x="1268554" y="8878260"/>
                </a:moveTo>
                <a:cubicBezTo>
                  <a:pt x="568125" y="8878260"/>
                  <a:pt x="0" y="9199346"/>
                  <a:pt x="0" y="9595206"/>
                </a:cubicBezTo>
                <a:cubicBezTo>
                  <a:pt x="0" y="9991066"/>
                  <a:pt x="568125" y="10312153"/>
                  <a:pt x="1268554" y="10312153"/>
                </a:cubicBezTo>
                <a:cubicBezTo>
                  <a:pt x="1968982" y="10312153"/>
                  <a:pt x="2537107" y="9991066"/>
                  <a:pt x="2537107" y="9595206"/>
                </a:cubicBezTo>
                <a:cubicBezTo>
                  <a:pt x="2537107" y="9199347"/>
                  <a:pt x="1968982" y="8878260"/>
                  <a:pt x="1268554" y="8878260"/>
                </a:cubicBezTo>
                <a:close/>
                <a:moveTo>
                  <a:pt x="16868649" y="8878260"/>
                </a:moveTo>
                <a:cubicBezTo>
                  <a:pt x="16168221" y="8878260"/>
                  <a:pt x="15600096" y="9199346"/>
                  <a:pt x="15600096" y="9595206"/>
                </a:cubicBezTo>
                <a:cubicBezTo>
                  <a:pt x="15600096" y="9991066"/>
                  <a:pt x="16168221" y="10312153"/>
                  <a:pt x="16868649" y="10312153"/>
                </a:cubicBezTo>
                <a:cubicBezTo>
                  <a:pt x="17569076" y="10312153"/>
                  <a:pt x="18137203" y="9991066"/>
                  <a:pt x="18137203" y="9595206"/>
                </a:cubicBezTo>
                <a:cubicBezTo>
                  <a:pt x="18137203" y="9199347"/>
                  <a:pt x="17569078" y="8878260"/>
                  <a:pt x="16868649" y="8878260"/>
                </a:cubicBezTo>
                <a:close/>
                <a:moveTo>
                  <a:pt x="32468747" y="8878260"/>
                </a:moveTo>
                <a:cubicBezTo>
                  <a:pt x="31768318" y="8878260"/>
                  <a:pt x="31200192" y="9199346"/>
                  <a:pt x="31200192" y="9595206"/>
                </a:cubicBezTo>
                <a:cubicBezTo>
                  <a:pt x="31200192" y="9991066"/>
                  <a:pt x="31768318" y="10312153"/>
                  <a:pt x="32468747" y="10312153"/>
                </a:cubicBezTo>
                <a:cubicBezTo>
                  <a:pt x="33169175" y="10312153"/>
                  <a:pt x="33737299" y="9991066"/>
                  <a:pt x="33737299" y="9595206"/>
                </a:cubicBezTo>
                <a:cubicBezTo>
                  <a:pt x="33737299" y="9199347"/>
                  <a:pt x="33169172" y="8878260"/>
                  <a:pt x="32468747" y="8878260"/>
                </a:cubicBezTo>
                <a:close/>
                <a:moveTo>
                  <a:pt x="48068840" y="8878260"/>
                </a:moveTo>
                <a:cubicBezTo>
                  <a:pt x="47368411" y="8878260"/>
                  <a:pt x="46800288" y="9199346"/>
                  <a:pt x="46800288" y="9595206"/>
                </a:cubicBezTo>
                <a:cubicBezTo>
                  <a:pt x="46800288" y="9991066"/>
                  <a:pt x="47368411" y="10312153"/>
                  <a:pt x="48068840" y="10312153"/>
                </a:cubicBezTo>
                <a:cubicBezTo>
                  <a:pt x="48769268" y="10312153"/>
                  <a:pt x="49337395" y="9991066"/>
                  <a:pt x="49337395" y="9595206"/>
                </a:cubicBezTo>
                <a:cubicBezTo>
                  <a:pt x="49337395" y="9199347"/>
                  <a:pt x="48769271" y="8878260"/>
                  <a:pt x="48068840" y="8878260"/>
                </a:cubicBezTo>
                <a:close/>
                <a:moveTo>
                  <a:pt x="1268554" y="17758719"/>
                </a:moveTo>
                <a:cubicBezTo>
                  <a:pt x="568125" y="17758719"/>
                  <a:pt x="0" y="18079805"/>
                  <a:pt x="0" y="18475666"/>
                </a:cubicBezTo>
                <a:cubicBezTo>
                  <a:pt x="0" y="18871526"/>
                  <a:pt x="568125" y="19192611"/>
                  <a:pt x="1268554" y="19192611"/>
                </a:cubicBezTo>
                <a:cubicBezTo>
                  <a:pt x="1968982" y="19192611"/>
                  <a:pt x="2537107" y="18871526"/>
                  <a:pt x="2537107" y="18475666"/>
                </a:cubicBezTo>
                <a:cubicBezTo>
                  <a:pt x="2537107" y="18079805"/>
                  <a:pt x="1968982" y="17758719"/>
                  <a:pt x="1268554" y="17758719"/>
                </a:cubicBezTo>
                <a:close/>
                <a:moveTo>
                  <a:pt x="16868649" y="17758719"/>
                </a:moveTo>
                <a:cubicBezTo>
                  <a:pt x="16168221" y="17758719"/>
                  <a:pt x="15600096" y="18079805"/>
                  <a:pt x="15600096" y="18475666"/>
                </a:cubicBezTo>
                <a:cubicBezTo>
                  <a:pt x="15600096" y="18871526"/>
                  <a:pt x="16168221" y="19192611"/>
                  <a:pt x="16868649" y="19192611"/>
                </a:cubicBezTo>
                <a:cubicBezTo>
                  <a:pt x="17569076" y="19192611"/>
                  <a:pt x="18137203" y="18871526"/>
                  <a:pt x="18137203" y="18475666"/>
                </a:cubicBezTo>
                <a:cubicBezTo>
                  <a:pt x="18137203" y="18079805"/>
                  <a:pt x="17569078" y="17758719"/>
                  <a:pt x="16868649" y="17758719"/>
                </a:cubicBezTo>
                <a:close/>
                <a:moveTo>
                  <a:pt x="32468747" y="17758719"/>
                </a:moveTo>
                <a:cubicBezTo>
                  <a:pt x="31768318" y="17758719"/>
                  <a:pt x="31200192" y="18079805"/>
                  <a:pt x="31200192" y="18475666"/>
                </a:cubicBezTo>
                <a:cubicBezTo>
                  <a:pt x="31200192" y="18871526"/>
                  <a:pt x="31768318" y="19192611"/>
                  <a:pt x="32468747" y="19192611"/>
                </a:cubicBezTo>
                <a:cubicBezTo>
                  <a:pt x="33169175" y="19192611"/>
                  <a:pt x="33737299" y="18871526"/>
                  <a:pt x="33737299" y="18475666"/>
                </a:cubicBezTo>
                <a:cubicBezTo>
                  <a:pt x="33737299" y="18079805"/>
                  <a:pt x="33169172" y="17758719"/>
                  <a:pt x="32468747" y="17758719"/>
                </a:cubicBezTo>
                <a:close/>
                <a:moveTo>
                  <a:pt x="48068840" y="17758719"/>
                </a:moveTo>
                <a:cubicBezTo>
                  <a:pt x="47368411" y="17758719"/>
                  <a:pt x="46800288" y="18079805"/>
                  <a:pt x="46800288" y="18475666"/>
                </a:cubicBezTo>
                <a:cubicBezTo>
                  <a:pt x="46800288" y="18871526"/>
                  <a:pt x="47368411" y="19192611"/>
                  <a:pt x="48068840" y="19192611"/>
                </a:cubicBezTo>
                <a:cubicBezTo>
                  <a:pt x="48769268" y="19192611"/>
                  <a:pt x="49337395" y="18871526"/>
                  <a:pt x="49337395" y="18475666"/>
                </a:cubicBezTo>
                <a:cubicBezTo>
                  <a:pt x="49337395" y="18079805"/>
                  <a:pt x="48769271" y="17758719"/>
                  <a:pt x="48068840" y="17758719"/>
                </a:cubicBezTo>
                <a:close/>
                <a:moveTo>
                  <a:pt x="1268554" y="26636979"/>
                </a:moveTo>
                <a:cubicBezTo>
                  <a:pt x="568125" y="26636979"/>
                  <a:pt x="0" y="26958066"/>
                  <a:pt x="0" y="27353927"/>
                </a:cubicBezTo>
                <a:cubicBezTo>
                  <a:pt x="0" y="27749785"/>
                  <a:pt x="568125" y="28070873"/>
                  <a:pt x="1268554" y="28070873"/>
                </a:cubicBezTo>
                <a:cubicBezTo>
                  <a:pt x="1968982" y="28070873"/>
                  <a:pt x="2537107" y="27749785"/>
                  <a:pt x="2537107" y="27353927"/>
                </a:cubicBezTo>
                <a:cubicBezTo>
                  <a:pt x="2537107" y="26958066"/>
                  <a:pt x="1968982" y="26636979"/>
                  <a:pt x="1268554" y="26636979"/>
                </a:cubicBezTo>
                <a:close/>
                <a:moveTo>
                  <a:pt x="16868649" y="26636979"/>
                </a:moveTo>
                <a:cubicBezTo>
                  <a:pt x="16168221" y="26636979"/>
                  <a:pt x="15600096" y="26958066"/>
                  <a:pt x="15600096" y="27353927"/>
                </a:cubicBezTo>
                <a:cubicBezTo>
                  <a:pt x="15600096" y="27749785"/>
                  <a:pt x="16168221" y="28070873"/>
                  <a:pt x="16868649" y="28070873"/>
                </a:cubicBezTo>
                <a:cubicBezTo>
                  <a:pt x="17569076" y="28070873"/>
                  <a:pt x="18137203" y="27749785"/>
                  <a:pt x="18137203" y="27353927"/>
                </a:cubicBezTo>
                <a:cubicBezTo>
                  <a:pt x="18137203" y="26958066"/>
                  <a:pt x="17569078" y="26636979"/>
                  <a:pt x="16868649" y="26636979"/>
                </a:cubicBezTo>
                <a:close/>
                <a:moveTo>
                  <a:pt x="32468747" y="26636979"/>
                </a:moveTo>
                <a:cubicBezTo>
                  <a:pt x="31768318" y="26636979"/>
                  <a:pt x="31200192" y="26958066"/>
                  <a:pt x="31200192" y="27353927"/>
                </a:cubicBezTo>
                <a:cubicBezTo>
                  <a:pt x="31200192" y="27749785"/>
                  <a:pt x="31768318" y="28070873"/>
                  <a:pt x="32468747" y="28070873"/>
                </a:cubicBezTo>
                <a:cubicBezTo>
                  <a:pt x="33169175" y="28070873"/>
                  <a:pt x="33737299" y="27749785"/>
                  <a:pt x="33737299" y="27353927"/>
                </a:cubicBezTo>
                <a:cubicBezTo>
                  <a:pt x="33737299" y="26958066"/>
                  <a:pt x="33169172" y="26636979"/>
                  <a:pt x="32468747" y="26636979"/>
                </a:cubicBezTo>
                <a:close/>
                <a:moveTo>
                  <a:pt x="48068840" y="26636979"/>
                </a:moveTo>
                <a:cubicBezTo>
                  <a:pt x="47368411" y="26636979"/>
                  <a:pt x="46800288" y="26958066"/>
                  <a:pt x="46800288" y="27353927"/>
                </a:cubicBezTo>
                <a:cubicBezTo>
                  <a:pt x="46800288" y="27749785"/>
                  <a:pt x="47368411" y="28070873"/>
                  <a:pt x="48068840" y="28070873"/>
                </a:cubicBezTo>
                <a:cubicBezTo>
                  <a:pt x="48769268" y="28070873"/>
                  <a:pt x="49337395" y="27749785"/>
                  <a:pt x="49337395" y="27353927"/>
                </a:cubicBezTo>
                <a:cubicBezTo>
                  <a:pt x="49337395" y="26958066"/>
                  <a:pt x="48769271" y="26636979"/>
                  <a:pt x="48068840" y="2663697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1204161" y="2818991"/>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22"/>
          <p:cNvGrpSpPr/>
          <p:nvPr/>
        </p:nvGrpSpPr>
        <p:grpSpPr>
          <a:xfrm>
            <a:off x="1028700" y="2430293"/>
            <a:ext cx="11413257" cy="6828007"/>
            <a:chOff x="0" y="0"/>
            <a:chExt cx="42170369" cy="25228519"/>
          </a:xfrm>
        </p:grpSpPr>
        <p:sp>
          <p:nvSpPr>
            <p:cNvPr id="524" name="Google Shape;524;p22"/>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525" name="Google Shape;525;p22"/>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grpSp>
        <p:nvGrpSpPr>
          <p:cNvPr id="526" name="Google Shape;526;p22"/>
          <p:cNvGrpSpPr/>
          <p:nvPr/>
        </p:nvGrpSpPr>
        <p:grpSpPr>
          <a:xfrm>
            <a:off x="1028700" y="346720"/>
            <a:ext cx="8983363" cy="1824850"/>
            <a:chOff x="0" y="0"/>
            <a:chExt cx="11977817" cy="2433133"/>
          </a:xfrm>
        </p:grpSpPr>
        <p:sp>
          <p:nvSpPr>
            <p:cNvPr id="527" name="Google Shape;527;p22"/>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8" name="Google Shape;528;p22"/>
            <p:cNvGrpSpPr/>
            <p:nvPr/>
          </p:nvGrpSpPr>
          <p:grpSpPr>
            <a:xfrm>
              <a:off x="0" y="0"/>
              <a:ext cx="11800225" cy="2243575"/>
              <a:chOff x="0" y="0"/>
              <a:chExt cx="47401677" cy="9012472"/>
            </a:xfrm>
          </p:grpSpPr>
          <p:sp>
            <p:nvSpPr>
              <p:cNvPr id="529" name="Google Shape;529;p22"/>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530" name="Google Shape;530;p22"/>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531" name="Google Shape;531;p22"/>
          <p:cNvPicPr preferRelativeResize="0"/>
          <p:nvPr/>
        </p:nvPicPr>
        <p:blipFill rotWithShape="1">
          <a:blip r:embed="rId3">
            <a:alphaModFix/>
          </a:blip>
          <a:srcRect b="0" l="0" r="0" t="0"/>
          <a:stretch/>
        </p:blipFill>
        <p:spPr>
          <a:xfrm>
            <a:off x="13123226" y="5143500"/>
            <a:ext cx="4727355" cy="3885026"/>
          </a:xfrm>
          <a:prstGeom prst="rect">
            <a:avLst/>
          </a:prstGeom>
          <a:noFill/>
          <a:ln>
            <a:noFill/>
          </a:ln>
        </p:spPr>
      </p:pic>
      <p:sp>
        <p:nvSpPr>
          <p:cNvPr id="532" name="Google Shape;532;p22"/>
          <p:cNvSpPr txBox="1"/>
          <p:nvPr/>
        </p:nvSpPr>
        <p:spPr>
          <a:xfrm>
            <a:off x="1362528" y="973412"/>
            <a:ext cx="10745601" cy="580992"/>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Solution 4</a:t>
            </a:r>
            <a:endParaRPr/>
          </a:p>
        </p:txBody>
      </p:sp>
      <p:sp>
        <p:nvSpPr>
          <p:cNvPr id="533" name="Google Shape;533;p22"/>
          <p:cNvSpPr txBox="1"/>
          <p:nvPr/>
        </p:nvSpPr>
        <p:spPr>
          <a:xfrm>
            <a:off x="2080717" y="4220317"/>
            <a:ext cx="9719979" cy="3238434"/>
          </a:xfrm>
          <a:prstGeom prst="rect">
            <a:avLst/>
          </a:prstGeom>
          <a:noFill/>
          <a:ln>
            <a:noFill/>
          </a:ln>
        </p:spPr>
        <p:txBody>
          <a:bodyPr anchorCtr="0" anchor="t" bIns="0" lIns="0" spcFirstLastPara="1" rIns="0" wrap="square" tIns="0">
            <a:spAutoFit/>
          </a:bodyPr>
          <a:lstStyle/>
          <a:p>
            <a:pPr indent="0" lvl="0" marL="0" marR="0" rtl="0" algn="ctr">
              <a:lnSpc>
                <a:spcPct val="119990"/>
              </a:lnSpc>
              <a:spcBef>
                <a:spcPts val="0"/>
              </a:spcBef>
              <a:spcAft>
                <a:spcPts val="0"/>
              </a:spcAft>
              <a:buNone/>
            </a:pPr>
            <a:r>
              <a:rPr b="0" i="0" lang="en-US" sz="4422" u="none" cap="none" strike="noStrike">
                <a:solidFill>
                  <a:srgbClr val="000000"/>
                </a:solidFill>
                <a:latin typeface="Space Mono"/>
                <a:ea typeface="Space Mono"/>
                <a:cs typeface="Space Mono"/>
                <a:sym typeface="Space Mono"/>
              </a:rPr>
              <a:t>Learning fitness/athletic lessons from industry legends and celebrities </a:t>
            </a:r>
            <a:endParaRPr/>
          </a:p>
          <a:p>
            <a:pPr indent="0" lvl="0" marL="0" marR="0" rtl="0" algn="ctr">
              <a:lnSpc>
                <a:spcPct val="119990"/>
              </a:lnSpc>
              <a:spcBef>
                <a:spcPts val="0"/>
              </a:spcBef>
              <a:spcAft>
                <a:spcPts val="0"/>
              </a:spcAft>
              <a:buNone/>
            </a:pPr>
            <a:r>
              <a:t/>
            </a:r>
            <a:endParaRPr b="0" i="0" sz="4422" u="none" cap="none" strike="noStrike">
              <a:solidFill>
                <a:srgbClr val="000000"/>
              </a:solidFill>
              <a:latin typeface="Space Mono"/>
              <a:ea typeface="Space Mono"/>
              <a:cs typeface="Space Mono"/>
              <a:sym typeface="Space Mono"/>
            </a:endParaRPr>
          </a:p>
          <a:p>
            <a:pPr indent="0" lvl="0" marL="0" marR="0" rtl="0" algn="ctr">
              <a:lnSpc>
                <a:spcPct val="119989"/>
              </a:lnSpc>
              <a:spcBef>
                <a:spcPts val="0"/>
              </a:spcBef>
              <a:spcAft>
                <a:spcPts val="0"/>
              </a:spcAft>
              <a:buNone/>
            </a:pPr>
            <a:r>
              <a:rPr b="0" i="0" lang="en-US" sz="3722" u="none" cap="none" strike="noStrike">
                <a:solidFill>
                  <a:srgbClr val="000000"/>
                </a:solidFill>
                <a:latin typeface="Space Mono"/>
                <a:ea typeface="Space Mono"/>
                <a:cs typeface="Space Mono"/>
                <a:sym typeface="Space Mono"/>
              </a:rPr>
              <a:t>(rather than generic instructors)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3"/>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0" name="Google Shape;540;p23"/>
          <p:cNvGrpSpPr/>
          <p:nvPr/>
        </p:nvGrpSpPr>
        <p:grpSpPr>
          <a:xfrm>
            <a:off x="2632916" y="411865"/>
            <a:ext cx="12829091" cy="2439193"/>
            <a:chOff x="0" y="0"/>
            <a:chExt cx="47401677" cy="9012472"/>
          </a:xfrm>
        </p:grpSpPr>
        <p:sp>
          <p:nvSpPr>
            <p:cNvPr id="541" name="Google Shape;541;p23"/>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542" name="Google Shape;542;p23"/>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543" name="Google Shape;543;p23"/>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1: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Weightlifting in VR</a:t>
            </a:r>
            <a:endParaRPr/>
          </a:p>
        </p:txBody>
      </p:sp>
      <p:sp>
        <p:nvSpPr>
          <p:cNvPr id="544" name="Google Shape;544;p23"/>
          <p:cNvSpPr/>
          <p:nvPr/>
        </p:nvSpPr>
        <p:spPr>
          <a:xfrm>
            <a:off x="9280184" y="3625803"/>
            <a:ext cx="6374900"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3"/>
          <p:cNvSpPr/>
          <p:nvPr/>
        </p:nvSpPr>
        <p:spPr>
          <a:xfrm>
            <a:off x="2837889" y="3625803"/>
            <a:ext cx="5801353"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6" name="Google Shape;546;p23"/>
          <p:cNvGrpSpPr/>
          <p:nvPr/>
        </p:nvGrpSpPr>
        <p:grpSpPr>
          <a:xfrm>
            <a:off x="9144000" y="3435929"/>
            <a:ext cx="6318007" cy="6081715"/>
            <a:chOff x="0" y="0"/>
            <a:chExt cx="23344143" cy="22471075"/>
          </a:xfrm>
        </p:grpSpPr>
        <p:sp>
          <p:nvSpPr>
            <p:cNvPr id="547" name="Google Shape;547;p23"/>
            <p:cNvSpPr/>
            <p:nvPr/>
          </p:nvSpPr>
          <p:spPr>
            <a:xfrm>
              <a:off x="72390" y="72390"/>
              <a:ext cx="23199363" cy="22326296"/>
            </a:xfrm>
            <a:custGeom>
              <a:rect b="b" l="l" r="r" t="t"/>
              <a:pathLst>
                <a:path extrusionOk="0" h="22326296" w="23199363">
                  <a:moveTo>
                    <a:pt x="0" y="0"/>
                  </a:moveTo>
                  <a:lnTo>
                    <a:pt x="23199363" y="0"/>
                  </a:lnTo>
                  <a:lnTo>
                    <a:pt x="23199363" y="22326296"/>
                  </a:lnTo>
                  <a:lnTo>
                    <a:pt x="0" y="22326296"/>
                  </a:lnTo>
                  <a:lnTo>
                    <a:pt x="0" y="0"/>
                  </a:lnTo>
                  <a:close/>
                </a:path>
              </a:pathLst>
            </a:custGeom>
            <a:solidFill>
              <a:srgbClr val="FFFFFF"/>
            </a:solidFill>
            <a:ln>
              <a:noFill/>
            </a:ln>
          </p:spPr>
        </p:sp>
        <p:sp>
          <p:nvSpPr>
            <p:cNvPr id="548" name="Google Shape;548;p23"/>
            <p:cNvSpPr/>
            <p:nvPr/>
          </p:nvSpPr>
          <p:spPr>
            <a:xfrm>
              <a:off x="0" y="0"/>
              <a:ext cx="23344143" cy="22471075"/>
            </a:xfrm>
            <a:custGeom>
              <a:rect b="b" l="l" r="r" t="t"/>
              <a:pathLst>
                <a:path extrusionOk="0" h="22471075" w="23344143">
                  <a:moveTo>
                    <a:pt x="23199362" y="22326296"/>
                  </a:moveTo>
                  <a:lnTo>
                    <a:pt x="23344143" y="22326296"/>
                  </a:lnTo>
                  <a:lnTo>
                    <a:pt x="23344143" y="22471075"/>
                  </a:lnTo>
                  <a:lnTo>
                    <a:pt x="23199362" y="22471075"/>
                  </a:lnTo>
                  <a:lnTo>
                    <a:pt x="23199362"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3199362" y="144780"/>
                  </a:moveTo>
                  <a:lnTo>
                    <a:pt x="23344143" y="144780"/>
                  </a:lnTo>
                  <a:lnTo>
                    <a:pt x="23344143" y="22326296"/>
                  </a:lnTo>
                  <a:lnTo>
                    <a:pt x="23199362" y="22326296"/>
                  </a:lnTo>
                  <a:lnTo>
                    <a:pt x="23199362" y="144780"/>
                  </a:lnTo>
                  <a:close/>
                  <a:moveTo>
                    <a:pt x="144780" y="22326296"/>
                  </a:moveTo>
                  <a:lnTo>
                    <a:pt x="23199362" y="22326296"/>
                  </a:lnTo>
                  <a:lnTo>
                    <a:pt x="23199362" y="22471075"/>
                  </a:lnTo>
                  <a:lnTo>
                    <a:pt x="144780" y="22471075"/>
                  </a:lnTo>
                  <a:lnTo>
                    <a:pt x="144780" y="22326296"/>
                  </a:lnTo>
                  <a:close/>
                  <a:moveTo>
                    <a:pt x="23199362" y="0"/>
                  </a:moveTo>
                  <a:lnTo>
                    <a:pt x="23344143" y="0"/>
                  </a:lnTo>
                  <a:lnTo>
                    <a:pt x="23344143" y="144780"/>
                  </a:lnTo>
                  <a:lnTo>
                    <a:pt x="23199362" y="144780"/>
                  </a:lnTo>
                  <a:lnTo>
                    <a:pt x="23199362" y="0"/>
                  </a:lnTo>
                  <a:close/>
                  <a:moveTo>
                    <a:pt x="0" y="0"/>
                  </a:moveTo>
                  <a:lnTo>
                    <a:pt x="144780" y="0"/>
                  </a:lnTo>
                  <a:lnTo>
                    <a:pt x="144780" y="144780"/>
                  </a:lnTo>
                  <a:lnTo>
                    <a:pt x="0" y="144780"/>
                  </a:lnTo>
                  <a:lnTo>
                    <a:pt x="0" y="0"/>
                  </a:lnTo>
                  <a:close/>
                  <a:moveTo>
                    <a:pt x="144780" y="0"/>
                  </a:moveTo>
                  <a:lnTo>
                    <a:pt x="23199362" y="0"/>
                  </a:lnTo>
                  <a:lnTo>
                    <a:pt x="23199362" y="144780"/>
                  </a:lnTo>
                  <a:lnTo>
                    <a:pt x="144780" y="144780"/>
                  </a:lnTo>
                  <a:lnTo>
                    <a:pt x="144780" y="0"/>
                  </a:lnTo>
                  <a:close/>
                </a:path>
              </a:pathLst>
            </a:custGeom>
            <a:solidFill>
              <a:srgbClr val="000000"/>
            </a:solidFill>
            <a:ln>
              <a:noFill/>
            </a:ln>
          </p:spPr>
        </p:sp>
      </p:grpSp>
      <p:grpSp>
        <p:nvGrpSpPr>
          <p:cNvPr id="549" name="Google Shape;549;p23"/>
          <p:cNvGrpSpPr/>
          <p:nvPr/>
        </p:nvGrpSpPr>
        <p:grpSpPr>
          <a:xfrm>
            <a:off x="2632916" y="3435929"/>
            <a:ext cx="5820110" cy="6081715"/>
            <a:chOff x="0" y="0"/>
            <a:chExt cx="21504484" cy="22471075"/>
          </a:xfrm>
        </p:grpSpPr>
        <p:sp>
          <p:nvSpPr>
            <p:cNvPr id="550" name="Google Shape;550;p23"/>
            <p:cNvSpPr/>
            <p:nvPr/>
          </p:nvSpPr>
          <p:spPr>
            <a:xfrm>
              <a:off x="72390" y="72390"/>
              <a:ext cx="21359703" cy="22326296"/>
            </a:xfrm>
            <a:custGeom>
              <a:rect b="b" l="l" r="r" t="t"/>
              <a:pathLst>
                <a:path extrusionOk="0" h="22326296" w="21359703">
                  <a:moveTo>
                    <a:pt x="0" y="0"/>
                  </a:moveTo>
                  <a:lnTo>
                    <a:pt x="21359703" y="0"/>
                  </a:lnTo>
                  <a:lnTo>
                    <a:pt x="21359703" y="22326296"/>
                  </a:lnTo>
                  <a:lnTo>
                    <a:pt x="0" y="22326296"/>
                  </a:lnTo>
                  <a:lnTo>
                    <a:pt x="0" y="0"/>
                  </a:lnTo>
                  <a:close/>
                </a:path>
              </a:pathLst>
            </a:custGeom>
            <a:solidFill>
              <a:srgbClr val="FFFFFF"/>
            </a:solidFill>
            <a:ln>
              <a:noFill/>
            </a:ln>
          </p:spPr>
        </p:sp>
        <p:sp>
          <p:nvSpPr>
            <p:cNvPr id="551" name="Google Shape;551;p23"/>
            <p:cNvSpPr/>
            <p:nvPr/>
          </p:nvSpPr>
          <p:spPr>
            <a:xfrm>
              <a:off x="0" y="0"/>
              <a:ext cx="21504484" cy="22471075"/>
            </a:xfrm>
            <a:custGeom>
              <a:rect b="b" l="l" r="r" t="t"/>
              <a:pathLst>
                <a:path extrusionOk="0" h="22471075" w="21504484">
                  <a:moveTo>
                    <a:pt x="21359704" y="22326296"/>
                  </a:moveTo>
                  <a:lnTo>
                    <a:pt x="21504484" y="22326296"/>
                  </a:lnTo>
                  <a:lnTo>
                    <a:pt x="21504484" y="22471075"/>
                  </a:lnTo>
                  <a:lnTo>
                    <a:pt x="21359704" y="22471075"/>
                  </a:lnTo>
                  <a:lnTo>
                    <a:pt x="21359704"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1359704" y="144780"/>
                  </a:moveTo>
                  <a:lnTo>
                    <a:pt x="21504484" y="144780"/>
                  </a:lnTo>
                  <a:lnTo>
                    <a:pt x="21504484" y="22326296"/>
                  </a:lnTo>
                  <a:lnTo>
                    <a:pt x="21359704" y="22326296"/>
                  </a:lnTo>
                  <a:lnTo>
                    <a:pt x="21359704" y="144780"/>
                  </a:lnTo>
                  <a:close/>
                  <a:moveTo>
                    <a:pt x="144780" y="22326296"/>
                  </a:moveTo>
                  <a:lnTo>
                    <a:pt x="21359704" y="22326296"/>
                  </a:lnTo>
                  <a:lnTo>
                    <a:pt x="21359704" y="22471075"/>
                  </a:lnTo>
                  <a:lnTo>
                    <a:pt x="144780" y="22471075"/>
                  </a:lnTo>
                  <a:lnTo>
                    <a:pt x="144780" y="22326296"/>
                  </a:lnTo>
                  <a:close/>
                  <a:moveTo>
                    <a:pt x="21359704" y="0"/>
                  </a:moveTo>
                  <a:lnTo>
                    <a:pt x="21504484" y="0"/>
                  </a:lnTo>
                  <a:lnTo>
                    <a:pt x="21504484" y="144780"/>
                  </a:lnTo>
                  <a:lnTo>
                    <a:pt x="21359704" y="144780"/>
                  </a:lnTo>
                  <a:lnTo>
                    <a:pt x="21359704" y="0"/>
                  </a:lnTo>
                  <a:close/>
                  <a:moveTo>
                    <a:pt x="0" y="0"/>
                  </a:moveTo>
                  <a:lnTo>
                    <a:pt x="144780" y="0"/>
                  </a:lnTo>
                  <a:lnTo>
                    <a:pt x="144780" y="144780"/>
                  </a:lnTo>
                  <a:lnTo>
                    <a:pt x="0" y="144780"/>
                  </a:lnTo>
                  <a:lnTo>
                    <a:pt x="0" y="0"/>
                  </a:lnTo>
                  <a:close/>
                  <a:moveTo>
                    <a:pt x="144780" y="0"/>
                  </a:moveTo>
                  <a:lnTo>
                    <a:pt x="21359704" y="0"/>
                  </a:lnTo>
                  <a:lnTo>
                    <a:pt x="21359704" y="144780"/>
                  </a:lnTo>
                  <a:lnTo>
                    <a:pt x="144780" y="144780"/>
                  </a:lnTo>
                  <a:lnTo>
                    <a:pt x="144780" y="0"/>
                  </a:lnTo>
                  <a:close/>
                </a:path>
              </a:pathLst>
            </a:custGeom>
            <a:solidFill>
              <a:srgbClr val="000000"/>
            </a:solidFill>
            <a:ln>
              <a:noFill/>
            </a:ln>
          </p:spPr>
        </p:sp>
      </p:grpSp>
      <p:sp>
        <p:nvSpPr>
          <p:cNvPr id="552" name="Google Shape;552;p23"/>
          <p:cNvSpPr txBox="1"/>
          <p:nvPr/>
        </p:nvSpPr>
        <p:spPr>
          <a:xfrm>
            <a:off x="2730318" y="3739791"/>
            <a:ext cx="6016495" cy="47053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400" u="none" cap="none" strike="noStrike">
                <a:solidFill>
                  <a:srgbClr val="000000"/>
                </a:solidFill>
                <a:latin typeface="Space Mono"/>
                <a:ea typeface="Space Mono"/>
                <a:cs typeface="Space Mono"/>
                <a:sym typeface="Space Mono"/>
              </a:rPr>
              <a:t>Description:</a:t>
            </a:r>
            <a:r>
              <a:rPr b="0" i="0" lang="en-US" sz="2400" u="none" cap="none" strike="noStrike">
                <a:solidFill>
                  <a:srgbClr val="000000"/>
                </a:solidFill>
                <a:latin typeface="Space Mono"/>
                <a:ea typeface="Space Mono"/>
                <a:cs typeface="Space Mono"/>
                <a:sym typeface="Space Mono"/>
              </a:rPr>
              <a:t> Used passthrough mode on Oculus </a:t>
            </a:r>
            <a:r>
              <a:rPr b="0" i="0" lang="en-US" sz="2400" u="none" cap="none" strike="noStrike">
                <a:solidFill>
                  <a:srgbClr val="000000"/>
                </a:solidFill>
                <a:latin typeface="Space Mono"/>
                <a:ea typeface="Space Mono"/>
                <a:cs typeface="Space Mono"/>
                <a:sym typeface="Space Mono"/>
                <a:extLst>
                  <a:ext uri="http://customooxmlschemas.google.com/">
                    <go:slidesCustomData xmlns:go="http://customooxmlschemas.google.com/" textRoundtripDataId="10"/>
                  </a:ext>
                </a:extLst>
              </a:rPr>
              <a:t>Quest</a:t>
            </a:r>
            <a:r>
              <a:rPr b="0" i="0" lang="en-US" sz="2400" u="none" cap="none" strike="noStrike">
                <a:solidFill>
                  <a:srgbClr val="000000"/>
                </a:solidFill>
                <a:latin typeface="Space Mono"/>
                <a:ea typeface="Space Mono"/>
                <a:cs typeface="Space Mono"/>
                <a:sym typeface="Space Mono"/>
              </a:rPr>
              <a:t> and the Oculus browser to play a weightlifting workout video.</a:t>
            </a:r>
            <a:endParaRPr/>
          </a:p>
          <a:p>
            <a:pPr indent="0" lvl="0" marL="0" marR="0" rtl="0" algn="l">
              <a:lnSpc>
                <a:spcPct val="120000"/>
              </a:lnSpc>
              <a:spcBef>
                <a:spcPts val="0"/>
              </a:spcBef>
              <a:spcAft>
                <a:spcPts val="0"/>
              </a:spcAft>
              <a:buNone/>
            </a:pPr>
            <a:r>
              <a:t/>
            </a:r>
            <a:endParaRPr b="0" i="0" sz="24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t/>
            </a:r>
            <a:endParaRPr b="0" i="0" sz="24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400" u="none" cap="none" strike="noStrike">
                <a:solidFill>
                  <a:srgbClr val="000000"/>
                </a:solidFill>
                <a:latin typeface="Space Mono"/>
                <a:ea typeface="Space Mono"/>
                <a:cs typeface="Space Mono"/>
                <a:sym typeface="Space Mono"/>
              </a:rPr>
              <a:t>Assumption 1:</a:t>
            </a:r>
            <a:r>
              <a:rPr b="0" i="0" lang="en-US" sz="2400" u="none" cap="none" strike="noStrike">
                <a:solidFill>
                  <a:srgbClr val="000000"/>
                </a:solidFill>
                <a:latin typeface="Space Mono"/>
                <a:ea typeface="Space Mono"/>
                <a:cs typeface="Space Mono"/>
                <a:sym typeface="Space Mono"/>
              </a:rPr>
              <a:t> Weightlifting in VR is comfortable.</a:t>
            </a:r>
            <a:endParaRPr/>
          </a:p>
          <a:p>
            <a:pPr indent="0" lvl="0" marL="0" marR="0" rtl="0" algn="l">
              <a:lnSpc>
                <a:spcPct val="120000"/>
              </a:lnSpc>
              <a:spcBef>
                <a:spcPts val="0"/>
              </a:spcBef>
              <a:spcAft>
                <a:spcPts val="0"/>
              </a:spcAft>
              <a:buNone/>
            </a:pPr>
            <a:r>
              <a:t/>
            </a:r>
            <a:endParaRPr b="0" i="0" sz="24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400" u="none" cap="none" strike="noStrike">
                <a:solidFill>
                  <a:srgbClr val="000000"/>
                </a:solidFill>
                <a:latin typeface="Space Mono"/>
                <a:ea typeface="Space Mono"/>
                <a:cs typeface="Space Mono"/>
                <a:sym typeface="Space Mono"/>
              </a:rPr>
              <a:t>Assumption 2: </a:t>
            </a:r>
            <a:r>
              <a:rPr b="0" i="0" lang="en-US" sz="2400" u="none" cap="none" strike="noStrike">
                <a:solidFill>
                  <a:srgbClr val="000000"/>
                </a:solidFill>
                <a:latin typeface="Space Mono"/>
                <a:ea typeface="Space Mono"/>
                <a:cs typeface="Space Mono"/>
                <a:sym typeface="Space Mono"/>
              </a:rPr>
              <a:t>Weightlifting in VR is safe.</a:t>
            </a:r>
            <a:endParaRPr/>
          </a:p>
          <a:p>
            <a:pPr indent="0" lvl="0" marL="0" marR="0" rtl="0" algn="l">
              <a:lnSpc>
                <a:spcPct val="120000"/>
              </a:lnSpc>
              <a:spcBef>
                <a:spcPts val="0"/>
              </a:spcBef>
              <a:spcAft>
                <a:spcPts val="0"/>
              </a:spcAft>
              <a:buNone/>
            </a:pPr>
            <a:r>
              <a:t/>
            </a:r>
            <a:endParaRPr b="0" i="0" sz="24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t/>
            </a:r>
            <a:endParaRPr b="0" i="0" sz="2400" u="none" cap="none" strike="noStrike">
              <a:solidFill>
                <a:srgbClr val="000000"/>
              </a:solidFill>
              <a:latin typeface="Space Mono"/>
              <a:ea typeface="Space Mono"/>
              <a:cs typeface="Space Mono"/>
              <a:sym typeface="Space Mono"/>
            </a:endParaRPr>
          </a:p>
        </p:txBody>
      </p:sp>
      <p:sp>
        <p:nvSpPr>
          <p:cNvPr id="553" name="Google Shape;553;p23"/>
          <p:cNvSpPr txBox="1"/>
          <p:nvPr/>
        </p:nvSpPr>
        <p:spPr>
          <a:xfrm>
            <a:off x="9280184" y="3581186"/>
            <a:ext cx="6016495" cy="5791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400" u="none" cap="none" strike="noStrike">
                <a:solidFill>
                  <a:srgbClr val="000000"/>
                </a:solidFill>
                <a:latin typeface="Space Mono"/>
                <a:ea typeface="Space Mono"/>
                <a:cs typeface="Space Mono"/>
                <a:sym typeface="Space Mono"/>
              </a:rPr>
              <a:t>Things That Worked:</a:t>
            </a:r>
            <a:endParaRPr/>
          </a:p>
          <a:p>
            <a:pPr indent="-259082" lvl="1" marL="518166" marR="0" rtl="0" algn="l">
              <a:lnSpc>
                <a:spcPct val="120000"/>
              </a:lnSpc>
              <a:spcBef>
                <a:spcPts val="0"/>
              </a:spcBef>
              <a:spcAft>
                <a:spcPts val="0"/>
              </a:spcAft>
              <a:buClr>
                <a:srgbClr val="000000"/>
              </a:buClr>
              <a:buSzPts val="2400"/>
              <a:buFont typeface="Arial"/>
              <a:buChar char="•"/>
            </a:pPr>
            <a:r>
              <a:rPr b="0" i="0" lang="en-US" sz="2400" u="none" cap="none" strike="noStrike">
                <a:solidFill>
                  <a:srgbClr val="000000"/>
                </a:solidFill>
                <a:latin typeface="Space Mono"/>
                <a:ea typeface="Space Mono"/>
                <a:cs typeface="Space Mono"/>
                <a:sym typeface="Space Mono"/>
              </a:rPr>
              <a:t>All movements were comfortable.</a:t>
            </a:r>
            <a:endParaRPr/>
          </a:p>
          <a:p>
            <a:pPr indent="-259082" lvl="1" marL="518166" marR="0" rtl="0" algn="l">
              <a:lnSpc>
                <a:spcPct val="120000"/>
              </a:lnSpc>
              <a:spcBef>
                <a:spcPts val="0"/>
              </a:spcBef>
              <a:spcAft>
                <a:spcPts val="0"/>
              </a:spcAft>
              <a:buClr>
                <a:srgbClr val="000000"/>
              </a:buClr>
              <a:buSzPts val="2400"/>
              <a:buFont typeface="Arial"/>
              <a:buChar char="•"/>
            </a:pPr>
            <a:r>
              <a:rPr b="0" i="0" lang="en-US" sz="2400" u="none" cap="none" strike="noStrike">
                <a:solidFill>
                  <a:srgbClr val="000000"/>
                </a:solidFill>
                <a:latin typeface="Space Mono"/>
                <a:ea typeface="Space Mono"/>
                <a:cs typeface="Space Mono"/>
                <a:sym typeface="Space Mono"/>
              </a:rPr>
              <a:t>Passthrough allowed user to see their body, the instruction, and surroundings</a:t>
            </a:r>
            <a:endParaRPr/>
          </a:p>
          <a:p>
            <a:pPr indent="0" lvl="0" marL="0" marR="0" rtl="0" algn="l">
              <a:lnSpc>
                <a:spcPct val="120000"/>
              </a:lnSpc>
              <a:spcBef>
                <a:spcPts val="0"/>
              </a:spcBef>
              <a:spcAft>
                <a:spcPts val="0"/>
              </a:spcAft>
              <a:buNone/>
            </a:pPr>
            <a:r>
              <a:rPr b="1" i="0" lang="en-US" sz="2400" u="none" cap="none" strike="noStrike">
                <a:solidFill>
                  <a:srgbClr val="000000"/>
                </a:solidFill>
                <a:latin typeface="Space Mono"/>
                <a:ea typeface="Space Mono"/>
                <a:cs typeface="Space Mono"/>
                <a:sym typeface="Space Mono"/>
              </a:rPr>
              <a:t>Things That Didn't Work:</a:t>
            </a:r>
            <a:endParaRPr/>
          </a:p>
          <a:p>
            <a:pPr indent="-259082" lvl="1" marL="518166" marR="0" rtl="0" algn="l">
              <a:lnSpc>
                <a:spcPct val="120000"/>
              </a:lnSpc>
              <a:spcBef>
                <a:spcPts val="0"/>
              </a:spcBef>
              <a:spcAft>
                <a:spcPts val="0"/>
              </a:spcAft>
              <a:buClr>
                <a:srgbClr val="000000"/>
              </a:buClr>
              <a:buSzPts val="2400"/>
              <a:buFont typeface="Arial"/>
              <a:buChar char="•"/>
            </a:pPr>
            <a:r>
              <a:rPr b="0" i="0" lang="en-US" sz="2400" u="none" cap="none" strike="noStrike">
                <a:solidFill>
                  <a:srgbClr val="000000"/>
                </a:solidFill>
                <a:latin typeface="Space Mono"/>
                <a:ea typeface="Space Mono"/>
                <a:cs typeface="Space Mono"/>
                <a:sym typeface="Space Mono"/>
              </a:rPr>
              <a:t>Headset added weight and was humid.</a:t>
            </a:r>
            <a:endParaRPr/>
          </a:p>
          <a:p>
            <a:pPr indent="-259082" lvl="1" marL="518166" marR="0" rtl="0" algn="l">
              <a:lnSpc>
                <a:spcPct val="120000"/>
              </a:lnSpc>
              <a:spcBef>
                <a:spcPts val="0"/>
              </a:spcBef>
              <a:spcAft>
                <a:spcPts val="0"/>
              </a:spcAft>
              <a:buClr>
                <a:srgbClr val="000000"/>
              </a:buClr>
              <a:buSzPts val="2400"/>
              <a:buFont typeface="Arial"/>
              <a:buChar char="•"/>
            </a:pPr>
            <a:r>
              <a:rPr b="0" i="0" lang="en-US" sz="2400" u="none" cap="none" strike="noStrike">
                <a:solidFill>
                  <a:srgbClr val="000000"/>
                </a:solidFill>
                <a:latin typeface="Space Mono"/>
                <a:ea typeface="Space Mono"/>
                <a:cs typeface="Space Mono"/>
                <a:sym typeface="Space Mono"/>
              </a:rPr>
              <a:t>Slightly worried about hitting someone.</a:t>
            </a:r>
            <a:endParaRPr/>
          </a:p>
          <a:p>
            <a:pPr indent="0" lvl="0" marL="0" marR="0" rtl="0" algn="l">
              <a:lnSpc>
                <a:spcPct val="120000"/>
              </a:lnSpc>
              <a:spcBef>
                <a:spcPts val="0"/>
              </a:spcBef>
              <a:spcAft>
                <a:spcPts val="0"/>
              </a:spcAft>
              <a:buNone/>
            </a:pPr>
            <a:r>
              <a:rPr b="1" i="0" lang="en-US" sz="2400" u="none" cap="none" strike="noStrike">
                <a:solidFill>
                  <a:srgbClr val="000000"/>
                </a:solidFill>
                <a:latin typeface="Space Mono"/>
                <a:ea typeface="Space Mono"/>
                <a:cs typeface="Space Mono"/>
                <a:sym typeface="Space Mono"/>
              </a:rPr>
              <a:t>Surprises and New Learnings:</a:t>
            </a:r>
            <a:endParaRPr/>
          </a:p>
          <a:p>
            <a:pPr indent="-259082" lvl="1" marL="518166" marR="0" rtl="0" algn="l">
              <a:lnSpc>
                <a:spcPct val="120000"/>
              </a:lnSpc>
              <a:spcBef>
                <a:spcPts val="0"/>
              </a:spcBef>
              <a:spcAft>
                <a:spcPts val="0"/>
              </a:spcAft>
              <a:buClr>
                <a:srgbClr val="000000"/>
              </a:buClr>
              <a:buSzPts val="2400"/>
              <a:buFont typeface="Arial"/>
              <a:buChar char="•"/>
            </a:pPr>
            <a:r>
              <a:rPr b="0" i="0" lang="en-US" sz="2400" u="none" cap="none" strike="noStrike">
                <a:solidFill>
                  <a:srgbClr val="000000"/>
                </a:solidFill>
                <a:latin typeface="Space Mono"/>
                <a:ea typeface="Space Mono"/>
                <a:cs typeface="Space Mono"/>
                <a:sym typeface="Space Mono"/>
              </a:rPr>
              <a:t>Fun, but not that different from using a monitor.</a:t>
            </a:r>
            <a:endParaRPr/>
          </a:p>
          <a:p>
            <a:pPr indent="-259082" lvl="1" marL="518166" marR="0" rtl="0" algn="l">
              <a:lnSpc>
                <a:spcPct val="120000"/>
              </a:lnSpc>
              <a:spcBef>
                <a:spcPts val="0"/>
              </a:spcBef>
              <a:spcAft>
                <a:spcPts val="0"/>
              </a:spcAft>
              <a:buClr>
                <a:srgbClr val="000000"/>
              </a:buClr>
              <a:buSzPts val="2400"/>
              <a:buFont typeface="Arial"/>
              <a:buChar char="•"/>
            </a:pPr>
            <a:r>
              <a:rPr b="0" i="0" lang="en-US" sz="2400" u="none" cap="none" strike="noStrike">
                <a:solidFill>
                  <a:srgbClr val="000000"/>
                </a:solidFill>
                <a:latin typeface="Space Mono"/>
                <a:ea typeface="Space Mono"/>
                <a:cs typeface="Space Mono"/>
                <a:sym typeface="Space Mono"/>
              </a:rPr>
              <a:t>Wished it was more interactive.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4"/>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24"/>
          <p:cNvGrpSpPr/>
          <p:nvPr/>
        </p:nvGrpSpPr>
        <p:grpSpPr>
          <a:xfrm>
            <a:off x="1028700" y="2483707"/>
            <a:ext cx="9772228" cy="7337243"/>
            <a:chOff x="0" y="0"/>
            <a:chExt cx="8455660" cy="6348730"/>
          </a:xfrm>
        </p:grpSpPr>
        <p:sp>
          <p:nvSpPr>
            <p:cNvPr id="560" name="Google Shape;560;p24"/>
            <p:cNvSpPr/>
            <p:nvPr/>
          </p:nvSpPr>
          <p:spPr>
            <a:xfrm>
              <a:off x="15240" y="5910580"/>
              <a:ext cx="8425180" cy="424180"/>
            </a:xfrm>
            <a:custGeom>
              <a:rect b="b" l="l" r="r" t="t"/>
              <a:pathLst>
                <a:path extrusionOk="0" h="424180" w="8425180">
                  <a:moveTo>
                    <a:pt x="7769860" y="424180"/>
                  </a:moveTo>
                  <a:lnTo>
                    <a:pt x="2839720" y="424180"/>
                  </a:lnTo>
                  <a:lnTo>
                    <a:pt x="2839720" y="1270"/>
                  </a:lnTo>
                  <a:lnTo>
                    <a:pt x="7769860" y="1270"/>
                  </a:lnTo>
                  <a:lnTo>
                    <a:pt x="7769860" y="424180"/>
                  </a:lnTo>
                  <a:close/>
                  <a:moveTo>
                    <a:pt x="652780" y="0"/>
                  </a:moveTo>
                  <a:lnTo>
                    <a:pt x="0" y="0"/>
                  </a:lnTo>
                  <a:lnTo>
                    <a:pt x="0" y="422910"/>
                  </a:lnTo>
                  <a:lnTo>
                    <a:pt x="651510" y="422910"/>
                  </a:lnTo>
                  <a:lnTo>
                    <a:pt x="652780" y="0"/>
                  </a:lnTo>
                  <a:lnTo>
                    <a:pt x="652780" y="0"/>
                  </a:lnTo>
                  <a:close/>
                  <a:moveTo>
                    <a:pt x="8425180" y="0"/>
                  </a:moveTo>
                  <a:lnTo>
                    <a:pt x="7769860" y="0"/>
                  </a:lnTo>
                  <a:lnTo>
                    <a:pt x="7769860" y="422910"/>
                  </a:lnTo>
                  <a:lnTo>
                    <a:pt x="8425180" y="422910"/>
                  </a:lnTo>
                  <a:lnTo>
                    <a:pt x="8425180" y="0"/>
                  </a:lnTo>
                  <a:close/>
                </a:path>
              </a:pathLst>
            </a:custGeom>
            <a:solidFill>
              <a:srgbClr val="FFFFFF"/>
            </a:solidFill>
            <a:ln>
              <a:noFill/>
            </a:ln>
          </p:spPr>
        </p:sp>
        <p:sp>
          <p:nvSpPr>
            <p:cNvPr id="561" name="Google Shape;561;p24"/>
            <p:cNvSpPr/>
            <p:nvPr/>
          </p:nvSpPr>
          <p:spPr>
            <a:xfrm>
              <a:off x="15240" y="15240"/>
              <a:ext cx="8425180" cy="6319520"/>
            </a:xfrm>
            <a:custGeom>
              <a:rect b="b" l="l" r="r" t="t"/>
              <a:pathLst>
                <a:path extrusionOk="0" h="6319520" w="8425180">
                  <a:moveTo>
                    <a:pt x="2839720" y="6319520"/>
                  </a:moveTo>
                  <a:lnTo>
                    <a:pt x="652780" y="6319520"/>
                  </a:lnTo>
                  <a:lnTo>
                    <a:pt x="652780" y="5896610"/>
                  </a:lnTo>
                  <a:lnTo>
                    <a:pt x="2840990" y="5896610"/>
                  </a:lnTo>
                  <a:lnTo>
                    <a:pt x="2839720" y="6319520"/>
                  </a:lnTo>
                  <a:lnTo>
                    <a:pt x="2839720" y="6319520"/>
                  </a:lnTo>
                  <a:close/>
                  <a:moveTo>
                    <a:pt x="8425180" y="0"/>
                  </a:moveTo>
                  <a:lnTo>
                    <a:pt x="0" y="0"/>
                  </a:lnTo>
                  <a:lnTo>
                    <a:pt x="0" y="622300"/>
                  </a:lnTo>
                  <a:lnTo>
                    <a:pt x="8425180" y="622300"/>
                  </a:lnTo>
                  <a:lnTo>
                    <a:pt x="8425180" y="0"/>
                  </a:lnTo>
                  <a:lnTo>
                    <a:pt x="8425180" y="0"/>
                  </a:lnTo>
                  <a:close/>
                </a:path>
              </a:pathLst>
            </a:custGeom>
            <a:solidFill>
              <a:srgbClr val="FFFFFF"/>
            </a:solidFill>
            <a:ln>
              <a:noFill/>
            </a:ln>
          </p:spPr>
        </p:sp>
        <p:sp>
          <p:nvSpPr>
            <p:cNvPr id="562" name="Google Shape;562;p24"/>
            <p:cNvSpPr/>
            <p:nvPr/>
          </p:nvSpPr>
          <p:spPr>
            <a:xfrm>
              <a:off x="15240" y="637540"/>
              <a:ext cx="8425180" cy="5273040"/>
            </a:xfrm>
            <a:custGeom>
              <a:rect b="b" l="l" r="r" t="t"/>
              <a:pathLst>
                <a:path extrusionOk="0" h="5273040" w="8425180">
                  <a:moveTo>
                    <a:pt x="8425180" y="5273040"/>
                  </a:moveTo>
                  <a:lnTo>
                    <a:pt x="0" y="5273040"/>
                  </a:lnTo>
                  <a:lnTo>
                    <a:pt x="0" y="0"/>
                  </a:lnTo>
                  <a:lnTo>
                    <a:pt x="8425180" y="0"/>
                  </a:lnTo>
                  <a:lnTo>
                    <a:pt x="8425180" y="5273040"/>
                  </a:lnTo>
                  <a:lnTo>
                    <a:pt x="8425180" y="5273040"/>
                  </a:lnTo>
                  <a:close/>
                </a:path>
              </a:pathLst>
            </a:custGeom>
            <a:solidFill>
              <a:srgbClr val="FFFFFF"/>
            </a:solidFill>
            <a:ln cap="flat" cmpd="sng" w="9525">
              <a:solidFill>
                <a:srgbClr val="000000"/>
              </a:solidFill>
              <a:prstDash val="solid"/>
              <a:round/>
              <a:headEnd len="sm" w="sm" type="none"/>
              <a:tailEnd len="sm" w="sm" type="none"/>
            </a:ln>
          </p:spPr>
        </p:sp>
        <p:sp>
          <p:nvSpPr>
            <p:cNvPr id="563" name="Google Shape;563;p24"/>
            <p:cNvSpPr/>
            <p:nvPr/>
          </p:nvSpPr>
          <p:spPr>
            <a:xfrm>
              <a:off x="0" y="0"/>
              <a:ext cx="8455660" cy="6348730"/>
            </a:xfrm>
            <a:custGeom>
              <a:rect b="b" l="l" r="r" t="t"/>
              <a:pathLst>
                <a:path extrusionOk="0" h="6348730" w="8455660">
                  <a:moveTo>
                    <a:pt x="8440420" y="0"/>
                  </a:moveTo>
                  <a:lnTo>
                    <a:pt x="15240" y="0"/>
                  </a:lnTo>
                  <a:cubicBezTo>
                    <a:pt x="7620" y="0"/>
                    <a:pt x="0" y="7620"/>
                    <a:pt x="0" y="15240"/>
                  </a:cubicBezTo>
                  <a:lnTo>
                    <a:pt x="0" y="5910580"/>
                  </a:lnTo>
                  <a:lnTo>
                    <a:pt x="0" y="6333490"/>
                  </a:lnTo>
                  <a:cubicBezTo>
                    <a:pt x="0" y="6342380"/>
                    <a:pt x="7620" y="6348730"/>
                    <a:pt x="15240" y="6348730"/>
                  </a:cubicBezTo>
                  <a:lnTo>
                    <a:pt x="666750" y="6348730"/>
                  </a:lnTo>
                  <a:lnTo>
                    <a:pt x="2854960" y="6348730"/>
                  </a:lnTo>
                  <a:lnTo>
                    <a:pt x="7785100" y="6348730"/>
                  </a:lnTo>
                  <a:lnTo>
                    <a:pt x="8440420" y="6348730"/>
                  </a:lnTo>
                  <a:cubicBezTo>
                    <a:pt x="8449310" y="6348730"/>
                    <a:pt x="8455660" y="6341110"/>
                    <a:pt x="8455660" y="6333490"/>
                  </a:cubicBezTo>
                  <a:lnTo>
                    <a:pt x="8455660" y="5910580"/>
                  </a:lnTo>
                  <a:lnTo>
                    <a:pt x="8455660" y="15240"/>
                  </a:lnTo>
                  <a:cubicBezTo>
                    <a:pt x="8455660" y="7620"/>
                    <a:pt x="8449310" y="0"/>
                    <a:pt x="8440420" y="0"/>
                  </a:cubicBezTo>
                  <a:close/>
                  <a:moveTo>
                    <a:pt x="7785100" y="5895340"/>
                  </a:moveTo>
                  <a:lnTo>
                    <a:pt x="2854960" y="5895340"/>
                  </a:lnTo>
                  <a:lnTo>
                    <a:pt x="668020" y="5895340"/>
                  </a:lnTo>
                  <a:lnTo>
                    <a:pt x="31750" y="5895340"/>
                  </a:lnTo>
                  <a:lnTo>
                    <a:pt x="31750" y="652780"/>
                  </a:lnTo>
                  <a:lnTo>
                    <a:pt x="8425180" y="652780"/>
                  </a:lnTo>
                  <a:lnTo>
                    <a:pt x="8425180" y="5895340"/>
                  </a:lnTo>
                  <a:lnTo>
                    <a:pt x="7785100" y="5895340"/>
                  </a:lnTo>
                  <a:lnTo>
                    <a:pt x="7785100" y="5895340"/>
                  </a:lnTo>
                  <a:close/>
                  <a:moveTo>
                    <a:pt x="8425180" y="31750"/>
                  </a:moveTo>
                  <a:lnTo>
                    <a:pt x="8425180" y="622300"/>
                  </a:lnTo>
                  <a:lnTo>
                    <a:pt x="31750" y="622300"/>
                  </a:lnTo>
                  <a:lnTo>
                    <a:pt x="31750" y="31750"/>
                  </a:lnTo>
                  <a:lnTo>
                    <a:pt x="8425180" y="31750"/>
                  </a:lnTo>
                  <a:close/>
                  <a:moveTo>
                    <a:pt x="31750" y="5927090"/>
                  </a:moveTo>
                  <a:lnTo>
                    <a:pt x="652780" y="5927090"/>
                  </a:lnTo>
                  <a:lnTo>
                    <a:pt x="652780" y="6319520"/>
                  </a:lnTo>
                  <a:lnTo>
                    <a:pt x="31750" y="6319520"/>
                  </a:lnTo>
                  <a:lnTo>
                    <a:pt x="31750" y="5927090"/>
                  </a:lnTo>
                  <a:close/>
                  <a:moveTo>
                    <a:pt x="683260" y="6318250"/>
                  </a:moveTo>
                  <a:lnTo>
                    <a:pt x="683260" y="5925820"/>
                  </a:lnTo>
                  <a:lnTo>
                    <a:pt x="2839720" y="5925820"/>
                  </a:lnTo>
                  <a:lnTo>
                    <a:pt x="2839720" y="6318250"/>
                  </a:lnTo>
                  <a:lnTo>
                    <a:pt x="683260" y="6318250"/>
                  </a:lnTo>
                  <a:close/>
                  <a:moveTo>
                    <a:pt x="2871470" y="6318250"/>
                  </a:moveTo>
                  <a:lnTo>
                    <a:pt x="2871470" y="5925820"/>
                  </a:lnTo>
                  <a:lnTo>
                    <a:pt x="7769861" y="5925820"/>
                  </a:lnTo>
                  <a:lnTo>
                    <a:pt x="7769861" y="6318250"/>
                  </a:lnTo>
                  <a:lnTo>
                    <a:pt x="2871470" y="6318250"/>
                  </a:lnTo>
                  <a:close/>
                  <a:moveTo>
                    <a:pt x="8425180" y="6318250"/>
                  </a:moveTo>
                  <a:lnTo>
                    <a:pt x="7801611" y="6318250"/>
                  </a:lnTo>
                  <a:lnTo>
                    <a:pt x="7801611" y="5925820"/>
                  </a:lnTo>
                  <a:lnTo>
                    <a:pt x="8425180" y="5925820"/>
                  </a:lnTo>
                  <a:lnTo>
                    <a:pt x="8425180" y="6318250"/>
                  </a:lnTo>
                  <a:close/>
                  <a:moveTo>
                    <a:pt x="226060" y="467360"/>
                  </a:moveTo>
                  <a:lnTo>
                    <a:pt x="339090" y="342900"/>
                  </a:lnTo>
                  <a:lnTo>
                    <a:pt x="226060" y="218440"/>
                  </a:lnTo>
                  <a:cubicBezTo>
                    <a:pt x="219710" y="212090"/>
                    <a:pt x="220980" y="201930"/>
                    <a:pt x="227330" y="196850"/>
                  </a:cubicBezTo>
                  <a:cubicBezTo>
                    <a:pt x="233680" y="190500"/>
                    <a:pt x="243840" y="191770"/>
                    <a:pt x="248920" y="198120"/>
                  </a:cubicBezTo>
                  <a:lnTo>
                    <a:pt x="359410" y="320040"/>
                  </a:lnTo>
                  <a:lnTo>
                    <a:pt x="469900" y="198120"/>
                  </a:lnTo>
                  <a:cubicBezTo>
                    <a:pt x="476250" y="191770"/>
                    <a:pt x="485140" y="191770"/>
                    <a:pt x="491490" y="196850"/>
                  </a:cubicBezTo>
                  <a:cubicBezTo>
                    <a:pt x="497840" y="203200"/>
                    <a:pt x="497840" y="212090"/>
                    <a:pt x="492760" y="218440"/>
                  </a:cubicBezTo>
                  <a:lnTo>
                    <a:pt x="381000" y="344170"/>
                  </a:lnTo>
                  <a:lnTo>
                    <a:pt x="494030" y="468630"/>
                  </a:lnTo>
                  <a:cubicBezTo>
                    <a:pt x="500380" y="474980"/>
                    <a:pt x="499110" y="485140"/>
                    <a:pt x="492760" y="490220"/>
                  </a:cubicBezTo>
                  <a:cubicBezTo>
                    <a:pt x="490220" y="492760"/>
                    <a:pt x="486410" y="494030"/>
                    <a:pt x="482600" y="494030"/>
                  </a:cubicBezTo>
                  <a:cubicBezTo>
                    <a:pt x="478790" y="494030"/>
                    <a:pt x="473710" y="492760"/>
                    <a:pt x="471170" y="488950"/>
                  </a:cubicBezTo>
                  <a:lnTo>
                    <a:pt x="360680" y="367030"/>
                  </a:lnTo>
                  <a:lnTo>
                    <a:pt x="250190" y="488950"/>
                  </a:lnTo>
                  <a:cubicBezTo>
                    <a:pt x="247650" y="492760"/>
                    <a:pt x="242570" y="494030"/>
                    <a:pt x="238760" y="494030"/>
                  </a:cubicBezTo>
                  <a:cubicBezTo>
                    <a:pt x="234950" y="494030"/>
                    <a:pt x="231140" y="492760"/>
                    <a:pt x="228600" y="490220"/>
                  </a:cubicBezTo>
                  <a:cubicBezTo>
                    <a:pt x="220980" y="483870"/>
                    <a:pt x="220980" y="473710"/>
                    <a:pt x="226060" y="467360"/>
                  </a:cubicBezTo>
                  <a:close/>
                  <a:moveTo>
                    <a:pt x="1104900" y="344170"/>
                  </a:moveTo>
                  <a:cubicBezTo>
                    <a:pt x="1104900" y="335280"/>
                    <a:pt x="1112520" y="328930"/>
                    <a:pt x="1120140" y="328930"/>
                  </a:cubicBezTo>
                  <a:lnTo>
                    <a:pt x="1363980" y="328930"/>
                  </a:lnTo>
                  <a:cubicBezTo>
                    <a:pt x="1372870" y="328930"/>
                    <a:pt x="1379220" y="336550"/>
                    <a:pt x="1379220" y="344170"/>
                  </a:cubicBezTo>
                  <a:cubicBezTo>
                    <a:pt x="1379220" y="353060"/>
                    <a:pt x="1371600" y="359410"/>
                    <a:pt x="1363980" y="359410"/>
                  </a:cubicBezTo>
                  <a:lnTo>
                    <a:pt x="1120140" y="359410"/>
                  </a:lnTo>
                  <a:cubicBezTo>
                    <a:pt x="1111250" y="359410"/>
                    <a:pt x="1104900" y="351790"/>
                    <a:pt x="1104900" y="344170"/>
                  </a:cubicBezTo>
                  <a:close/>
                  <a:moveTo>
                    <a:pt x="676910" y="452120"/>
                  </a:moveTo>
                  <a:lnTo>
                    <a:pt x="702310" y="452120"/>
                  </a:lnTo>
                  <a:lnTo>
                    <a:pt x="702310" y="477520"/>
                  </a:lnTo>
                  <a:cubicBezTo>
                    <a:pt x="702310" y="486410"/>
                    <a:pt x="709930" y="492760"/>
                    <a:pt x="717550" y="492760"/>
                  </a:cubicBezTo>
                  <a:lnTo>
                    <a:pt x="924560" y="492760"/>
                  </a:lnTo>
                  <a:cubicBezTo>
                    <a:pt x="933450" y="492760"/>
                    <a:pt x="939800" y="485140"/>
                    <a:pt x="939800" y="477520"/>
                  </a:cubicBezTo>
                  <a:lnTo>
                    <a:pt x="939800" y="250190"/>
                  </a:lnTo>
                  <a:cubicBezTo>
                    <a:pt x="939800" y="241300"/>
                    <a:pt x="932180" y="234950"/>
                    <a:pt x="924560" y="234950"/>
                  </a:cubicBezTo>
                  <a:lnTo>
                    <a:pt x="899160" y="234950"/>
                  </a:lnTo>
                  <a:lnTo>
                    <a:pt x="899160" y="209550"/>
                  </a:lnTo>
                  <a:cubicBezTo>
                    <a:pt x="899160" y="200660"/>
                    <a:pt x="891540" y="194310"/>
                    <a:pt x="883920" y="194310"/>
                  </a:cubicBezTo>
                  <a:lnTo>
                    <a:pt x="676910" y="194310"/>
                  </a:lnTo>
                  <a:cubicBezTo>
                    <a:pt x="668020" y="194310"/>
                    <a:pt x="661670" y="201930"/>
                    <a:pt x="661670" y="209550"/>
                  </a:cubicBezTo>
                  <a:lnTo>
                    <a:pt x="661670" y="436880"/>
                  </a:lnTo>
                  <a:cubicBezTo>
                    <a:pt x="661670" y="445770"/>
                    <a:pt x="668020" y="452120"/>
                    <a:pt x="676910" y="452120"/>
                  </a:cubicBezTo>
                  <a:close/>
                  <a:moveTo>
                    <a:pt x="909320" y="265430"/>
                  </a:moveTo>
                  <a:lnTo>
                    <a:pt x="909320" y="462280"/>
                  </a:lnTo>
                  <a:lnTo>
                    <a:pt x="734060" y="462280"/>
                  </a:lnTo>
                  <a:lnTo>
                    <a:pt x="734060" y="452120"/>
                  </a:lnTo>
                  <a:lnTo>
                    <a:pt x="883920" y="452120"/>
                  </a:lnTo>
                  <a:cubicBezTo>
                    <a:pt x="892810" y="452120"/>
                    <a:pt x="899160" y="444500"/>
                    <a:pt x="899160" y="436880"/>
                  </a:cubicBezTo>
                  <a:lnTo>
                    <a:pt x="899160" y="265430"/>
                  </a:lnTo>
                  <a:lnTo>
                    <a:pt x="909320" y="265430"/>
                  </a:lnTo>
                  <a:close/>
                  <a:moveTo>
                    <a:pt x="692150" y="224790"/>
                  </a:moveTo>
                  <a:lnTo>
                    <a:pt x="867410" y="224790"/>
                  </a:lnTo>
                  <a:lnTo>
                    <a:pt x="867410" y="421640"/>
                  </a:lnTo>
                  <a:lnTo>
                    <a:pt x="692150" y="421640"/>
                  </a:lnTo>
                  <a:lnTo>
                    <a:pt x="692150" y="224790"/>
                  </a:lnTo>
                  <a:close/>
                  <a:moveTo>
                    <a:pt x="466090" y="6236970"/>
                  </a:moveTo>
                  <a:cubicBezTo>
                    <a:pt x="463550" y="6242050"/>
                    <a:pt x="457200" y="6245860"/>
                    <a:pt x="452120" y="6245860"/>
                  </a:cubicBezTo>
                  <a:cubicBezTo>
                    <a:pt x="449580" y="6245860"/>
                    <a:pt x="447040" y="6245860"/>
                    <a:pt x="444500" y="6244590"/>
                  </a:cubicBezTo>
                  <a:lnTo>
                    <a:pt x="229870" y="6137910"/>
                  </a:lnTo>
                  <a:cubicBezTo>
                    <a:pt x="224790" y="6135370"/>
                    <a:pt x="220980" y="6130290"/>
                    <a:pt x="220980" y="6123940"/>
                  </a:cubicBezTo>
                  <a:cubicBezTo>
                    <a:pt x="220980" y="6117590"/>
                    <a:pt x="224790" y="6112510"/>
                    <a:pt x="229870" y="6109970"/>
                  </a:cubicBezTo>
                  <a:lnTo>
                    <a:pt x="444500" y="6003290"/>
                  </a:lnTo>
                  <a:cubicBezTo>
                    <a:pt x="452120" y="5999480"/>
                    <a:pt x="461010" y="6002020"/>
                    <a:pt x="466090" y="6010910"/>
                  </a:cubicBezTo>
                  <a:cubicBezTo>
                    <a:pt x="469900" y="6018530"/>
                    <a:pt x="467360" y="6027420"/>
                    <a:pt x="458470" y="6032500"/>
                  </a:cubicBezTo>
                  <a:lnTo>
                    <a:pt x="271780" y="6125210"/>
                  </a:lnTo>
                  <a:lnTo>
                    <a:pt x="458470" y="6217920"/>
                  </a:lnTo>
                  <a:cubicBezTo>
                    <a:pt x="467360" y="6219190"/>
                    <a:pt x="469900" y="6229350"/>
                    <a:pt x="466090" y="6236970"/>
                  </a:cubicBezTo>
                  <a:close/>
                  <a:moveTo>
                    <a:pt x="7989570" y="6008370"/>
                  </a:moveTo>
                  <a:cubicBezTo>
                    <a:pt x="7993380" y="6000750"/>
                    <a:pt x="8002270" y="5996940"/>
                    <a:pt x="8011160" y="6000750"/>
                  </a:cubicBezTo>
                  <a:lnTo>
                    <a:pt x="8225790" y="6107430"/>
                  </a:lnTo>
                  <a:cubicBezTo>
                    <a:pt x="8230870" y="6109970"/>
                    <a:pt x="8234680" y="6115050"/>
                    <a:pt x="8234680" y="6121400"/>
                  </a:cubicBezTo>
                  <a:cubicBezTo>
                    <a:pt x="8234680" y="6127750"/>
                    <a:pt x="8230870" y="6132830"/>
                    <a:pt x="8225790" y="6135370"/>
                  </a:cubicBezTo>
                  <a:lnTo>
                    <a:pt x="8011160" y="6242050"/>
                  </a:lnTo>
                  <a:cubicBezTo>
                    <a:pt x="8008620" y="6243320"/>
                    <a:pt x="8006080" y="6243320"/>
                    <a:pt x="8003540" y="6243320"/>
                  </a:cubicBezTo>
                  <a:cubicBezTo>
                    <a:pt x="7997190" y="6243320"/>
                    <a:pt x="7992110" y="6239510"/>
                    <a:pt x="7989570" y="6234430"/>
                  </a:cubicBezTo>
                  <a:cubicBezTo>
                    <a:pt x="7985761" y="6226810"/>
                    <a:pt x="7988301" y="6217920"/>
                    <a:pt x="7997190" y="6212840"/>
                  </a:cubicBezTo>
                  <a:lnTo>
                    <a:pt x="8183880" y="6120130"/>
                  </a:lnTo>
                  <a:lnTo>
                    <a:pt x="7997190" y="6027420"/>
                  </a:lnTo>
                  <a:cubicBezTo>
                    <a:pt x="7989570" y="6026150"/>
                    <a:pt x="7985760" y="6015990"/>
                    <a:pt x="7989570" y="600837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24"/>
          <p:cNvGrpSpPr/>
          <p:nvPr/>
        </p:nvGrpSpPr>
        <p:grpSpPr>
          <a:xfrm>
            <a:off x="11169711" y="302452"/>
            <a:ext cx="5108073" cy="9868766"/>
            <a:chOff x="0" y="0"/>
            <a:chExt cx="3286760" cy="6350000"/>
          </a:xfrm>
        </p:grpSpPr>
        <p:sp>
          <p:nvSpPr>
            <p:cNvPr id="565" name="Google Shape;565;p24"/>
            <p:cNvSpPr/>
            <p:nvPr/>
          </p:nvSpPr>
          <p:spPr>
            <a:xfrm>
              <a:off x="7620" y="7620"/>
              <a:ext cx="3271520" cy="6334760"/>
            </a:xfrm>
            <a:custGeom>
              <a:rect b="b" l="l" r="r" t="t"/>
              <a:pathLst>
                <a:path extrusionOk="0" h="6334760" w="3271520">
                  <a:moveTo>
                    <a:pt x="3271520" y="1236980"/>
                  </a:moveTo>
                  <a:lnTo>
                    <a:pt x="3271520" y="1846580"/>
                  </a:lnTo>
                  <a:moveTo>
                    <a:pt x="3271520" y="1846580"/>
                  </a:moveTo>
                  <a:lnTo>
                    <a:pt x="3271520" y="6334760"/>
                  </a:lnTo>
                  <a:lnTo>
                    <a:pt x="0" y="6334760"/>
                  </a:lnTo>
                  <a:lnTo>
                    <a:pt x="0" y="0"/>
                  </a:lnTo>
                  <a:lnTo>
                    <a:pt x="3271520" y="0"/>
                  </a:lnTo>
                  <a:lnTo>
                    <a:pt x="3271520" y="1236980"/>
                  </a:lnTo>
                </a:path>
              </a:pathLst>
            </a:custGeom>
            <a:solidFill>
              <a:srgbClr val="FFFFFF"/>
            </a:solidFill>
            <a:ln cap="flat" cmpd="sng" w="9525">
              <a:solidFill>
                <a:srgbClr val="000000"/>
              </a:solidFill>
              <a:prstDash val="solid"/>
              <a:round/>
              <a:headEnd len="sm" w="sm" type="none"/>
              <a:tailEnd len="sm" w="sm" type="none"/>
            </a:ln>
          </p:spPr>
        </p:sp>
        <p:sp>
          <p:nvSpPr>
            <p:cNvPr id="566" name="Google Shape;566;p24"/>
            <p:cNvSpPr/>
            <p:nvPr/>
          </p:nvSpPr>
          <p:spPr>
            <a:xfrm>
              <a:off x="7620" y="7620"/>
              <a:ext cx="3271520" cy="6334760"/>
            </a:xfrm>
            <a:custGeom>
              <a:rect b="b" l="l" r="r" t="t"/>
              <a:pathLst>
                <a:path extrusionOk="0" h="6334760" w="3271520">
                  <a:moveTo>
                    <a:pt x="3271520" y="6334760"/>
                  </a:moveTo>
                  <a:lnTo>
                    <a:pt x="0" y="6334760"/>
                  </a:lnTo>
                  <a:lnTo>
                    <a:pt x="0" y="6120130"/>
                  </a:lnTo>
                  <a:lnTo>
                    <a:pt x="3271520" y="6120130"/>
                  </a:lnTo>
                  <a:lnTo>
                    <a:pt x="3271520" y="6334760"/>
                  </a:lnTo>
                  <a:close/>
                  <a:moveTo>
                    <a:pt x="3271520" y="0"/>
                  </a:moveTo>
                  <a:lnTo>
                    <a:pt x="0" y="0"/>
                  </a:lnTo>
                  <a:lnTo>
                    <a:pt x="0" y="214630"/>
                  </a:lnTo>
                  <a:lnTo>
                    <a:pt x="3271520" y="214630"/>
                  </a:lnTo>
                  <a:lnTo>
                    <a:pt x="3271520" y="0"/>
                  </a:lnTo>
                  <a:close/>
                </a:path>
              </a:pathLst>
            </a:custGeom>
            <a:solidFill>
              <a:srgbClr val="FFFFFF"/>
            </a:solidFill>
            <a:ln>
              <a:noFill/>
            </a:ln>
          </p:spPr>
        </p:sp>
        <p:sp>
          <p:nvSpPr>
            <p:cNvPr id="567" name="Google Shape;567;p24"/>
            <p:cNvSpPr/>
            <p:nvPr/>
          </p:nvSpPr>
          <p:spPr>
            <a:xfrm>
              <a:off x="7620" y="7620"/>
              <a:ext cx="645160" cy="214630"/>
            </a:xfrm>
            <a:custGeom>
              <a:rect b="b" l="l" r="r" t="t"/>
              <a:pathLst>
                <a:path extrusionOk="0" h="214630" w="645160">
                  <a:moveTo>
                    <a:pt x="429260" y="214630"/>
                  </a:moveTo>
                  <a:lnTo>
                    <a:pt x="214630" y="214630"/>
                  </a:lnTo>
                  <a:lnTo>
                    <a:pt x="214630" y="0"/>
                  </a:lnTo>
                  <a:lnTo>
                    <a:pt x="429260" y="0"/>
                  </a:lnTo>
                  <a:lnTo>
                    <a:pt x="429260" y="214630"/>
                  </a:lnTo>
                  <a:close/>
                  <a:moveTo>
                    <a:pt x="645160" y="0"/>
                  </a:moveTo>
                  <a:lnTo>
                    <a:pt x="429260" y="0"/>
                  </a:lnTo>
                  <a:lnTo>
                    <a:pt x="429260" y="214630"/>
                  </a:lnTo>
                  <a:lnTo>
                    <a:pt x="643890" y="214630"/>
                  </a:lnTo>
                  <a:lnTo>
                    <a:pt x="645160" y="0"/>
                  </a:lnTo>
                  <a:lnTo>
                    <a:pt x="645160" y="0"/>
                  </a:lnTo>
                  <a:close/>
                  <a:moveTo>
                    <a:pt x="214630" y="0"/>
                  </a:moveTo>
                  <a:lnTo>
                    <a:pt x="0" y="0"/>
                  </a:lnTo>
                  <a:lnTo>
                    <a:pt x="0" y="214630"/>
                  </a:lnTo>
                  <a:lnTo>
                    <a:pt x="214630" y="214630"/>
                  </a:lnTo>
                  <a:lnTo>
                    <a:pt x="214630" y="0"/>
                  </a:lnTo>
                  <a:close/>
                </a:path>
              </a:pathLst>
            </a:custGeom>
            <a:solidFill>
              <a:srgbClr val="FFFFFF"/>
            </a:solidFill>
            <a:ln>
              <a:noFill/>
            </a:ln>
          </p:spPr>
        </p:sp>
        <p:sp>
          <p:nvSpPr>
            <p:cNvPr id="568" name="Google Shape;568;p24"/>
            <p:cNvSpPr/>
            <p:nvPr/>
          </p:nvSpPr>
          <p:spPr>
            <a:xfrm>
              <a:off x="0" y="0"/>
              <a:ext cx="3286760" cy="6350000"/>
            </a:xfrm>
            <a:custGeom>
              <a:rect b="b" l="l" r="r" t="t"/>
              <a:pathLst>
                <a:path extrusionOk="0" h="6350000" w="3286760">
                  <a:moveTo>
                    <a:pt x="3279140" y="0"/>
                  </a:moveTo>
                  <a:lnTo>
                    <a:pt x="652780" y="0"/>
                  </a:lnTo>
                  <a:lnTo>
                    <a:pt x="436880" y="0"/>
                  </a:lnTo>
                  <a:lnTo>
                    <a:pt x="222250" y="0"/>
                  </a:lnTo>
                  <a:lnTo>
                    <a:pt x="7620" y="0"/>
                  </a:lnTo>
                  <a:cubicBezTo>
                    <a:pt x="3810" y="0"/>
                    <a:pt x="0" y="3810"/>
                    <a:pt x="0" y="7620"/>
                  </a:cubicBezTo>
                  <a:lnTo>
                    <a:pt x="0" y="222250"/>
                  </a:lnTo>
                  <a:lnTo>
                    <a:pt x="0" y="6127750"/>
                  </a:lnTo>
                  <a:lnTo>
                    <a:pt x="0" y="6342380"/>
                  </a:lnTo>
                  <a:cubicBezTo>
                    <a:pt x="0" y="6346190"/>
                    <a:pt x="3810" y="6350000"/>
                    <a:pt x="7620" y="6350000"/>
                  </a:cubicBezTo>
                  <a:lnTo>
                    <a:pt x="3279140" y="6350000"/>
                  </a:lnTo>
                  <a:cubicBezTo>
                    <a:pt x="3282950" y="6350000"/>
                    <a:pt x="3286760" y="6346190"/>
                    <a:pt x="3286760" y="6342380"/>
                  </a:cubicBezTo>
                  <a:lnTo>
                    <a:pt x="3286760" y="6127750"/>
                  </a:lnTo>
                  <a:lnTo>
                    <a:pt x="3286760" y="222250"/>
                  </a:lnTo>
                  <a:lnTo>
                    <a:pt x="3286760" y="7620"/>
                  </a:lnTo>
                  <a:cubicBezTo>
                    <a:pt x="3286760" y="3810"/>
                    <a:pt x="3282950" y="0"/>
                    <a:pt x="3279140" y="0"/>
                  </a:cubicBezTo>
                  <a:close/>
                  <a:moveTo>
                    <a:pt x="222250" y="229870"/>
                  </a:moveTo>
                  <a:lnTo>
                    <a:pt x="436880" y="229870"/>
                  </a:lnTo>
                  <a:lnTo>
                    <a:pt x="651510" y="229870"/>
                  </a:lnTo>
                  <a:lnTo>
                    <a:pt x="3270250" y="229870"/>
                  </a:lnTo>
                  <a:lnTo>
                    <a:pt x="3270250" y="6120130"/>
                  </a:lnTo>
                  <a:lnTo>
                    <a:pt x="15240" y="6120130"/>
                  </a:lnTo>
                  <a:lnTo>
                    <a:pt x="15240" y="229870"/>
                  </a:lnTo>
                  <a:lnTo>
                    <a:pt x="222250" y="229870"/>
                  </a:lnTo>
                  <a:close/>
                  <a:moveTo>
                    <a:pt x="3271520" y="214630"/>
                  </a:moveTo>
                  <a:lnTo>
                    <a:pt x="659130" y="214630"/>
                  </a:lnTo>
                  <a:lnTo>
                    <a:pt x="659130" y="15240"/>
                  </a:lnTo>
                  <a:lnTo>
                    <a:pt x="3271520" y="15240"/>
                  </a:lnTo>
                  <a:lnTo>
                    <a:pt x="3271520" y="214630"/>
                  </a:lnTo>
                  <a:close/>
                  <a:moveTo>
                    <a:pt x="645160" y="214630"/>
                  </a:moveTo>
                  <a:lnTo>
                    <a:pt x="444500" y="214630"/>
                  </a:lnTo>
                  <a:lnTo>
                    <a:pt x="444500" y="15240"/>
                  </a:lnTo>
                  <a:lnTo>
                    <a:pt x="645160" y="15240"/>
                  </a:lnTo>
                  <a:lnTo>
                    <a:pt x="645160" y="214630"/>
                  </a:lnTo>
                  <a:close/>
                  <a:moveTo>
                    <a:pt x="429260" y="214630"/>
                  </a:moveTo>
                  <a:lnTo>
                    <a:pt x="229870" y="214630"/>
                  </a:lnTo>
                  <a:lnTo>
                    <a:pt x="229870" y="15240"/>
                  </a:lnTo>
                  <a:lnTo>
                    <a:pt x="430530" y="15240"/>
                  </a:lnTo>
                  <a:lnTo>
                    <a:pt x="430530" y="214630"/>
                  </a:lnTo>
                  <a:lnTo>
                    <a:pt x="429260" y="214630"/>
                  </a:lnTo>
                  <a:close/>
                  <a:moveTo>
                    <a:pt x="15240" y="15240"/>
                  </a:moveTo>
                  <a:lnTo>
                    <a:pt x="215900" y="15240"/>
                  </a:lnTo>
                  <a:lnTo>
                    <a:pt x="215900" y="215900"/>
                  </a:lnTo>
                  <a:lnTo>
                    <a:pt x="15240" y="215900"/>
                  </a:lnTo>
                  <a:lnTo>
                    <a:pt x="15240" y="15240"/>
                  </a:lnTo>
                  <a:close/>
                  <a:moveTo>
                    <a:pt x="3271520" y="6334760"/>
                  </a:moveTo>
                  <a:lnTo>
                    <a:pt x="15240" y="6334760"/>
                  </a:lnTo>
                  <a:lnTo>
                    <a:pt x="15240" y="6134100"/>
                  </a:lnTo>
                  <a:lnTo>
                    <a:pt x="3271520" y="6134100"/>
                  </a:lnTo>
                  <a:lnTo>
                    <a:pt x="3271520" y="6334760"/>
                  </a:lnTo>
                  <a:close/>
                  <a:moveTo>
                    <a:pt x="167640" y="72390"/>
                  </a:moveTo>
                  <a:lnTo>
                    <a:pt x="125730" y="114300"/>
                  </a:lnTo>
                  <a:lnTo>
                    <a:pt x="168910" y="157480"/>
                  </a:lnTo>
                  <a:cubicBezTo>
                    <a:pt x="171450" y="160020"/>
                    <a:pt x="171450" y="165100"/>
                    <a:pt x="168910" y="167640"/>
                  </a:cubicBezTo>
                  <a:cubicBezTo>
                    <a:pt x="167640" y="168910"/>
                    <a:pt x="165100" y="170180"/>
                    <a:pt x="163830" y="170180"/>
                  </a:cubicBezTo>
                  <a:cubicBezTo>
                    <a:pt x="162560" y="170180"/>
                    <a:pt x="160020" y="168910"/>
                    <a:pt x="158750" y="167640"/>
                  </a:cubicBezTo>
                  <a:lnTo>
                    <a:pt x="114300" y="125730"/>
                  </a:lnTo>
                  <a:lnTo>
                    <a:pt x="71120" y="168910"/>
                  </a:lnTo>
                  <a:cubicBezTo>
                    <a:pt x="69850" y="170180"/>
                    <a:pt x="67310" y="171450"/>
                    <a:pt x="66040" y="171450"/>
                  </a:cubicBezTo>
                  <a:cubicBezTo>
                    <a:pt x="64770" y="171450"/>
                    <a:pt x="63500" y="168910"/>
                    <a:pt x="62230" y="167640"/>
                  </a:cubicBezTo>
                  <a:cubicBezTo>
                    <a:pt x="59690" y="165100"/>
                    <a:pt x="59690" y="160020"/>
                    <a:pt x="62230" y="157480"/>
                  </a:cubicBezTo>
                  <a:lnTo>
                    <a:pt x="104140" y="114300"/>
                  </a:lnTo>
                  <a:lnTo>
                    <a:pt x="62230" y="72390"/>
                  </a:lnTo>
                  <a:cubicBezTo>
                    <a:pt x="59690" y="69850"/>
                    <a:pt x="59690" y="64770"/>
                    <a:pt x="62230" y="62230"/>
                  </a:cubicBezTo>
                  <a:cubicBezTo>
                    <a:pt x="64770" y="59690"/>
                    <a:pt x="69850" y="59690"/>
                    <a:pt x="72390" y="62230"/>
                  </a:cubicBezTo>
                  <a:lnTo>
                    <a:pt x="114300" y="104140"/>
                  </a:lnTo>
                  <a:lnTo>
                    <a:pt x="157480" y="60960"/>
                  </a:lnTo>
                  <a:cubicBezTo>
                    <a:pt x="160020" y="58420"/>
                    <a:pt x="165100" y="58420"/>
                    <a:pt x="167640" y="60960"/>
                  </a:cubicBezTo>
                  <a:cubicBezTo>
                    <a:pt x="171450" y="64770"/>
                    <a:pt x="171450" y="69850"/>
                    <a:pt x="167640" y="72390"/>
                  </a:cubicBezTo>
                  <a:close/>
                  <a:moveTo>
                    <a:pt x="281940" y="170180"/>
                  </a:moveTo>
                  <a:lnTo>
                    <a:pt x="377190" y="170180"/>
                  </a:lnTo>
                  <a:cubicBezTo>
                    <a:pt x="381000" y="170180"/>
                    <a:pt x="384810" y="166370"/>
                    <a:pt x="384810" y="162560"/>
                  </a:cubicBezTo>
                  <a:lnTo>
                    <a:pt x="384810" y="67310"/>
                  </a:lnTo>
                  <a:cubicBezTo>
                    <a:pt x="384810" y="63500"/>
                    <a:pt x="381000" y="59690"/>
                    <a:pt x="377190" y="59690"/>
                  </a:cubicBezTo>
                  <a:lnTo>
                    <a:pt x="281940" y="59690"/>
                  </a:lnTo>
                  <a:cubicBezTo>
                    <a:pt x="278130" y="59690"/>
                    <a:pt x="274320" y="63500"/>
                    <a:pt x="274320" y="67310"/>
                  </a:cubicBezTo>
                  <a:lnTo>
                    <a:pt x="274320" y="163830"/>
                  </a:lnTo>
                  <a:cubicBezTo>
                    <a:pt x="274320" y="166370"/>
                    <a:pt x="278130" y="170180"/>
                    <a:pt x="281940" y="170180"/>
                  </a:cubicBezTo>
                  <a:close/>
                  <a:moveTo>
                    <a:pt x="289560" y="73660"/>
                  </a:moveTo>
                  <a:lnTo>
                    <a:pt x="370840" y="73660"/>
                  </a:lnTo>
                  <a:lnTo>
                    <a:pt x="370840" y="154940"/>
                  </a:lnTo>
                  <a:lnTo>
                    <a:pt x="289560" y="154940"/>
                  </a:lnTo>
                  <a:lnTo>
                    <a:pt x="289560" y="73660"/>
                  </a:lnTo>
                  <a:close/>
                  <a:moveTo>
                    <a:pt x="482600" y="162560"/>
                  </a:moveTo>
                  <a:cubicBezTo>
                    <a:pt x="482600" y="158750"/>
                    <a:pt x="486410" y="154940"/>
                    <a:pt x="490220" y="154940"/>
                  </a:cubicBezTo>
                  <a:lnTo>
                    <a:pt x="600710" y="154940"/>
                  </a:lnTo>
                  <a:cubicBezTo>
                    <a:pt x="604520" y="154940"/>
                    <a:pt x="608330" y="158750"/>
                    <a:pt x="608330" y="162560"/>
                  </a:cubicBezTo>
                  <a:cubicBezTo>
                    <a:pt x="608330" y="166370"/>
                    <a:pt x="604520" y="170180"/>
                    <a:pt x="600710" y="170180"/>
                  </a:cubicBezTo>
                  <a:lnTo>
                    <a:pt x="490220" y="170180"/>
                  </a:lnTo>
                  <a:cubicBezTo>
                    <a:pt x="485140" y="170180"/>
                    <a:pt x="482600" y="166370"/>
                    <a:pt x="482600" y="16256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24"/>
          <p:cNvGrpSpPr/>
          <p:nvPr/>
        </p:nvGrpSpPr>
        <p:grpSpPr>
          <a:xfrm>
            <a:off x="1028700" y="680342"/>
            <a:ext cx="7231473" cy="1235234"/>
            <a:chOff x="0" y="0"/>
            <a:chExt cx="20917784" cy="3573041"/>
          </a:xfrm>
        </p:grpSpPr>
        <p:sp>
          <p:nvSpPr>
            <p:cNvPr id="570" name="Google Shape;570;p24"/>
            <p:cNvSpPr/>
            <p:nvPr/>
          </p:nvSpPr>
          <p:spPr>
            <a:xfrm>
              <a:off x="72390" y="72390"/>
              <a:ext cx="20773003" cy="3428261"/>
            </a:xfrm>
            <a:custGeom>
              <a:rect b="b" l="l" r="r" t="t"/>
              <a:pathLst>
                <a:path extrusionOk="0" h="3428261" w="20773003">
                  <a:moveTo>
                    <a:pt x="0" y="0"/>
                  </a:moveTo>
                  <a:lnTo>
                    <a:pt x="20773003" y="0"/>
                  </a:lnTo>
                  <a:lnTo>
                    <a:pt x="20773003" y="3428261"/>
                  </a:lnTo>
                  <a:lnTo>
                    <a:pt x="0" y="3428261"/>
                  </a:lnTo>
                  <a:lnTo>
                    <a:pt x="0" y="0"/>
                  </a:lnTo>
                  <a:close/>
                </a:path>
              </a:pathLst>
            </a:custGeom>
            <a:solidFill>
              <a:srgbClr val="FFFFFF"/>
            </a:solidFill>
            <a:ln>
              <a:noFill/>
            </a:ln>
          </p:spPr>
        </p:sp>
        <p:sp>
          <p:nvSpPr>
            <p:cNvPr id="571" name="Google Shape;571;p24"/>
            <p:cNvSpPr/>
            <p:nvPr/>
          </p:nvSpPr>
          <p:spPr>
            <a:xfrm>
              <a:off x="0" y="0"/>
              <a:ext cx="20917784" cy="3573041"/>
            </a:xfrm>
            <a:custGeom>
              <a:rect b="b" l="l" r="r" t="t"/>
              <a:pathLst>
                <a:path extrusionOk="0" h="3573041" w="20917784">
                  <a:moveTo>
                    <a:pt x="20773003" y="3428261"/>
                  </a:moveTo>
                  <a:lnTo>
                    <a:pt x="20917784" y="3428261"/>
                  </a:lnTo>
                  <a:lnTo>
                    <a:pt x="20917784" y="3573041"/>
                  </a:lnTo>
                  <a:lnTo>
                    <a:pt x="20773003" y="3573041"/>
                  </a:lnTo>
                  <a:lnTo>
                    <a:pt x="20773003"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20773003" y="144780"/>
                  </a:moveTo>
                  <a:lnTo>
                    <a:pt x="20917784" y="144780"/>
                  </a:lnTo>
                  <a:lnTo>
                    <a:pt x="20917784" y="3428261"/>
                  </a:lnTo>
                  <a:lnTo>
                    <a:pt x="20773003" y="3428261"/>
                  </a:lnTo>
                  <a:lnTo>
                    <a:pt x="20773003" y="144780"/>
                  </a:lnTo>
                  <a:close/>
                  <a:moveTo>
                    <a:pt x="144780" y="3428261"/>
                  </a:moveTo>
                  <a:lnTo>
                    <a:pt x="20773003" y="3428261"/>
                  </a:lnTo>
                  <a:lnTo>
                    <a:pt x="20773003" y="3573041"/>
                  </a:lnTo>
                  <a:lnTo>
                    <a:pt x="144780" y="3573041"/>
                  </a:lnTo>
                  <a:lnTo>
                    <a:pt x="144780" y="3428261"/>
                  </a:lnTo>
                  <a:close/>
                  <a:moveTo>
                    <a:pt x="20773003" y="0"/>
                  </a:moveTo>
                  <a:lnTo>
                    <a:pt x="20917784" y="0"/>
                  </a:lnTo>
                  <a:lnTo>
                    <a:pt x="20917784" y="144780"/>
                  </a:lnTo>
                  <a:lnTo>
                    <a:pt x="20773003" y="144780"/>
                  </a:lnTo>
                  <a:lnTo>
                    <a:pt x="20773003" y="0"/>
                  </a:lnTo>
                  <a:close/>
                  <a:moveTo>
                    <a:pt x="0" y="0"/>
                  </a:moveTo>
                  <a:lnTo>
                    <a:pt x="144780" y="0"/>
                  </a:lnTo>
                  <a:lnTo>
                    <a:pt x="144780" y="144780"/>
                  </a:lnTo>
                  <a:lnTo>
                    <a:pt x="0" y="144780"/>
                  </a:lnTo>
                  <a:lnTo>
                    <a:pt x="0" y="0"/>
                  </a:lnTo>
                  <a:close/>
                  <a:moveTo>
                    <a:pt x="144780" y="0"/>
                  </a:moveTo>
                  <a:lnTo>
                    <a:pt x="20773003" y="0"/>
                  </a:lnTo>
                  <a:lnTo>
                    <a:pt x="20773003" y="144780"/>
                  </a:lnTo>
                  <a:lnTo>
                    <a:pt x="144780" y="144780"/>
                  </a:lnTo>
                  <a:lnTo>
                    <a:pt x="144780" y="0"/>
                  </a:lnTo>
                  <a:close/>
                </a:path>
              </a:pathLst>
            </a:custGeom>
            <a:solidFill>
              <a:srgbClr val="000000"/>
            </a:solidFill>
            <a:ln>
              <a:noFill/>
            </a:ln>
          </p:spPr>
        </p:sp>
      </p:grpSp>
      <p:sp>
        <p:nvSpPr>
          <p:cNvPr id="572" name="Google Shape;572;p24"/>
          <p:cNvSpPr txBox="1"/>
          <p:nvPr/>
        </p:nvSpPr>
        <p:spPr>
          <a:xfrm>
            <a:off x="1546899" y="689867"/>
            <a:ext cx="6713274" cy="9620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Weightlifting in VR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5"/>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5"/>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9" name="Google Shape;579;p25"/>
          <p:cNvGrpSpPr/>
          <p:nvPr/>
        </p:nvGrpSpPr>
        <p:grpSpPr>
          <a:xfrm>
            <a:off x="2632916" y="411865"/>
            <a:ext cx="12829091" cy="2439193"/>
            <a:chOff x="0" y="0"/>
            <a:chExt cx="47401677" cy="9012472"/>
          </a:xfrm>
        </p:grpSpPr>
        <p:sp>
          <p:nvSpPr>
            <p:cNvPr id="580" name="Google Shape;580;p25"/>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581" name="Google Shape;581;p25"/>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582" name="Google Shape;582;p25"/>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1: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Weightlifting in VR</a:t>
            </a:r>
            <a:endParaRPr/>
          </a:p>
        </p:txBody>
      </p:sp>
      <p:sp>
        <p:nvSpPr>
          <p:cNvPr id="583" name="Google Shape;583;p25"/>
          <p:cNvSpPr/>
          <p:nvPr/>
        </p:nvSpPr>
        <p:spPr>
          <a:xfrm>
            <a:off x="5275994" y="3667817"/>
            <a:ext cx="7785037"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4" name="Google Shape;584;p25"/>
          <p:cNvGrpSpPr/>
          <p:nvPr/>
        </p:nvGrpSpPr>
        <p:grpSpPr>
          <a:xfrm>
            <a:off x="5033893" y="3506148"/>
            <a:ext cx="7803794" cy="6081715"/>
            <a:chOff x="0" y="0"/>
            <a:chExt cx="28833914" cy="22471075"/>
          </a:xfrm>
        </p:grpSpPr>
        <p:sp>
          <p:nvSpPr>
            <p:cNvPr id="585" name="Google Shape;585;p25"/>
            <p:cNvSpPr/>
            <p:nvPr/>
          </p:nvSpPr>
          <p:spPr>
            <a:xfrm>
              <a:off x="72390" y="72390"/>
              <a:ext cx="28689135" cy="22326296"/>
            </a:xfrm>
            <a:custGeom>
              <a:rect b="b" l="l" r="r" t="t"/>
              <a:pathLst>
                <a:path extrusionOk="0" h="22326296" w="28689135">
                  <a:moveTo>
                    <a:pt x="0" y="0"/>
                  </a:moveTo>
                  <a:lnTo>
                    <a:pt x="28689135" y="0"/>
                  </a:lnTo>
                  <a:lnTo>
                    <a:pt x="28689135" y="22326296"/>
                  </a:lnTo>
                  <a:lnTo>
                    <a:pt x="0" y="22326296"/>
                  </a:lnTo>
                  <a:lnTo>
                    <a:pt x="0" y="0"/>
                  </a:lnTo>
                  <a:close/>
                </a:path>
              </a:pathLst>
            </a:custGeom>
            <a:solidFill>
              <a:srgbClr val="FFFFFF"/>
            </a:solidFill>
            <a:ln>
              <a:noFill/>
            </a:ln>
          </p:spPr>
        </p:sp>
        <p:sp>
          <p:nvSpPr>
            <p:cNvPr id="586" name="Google Shape;586;p25"/>
            <p:cNvSpPr/>
            <p:nvPr/>
          </p:nvSpPr>
          <p:spPr>
            <a:xfrm>
              <a:off x="0" y="0"/>
              <a:ext cx="28833914" cy="22471075"/>
            </a:xfrm>
            <a:custGeom>
              <a:rect b="b" l="l" r="r" t="t"/>
              <a:pathLst>
                <a:path extrusionOk="0" h="22471075" w="28833914">
                  <a:moveTo>
                    <a:pt x="28689136" y="22326296"/>
                  </a:moveTo>
                  <a:lnTo>
                    <a:pt x="28833914" y="22326296"/>
                  </a:lnTo>
                  <a:lnTo>
                    <a:pt x="28833914" y="22471075"/>
                  </a:lnTo>
                  <a:lnTo>
                    <a:pt x="28689136" y="22471075"/>
                  </a:lnTo>
                  <a:lnTo>
                    <a:pt x="28689136"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8689136" y="144780"/>
                  </a:moveTo>
                  <a:lnTo>
                    <a:pt x="28833914" y="144780"/>
                  </a:lnTo>
                  <a:lnTo>
                    <a:pt x="28833914" y="22326296"/>
                  </a:lnTo>
                  <a:lnTo>
                    <a:pt x="28689136" y="22326296"/>
                  </a:lnTo>
                  <a:lnTo>
                    <a:pt x="28689136" y="144780"/>
                  </a:lnTo>
                  <a:close/>
                  <a:moveTo>
                    <a:pt x="144780" y="22326296"/>
                  </a:moveTo>
                  <a:lnTo>
                    <a:pt x="28689136" y="22326296"/>
                  </a:lnTo>
                  <a:lnTo>
                    <a:pt x="28689136" y="22471075"/>
                  </a:lnTo>
                  <a:lnTo>
                    <a:pt x="144780" y="22471075"/>
                  </a:lnTo>
                  <a:lnTo>
                    <a:pt x="144780" y="22326296"/>
                  </a:lnTo>
                  <a:close/>
                  <a:moveTo>
                    <a:pt x="28689136" y="0"/>
                  </a:moveTo>
                  <a:lnTo>
                    <a:pt x="28833914" y="0"/>
                  </a:lnTo>
                  <a:lnTo>
                    <a:pt x="28833914" y="144780"/>
                  </a:lnTo>
                  <a:lnTo>
                    <a:pt x="28689136" y="144780"/>
                  </a:lnTo>
                  <a:lnTo>
                    <a:pt x="28689136" y="0"/>
                  </a:lnTo>
                  <a:close/>
                  <a:moveTo>
                    <a:pt x="0" y="0"/>
                  </a:moveTo>
                  <a:lnTo>
                    <a:pt x="144780" y="0"/>
                  </a:lnTo>
                  <a:lnTo>
                    <a:pt x="144780" y="144780"/>
                  </a:lnTo>
                  <a:lnTo>
                    <a:pt x="0" y="144780"/>
                  </a:lnTo>
                  <a:lnTo>
                    <a:pt x="0" y="0"/>
                  </a:lnTo>
                  <a:close/>
                  <a:moveTo>
                    <a:pt x="144780" y="0"/>
                  </a:moveTo>
                  <a:lnTo>
                    <a:pt x="28689136" y="0"/>
                  </a:lnTo>
                  <a:lnTo>
                    <a:pt x="28689136" y="144780"/>
                  </a:lnTo>
                  <a:lnTo>
                    <a:pt x="144780" y="144780"/>
                  </a:lnTo>
                  <a:lnTo>
                    <a:pt x="144780" y="0"/>
                  </a:lnTo>
                  <a:close/>
                </a:path>
              </a:pathLst>
            </a:custGeom>
            <a:solidFill>
              <a:srgbClr val="000000"/>
            </a:solidFill>
            <a:ln>
              <a:noFill/>
            </a:ln>
          </p:spPr>
        </p:sp>
      </p:grpSp>
      <p:sp>
        <p:nvSpPr>
          <p:cNvPr id="587" name="Google Shape;587;p25"/>
          <p:cNvSpPr txBox="1"/>
          <p:nvPr/>
        </p:nvSpPr>
        <p:spPr>
          <a:xfrm>
            <a:off x="5377897" y="4089555"/>
            <a:ext cx="6589117" cy="4924425"/>
          </a:xfrm>
          <a:prstGeom prst="rect">
            <a:avLst/>
          </a:prstGeom>
          <a:noFill/>
          <a:ln>
            <a:noFill/>
          </a:ln>
        </p:spPr>
        <p:txBody>
          <a:bodyPr anchorCtr="0" anchor="t" bIns="0" lIns="0" spcFirstLastPara="1" rIns="0" wrap="square" tIns="0">
            <a:spAutoFit/>
          </a:bodyPr>
          <a:lstStyle/>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Validity: </a:t>
            </a:r>
            <a:r>
              <a:rPr b="0" i="0" lang="en-US" sz="2325" u="none" cap="none" strike="noStrike">
                <a:solidFill>
                  <a:srgbClr val="000000"/>
                </a:solidFill>
                <a:latin typeface="Space Mono"/>
                <a:ea typeface="Space Mono"/>
                <a:cs typeface="Space Mono"/>
                <a:sym typeface="Space Mono"/>
              </a:rPr>
              <a:t>Assumptions were somewhat correct. While the passthrough feature allows users to see their surroundings, it is still a little blurry. It may also not be super comfortable if used for a prolonged period of time. </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New Assumption:</a:t>
            </a:r>
            <a:r>
              <a:rPr b="0" i="0" lang="en-US" sz="2325" u="none" cap="none" strike="noStrike">
                <a:solidFill>
                  <a:srgbClr val="000000"/>
                </a:solidFill>
                <a:latin typeface="Space Mono"/>
                <a:ea typeface="Space Mono"/>
                <a:cs typeface="Space Mono"/>
                <a:sym typeface="Space Mono"/>
              </a:rPr>
              <a:t> Weightlifting in VR will feel most comfortable + safe if users have a private place to work out and do it for short periods of time.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6"/>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6"/>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 name="Google Shape;594;p26"/>
          <p:cNvGrpSpPr/>
          <p:nvPr/>
        </p:nvGrpSpPr>
        <p:grpSpPr>
          <a:xfrm>
            <a:off x="2632916" y="411865"/>
            <a:ext cx="12829091" cy="2439193"/>
            <a:chOff x="0" y="0"/>
            <a:chExt cx="47401677" cy="9012472"/>
          </a:xfrm>
        </p:grpSpPr>
        <p:sp>
          <p:nvSpPr>
            <p:cNvPr id="595" name="Google Shape;595;p26"/>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596" name="Google Shape;596;p26"/>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597" name="Google Shape;597;p26"/>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2: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Workout Session in VR</a:t>
            </a:r>
            <a:endParaRPr/>
          </a:p>
        </p:txBody>
      </p:sp>
      <p:sp>
        <p:nvSpPr>
          <p:cNvPr id="598" name="Google Shape;598;p26"/>
          <p:cNvSpPr/>
          <p:nvPr/>
        </p:nvSpPr>
        <p:spPr>
          <a:xfrm>
            <a:off x="9280184" y="3625803"/>
            <a:ext cx="6374900"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6"/>
          <p:cNvSpPr/>
          <p:nvPr/>
        </p:nvSpPr>
        <p:spPr>
          <a:xfrm>
            <a:off x="2837889" y="3625803"/>
            <a:ext cx="5801353"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0" name="Google Shape;600;p26"/>
          <p:cNvGrpSpPr/>
          <p:nvPr/>
        </p:nvGrpSpPr>
        <p:grpSpPr>
          <a:xfrm>
            <a:off x="9144000" y="3435929"/>
            <a:ext cx="6318007" cy="6081715"/>
            <a:chOff x="0" y="0"/>
            <a:chExt cx="23344143" cy="22471075"/>
          </a:xfrm>
        </p:grpSpPr>
        <p:sp>
          <p:nvSpPr>
            <p:cNvPr id="601" name="Google Shape;601;p26"/>
            <p:cNvSpPr/>
            <p:nvPr/>
          </p:nvSpPr>
          <p:spPr>
            <a:xfrm>
              <a:off x="72390" y="72390"/>
              <a:ext cx="23199363" cy="22326296"/>
            </a:xfrm>
            <a:custGeom>
              <a:rect b="b" l="l" r="r" t="t"/>
              <a:pathLst>
                <a:path extrusionOk="0" h="22326296" w="23199363">
                  <a:moveTo>
                    <a:pt x="0" y="0"/>
                  </a:moveTo>
                  <a:lnTo>
                    <a:pt x="23199363" y="0"/>
                  </a:lnTo>
                  <a:lnTo>
                    <a:pt x="23199363" y="22326296"/>
                  </a:lnTo>
                  <a:lnTo>
                    <a:pt x="0" y="22326296"/>
                  </a:lnTo>
                  <a:lnTo>
                    <a:pt x="0" y="0"/>
                  </a:lnTo>
                  <a:close/>
                </a:path>
              </a:pathLst>
            </a:custGeom>
            <a:solidFill>
              <a:srgbClr val="FFFFFF"/>
            </a:solidFill>
            <a:ln>
              <a:noFill/>
            </a:ln>
          </p:spPr>
        </p:sp>
        <p:sp>
          <p:nvSpPr>
            <p:cNvPr id="602" name="Google Shape;602;p26"/>
            <p:cNvSpPr/>
            <p:nvPr/>
          </p:nvSpPr>
          <p:spPr>
            <a:xfrm>
              <a:off x="0" y="0"/>
              <a:ext cx="23344143" cy="22471075"/>
            </a:xfrm>
            <a:custGeom>
              <a:rect b="b" l="l" r="r" t="t"/>
              <a:pathLst>
                <a:path extrusionOk="0" h="22471075" w="23344143">
                  <a:moveTo>
                    <a:pt x="23199362" y="22326296"/>
                  </a:moveTo>
                  <a:lnTo>
                    <a:pt x="23344143" y="22326296"/>
                  </a:lnTo>
                  <a:lnTo>
                    <a:pt x="23344143" y="22471075"/>
                  </a:lnTo>
                  <a:lnTo>
                    <a:pt x="23199362" y="22471075"/>
                  </a:lnTo>
                  <a:lnTo>
                    <a:pt x="23199362"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3199362" y="144780"/>
                  </a:moveTo>
                  <a:lnTo>
                    <a:pt x="23344143" y="144780"/>
                  </a:lnTo>
                  <a:lnTo>
                    <a:pt x="23344143" y="22326296"/>
                  </a:lnTo>
                  <a:lnTo>
                    <a:pt x="23199362" y="22326296"/>
                  </a:lnTo>
                  <a:lnTo>
                    <a:pt x="23199362" y="144780"/>
                  </a:lnTo>
                  <a:close/>
                  <a:moveTo>
                    <a:pt x="144780" y="22326296"/>
                  </a:moveTo>
                  <a:lnTo>
                    <a:pt x="23199362" y="22326296"/>
                  </a:lnTo>
                  <a:lnTo>
                    <a:pt x="23199362" y="22471075"/>
                  </a:lnTo>
                  <a:lnTo>
                    <a:pt x="144780" y="22471075"/>
                  </a:lnTo>
                  <a:lnTo>
                    <a:pt x="144780" y="22326296"/>
                  </a:lnTo>
                  <a:close/>
                  <a:moveTo>
                    <a:pt x="23199362" y="0"/>
                  </a:moveTo>
                  <a:lnTo>
                    <a:pt x="23344143" y="0"/>
                  </a:lnTo>
                  <a:lnTo>
                    <a:pt x="23344143" y="144780"/>
                  </a:lnTo>
                  <a:lnTo>
                    <a:pt x="23199362" y="144780"/>
                  </a:lnTo>
                  <a:lnTo>
                    <a:pt x="23199362" y="0"/>
                  </a:lnTo>
                  <a:close/>
                  <a:moveTo>
                    <a:pt x="0" y="0"/>
                  </a:moveTo>
                  <a:lnTo>
                    <a:pt x="144780" y="0"/>
                  </a:lnTo>
                  <a:lnTo>
                    <a:pt x="144780" y="144780"/>
                  </a:lnTo>
                  <a:lnTo>
                    <a:pt x="0" y="144780"/>
                  </a:lnTo>
                  <a:lnTo>
                    <a:pt x="0" y="0"/>
                  </a:lnTo>
                  <a:close/>
                  <a:moveTo>
                    <a:pt x="144780" y="0"/>
                  </a:moveTo>
                  <a:lnTo>
                    <a:pt x="23199362" y="0"/>
                  </a:lnTo>
                  <a:lnTo>
                    <a:pt x="23199362" y="144780"/>
                  </a:lnTo>
                  <a:lnTo>
                    <a:pt x="144780" y="144780"/>
                  </a:lnTo>
                  <a:lnTo>
                    <a:pt x="144780" y="0"/>
                  </a:lnTo>
                  <a:close/>
                </a:path>
              </a:pathLst>
            </a:custGeom>
            <a:solidFill>
              <a:srgbClr val="000000"/>
            </a:solidFill>
            <a:ln>
              <a:noFill/>
            </a:ln>
          </p:spPr>
        </p:sp>
      </p:grpSp>
      <p:grpSp>
        <p:nvGrpSpPr>
          <p:cNvPr id="603" name="Google Shape;603;p26"/>
          <p:cNvGrpSpPr/>
          <p:nvPr/>
        </p:nvGrpSpPr>
        <p:grpSpPr>
          <a:xfrm>
            <a:off x="2632916" y="3435929"/>
            <a:ext cx="5820110" cy="6081715"/>
            <a:chOff x="0" y="0"/>
            <a:chExt cx="21504484" cy="22471075"/>
          </a:xfrm>
        </p:grpSpPr>
        <p:sp>
          <p:nvSpPr>
            <p:cNvPr id="604" name="Google Shape;604;p26"/>
            <p:cNvSpPr/>
            <p:nvPr/>
          </p:nvSpPr>
          <p:spPr>
            <a:xfrm>
              <a:off x="72390" y="72390"/>
              <a:ext cx="21359703" cy="22326296"/>
            </a:xfrm>
            <a:custGeom>
              <a:rect b="b" l="l" r="r" t="t"/>
              <a:pathLst>
                <a:path extrusionOk="0" h="22326296" w="21359703">
                  <a:moveTo>
                    <a:pt x="0" y="0"/>
                  </a:moveTo>
                  <a:lnTo>
                    <a:pt x="21359703" y="0"/>
                  </a:lnTo>
                  <a:lnTo>
                    <a:pt x="21359703" y="22326296"/>
                  </a:lnTo>
                  <a:lnTo>
                    <a:pt x="0" y="22326296"/>
                  </a:lnTo>
                  <a:lnTo>
                    <a:pt x="0" y="0"/>
                  </a:lnTo>
                  <a:close/>
                </a:path>
              </a:pathLst>
            </a:custGeom>
            <a:solidFill>
              <a:srgbClr val="FFFFFF"/>
            </a:solidFill>
            <a:ln>
              <a:noFill/>
            </a:ln>
          </p:spPr>
        </p:sp>
        <p:sp>
          <p:nvSpPr>
            <p:cNvPr id="605" name="Google Shape;605;p26"/>
            <p:cNvSpPr/>
            <p:nvPr/>
          </p:nvSpPr>
          <p:spPr>
            <a:xfrm>
              <a:off x="0" y="0"/>
              <a:ext cx="21504484" cy="22471075"/>
            </a:xfrm>
            <a:custGeom>
              <a:rect b="b" l="l" r="r" t="t"/>
              <a:pathLst>
                <a:path extrusionOk="0" h="22471075" w="21504484">
                  <a:moveTo>
                    <a:pt x="21359704" y="22326296"/>
                  </a:moveTo>
                  <a:lnTo>
                    <a:pt x="21504484" y="22326296"/>
                  </a:lnTo>
                  <a:lnTo>
                    <a:pt x="21504484" y="22471075"/>
                  </a:lnTo>
                  <a:lnTo>
                    <a:pt x="21359704" y="22471075"/>
                  </a:lnTo>
                  <a:lnTo>
                    <a:pt x="21359704"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1359704" y="144780"/>
                  </a:moveTo>
                  <a:lnTo>
                    <a:pt x="21504484" y="144780"/>
                  </a:lnTo>
                  <a:lnTo>
                    <a:pt x="21504484" y="22326296"/>
                  </a:lnTo>
                  <a:lnTo>
                    <a:pt x="21359704" y="22326296"/>
                  </a:lnTo>
                  <a:lnTo>
                    <a:pt x="21359704" y="144780"/>
                  </a:lnTo>
                  <a:close/>
                  <a:moveTo>
                    <a:pt x="144780" y="22326296"/>
                  </a:moveTo>
                  <a:lnTo>
                    <a:pt x="21359704" y="22326296"/>
                  </a:lnTo>
                  <a:lnTo>
                    <a:pt x="21359704" y="22471075"/>
                  </a:lnTo>
                  <a:lnTo>
                    <a:pt x="144780" y="22471075"/>
                  </a:lnTo>
                  <a:lnTo>
                    <a:pt x="144780" y="22326296"/>
                  </a:lnTo>
                  <a:close/>
                  <a:moveTo>
                    <a:pt x="21359704" y="0"/>
                  </a:moveTo>
                  <a:lnTo>
                    <a:pt x="21504484" y="0"/>
                  </a:lnTo>
                  <a:lnTo>
                    <a:pt x="21504484" y="144780"/>
                  </a:lnTo>
                  <a:lnTo>
                    <a:pt x="21359704" y="144780"/>
                  </a:lnTo>
                  <a:lnTo>
                    <a:pt x="21359704" y="0"/>
                  </a:lnTo>
                  <a:close/>
                  <a:moveTo>
                    <a:pt x="0" y="0"/>
                  </a:moveTo>
                  <a:lnTo>
                    <a:pt x="144780" y="0"/>
                  </a:lnTo>
                  <a:lnTo>
                    <a:pt x="144780" y="144780"/>
                  </a:lnTo>
                  <a:lnTo>
                    <a:pt x="0" y="144780"/>
                  </a:lnTo>
                  <a:lnTo>
                    <a:pt x="0" y="0"/>
                  </a:lnTo>
                  <a:close/>
                  <a:moveTo>
                    <a:pt x="144780" y="0"/>
                  </a:moveTo>
                  <a:lnTo>
                    <a:pt x="21359704" y="0"/>
                  </a:lnTo>
                  <a:lnTo>
                    <a:pt x="21359704" y="144780"/>
                  </a:lnTo>
                  <a:lnTo>
                    <a:pt x="144780" y="144780"/>
                  </a:lnTo>
                  <a:lnTo>
                    <a:pt x="144780" y="0"/>
                  </a:lnTo>
                  <a:close/>
                </a:path>
              </a:pathLst>
            </a:custGeom>
            <a:solidFill>
              <a:srgbClr val="000000"/>
            </a:solidFill>
            <a:ln>
              <a:noFill/>
            </a:ln>
          </p:spPr>
        </p:sp>
      </p:grpSp>
      <p:sp>
        <p:nvSpPr>
          <p:cNvPr id="606" name="Google Shape;606;p26"/>
          <p:cNvSpPr txBox="1"/>
          <p:nvPr/>
        </p:nvSpPr>
        <p:spPr>
          <a:xfrm>
            <a:off x="2837889" y="4116341"/>
            <a:ext cx="5555563" cy="50101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200" u="none" cap="none" strike="noStrike">
                <a:solidFill>
                  <a:srgbClr val="000000"/>
                </a:solidFill>
                <a:latin typeface="Space Mono"/>
                <a:ea typeface="Space Mono"/>
                <a:cs typeface="Space Mono"/>
                <a:sym typeface="Space Mono"/>
              </a:rPr>
              <a:t>Description:</a:t>
            </a:r>
            <a:r>
              <a:rPr b="0" i="0" lang="en-US" sz="2200" u="none" cap="none" strike="noStrike">
                <a:solidFill>
                  <a:srgbClr val="000000"/>
                </a:solidFill>
                <a:latin typeface="Space Mono"/>
                <a:ea typeface="Space Mono"/>
                <a:cs typeface="Space Mono"/>
                <a:sym typeface="Space Mono"/>
              </a:rPr>
              <a:t> Use EngageVR video player to have two users exercise to a 10-min Chloe Ting ab workout in a grand 'lecture hall' setting while seeing friend's avatar.</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200" u="none" cap="none" strike="noStrike">
                <a:solidFill>
                  <a:srgbClr val="000000"/>
                </a:solidFill>
                <a:latin typeface="Space Mono"/>
                <a:ea typeface="Space Mono"/>
                <a:cs typeface="Space Mono"/>
                <a:sym typeface="Space Mono"/>
              </a:rPr>
              <a:t>Assumption 1:</a:t>
            </a:r>
            <a:r>
              <a:rPr b="0" i="0" lang="en-US" sz="2200" u="none" cap="none" strike="noStrike">
                <a:solidFill>
                  <a:srgbClr val="000000"/>
                </a:solidFill>
                <a:latin typeface="Space Mono"/>
                <a:ea typeface="Space Mono"/>
                <a:cs typeface="Space Mono"/>
                <a:sym typeface="Space Mono"/>
              </a:rPr>
              <a:t> Working out in VR is a comfortable user experience.</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200" u="none" cap="none" strike="noStrike">
                <a:solidFill>
                  <a:srgbClr val="000000"/>
                </a:solidFill>
                <a:latin typeface="Space Mono"/>
                <a:ea typeface="Space Mono"/>
                <a:cs typeface="Space Mono"/>
                <a:sym typeface="Space Mono"/>
              </a:rPr>
              <a:t>Assumption 2: </a:t>
            </a:r>
            <a:r>
              <a:rPr b="0" i="0" lang="en-US" sz="2200" u="none" cap="none" strike="noStrike">
                <a:solidFill>
                  <a:srgbClr val="000000"/>
                </a:solidFill>
                <a:latin typeface="Space Mono"/>
                <a:ea typeface="Space Mono"/>
                <a:cs typeface="Space Mono"/>
                <a:sym typeface="Space Mono"/>
              </a:rPr>
              <a:t>Working out with avatars is motivating for users.</a:t>
            </a:r>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Space Mono"/>
              <a:ea typeface="Space Mono"/>
              <a:cs typeface="Space Mono"/>
              <a:sym typeface="Space Mono"/>
            </a:endParaRPr>
          </a:p>
          <a:p>
            <a:pPr indent="0" lvl="0" marL="0" marR="0" rtl="0" algn="l">
              <a:lnSpc>
                <a:spcPct val="120000"/>
              </a:lnSpc>
              <a:spcBef>
                <a:spcPts val="0"/>
              </a:spcBef>
              <a:spcAft>
                <a:spcPts val="0"/>
              </a:spcAft>
              <a:buNone/>
            </a:pPr>
            <a:r>
              <a:t/>
            </a:r>
            <a:endParaRPr b="0" i="0" sz="2200" u="none" cap="none" strike="noStrike">
              <a:solidFill>
                <a:srgbClr val="000000"/>
              </a:solidFill>
              <a:latin typeface="Space Mono"/>
              <a:ea typeface="Space Mono"/>
              <a:cs typeface="Space Mono"/>
              <a:sym typeface="Space Mono"/>
            </a:endParaRPr>
          </a:p>
        </p:txBody>
      </p:sp>
      <p:sp>
        <p:nvSpPr>
          <p:cNvPr id="607" name="Google Shape;607;p26"/>
          <p:cNvSpPr txBox="1"/>
          <p:nvPr/>
        </p:nvSpPr>
        <p:spPr>
          <a:xfrm>
            <a:off x="9280184" y="3476411"/>
            <a:ext cx="5950742" cy="6000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900" u="none" cap="none" strike="noStrike">
                <a:solidFill>
                  <a:srgbClr val="000000"/>
                </a:solidFill>
                <a:latin typeface="Space Mono"/>
                <a:ea typeface="Space Mono"/>
                <a:cs typeface="Space Mono"/>
                <a:sym typeface="Space Mono"/>
              </a:rPr>
              <a:t>Things that worked: </a:t>
            </a:r>
            <a:endParaRPr/>
          </a:p>
          <a:p>
            <a:pPr indent="-205110" lvl="1" marL="410219" marR="0" rtl="0" algn="l">
              <a:lnSpc>
                <a:spcPct val="120000"/>
              </a:lnSpc>
              <a:spcBef>
                <a:spcPts val="0"/>
              </a:spcBef>
              <a:spcAft>
                <a:spcPts val="0"/>
              </a:spcAft>
              <a:buClr>
                <a:srgbClr val="000000"/>
              </a:buClr>
              <a:buSzPts val="1900"/>
              <a:buFont typeface="Arial"/>
              <a:buChar char="•"/>
            </a:pPr>
            <a:r>
              <a:rPr b="0" i="0" lang="en-US" sz="1900" u="none" cap="none" strike="noStrike">
                <a:solidFill>
                  <a:srgbClr val="000000"/>
                </a:solidFill>
                <a:latin typeface="Space Mono"/>
                <a:ea typeface="Space Mono"/>
                <a:cs typeface="Space Mono"/>
                <a:sym typeface="Space Mono"/>
              </a:rPr>
              <a:t>Both users agreed that the VR classroom setting made the workout more encapsulating and exciting.</a:t>
            </a:r>
            <a:endParaRPr/>
          </a:p>
          <a:p>
            <a:pPr indent="0" lvl="0" marL="0" marR="0" rtl="0" algn="l">
              <a:lnSpc>
                <a:spcPct val="120000"/>
              </a:lnSpc>
              <a:spcBef>
                <a:spcPts val="0"/>
              </a:spcBef>
              <a:spcAft>
                <a:spcPts val="0"/>
              </a:spcAft>
              <a:buNone/>
            </a:pPr>
            <a:r>
              <a:rPr b="1" i="0" lang="en-US" sz="1900" u="none" cap="none" strike="noStrike">
                <a:solidFill>
                  <a:srgbClr val="000000"/>
                </a:solidFill>
                <a:latin typeface="Space Mono"/>
                <a:ea typeface="Space Mono"/>
                <a:cs typeface="Space Mono"/>
                <a:sym typeface="Space Mono"/>
              </a:rPr>
              <a:t>Things that didn't work:</a:t>
            </a:r>
            <a:endParaRPr/>
          </a:p>
          <a:p>
            <a:pPr indent="-205110" lvl="1" marL="410219" marR="0" rtl="0" algn="l">
              <a:lnSpc>
                <a:spcPct val="120000"/>
              </a:lnSpc>
              <a:spcBef>
                <a:spcPts val="0"/>
              </a:spcBef>
              <a:spcAft>
                <a:spcPts val="0"/>
              </a:spcAft>
              <a:buClr>
                <a:srgbClr val="000000"/>
              </a:buClr>
              <a:buSzPts val="1900"/>
              <a:buFont typeface="Arial"/>
              <a:buChar char="•"/>
            </a:pPr>
            <a:r>
              <a:rPr b="0" i="0" lang="en-US" sz="1900" u="none" cap="none" strike="noStrike">
                <a:solidFill>
                  <a:srgbClr val="000000"/>
                </a:solidFill>
                <a:latin typeface="Space Mono"/>
                <a:ea typeface="Space Mono"/>
                <a:cs typeface="Space Mono"/>
                <a:sym typeface="Space Mono"/>
              </a:rPr>
              <a:t>The VR headset was heavy and difficult to stay on while sweating, or in certain exercise positions such as crunches and planks, and bothers the workout.</a:t>
            </a:r>
            <a:endParaRPr/>
          </a:p>
          <a:p>
            <a:pPr indent="-205110" lvl="1" marL="410219" marR="0" rtl="0" algn="l">
              <a:lnSpc>
                <a:spcPct val="120000"/>
              </a:lnSpc>
              <a:spcBef>
                <a:spcPts val="0"/>
              </a:spcBef>
              <a:spcAft>
                <a:spcPts val="0"/>
              </a:spcAft>
              <a:buClr>
                <a:srgbClr val="000000"/>
              </a:buClr>
              <a:buSzPts val="1900"/>
              <a:buFont typeface="Arial"/>
              <a:buChar char="•"/>
            </a:pPr>
            <a:r>
              <a:rPr b="0" i="0" lang="en-US" sz="1900" u="none" cap="none" strike="noStrike">
                <a:solidFill>
                  <a:srgbClr val="000000"/>
                </a:solidFill>
                <a:latin typeface="Space Mono"/>
                <a:ea typeface="Space Mono"/>
                <a:cs typeface="Space Mono"/>
                <a:sym typeface="Space Mono"/>
              </a:rPr>
              <a:t>Users were confused by the avatars, as the avatars were not shown working out</a:t>
            </a:r>
            <a:endParaRPr/>
          </a:p>
          <a:p>
            <a:pPr indent="0" lvl="0" marL="0" marR="0" rtl="0" algn="l">
              <a:lnSpc>
                <a:spcPct val="120000"/>
              </a:lnSpc>
              <a:spcBef>
                <a:spcPts val="0"/>
              </a:spcBef>
              <a:spcAft>
                <a:spcPts val="0"/>
              </a:spcAft>
              <a:buNone/>
            </a:pPr>
            <a:r>
              <a:rPr b="1" i="0" lang="en-US" sz="1900" u="none" cap="none" strike="noStrike">
                <a:solidFill>
                  <a:srgbClr val="000000"/>
                </a:solidFill>
                <a:latin typeface="Space Mono"/>
                <a:ea typeface="Space Mono"/>
                <a:cs typeface="Space Mono"/>
                <a:sym typeface="Space Mono"/>
              </a:rPr>
              <a:t>Surprises and New Learnings:</a:t>
            </a:r>
            <a:endParaRPr/>
          </a:p>
          <a:p>
            <a:pPr indent="-205110" lvl="1" marL="410219" marR="0" rtl="0" algn="l">
              <a:lnSpc>
                <a:spcPct val="120000"/>
              </a:lnSpc>
              <a:spcBef>
                <a:spcPts val="0"/>
              </a:spcBef>
              <a:spcAft>
                <a:spcPts val="0"/>
              </a:spcAft>
              <a:buClr>
                <a:srgbClr val="000000"/>
              </a:buClr>
              <a:buSzPts val="1900"/>
              <a:buFont typeface="Arial"/>
              <a:buChar char="•"/>
            </a:pPr>
            <a:r>
              <a:rPr b="0" i="0" lang="en-US" sz="1900" u="none" cap="none" strike="noStrike">
                <a:solidFill>
                  <a:srgbClr val="000000"/>
                </a:solidFill>
                <a:latin typeface="Space Mono"/>
                <a:ea typeface="Space Mono"/>
                <a:cs typeface="Space Mono"/>
                <a:sym typeface="Space Mono"/>
              </a:rPr>
              <a:t>Not being able to see the body (core, legs, arms) was disorienting.</a:t>
            </a:r>
            <a:endParaRPr/>
          </a:p>
          <a:p>
            <a:pPr indent="-205110" lvl="1" marL="410219" marR="0" rtl="0" algn="l">
              <a:lnSpc>
                <a:spcPct val="120000"/>
              </a:lnSpc>
              <a:spcBef>
                <a:spcPts val="0"/>
              </a:spcBef>
              <a:spcAft>
                <a:spcPts val="0"/>
              </a:spcAft>
              <a:buClr>
                <a:srgbClr val="000000"/>
              </a:buClr>
              <a:buSzPts val="1900"/>
              <a:buFont typeface="Arial"/>
              <a:buChar char="•"/>
            </a:pPr>
            <a:r>
              <a:rPr b="0" i="0" lang="en-US" sz="1900" u="none" cap="none" strike="noStrike">
                <a:solidFill>
                  <a:srgbClr val="000000"/>
                </a:solidFill>
                <a:latin typeface="Space Mono"/>
                <a:ea typeface="Space Mono"/>
                <a:cs typeface="Space Mono"/>
                <a:sym typeface="Space Mono"/>
              </a:rPr>
              <a:t>One user liked the big screen, while the other found it a pain point.</a:t>
            </a:r>
            <a:endParaRPr/>
          </a:p>
          <a:p>
            <a:pPr indent="-205110" lvl="1" marL="410219" marR="0" rtl="0" algn="l">
              <a:lnSpc>
                <a:spcPct val="120000"/>
              </a:lnSpc>
              <a:spcBef>
                <a:spcPts val="0"/>
              </a:spcBef>
              <a:spcAft>
                <a:spcPts val="0"/>
              </a:spcAft>
              <a:buClr>
                <a:srgbClr val="000000"/>
              </a:buClr>
              <a:buSzPts val="1900"/>
              <a:buFont typeface="Arial"/>
              <a:buChar char="•"/>
            </a:pPr>
            <a:r>
              <a:rPr b="0" i="0" lang="en-US" sz="1900" u="none" cap="none" strike="noStrike">
                <a:solidFill>
                  <a:srgbClr val="000000"/>
                </a:solidFill>
                <a:latin typeface="Space Mono"/>
                <a:ea typeface="Space Mono"/>
                <a:cs typeface="Space Mono"/>
                <a:sym typeface="Space Mono"/>
              </a:rPr>
              <a:t>Users stated that having representative avatars would be motivating.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7"/>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3" name="Google Shape;613;p27"/>
          <p:cNvGrpSpPr/>
          <p:nvPr/>
        </p:nvGrpSpPr>
        <p:grpSpPr>
          <a:xfrm>
            <a:off x="8560244" y="1673748"/>
            <a:ext cx="9055254" cy="6798921"/>
            <a:chOff x="0" y="0"/>
            <a:chExt cx="8455660" cy="6348730"/>
          </a:xfrm>
        </p:grpSpPr>
        <p:sp>
          <p:nvSpPr>
            <p:cNvPr id="614" name="Google Shape;614;p27"/>
            <p:cNvSpPr/>
            <p:nvPr/>
          </p:nvSpPr>
          <p:spPr>
            <a:xfrm>
              <a:off x="15240" y="5910580"/>
              <a:ext cx="8425180" cy="424180"/>
            </a:xfrm>
            <a:custGeom>
              <a:rect b="b" l="l" r="r" t="t"/>
              <a:pathLst>
                <a:path extrusionOk="0" h="424180" w="8425180">
                  <a:moveTo>
                    <a:pt x="7769860" y="424180"/>
                  </a:moveTo>
                  <a:lnTo>
                    <a:pt x="2839720" y="424180"/>
                  </a:lnTo>
                  <a:lnTo>
                    <a:pt x="2839720" y="1270"/>
                  </a:lnTo>
                  <a:lnTo>
                    <a:pt x="7769860" y="1270"/>
                  </a:lnTo>
                  <a:lnTo>
                    <a:pt x="7769860" y="424180"/>
                  </a:lnTo>
                  <a:close/>
                  <a:moveTo>
                    <a:pt x="652780" y="0"/>
                  </a:moveTo>
                  <a:lnTo>
                    <a:pt x="0" y="0"/>
                  </a:lnTo>
                  <a:lnTo>
                    <a:pt x="0" y="422910"/>
                  </a:lnTo>
                  <a:lnTo>
                    <a:pt x="651510" y="422910"/>
                  </a:lnTo>
                  <a:lnTo>
                    <a:pt x="652780" y="0"/>
                  </a:lnTo>
                  <a:lnTo>
                    <a:pt x="652780" y="0"/>
                  </a:lnTo>
                  <a:close/>
                  <a:moveTo>
                    <a:pt x="8425180" y="0"/>
                  </a:moveTo>
                  <a:lnTo>
                    <a:pt x="7769860" y="0"/>
                  </a:lnTo>
                  <a:lnTo>
                    <a:pt x="7769860" y="422910"/>
                  </a:lnTo>
                  <a:lnTo>
                    <a:pt x="8425180" y="422910"/>
                  </a:lnTo>
                  <a:lnTo>
                    <a:pt x="8425180" y="0"/>
                  </a:lnTo>
                  <a:close/>
                </a:path>
              </a:pathLst>
            </a:custGeom>
            <a:solidFill>
              <a:srgbClr val="FFFFFF"/>
            </a:solidFill>
            <a:ln>
              <a:noFill/>
            </a:ln>
          </p:spPr>
        </p:sp>
        <p:sp>
          <p:nvSpPr>
            <p:cNvPr id="615" name="Google Shape;615;p27"/>
            <p:cNvSpPr/>
            <p:nvPr/>
          </p:nvSpPr>
          <p:spPr>
            <a:xfrm>
              <a:off x="15240" y="15240"/>
              <a:ext cx="8425180" cy="6319520"/>
            </a:xfrm>
            <a:custGeom>
              <a:rect b="b" l="l" r="r" t="t"/>
              <a:pathLst>
                <a:path extrusionOk="0" h="6319520" w="8425180">
                  <a:moveTo>
                    <a:pt x="2839720" y="6319520"/>
                  </a:moveTo>
                  <a:lnTo>
                    <a:pt x="652780" y="6319520"/>
                  </a:lnTo>
                  <a:lnTo>
                    <a:pt x="652780" y="5896610"/>
                  </a:lnTo>
                  <a:lnTo>
                    <a:pt x="2840990" y="5896610"/>
                  </a:lnTo>
                  <a:lnTo>
                    <a:pt x="2839720" y="6319520"/>
                  </a:lnTo>
                  <a:lnTo>
                    <a:pt x="2839720" y="6319520"/>
                  </a:lnTo>
                  <a:close/>
                  <a:moveTo>
                    <a:pt x="8425180" y="0"/>
                  </a:moveTo>
                  <a:lnTo>
                    <a:pt x="0" y="0"/>
                  </a:lnTo>
                  <a:lnTo>
                    <a:pt x="0" y="622300"/>
                  </a:lnTo>
                  <a:lnTo>
                    <a:pt x="8425180" y="622300"/>
                  </a:lnTo>
                  <a:lnTo>
                    <a:pt x="8425180" y="0"/>
                  </a:lnTo>
                  <a:lnTo>
                    <a:pt x="8425180" y="0"/>
                  </a:lnTo>
                  <a:close/>
                </a:path>
              </a:pathLst>
            </a:custGeom>
            <a:solidFill>
              <a:srgbClr val="FFFFFF"/>
            </a:solidFill>
            <a:ln>
              <a:noFill/>
            </a:ln>
          </p:spPr>
        </p:sp>
        <p:sp>
          <p:nvSpPr>
            <p:cNvPr id="616" name="Google Shape;616;p27"/>
            <p:cNvSpPr/>
            <p:nvPr/>
          </p:nvSpPr>
          <p:spPr>
            <a:xfrm>
              <a:off x="15240" y="637540"/>
              <a:ext cx="8425180" cy="5273040"/>
            </a:xfrm>
            <a:custGeom>
              <a:rect b="b" l="l" r="r" t="t"/>
              <a:pathLst>
                <a:path extrusionOk="0" h="5273040" w="8425180">
                  <a:moveTo>
                    <a:pt x="8425180" y="5273040"/>
                  </a:moveTo>
                  <a:lnTo>
                    <a:pt x="0" y="5273040"/>
                  </a:lnTo>
                  <a:lnTo>
                    <a:pt x="0" y="0"/>
                  </a:lnTo>
                  <a:lnTo>
                    <a:pt x="8425180" y="0"/>
                  </a:lnTo>
                  <a:lnTo>
                    <a:pt x="8425180" y="5273040"/>
                  </a:lnTo>
                  <a:lnTo>
                    <a:pt x="8425180" y="5273040"/>
                  </a:lnTo>
                  <a:close/>
                </a:path>
              </a:pathLst>
            </a:custGeom>
            <a:solidFill>
              <a:srgbClr val="FFFFFF"/>
            </a:solidFill>
            <a:ln cap="flat" cmpd="sng" w="9525">
              <a:solidFill>
                <a:srgbClr val="000000"/>
              </a:solidFill>
              <a:prstDash val="solid"/>
              <a:round/>
              <a:headEnd len="sm" w="sm" type="none"/>
              <a:tailEnd len="sm" w="sm" type="none"/>
            </a:ln>
          </p:spPr>
        </p:sp>
        <p:sp>
          <p:nvSpPr>
            <p:cNvPr id="617" name="Google Shape;617;p27"/>
            <p:cNvSpPr/>
            <p:nvPr/>
          </p:nvSpPr>
          <p:spPr>
            <a:xfrm>
              <a:off x="0" y="0"/>
              <a:ext cx="8455660" cy="6348730"/>
            </a:xfrm>
            <a:custGeom>
              <a:rect b="b" l="l" r="r" t="t"/>
              <a:pathLst>
                <a:path extrusionOk="0" h="6348730" w="8455660">
                  <a:moveTo>
                    <a:pt x="8440420" y="0"/>
                  </a:moveTo>
                  <a:lnTo>
                    <a:pt x="15240" y="0"/>
                  </a:lnTo>
                  <a:cubicBezTo>
                    <a:pt x="7620" y="0"/>
                    <a:pt x="0" y="7620"/>
                    <a:pt x="0" y="15240"/>
                  </a:cubicBezTo>
                  <a:lnTo>
                    <a:pt x="0" y="5910580"/>
                  </a:lnTo>
                  <a:lnTo>
                    <a:pt x="0" y="6333490"/>
                  </a:lnTo>
                  <a:cubicBezTo>
                    <a:pt x="0" y="6342380"/>
                    <a:pt x="7620" y="6348730"/>
                    <a:pt x="15240" y="6348730"/>
                  </a:cubicBezTo>
                  <a:lnTo>
                    <a:pt x="666750" y="6348730"/>
                  </a:lnTo>
                  <a:lnTo>
                    <a:pt x="2854960" y="6348730"/>
                  </a:lnTo>
                  <a:lnTo>
                    <a:pt x="7785100" y="6348730"/>
                  </a:lnTo>
                  <a:lnTo>
                    <a:pt x="8440420" y="6348730"/>
                  </a:lnTo>
                  <a:cubicBezTo>
                    <a:pt x="8449310" y="6348730"/>
                    <a:pt x="8455660" y="6341110"/>
                    <a:pt x="8455660" y="6333490"/>
                  </a:cubicBezTo>
                  <a:lnTo>
                    <a:pt x="8455660" y="5910580"/>
                  </a:lnTo>
                  <a:lnTo>
                    <a:pt x="8455660" y="15240"/>
                  </a:lnTo>
                  <a:cubicBezTo>
                    <a:pt x="8455660" y="7620"/>
                    <a:pt x="8449310" y="0"/>
                    <a:pt x="8440420" y="0"/>
                  </a:cubicBezTo>
                  <a:close/>
                  <a:moveTo>
                    <a:pt x="7785100" y="5895340"/>
                  </a:moveTo>
                  <a:lnTo>
                    <a:pt x="2854960" y="5895340"/>
                  </a:lnTo>
                  <a:lnTo>
                    <a:pt x="668020" y="5895340"/>
                  </a:lnTo>
                  <a:lnTo>
                    <a:pt x="31750" y="5895340"/>
                  </a:lnTo>
                  <a:lnTo>
                    <a:pt x="31750" y="652780"/>
                  </a:lnTo>
                  <a:lnTo>
                    <a:pt x="8425180" y="652780"/>
                  </a:lnTo>
                  <a:lnTo>
                    <a:pt x="8425180" y="5895340"/>
                  </a:lnTo>
                  <a:lnTo>
                    <a:pt x="7785100" y="5895340"/>
                  </a:lnTo>
                  <a:lnTo>
                    <a:pt x="7785100" y="5895340"/>
                  </a:lnTo>
                  <a:close/>
                  <a:moveTo>
                    <a:pt x="8425180" y="31750"/>
                  </a:moveTo>
                  <a:lnTo>
                    <a:pt x="8425180" y="622300"/>
                  </a:lnTo>
                  <a:lnTo>
                    <a:pt x="31750" y="622300"/>
                  </a:lnTo>
                  <a:lnTo>
                    <a:pt x="31750" y="31750"/>
                  </a:lnTo>
                  <a:lnTo>
                    <a:pt x="8425180" y="31750"/>
                  </a:lnTo>
                  <a:close/>
                  <a:moveTo>
                    <a:pt x="31750" y="5927090"/>
                  </a:moveTo>
                  <a:lnTo>
                    <a:pt x="652780" y="5927090"/>
                  </a:lnTo>
                  <a:lnTo>
                    <a:pt x="652780" y="6319520"/>
                  </a:lnTo>
                  <a:lnTo>
                    <a:pt x="31750" y="6319520"/>
                  </a:lnTo>
                  <a:lnTo>
                    <a:pt x="31750" y="5927090"/>
                  </a:lnTo>
                  <a:close/>
                  <a:moveTo>
                    <a:pt x="683260" y="6318250"/>
                  </a:moveTo>
                  <a:lnTo>
                    <a:pt x="683260" y="5925820"/>
                  </a:lnTo>
                  <a:lnTo>
                    <a:pt x="2839720" y="5925820"/>
                  </a:lnTo>
                  <a:lnTo>
                    <a:pt x="2839720" y="6318250"/>
                  </a:lnTo>
                  <a:lnTo>
                    <a:pt x="683260" y="6318250"/>
                  </a:lnTo>
                  <a:close/>
                  <a:moveTo>
                    <a:pt x="2871470" y="6318250"/>
                  </a:moveTo>
                  <a:lnTo>
                    <a:pt x="2871470" y="5925820"/>
                  </a:lnTo>
                  <a:lnTo>
                    <a:pt x="7769861" y="5925820"/>
                  </a:lnTo>
                  <a:lnTo>
                    <a:pt x="7769861" y="6318250"/>
                  </a:lnTo>
                  <a:lnTo>
                    <a:pt x="2871470" y="6318250"/>
                  </a:lnTo>
                  <a:close/>
                  <a:moveTo>
                    <a:pt x="8425180" y="6318250"/>
                  </a:moveTo>
                  <a:lnTo>
                    <a:pt x="7801611" y="6318250"/>
                  </a:lnTo>
                  <a:lnTo>
                    <a:pt x="7801611" y="5925820"/>
                  </a:lnTo>
                  <a:lnTo>
                    <a:pt x="8425180" y="5925820"/>
                  </a:lnTo>
                  <a:lnTo>
                    <a:pt x="8425180" y="6318250"/>
                  </a:lnTo>
                  <a:close/>
                  <a:moveTo>
                    <a:pt x="226060" y="467360"/>
                  </a:moveTo>
                  <a:lnTo>
                    <a:pt x="339090" y="342900"/>
                  </a:lnTo>
                  <a:lnTo>
                    <a:pt x="226060" y="218440"/>
                  </a:lnTo>
                  <a:cubicBezTo>
                    <a:pt x="219710" y="212090"/>
                    <a:pt x="220980" y="201930"/>
                    <a:pt x="227330" y="196850"/>
                  </a:cubicBezTo>
                  <a:cubicBezTo>
                    <a:pt x="233680" y="190500"/>
                    <a:pt x="243840" y="191770"/>
                    <a:pt x="248920" y="198120"/>
                  </a:cubicBezTo>
                  <a:lnTo>
                    <a:pt x="359410" y="320040"/>
                  </a:lnTo>
                  <a:lnTo>
                    <a:pt x="469900" y="198120"/>
                  </a:lnTo>
                  <a:cubicBezTo>
                    <a:pt x="476250" y="191770"/>
                    <a:pt x="485140" y="191770"/>
                    <a:pt x="491490" y="196850"/>
                  </a:cubicBezTo>
                  <a:cubicBezTo>
                    <a:pt x="497840" y="203200"/>
                    <a:pt x="497840" y="212090"/>
                    <a:pt x="492760" y="218440"/>
                  </a:cubicBezTo>
                  <a:lnTo>
                    <a:pt x="381000" y="344170"/>
                  </a:lnTo>
                  <a:lnTo>
                    <a:pt x="494030" y="468630"/>
                  </a:lnTo>
                  <a:cubicBezTo>
                    <a:pt x="500380" y="474980"/>
                    <a:pt x="499110" y="485140"/>
                    <a:pt x="492760" y="490220"/>
                  </a:cubicBezTo>
                  <a:cubicBezTo>
                    <a:pt x="490220" y="492760"/>
                    <a:pt x="486410" y="494030"/>
                    <a:pt x="482600" y="494030"/>
                  </a:cubicBezTo>
                  <a:cubicBezTo>
                    <a:pt x="478790" y="494030"/>
                    <a:pt x="473710" y="492760"/>
                    <a:pt x="471170" y="488950"/>
                  </a:cubicBezTo>
                  <a:lnTo>
                    <a:pt x="360680" y="367030"/>
                  </a:lnTo>
                  <a:lnTo>
                    <a:pt x="250190" y="488950"/>
                  </a:lnTo>
                  <a:cubicBezTo>
                    <a:pt x="247650" y="492760"/>
                    <a:pt x="242570" y="494030"/>
                    <a:pt x="238760" y="494030"/>
                  </a:cubicBezTo>
                  <a:cubicBezTo>
                    <a:pt x="234950" y="494030"/>
                    <a:pt x="231140" y="492760"/>
                    <a:pt x="228600" y="490220"/>
                  </a:cubicBezTo>
                  <a:cubicBezTo>
                    <a:pt x="220980" y="483870"/>
                    <a:pt x="220980" y="473710"/>
                    <a:pt x="226060" y="467360"/>
                  </a:cubicBezTo>
                  <a:close/>
                  <a:moveTo>
                    <a:pt x="1104900" y="344170"/>
                  </a:moveTo>
                  <a:cubicBezTo>
                    <a:pt x="1104900" y="335280"/>
                    <a:pt x="1112520" y="328930"/>
                    <a:pt x="1120140" y="328930"/>
                  </a:cubicBezTo>
                  <a:lnTo>
                    <a:pt x="1363980" y="328930"/>
                  </a:lnTo>
                  <a:cubicBezTo>
                    <a:pt x="1372870" y="328930"/>
                    <a:pt x="1379220" y="336550"/>
                    <a:pt x="1379220" y="344170"/>
                  </a:cubicBezTo>
                  <a:cubicBezTo>
                    <a:pt x="1379220" y="353060"/>
                    <a:pt x="1371600" y="359410"/>
                    <a:pt x="1363980" y="359410"/>
                  </a:cubicBezTo>
                  <a:lnTo>
                    <a:pt x="1120140" y="359410"/>
                  </a:lnTo>
                  <a:cubicBezTo>
                    <a:pt x="1111250" y="359410"/>
                    <a:pt x="1104900" y="351790"/>
                    <a:pt x="1104900" y="344170"/>
                  </a:cubicBezTo>
                  <a:close/>
                  <a:moveTo>
                    <a:pt x="676910" y="452120"/>
                  </a:moveTo>
                  <a:lnTo>
                    <a:pt x="702310" y="452120"/>
                  </a:lnTo>
                  <a:lnTo>
                    <a:pt x="702310" y="477520"/>
                  </a:lnTo>
                  <a:cubicBezTo>
                    <a:pt x="702310" y="486410"/>
                    <a:pt x="709930" y="492760"/>
                    <a:pt x="717550" y="492760"/>
                  </a:cubicBezTo>
                  <a:lnTo>
                    <a:pt x="924560" y="492760"/>
                  </a:lnTo>
                  <a:cubicBezTo>
                    <a:pt x="933450" y="492760"/>
                    <a:pt x="939800" y="485140"/>
                    <a:pt x="939800" y="477520"/>
                  </a:cubicBezTo>
                  <a:lnTo>
                    <a:pt x="939800" y="250190"/>
                  </a:lnTo>
                  <a:cubicBezTo>
                    <a:pt x="939800" y="241300"/>
                    <a:pt x="932180" y="234950"/>
                    <a:pt x="924560" y="234950"/>
                  </a:cubicBezTo>
                  <a:lnTo>
                    <a:pt x="899160" y="234950"/>
                  </a:lnTo>
                  <a:lnTo>
                    <a:pt x="899160" y="209550"/>
                  </a:lnTo>
                  <a:cubicBezTo>
                    <a:pt x="899160" y="200660"/>
                    <a:pt x="891540" y="194310"/>
                    <a:pt x="883920" y="194310"/>
                  </a:cubicBezTo>
                  <a:lnTo>
                    <a:pt x="676910" y="194310"/>
                  </a:lnTo>
                  <a:cubicBezTo>
                    <a:pt x="668020" y="194310"/>
                    <a:pt x="661670" y="201930"/>
                    <a:pt x="661670" y="209550"/>
                  </a:cubicBezTo>
                  <a:lnTo>
                    <a:pt x="661670" y="436880"/>
                  </a:lnTo>
                  <a:cubicBezTo>
                    <a:pt x="661670" y="445770"/>
                    <a:pt x="668020" y="452120"/>
                    <a:pt x="676910" y="452120"/>
                  </a:cubicBezTo>
                  <a:close/>
                  <a:moveTo>
                    <a:pt x="909320" y="265430"/>
                  </a:moveTo>
                  <a:lnTo>
                    <a:pt x="909320" y="462280"/>
                  </a:lnTo>
                  <a:lnTo>
                    <a:pt x="734060" y="462280"/>
                  </a:lnTo>
                  <a:lnTo>
                    <a:pt x="734060" y="452120"/>
                  </a:lnTo>
                  <a:lnTo>
                    <a:pt x="883920" y="452120"/>
                  </a:lnTo>
                  <a:cubicBezTo>
                    <a:pt x="892810" y="452120"/>
                    <a:pt x="899160" y="444500"/>
                    <a:pt x="899160" y="436880"/>
                  </a:cubicBezTo>
                  <a:lnTo>
                    <a:pt x="899160" y="265430"/>
                  </a:lnTo>
                  <a:lnTo>
                    <a:pt x="909320" y="265430"/>
                  </a:lnTo>
                  <a:close/>
                  <a:moveTo>
                    <a:pt x="692150" y="224790"/>
                  </a:moveTo>
                  <a:lnTo>
                    <a:pt x="867410" y="224790"/>
                  </a:lnTo>
                  <a:lnTo>
                    <a:pt x="867410" y="421640"/>
                  </a:lnTo>
                  <a:lnTo>
                    <a:pt x="692150" y="421640"/>
                  </a:lnTo>
                  <a:lnTo>
                    <a:pt x="692150" y="224790"/>
                  </a:lnTo>
                  <a:close/>
                  <a:moveTo>
                    <a:pt x="466090" y="6236970"/>
                  </a:moveTo>
                  <a:cubicBezTo>
                    <a:pt x="463550" y="6242050"/>
                    <a:pt x="457200" y="6245860"/>
                    <a:pt x="452120" y="6245860"/>
                  </a:cubicBezTo>
                  <a:cubicBezTo>
                    <a:pt x="449580" y="6245860"/>
                    <a:pt x="447040" y="6245860"/>
                    <a:pt x="444500" y="6244590"/>
                  </a:cubicBezTo>
                  <a:lnTo>
                    <a:pt x="229870" y="6137910"/>
                  </a:lnTo>
                  <a:cubicBezTo>
                    <a:pt x="224790" y="6135370"/>
                    <a:pt x="220980" y="6130290"/>
                    <a:pt x="220980" y="6123940"/>
                  </a:cubicBezTo>
                  <a:cubicBezTo>
                    <a:pt x="220980" y="6117590"/>
                    <a:pt x="224790" y="6112510"/>
                    <a:pt x="229870" y="6109970"/>
                  </a:cubicBezTo>
                  <a:lnTo>
                    <a:pt x="444500" y="6003290"/>
                  </a:lnTo>
                  <a:cubicBezTo>
                    <a:pt x="452120" y="5999480"/>
                    <a:pt x="461010" y="6002020"/>
                    <a:pt x="466090" y="6010910"/>
                  </a:cubicBezTo>
                  <a:cubicBezTo>
                    <a:pt x="469900" y="6018530"/>
                    <a:pt x="467360" y="6027420"/>
                    <a:pt x="458470" y="6032500"/>
                  </a:cubicBezTo>
                  <a:lnTo>
                    <a:pt x="271780" y="6125210"/>
                  </a:lnTo>
                  <a:lnTo>
                    <a:pt x="458470" y="6217920"/>
                  </a:lnTo>
                  <a:cubicBezTo>
                    <a:pt x="467360" y="6219190"/>
                    <a:pt x="469900" y="6229350"/>
                    <a:pt x="466090" y="6236970"/>
                  </a:cubicBezTo>
                  <a:close/>
                  <a:moveTo>
                    <a:pt x="7989570" y="6008370"/>
                  </a:moveTo>
                  <a:cubicBezTo>
                    <a:pt x="7993380" y="6000750"/>
                    <a:pt x="8002270" y="5996940"/>
                    <a:pt x="8011160" y="6000750"/>
                  </a:cubicBezTo>
                  <a:lnTo>
                    <a:pt x="8225790" y="6107430"/>
                  </a:lnTo>
                  <a:cubicBezTo>
                    <a:pt x="8230870" y="6109970"/>
                    <a:pt x="8234680" y="6115050"/>
                    <a:pt x="8234680" y="6121400"/>
                  </a:cubicBezTo>
                  <a:cubicBezTo>
                    <a:pt x="8234680" y="6127750"/>
                    <a:pt x="8230870" y="6132830"/>
                    <a:pt x="8225790" y="6135370"/>
                  </a:cubicBezTo>
                  <a:lnTo>
                    <a:pt x="8011160" y="6242050"/>
                  </a:lnTo>
                  <a:cubicBezTo>
                    <a:pt x="8008620" y="6243320"/>
                    <a:pt x="8006080" y="6243320"/>
                    <a:pt x="8003540" y="6243320"/>
                  </a:cubicBezTo>
                  <a:cubicBezTo>
                    <a:pt x="7997190" y="6243320"/>
                    <a:pt x="7992110" y="6239510"/>
                    <a:pt x="7989570" y="6234430"/>
                  </a:cubicBezTo>
                  <a:cubicBezTo>
                    <a:pt x="7985761" y="6226810"/>
                    <a:pt x="7988301" y="6217920"/>
                    <a:pt x="7997190" y="6212840"/>
                  </a:cubicBezTo>
                  <a:lnTo>
                    <a:pt x="8183880" y="6120130"/>
                  </a:lnTo>
                  <a:lnTo>
                    <a:pt x="7997190" y="6027420"/>
                  </a:lnTo>
                  <a:cubicBezTo>
                    <a:pt x="7989570" y="6026150"/>
                    <a:pt x="7985760" y="6015990"/>
                    <a:pt x="7989570" y="600837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27"/>
          <p:cNvGrpSpPr/>
          <p:nvPr/>
        </p:nvGrpSpPr>
        <p:grpSpPr>
          <a:xfrm>
            <a:off x="1028700" y="3043365"/>
            <a:ext cx="7231473" cy="5429578"/>
            <a:chOff x="0" y="0"/>
            <a:chExt cx="8455660" cy="6348730"/>
          </a:xfrm>
        </p:grpSpPr>
        <p:sp>
          <p:nvSpPr>
            <p:cNvPr id="619" name="Google Shape;619;p27"/>
            <p:cNvSpPr/>
            <p:nvPr/>
          </p:nvSpPr>
          <p:spPr>
            <a:xfrm>
              <a:off x="15240" y="5910580"/>
              <a:ext cx="8425180" cy="424180"/>
            </a:xfrm>
            <a:custGeom>
              <a:rect b="b" l="l" r="r" t="t"/>
              <a:pathLst>
                <a:path extrusionOk="0" h="424180" w="8425180">
                  <a:moveTo>
                    <a:pt x="7769860" y="424180"/>
                  </a:moveTo>
                  <a:lnTo>
                    <a:pt x="2839720" y="424180"/>
                  </a:lnTo>
                  <a:lnTo>
                    <a:pt x="2839720" y="1270"/>
                  </a:lnTo>
                  <a:lnTo>
                    <a:pt x="7769860" y="1270"/>
                  </a:lnTo>
                  <a:lnTo>
                    <a:pt x="7769860" y="424180"/>
                  </a:lnTo>
                  <a:close/>
                  <a:moveTo>
                    <a:pt x="652780" y="0"/>
                  </a:moveTo>
                  <a:lnTo>
                    <a:pt x="0" y="0"/>
                  </a:lnTo>
                  <a:lnTo>
                    <a:pt x="0" y="422910"/>
                  </a:lnTo>
                  <a:lnTo>
                    <a:pt x="651510" y="422910"/>
                  </a:lnTo>
                  <a:lnTo>
                    <a:pt x="652780" y="0"/>
                  </a:lnTo>
                  <a:lnTo>
                    <a:pt x="652780" y="0"/>
                  </a:lnTo>
                  <a:close/>
                  <a:moveTo>
                    <a:pt x="8425180" y="0"/>
                  </a:moveTo>
                  <a:lnTo>
                    <a:pt x="7769860" y="0"/>
                  </a:lnTo>
                  <a:lnTo>
                    <a:pt x="7769860" y="422910"/>
                  </a:lnTo>
                  <a:lnTo>
                    <a:pt x="8425180" y="422910"/>
                  </a:lnTo>
                  <a:lnTo>
                    <a:pt x="8425180" y="0"/>
                  </a:lnTo>
                  <a:close/>
                </a:path>
              </a:pathLst>
            </a:custGeom>
            <a:solidFill>
              <a:srgbClr val="FFFFFF"/>
            </a:solidFill>
            <a:ln>
              <a:noFill/>
            </a:ln>
          </p:spPr>
        </p:sp>
        <p:sp>
          <p:nvSpPr>
            <p:cNvPr id="620" name="Google Shape;620;p27"/>
            <p:cNvSpPr/>
            <p:nvPr/>
          </p:nvSpPr>
          <p:spPr>
            <a:xfrm>
              <a:off x="15240" y="15240"/>
              <a:ext cx="8425180" cy="6319520"/>
            </a:xfrm>
            <a:custGeom>
              <a:rect b="b" l="l" r="r" t="t"/>
              <a:pathLst>
                <a:path extrusionOk="0" h="6319520" w="8425180">
                  <a:moveTo>
                    <a:pt x="2839720" y="6319520"/>
                  </a:moveTo>
                  <a:lnTo>
                    <a:pt x="652780" y="6319520"/>
                  </a:lnTo>
                  <a:lnTo>
                    <a:pt x="652780" y="5896610"/>
                  </a:lnTo>
                  <a:lnTo>
                    <a:pt x="2840990" y="5896610"/>
                  </a:lnTo>
                  <a:lnTo>
                    <a:pt x="2839720" y="6319520"/>
                  </a:lnTo>
                  <a:lnTo>
                    <a:pt x="2839720" y="6319520"/>
                  </a:lnTo>
                  <a:close/>
                  <a:moveTo>
                    <a:pt x="8425180" y="0"/>
                  </a:moveTo>
                  <a:lnTo>
                    <a:pt x="0" y="0"/>
                  </a:lnTo>
                  <a:lnTo>
                    <a:pt x="0" y="622300"/>
                  </a:lnTo>
                  <a:lnTo>
                    <a:pt x="8425180" y="622300"/>
                  </a:lnTo>
                  <a:lnTo>
                    <a:pt x="8425180" y="0"/>
                  </a:lnTo>
                  <a:lnTo>
                    <a:pt x="8425180" y="0"/>
                  </a:lnTo>
                  <a:close/>
                </a:path>
              </a:pathLst>
            </a:custGeom>
            <a:solidFill>
              <a:srgbClr val="FFFFFF"/>
            </a:solidFill>
            <a:ln>
              <a:noFill/>
            </a:ln>
          </p:spPr>
        </p:sp>
        <p:sp>
          <p:nvSpPr>
            <p:cNvPr id="621" name="Google Shape;621;p27"/>
            <p:cNvSpPr/>
            <p:nvPr/>
          </p:nvSpPr>
          <p:spPr>
            <a:xfrm>
              <a:off x="15240" y="637540"/>
              <a:ext cx="8425180" cy="5273040"/>
            </a:xfrm>
            <a:custGeom>
              <a:rect b="b" l="l" r="r" t="t"/>
              <a:pathLst>
                <a:path extrusionOk="0" h="5273040" w="8425180">
                  <a:moveTo>
                    <a:pt x="8425180" y="5273040"/>
                  </a:moveTo>
                  <a:lnTo>
                    <a:pt x="0" y="5273040"/>
                  </a:lnTo>
                  <a:lnTo>
                    <a:pt x="0" y="0"/>
                  </a:lnTo>
                  <a:lnTo>
                    <a:pt x="8425180" y="0"/>
                  </a:lnTo>
                  <a:lnTo>
                    <a:pt x="8425180" y="5273040"/>
                  </a:lnTo>
                  <a:lnTo>
                    <a:pt x="8425180" y="5273040"/>
                  </a:lnTo>
                  <a:close/>
                </a:path>
              </a:pathLst>
            </a:custGeom>
            <a:solidFill>
              <a:srgbClr val="FFFFFF"/>
            </a:solidFill>
            <a:ln cap="flat" cmpd="sng" w="9525">
              <a:solidFill>
                <a:srgbClr val="000000"/>
              </a:solidFill>
              <a:prstDash val="solid"/>
              <a:round/>
              <a:headEnd len="sm" w="sm" type="none"/>
              <a:tailEnd len="sm" w="sm" type="none"/>
            </a:ln>
          </p:spPr>
        </p:sp>
        <p:sp>
          <p:nvSpPr>
            <p:cNvPr id="622" name="Google Shape;622;p27"/>
            <p:cNvSpPr/>
            <p:nvPr/>
          </p:nvSpPr>
          <p:spPr>
            <a:xfrm>
              <a:off x="0" y="0"/>
              <a:ext cx="8455660" cy="6348730"/>
            </a:xfrm>
            <a:custGeom>
              <a:rect b="b" l="l" r="r" t="t"/>
              <a:pathLst>
                <a:path extrusionOk="0" h="6348730" w="8455660">
                  <a:moveTo>
                    <a:pt x="8440420" y="0"/>
                  </a:moveTo>
                  <a:lnTo>
                    <a:pt x="15240" y="0"/>
                  </a:lnTo>
                  <a:cubicBezTo>
                    <a:pt x="7620" y="0"/>
                    <a:pt x="0" y="7620"/>
                    <a:pt x="0" y="15240"/>
                  </a:cubicBezTo>
                  <a:lnTo>
                    <a:pt x="0" y="5910580"/>
                  </a:lnTo>
                  <a:lnTo>
                    <a:pt x="0" y="6333490"/>
                  </a:lnTo>
                  <a:cubicBezTo>
                    <a:pt x="0" y="6342380"/>
                    <a:pt x="7620" y="6348730"/>
                    <a:pt x="15240" y="6348730"/>
                  </a:cubicBezTo>
                  <a:lnTo>
                    <a:pt x="666750" y="6348730"/>
                  </a:lnTo>
                  <a:lnTo>
                    <a:pt x="2854960" y="6348730"/>
                  </a:lnTo>
                  <a:lnTo>
                    <a:pt x="7785100" y="6348730"/>
                  </a:lnTo>
                  <a:lnTo>
                    <a:pt x="8440420" y="6348730"/>
                  </a:lnTo>
                  <a:cubicBezTo>
                    <a:pt x="8449310" y="6348730"/>
                    <a:pt x="8455660" y="6341110"/>
                    <a:pt x="8455660" y="6333490"/>
                  </a:cubicBezTo>
                  <a:lnTo>
                    <a:pt x="8455660" y="5910580"/>
                  </a:lnTo>
                  <a:lnTo>
                    <a:pt x="8455660" y="15240"/>
                  </a:lnTo>
                  <a:cubicBezTo>
                    <a:pt x="8455660" y="7620"/>
                    <a:pt x="8449310" y="0"/>
                    <a:pt x="8440420" y="0"/>
                  </a:cubicBezTo>
                  <a:close/>
                  <a:moveTo>
                    <a:pt x="7785100" y="5895340"/>
                  </a:moveTo>
                  <a:lnTo>
                    <a:pt x="2854960" y="5895340"/>
                  </a:lnTo>
                  <a:lnTo>
                    <a:pt x="668020" y="5895340"/>
                  </a:lnTo>
                  <a:lnTo>
                    <a:pt x="31750" y="5895340"/>
                  </a:lnTo>
                  <a:lnTo>
                    <a:pt x="31750" y="652780"/>
                  </a:lnTo>
                  <a:lnTo>
                    <a:pt x="8425180" y="652780"/>
                  </a:lnTo>
                  <a:lnTo>
                    <a:pt x="8425180" y="5895340"/>
                  </a:lnTo>
                  <a:lnTo>
                    <a:pt x="7785100" y="5895340"/>
                  </a:lnTo>
                  <a:lnTo>
                    <a:pt x="7785100" y="5895340"/>
                  </a:lnTo>
                  <a:close/>
                  <a:moveTo>
                    <a:pt x="8425180" y="31750"/>
                  </a:moveTo>
                  <a:lnTo>
                    <a:pt x="8425180" y="622300"/>
                  </a:lnTo>
                  <a:lnTo>
                    <a:pt x="31750" y="622300"/>
                  </a:lnTo>
                  <a:lnTo>
                    <a:pt x="31750" y="31750"/>
                  </a:lnTo>
                  <a:lnTo>
                    <a:pt x="8425180" y="31750"/>
                  </a:lnTo>
                  <a:close/>
                  <a:moveTo>
                    <a:pt x="31750" y="5927090"/>
                  </a:moveTo>
                  <a:lnTo>
                    <a:pt x="652780" y="5927090"/>
                  </a:lnTo>
                  <a:lnTo>
                    <a:pt x="652780" y="6319520"/>
                  </a:lnTo>
                  <a:lnTo>
                    <a:pt x="31750" y="6319520"/>
                  </a:lnTo>
                  <a:lnTo>
                    <a:pt x="31750" y="5927090"/>
                  </a:lnTo>
                  <a:close/>
                  <a:moveTo>
                    <a:pt x="683260" y="6318250"/>
                  </a:moveTo>
                  <a:lnTo>
                    <a:pt x="683260" y="5925820"/>
                  </a:lnTo>
                  <a:lnTo>
                    <a:pt x="2839720" y="5925820"/>
                  </a:lnTo>
                  <a:lnTo>
                    <a:pt x="2839720" y="6318250"/>
                  </a:lnTo>
                  <a:lnTo>
                    <a:pt x="683260" y="6318250"/>
                  </a:lnTo>
                  <a:close/>
                  <a:moveTo>
                    <a:pt x="2871470" y="6318250"/>
                  </a:moveTo>
                  <a:lnTo>
                    <a:pt x="2871470" y="5925820"/>
                  </a:lnTo>
                  <a:lnTo>
                    <a:pt x="7769861" y="5925820"/>
                  </a:lnTo>
                  <a:lnTo>
                    <a:pt x="7769861" y="6318250"/>
                  </a:lnTo>
                  <a:lnTo>
                    <a:pt x="2871470" y="6318250"/>
                  </a:lnTo>
                  <a:close/>
                  <a:moveTo>
                    <a:pt x="8425180" y="6318250"/>
                  </a:moveTo>
                  <a:lnTo>
                    <a:pt x="7801611" y="6318250"/>
                  </a:lnTo>
                  <a:lnTo>
                    <a:pt x="7801611" y="5925820"/>
                  </a:lnTo>
                  <a:lnTo>
                    <a:pt x="8425180" y="5925820"/>
                  </a:lnTo>
                  <a:lnTo>
                    <a:pt x="8425180" y="6318250"/>
                  </a:lnTo>
                  <a:close/>
                  <a:moveTo>
                    <a:pt x="226060" y="467360"/>
                  </a:moveTo>
                  <a:lnTo>
                    <a:pt x="339090" y="342900"/>
                  </a:lnTo>
                  <a:lnTo>
                    <a:pt x="226060" y="218440"/>
                  </a:lnTo>
                  <a:cubicBezTo>
                    <a:pt x="219710" y="212090"/>
                    <a:pt x="220980" y="201930"/>
                    <a:pt x="227330" y="196850"/>
                  </a:cubicBezTo>
                  <a:cubicBezTo>
                    <a:pt x="233680" y="190500"/>
                    <a:pt x="243840" y="191770"/>
                    <a:pt x="248920" y="198120"/>
                  </a:cubicBezTo>
                  <a:lnTo>
                    <a:pt x="359410" y="320040"/>
                  </a:lnTo>
                  <a:lnTo>
                    <a:pt x="469900" y="198120"/>
                  </a:lnTo>
                  <a:cubicBezTo>
                    <a:pt x="476250" y="191770"/>
                    <a:pt x="485140" y="191770"/>
                    <a:pt x="491490" y="196850"/>
                  </a:cubicBezTo>
                  <a:cubicBezTo>
                    <a:pt x="497840" y="203200"/>
                    <a:pt x="497840" y="212090"/>
                    <a:pt x="492760" y="218440"/>
                  </a:cubicBezTo>
                  <a:lnTo>
                    <a:pt x="381000" y="344170"/>
                  </a:lnTo>
                  <a:lnTo>
                    <a:pt x="494030" y="468630"/>
                  </a:lnTo>
                  <a:cubicBezTo>
                    <a:pt x="500380" y="474980"/>
                    <a:pt x="499110" y="485140"/>
                    <a:pt x="492760" y="490220"/>
                  </a:cubicBezTo>
                  <a:cubicBezTo>
                    <a:pt x="490220" y="492760"/>
                    <a:pt x="486410" y="494030"/>
                    <a:pt x="482600" y="494030"/>
                  </a:cubicBezTo>
                  <a:cubicBezTo>
                    <a:pt x="478790" y="494030"/>
                    <a:pt x="473710" y="492760"/>
                    <a:pt x="471170" y="488950"/>
                  </a:cubicBezTo>
                  <a:lnTo>
                    <a:pt x="360680" y="367030"/>
                  </a:lnTo>
                  <a:lnTo>
                    <a:pt x="250190" y="488950"/>
                  </a:lnTo>
                  <a:cubicBezTo>
                    <a:pt x="247650" y="492760"/>
                    <a:pt x="242570" y="494030"/>
                    <a:pt x="238760" y="494030"/>
                  </a:cubicBezTo>
                  <a:cubicBezTo>
                    <a:pt x="234950" y="494030"/>
                    <a:pt x="231140" y="492760"/>
                    <a:pt x="228600" y="490220"/>
                  </a:cubicBezTo>
                  <a:cubicBezTo>
                    <a:pt x="220980" y="483870"/>
                    <a:pt x="220980" y="473710"/>
                    <a:pt x="226060" y="467360"/>
                  </a:cubicBezTo>
                  <a:close/>
                  <a:moveTo>
                    <a:pt x="1104900" y="344170"/>
                  </a:moveTo>
                  <a:cubicBezTo>
                    <a:pt x="1104900" y="335280"/>
                    <a:pt x="1112520" y="328930"/>
                    <a:pt x="1120140" y="328930"/>
                  </a:cubicBezTo>
                  <a:lnTo>
                    <a:pt x="1363980" y="328930"/>
                  </a:lnTo>
                  <a:cubicBezTo>
                    <a:pt x="1372870" y="328930"/>
                    <a:pt x="1379220" y="336550"/>
                    <a:pt x="1379220" y="344170"/>
                  </a:cubicBezTo>
                  <a:cubicBezTo>
                    <a:pt x="1379220" y="353060"/>
                    <a:pt x="1371600" y="359410"/>
                    <a:pt x="1363980" y="359410"/>
                  </a:cubicBezTo>
                  <a:lnTo>
                    <a:pt x="1120140" y="359410"/>
                  </a:lnTo>
                  <a:cubicBezTo>
                    <a:pt x="1111250" y="359410"/>
                    <a:pt x="1104900" y="351790"/>
                    <a:pt x="1104900" y="344170"/>
                  </a:cubicBezTo>
                  <a:close/>
                  <a:moveTo>
                    <a:pt x="676910" y="452120"/>
                  </a:moveTo>
                  <a:lnTo>
                    <a:pt x="702310" y="452120"/>
                  </a:lnTo>
                  <a:lnTo>
                    <a:pt x="702310" y="477520"/>
                  </a:lnTo>
                  <a:cubicBezTo>
                    <a:pt x="702310" y="486410"/>
                    <a:pt x="709930" y="492760"/>
                    <a:pt x="717550" y="492760"/>
                  </a:cubicBezTo>
                  <a:lnTo>
                    <a:pt x="924560" y="492760"/>
                  </a:lnTo>
                  <a:cubicBezTo>
                    <a:pt x="933450" y="492760"/>
                    <a:pt x="939800" y="485140"/>
                    <a:pt x="939800" y="477520"/>
                  </a:cubicBezTo>
                  <a:lnTo>
                    <a:pt x="939800" y="250190"/>
                  </a:lnTo>
                  <a:cubicBezTo>
                    <a:pt x="939800" y="241300"/>
                    <a:pt x="932180" y="234950"/>
                    <a:pt x="924560" y="234950"/>
                  </a:cubicBezTo>
                  <a:lnTo>
                    <a:pt x="899160" y="234950"/>
                  </a:lnTo>
                  <a:lnTo>
                    <a:pt x="899160" y="209550"/>
                  </a:lnTo>
                  <a:cubicBezTo>
                    <a:pt x="899160" y="200660"/>
                    <a:pt x="891540" y="194310"/>
                    <a:pt x="883920" y="194310"/>
                  </a:cubicBezTo>
                  <a:lnTo>
                    <a:pt x="676910" y="194310"/>
                  </a:lnTo>
                  <a:cubicBezTo>
                    <a:pt x="668020" y="194310"/>
                    <a:pt x="661670" y="201930"/>
                    <a:pt x="661670" y="209550"/>
                  </a:cubicBezTo>
                  <a:lnTo>
                    <a:pt x="661670" y="436880"/>
                  </a:lnTo>
                  <a:cubicBezTo>
                    <a:pt x="661670" y="445770"/>
                    <a:pt x="668020" y="452120"/>
                    <a:pt x="676910" y="452120"/>
                  </a:cubicBezTo>
                  <a:close/>
                  <a:moveTo>
                    <a:pt x="909320" y="265430"/>
                  </a:moveTo>
                  <a:lnTo>
                    <a:pt x="909320" y="462280"/>
                  </a:lnTo>
                  <a:lnTo>
                    <a:pt x="734060" y="462280"/>
                  </a:lnTo>
                  <a:lnTo>
                    <a:pt x="734060" y="452120"/>
                  </a:lnTo>
                  <a:lnTo>
                    <a:pt x="883920" y="452120"/>
                  </a:lnTo>
                  <a:cubicBezTo>
                    <a:pt x="892810" y="452120"/>
                    <a:pt x="899160" y="444500"/>
                    <a:pt x="899160" y="436880"/>
                  </a:cubicBezTo>
                  <a:lnTo>
                    <a:pt x="899160" y="265430"/>
                  </a:lnTo>
                  <a:lnTo>
                    <a:pt x="909320" y="265430"/>
                  </a:lnTo>
                  <a:close/>
                  <a:moveTo>
                    <a:pt x="692150" y="224790"/>
                  </a:moveTo>
                  <a:lnTo>
                    <a:pt x="867410" y="224790"/>
                  </a:lnTo>
                  <a:lnTo>
                    <a:pt x="867410" y="421640"/>
                  </a:lnTo>
                  <a:lnTo>
                    <a:pt x="692150" y="421640"/>
                  </a:lnTo>
                  <a:lnTo>
                    <a:pt x="692150" y="224790"/>
                  </a:lnTo>
                  <a:close/>
                  <a:moveTo>
                    <a:pt x="466090" y="6236970"/>
                  </a:moveTo>
                  <a:cubicBezTo>
                    <a:pt x="463550" y="6242050"/>
                    <a:pt x="457200" y="6245860"/>
                    <a:pt x="452120" y="6245860"/>
                  </a:cubicBezTo>
                  <a:cubicBezTo>
                    <a:pt x="449580" y="6245860"/>
                    <a:pt x="447040" y="6245860"/>
                    <a:pt x="444500" y="6244590"/>
                  </a:cubicBezTo>
                  <a:lnTo>
                    <a:pt x="229870" y="6137910"/>
                  </a:lnTo>
                  <a:cubicBezTo>
                    <a:pt x="224790" y="6135370"/>
                    <a:pt x="220980" y="6130290"/>
                    <a:pt x="220980" y="6123940"/>
                  </a:cubicBezTo>
                  <a:cubicBezTo>
                    <a:pt x="220980" y="6117590"/>
                    <a:pt x="224790" y="6112510"/>
                    <a:pt x="229870" y="6109970"/>
                  </a:cubicBezTo>
                  <a:lnTo>
                    <a:pt x="444500" y="6003290"/>
                  </a:lnTo>
                  <a:cubicBezTo>
                    <a:pt x="452120" y="5999480"/>
                    <a:pt x="461010" y="6002020"/>
                    <a:pt x="466090" y="6010910"/>
                  </a:cubicBezTo>
                  <a:cubicBezTo>
                    <a:pt x="469900" y="6018530"/>
                    <a:pt x="467360" y="6027420"/>
                    <a:pt x="458470" y="6032500"/>
                  </a:cubicBezTo>
                  <a:lnTo>
                    <a:pt x="271780" y="6125210"/>
                  </a:lnTo>
                  <a:lnTo>
                    <a:pt x="458470" y="6217920"/>
                  </a:lnTo>
                  <a:cubicBezTo>
                    <a:pt x="467360" y="6219190"/>
                    <a:pt x="469900" y="6229350"/>
                    <a:pt x="466090" y="6236970"/>
                  </a:cubicBezTo>
                  <a:close/>
                  <a:moveTo>
                    <a:pt x="7989570" y="6008370"/>
                  </a:moveTo>
                  <a:cubicBezTo>
                    <a:pt x="7993380" y="6000750"/>
                    <a:pt x="8002270" y="5996940"/>
                    <a:pt x="8011160" y="6000750"/>
                  </a:cubicBezTo>
                  <a:lnTo>
                    <a:pt x="8225790" y="6107430"/>
                  </a:lnTo>
                  <a:cubicBezTo>
                    <a:pt x="8230870" y="6109970"/>
                    <a:pt x="8234680" y="6115050"/>
                    <a:pt x="8234680" y="6121400"/>
                  </a:cubicBezTo>
                  <a:cubicBezTo>
                    <a:pt x="8234680" y="6127750"/>
                    <a:pt x="8230870" y="6132830"/>
                    <a:pt x="8225790" y="6135370"/>
                  </a:cubicBezTo>
                  <a:lnTo>
                    <a:pt x="8011160" y="6242050"/>
                  </a:lnTo>
                  <a:cubicBezTo>
                    <a:pt x="8008620" y="6243320"/>
                    <a:pt x="8006080" y="6243320"/>
                    <a:pt x="8003540" y="6243320"/>
                  </a:cubicBezTo>
                  <a:cubicBezTo>
                    <a:pt x="7997190" y="6243320"/>
                    <a:pt x="7992110" y="6239510"/>
                    <a:pt x="7989570" y="6234430"/>
                  </a:cubicBezTo>
                  <a:cubicBezTo>
                    <a:pt x="7985761" y="6226810"/>
                    <a:pt x="7988301" y="6217920"/>
                    <a:pt x="7997190" y="6212840"/>
                  </a:cubicBezTo>
                  <a:lnTo>
                    <a:pt x="8183880" y="6120130"/>
                  </a:lnTo>
                  <a:lnTo>
                    <a:pt x="7997190" y="6027420"/>
                  </a:lnTo>
                  <a:cubicBezTo>
                    <a:pt x="7989570" y="6026150"/>
                    <a:pt x="7985760" y="6015990"/>
                    <a:pt x="7989570" y="600837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27"/>
          <p:cNvGrpSpPr/>
          <p:nvPr/>
        </p:nvGrpSpPr>
        <p:grpSpPr>
          <a:xfrm>
            <a:off x="1028700" y="1673748"/>
            <a:ext cx="7231473" cy="1235234"/>
            <a:chOff x="0" y="0"/>
            <a:chExt cx="20917784" cy="3573041"/>
          </a:xfrm>
        </p:grpSpPr>
        <p:sp>
          <p:nvSpPr>
            <p:cNvPr id="624" name="Google Shape;624;p27"/>
            <p:cNvSpPr/>
            <p:nvPr/>
          </p:nvSpPr>
          <p:spPr>
            <a:xfrm>
              <a:off x="72390" y="72390"/>
              <a:ext cx="20773003" cy="3428261"/>
            </a:xfrm>
            <a:custGeom>
              <a:rect b="b" l="l" r="r" t="t"/>
              <a:pathLst>
                <a:path extrusionOk="0" h="3428261" w="20773003">
                  <a:moveTo>
                    <a:pt x="0" y="0"/>
                  </a:moveTo>
                  <a:lnTo>
                    <a:pt x="20773003" y="0"/>
                  </a:lnTo>
                  <a:lnTo>
                    <a:pt x="20773003" y="3428261"/>
                  </a:lnTo>
                  <a:lnTo>
                    <a:pt x="0" y="3428261"/>
                  </a:lnTo>
                  <a:lnTo>
                    <a:pt x="0" y="0"/>
                  </a:lnTo>
                  <a:close/>
                </a:path>
              </a:pathLst>
            </a:custGeom>
            <a:solidFill>
              <a:srgbClr val="FFFFFF"/>
            </a:solidFill>
            <a:ln>
              <a:noFill/>
            </a:ln>
          </p:spPr>
        </p:sp>
        <p:sp>
          <p:nvSpPr>
            <p:cNvPr id="625" name="Google Shape;625;p27"/>
            <p:cNvSpPr/>
            <p:nvPr/>
          </p:nvSpPr>
          <p:spPr>
            <a:xfrm>
              <a:off x="0" y="0"/>
              <a:ext cx="20917784" cy="3573041"/>
            </a:xfrm>
            <a:custGeom>
              <a:rect b="b" l="l" r="r" t="t"/>
              <a:pathLst>
                <a:path extrusionOk="0" h="3573041" w="20917784">
                  <a:moveTo>
                    <a:pt x="20773003" y="3428261"/>
                  </a:moveTo>
                  <a:lnTo>
                    <a:pt x="20917784" y="3428261"/>
                  </a:lnTo>
                  <a:lnTo>
                    <a:pt x="20917784" y="3573041"/>
                  </a:lnTo>
                  <a:lnTo>
                    <a:pt x="20773003" y="3573041"/>
                  </a:lnTo>
                  <a:lnTo>
                    <a:pt x="20773003"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20773003" y="144780"/>
                  </a:moveTo>
                  <a:lnTo>
                    <a:pt x="20917784" y="144780"/>
                  </a:lnTo>
                  <a:lnTo>
                    <a:pt x="20917784" y="3428261"/>
                  </a:lnTo>
                  <a:lnTo>
                    <a:pt x="20773003" y="3428261"/>
                  </a:lnTo>
                  <a:lnTo>
                    <a:pt x="20773003" y="144780"/>
                  </a:lnTo>
                  <a:close/>
                  <a:moveTo>
                    <a:pt x="144780" y="3428261"/>
                  </a:moveTo>
                  <a:lnTo>
                    <a:pt x="20773003" y="3428261"/>
                  </a:lnTo>
                  <a:lnTo>
                    <a:pt x="20773003" y="3573041"/>
                  </a:lnTo>
                  <a:lnTo>
                    <a:pt x="144780" y="3573041"/>
                  </a:lnTo>
                  <a:lnTo>
                    <a:pt x="144780" y="3428261"/>
                  </a:lnTo>
                  <a:close/>
                  <a:moveTo>
                    <a:pt x="20773003" y="0"/>
                  </a:moveTo>
                  <a:lnTo>
                    <a:pt x="20917784" y="0"/>
                  </a:lnTo>
                  <a:lnTo>
                    <a:pt x="20917784" y="144780"/>
                  </a:lnTo>
                  <a:lnTo>
                    <a:pt x="20773003" y="144780"/>
                  </a:lnTo>
                  <a:lnTo>
                    <a:pt x="20773003" y="0"/>
                  </a:lnTo>
                  <a:close/>
                  <a:moveTo>
                    <a:pt x="0" y="0"/>
                  </a:moveTo>
                  <a:lnTo>
                    <a:pt x="144780" y="0"/>
                  </a:lnTo>
                  <a:lnTo>
                    <a:pt x="144780" y="144780"/>
                  </a:lnTo>
                  <a:lnTo>
                    <a:pt x="0" y="144780"/>
                  </a:lnTo>
                  <a:lnTo>
                    <a:pt x="0" y="0"/>
                  </a:lnTo>
                  <a:close/>
                  <a:moveTo>
                    <a:pt x="144780" y="0"/>
                  </a:moveTo>
                  <a:lnTo>
                    <a:pt x="20773003" y="0"/>
                  </a:lnTo>
                  <a:lnTo>
                    <a:pt x="20773003" y="144780"/>
                  </a:lnTo>
                  <a:lnTo>
                    <a:pt x="144780" y="144780"/>
                  </a:lnTo>
                  <a:lnTo>
                    <a:pt x="144780" y="0"/>
                  </a:lnTo>
                  <a:close/>
                </a:path>
              </a:pathLst>
            </a:custGeom>
            <a:solidFill>
              <a:srgbClr val="000000"/>
            </a:solidFill>
            <a:ln>
              <a:noFill/>
            </a:ln>
          </p:spPr>
        </p:sp>
      </p:grpSp>
      <p:pic>
        <p:nvPicPr>
          <p:cNvPr id="626" name="Google Shape;626;p27"/>
          <p:cNvPicPr preferRelativeResize="0"/>
          <p:nvPr/>
        </p:nvPicPr>
        <p:blipFill rotWithShape="1">
          <a:blip r:embed="rId3">
            <a:alphaModFix/>
          </a:blip>
          <a:srcRect b="0" l="0" r="0" t="0"/>
          <a:stretch/>
        </p:blipFill>
        <p:spPr>
          <a:xfrm>
            <a:off x="7367132" y="1921571"/>
            <a:ext cx="739588" cy="739588"/>
          </a:xfrm>
          <a:prstGeom prst="rect">
            <a:avLst/>
          </a:prstGeom>
          <a:noFill/>
          <a:ln>
            <a:noFill/>
          </a:ln>
        </p:spPr>
      </p:pic>
      <p:sp>
        <p:nvSpPr>
          <p:cNvPr id="627" name="Google Shape;627;p27"/>
          <p:cNvSpPr txBox="1"/>
          <p:nvPr/>
        </p:nvSpPr>
        <p:spPr>
          <a:xfrm>
            <a:off x="1546899" y="1683273"/>
            <a:ext cx="6713274" cy="9620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Workout Session in VR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8"/>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8"/>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4" name="Google Shape;634;p28"/>
          <p:cNvGrpSpPr/>
          <p:nvPr/>
        </p:nvGrpSpPr>
        <p:grpSpPr>
          <a:xfrm>
            <a:off x="2632916" y="411865"/>
            <a:ext cx="12829091" cy="2439193"/>
            <a:chOff x="0" y="0"/>
            <a:chExt cx="47401677" cy="9012472"/>
          </a:xfrm>
        </p:grpSpPr>
        <p:sp>
          <p:nvSpPr>
            <p:cNvPr id="635" name="Google Shape;635;p28"/>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636" name="Google Shape;636;p28"/>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637" name="Google Shape;637;p28"/>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2: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Workout Session in VR</a:t>
            </a:r>
            <a:endParaRPr/>
          </a:p>
        </p:txBody>
      </p:sp>
      <p:sp>
        <p:nvSpPr>
          <p:cNvPr id="638" name="Google Shape;638;p28"/>
          <p:cNvSpPr/>
          <p:nvPr/>
        </p:nvSpPr>
        <p:spPr>
          <a:xfrm>
            <a:off x="5275994" y="3667817"/>
            <a:ext cx="7785037"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 name="Google Shape;639;p28"/>
          <p:cNvGrpSpPr/>
          <p:nvPr/>
        </p:nvGrpSpPr>
        <p:grpSpPr>
          <a:xfrm>
            <a:off x="5033893" y="3506148"/>
            <a:ext cx="7803794" cy="6081715"/>
            <a:chOff x="0" y="0"/>
            <a:chExt cx="28833914" cy="22471075"/>
          </a:xfrm>
        </p:grpSpPr>
        <p:sp>
          <p:nvSpPr>
            <p:cNvPr id="640" name="Google Shape;640;p28"/>
            <p:cNvSpPr/>
            <p:nvPr/>
          </p:nvSpPr>
          <p:spPr>
            <a:xfrm>
              <a:off x="72390" y="72390"/>
              <a:ext cx="28689135" cy="22326296"/>
            </a:xfrm>
            <a:custGeom>
              <a:rect b="b" l="l" r="r" t="t"/>
              <a:pathLst>
                <a:path extrusionOk="0" h="22326296" w="28689135">
                  <a:moveTo>
                    <a:pt x="0" y="0"/>
                  </a:moveTo>
                  <a:lnTo>
                    <a:pt x="28689135" y="0"/>
                  </a:lnTo>
                  <a:lnTo>
                    <a:pt x="28689135" y="22326296"/>
                  </a:lnTo>
                  <a:lnTo>
                    <a:pt x="0" y="22326296"/>
                  </a:lnTo>
                  <a:lnTo>
                    <a:pt x="0" y="0"/>
                  </a:lnTo>
                  <a:close/>
                </a:path>
              </a:pathLst>
            </a:custGeom>
            <a:solidFill>
              <a:srgbClr val="FFFFFF"/>
            </a:solidFill>
            <a:ln>
              <a:noFill/>
            </a:ln>
          </p:spPr>
        </p:sp>
        <p:sp>
          <p:nvSpPr>
            <p:cNvPr id="641" name="Google Shape;641;p28"/>
            <p:cNvSpPr/>
            <p:nvPr/>
          </p:nvSpPr>
          <p:spPr>
            <a:xfrm>
              <a:off x="0" y="0"/>
              <a:ext cx="28833914" cy="22471075"/>
            </a:xfrm>
            <a:custGeom>
              <a:rect b="b" l="l" r="r" t="t"/>
              <a:pathLst>
                <a:path extrusionOk="0" h="22471075" w="28833914">
                  <a:moveTo>
                    <a:pt x="28689136" y="22326296"/>
                  </a:moveTo>
                  <a:lnTo>
                    <a:pt x="28833914" y="22326296"/>
                  </a:lnTo>
                  <a:lnTo>
                    <a:pt x="28833914" y="22471075"/>
                  </a:lnTo>
                  <a:lnTo>
                    <a:pt x="28689136" y="22471075"/>
                  </a:lnTo>
                  <a:lnTo>
                    <a:pt x="28689136"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8689136" y="144780"/>
                  </a:moveTo>
                  <a:lnTo>
                    <a:pt x="28833914" y="144780"/>
                  </a:lnTo>
                  <a:lnTo>
                    <a:pt x="28833914" y="22326296"/>
                  </a:lnTo>
                  <a:lnTo>
                    <a:pt x="28689136" y="22326296"/>
                  </a:lnTo>
                  <a:lnTo>
                    <a:pt x="28689136" y="144780"/>
                  </a:lnTo>
                  <a:close/>
                  <a:moveTo>
                    <a:pt x="144780" y="22326296"/>
                  </a:moveTo>
                  <a:lnTo>
                    <a:pt x="28689136" y="22326296"/>
                  </a:lnTo>
                  <a:lnTo>
                    <a:pt x="28689136" y="22471075"/>
                  </a:lnTo>
                  <a:lnTo>
                    <a:pt x="144780" y="22471075"/>
                  </a:lnTo>
                  <a:lnTo>
                    <a:pt x="144780" y="22326296"/>
                  </a:lnTo>
                  <a:close/>
                  <a:moveTo>
                    <a:pt x="28689136" y="0"/>
                  </a:moveTo>
                  <a:lnTo>
                    <a:pt x="28833914" y="0"/>
                  </a:lnTo>
                  <a:lnTo>
                    <a:pt x="28833914" y="144780"/>
                  </a:lnTo>
                  <a:lnTo>
                    <a:pt x="28689136" y="144780"/>
                  </a:lnTo>
                  <a:lnTo>
                    <a:pt x="28689136" y="0"/>
                  </a:lnTo>
                  <a:close/>
                  <a:moveTo>
                    <a:pt x="0" y="0"/>
                  </a:moveTo>
                  <a:lnTo>
                    <a:pt x="144780" y="0"/>
                  </a:lnTo>
                  <a:lnTo>
                    <a:pt x="144780" y="144780"/>
                  </a:lnTo>
                  <a:lnTo>
                    <a:pt x="0" y="144780"/>
                  </a:lnTo>
                  <a:lnTo>
                    <a:pt x="0" y="0"/>
                  </a:lnTo>
                  <a:close/>
                  <a:moveTo>
                    <a:pt x="144780" y="0"/>
                  </a:moveTo>
                  <a:lnTo>
                    <a:pt x="28689136" y="0"/>
                  </a:lnTo>
                  <a:lnTo>
                    <a:pt x="28689136" y="144780"/>
                  </a:lnTo>
                  <a:lnTo>
                    <a:pt x="144780" y="144780"/>
                  </a:lnTo>
                  <a:lnTo>
                    <a:pt x="144780" y="0"/>
                  </a:lnTo>
                  <a:close/>
                </a:path>
              </a:pathLst>
            </a:custGeom>
            <a:solidFill>
              <a:srgbClr val="000000"/>
            </a:solidFill>
            <a:ln>
              <a:noFill/>
            </a:ln>
          </p:spPr>
        </p:sp>
      </p:grpSp>
      <p:sp>
        <p:nvSpPr>
          <p:cNvPr id="642" name="Google Shape;642;p28"/>
          <p:cNvSpPr txBox="1"/>
          <p:nvPr/>
        </p:nvSpPr>
        <p:spPr>
          <a:xfrm>
            <a:off x="5377897" y="4089555"/>
            <a:ext cx="7008146" cy="4924425"/>
          </a:xfrm>
          <a:prstGeom prst="rect">
            <a:avLst/>
          </a:prstGeom>
          <a:noFill/>
          <a:ln>
            <a:noFill/>
          </a:ln>
        </p:spPr>
        <p:txBody>
          <a:bodyPr anchorCtr="0" anchor="t" bIns="0" lIns="0" spcFirstLastPara="1" rIns="0" wrap="square" tIns="0">
            <a:spAutoFit/>
          </a:bodyPr>
          <a:lstStyle/>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Validity: </a:t>
            </a:r>
            <a:r>
              <a:rPr b="0" i="0" lang="en-US" sz="2325" u="none" cap="none" strike="noStrike">
                <a:solidFill>
                  <a:srgbClr val="000000"/>
                </a:solidFill>
                <a:latin typeface="Space Mono"/>
                <a:ea typeface="Space Mono"/>
                <a:cs typeface="Space Mono"/>
                <a:sym typeface="Space Mono"/>
              </a:rPr>
              <a:t>Assumption 1 was not entirely valid, as the users didn't feel comfortable doing rigorous activity with a large headset. Assumption 2 had roadblocks in testing, however with a revised methodology, a new assumption we can make is...</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New Assumption:</a:t>
            </a:r>
            <a:r>
              <a:rPr b="0" i="0" lang="en-US" sz="2325" u="none" cap="none" strike="noStrike">
                <a:solidFill>
                  <a:srgbClr val="000000"/>
                </a:solidFill>
                <a:latin typeface="Space Mono"/>
                <a:ea typeface="Space Mono"/>
                <a:cs typeface="Space Mono"/>
                <a:sym typeface="Space Mono"/>
              </a:rPr>
              <a:t> Users prefer learning in VR community when avatars are moving as realistic as possible to users' actual movement.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29"/>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29"/>
          <p:cNvGrpSpPr/>
          <p:nvPr/>
        </p:nvGrpSpPr>
        <p:grpSpPr>
          <a:xfrm>
            <a:off x="2632916" y="411865"/>
            <a:ext cx="12829091" cy="2439193"/>
            <a:chOff x="0" y="0"/>
            <a:chExt cx="47401677" cy="9012472"/>
          </a:xfrm>
        </p:grpSpPr>
        <p:sp>
          <p:nvSpPr>
            <p:cNvPr id="650" name="Google Shape;650;p29"/>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651" name="Google Shape;651;p29"/>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652" name="Google Shape;652;p29"/>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3: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Workout Streak</a:t>
            </a:r>
            <a:endParaRPr/>
          </a:p>
        </p:txBody>
      </p:sp>
      <p:sp>
        <p:nvSpPr>
          <p:cNvPr id="653" name="Google Shape;653;p29"/>
          <p:cNvSpPr/>
          <p:nvPr/>
        </p:nvSpPr>
        <p:spPr>
          <a:xfrm>
            <a:off x="9280184" y="3625803"/>
            <a:ext cx="6374900"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p:nvPr/>
        </p:nvSpPr>
        <p:spPr>
          <a:xfrm>
            <a:off x="2837889" y="3625803"/>
            <a:ext cx="5801353"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 name="Google Shape;655;p29"/>
          <p:cNvGrpSpPr/>
          <p:nvPr/>
        </p:nvGrpSpPr>
        <p:grpSpPr>
          <a:xfrm>
            <a:off x="9144000" y="3435929"/>
            <a:ext cx="6318007" cy="6081715"/>
            <a:chOff x="0" y="0"/>
            <a:chExt cx="23344143" cy="22471075"/>
          </a:xfrm>
        </p:grpSpPr>
        <p:sp>
          <p:nvSpPr>
            <p:cNvPr id="656" name="Google Shape;656;p29"/>
            <p:cNvSpPr/>
            <p:nvPr/>
          </p:nvSpPr>
          <p:spPr>
            <a:xfrm>
              <a:off x="72390" y="72390"/>
              <a:ext cx="23199363" cy="22326296"/>
            </a:xfrm>
            <a:custGeom>
              <a:rect b="b" l="l" r="r" t="t"/>
              <a:pathLst>
                <a:path extrusionOk="0" h="22326296" w="23199363">
                  <a:moveTo>
                    <a:pt x="0" y="0"/>
                  </a:moveTo>
                  <a:lnTo>
                    <a:pt x="23199363" y="0"/>
                  </a:lnTo>
                  <a:lnTo>
                    <a:pt x="23199363" y="22326296"/>
                  </a:lnTo>
                  <a:lnTo>
                    <a:pt x="0" y="22326296"/>
                  </a:lnTo>
                  <a:lnTo>
                    <a:pt x="0" y="0"/>
                  </a:lnTo>
                  <a:close/>
                </a:path>
              </a:pathLst>
            </a:custGeom>
            <a:solidFill>
              <a:srgbClr val="FFFFFF"/>
            </a:solidFill>
            <a:ln>
              <a:noFill/>
            </a:ln>
          </p:spPr>
        </p:sp>
        <p:sp>
          <p:nvSpPr>
            <p:cNvPr id="657" name="Google Shape;657;p29"/>
            <p:cNvSpPr/>
            <p:nvPr/>
          </p:nvSpPr>
          <p:spPr>
            <a:xfrm>
              <a:off x="0" y="0"/>
              <a:ext cx="23344143" cy="22471075"/>
            </a:xfrm>
            <a:custGeom>
              <a:rect b="b" l="l" r="r" t="t"/>
              <a:pathLst>
                <a:path extrusionOk="0" h="22471075" w="23344143">
                  <a:moveTo>
                    <a:pt x="23199362" y="22326296"/>
                  </a:moveTo>
                  <a:lnTo>
                    <a:pt x="23344143" y="22326296"/>
                  </a:lnTo>
                  <a:lnTo>
                    <a:pt x="23344143" y="22471075"/>
                  </a:lnTo>
                  <a:lnTo>
                    <a:pt x="23199362" y="22471075"/>
                  </a:lnTo>
                  <a:lnTo>
                    <a:pt x="23199362"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3199362" y="144780"/>
                  </a:moveTo>
                  <a:lnTo>
                    <a:pt x="23344143" y="144780"/>
                  </a:lnTo>
                  <a:lnTo>
                    <a:pt x="23344143" y="22326296"/>
                  </a:lnTo>
                  <a:lnTo>
                    <a:pt x="23199362" y="22326296"/>
                  </a:lnTo>
                  <a:lnTo>
                    <a:pt x="23199362" y="144780"/>
                  </a:lnTo>
                  <a:close/>
                  <a:moveTo>
                    <a:pt x="144780" y="22326296"/>
                  </a:moveTo>
                  <a:lnTo>
                    <a:pt x="23199362" y="22326296"/>
                  </a:lnTo>
                  <a:lnTo>
                    <a:pt x="23199362" y="22471075"/>
                  </a:lnTo>
                  <a:lnTo>
                    <a:pt x="144780" y="22471075"/>
                  </a:lnTo>
                  <a:lnTo>
                    <a:pt x="144780" y="22326296"/>
                  </a:lnTo>
                  <a:close/>
                  <a:moveTo>
                    <a:pt x="23199362" y="0"/>
                  </a:moveTo>
                  <a:lnTo>
                    <a:pt x="23344143" y="0"/>
                  </a:lnTo>
                  <a:lnTo>
                    <a:pt x="23344143" y="144780"/>
                  </a:lnTo>
                  <a:lnTo>
                    <a:pt x="23199362" y="144780"/>
                  </a:lnTo>
                  <a:lnTo>
                    <a:pt x="23199362" y="0"/>
                  </a:lnTo>
                  <a:close/>
                  <a:moveTo>
                    <a:pt x="0" y="0"/>
                  </a:moveTo>
                  <a:lnTo>
                    <a:pt x="144780" y="0"/>
                  </a:lnTo>
                  <a:lnTo>
                    <a:pt x="144780" y="144780"/>
                  </a:lnTo>
                  <a:lnTo>
                    <a:pt x="0" y="144780"/>
                  </a:lnTo>
                  <a:lnTo>
                    <a:pt x="0" y="0"/>
                  </a:lnTo>
                  <a:close/>
                  <a:moveTo>
                    <a:pt x="144780" y="0"/>
                  </a:moveTo>
                  <a:lnTo>
                    <a:pt x="23199362" y="0"/>
                  </a:lnTo>
                  <a:lnTo>
                    <a:pt x="23199362" y="144780"/>
                  </a:lnTo>
                  <a:lnTo>
                    <a:pt x="144780" y="144780"/>
                  </a:lnTo>
                  <a:lnTo>
                    <a:pt x="144780" y="0"/>
                  </a:lnTo>
                  <a:close/>
                </a:path>
              </a:pathLst>
            </a:custGeom>
            <a:solidFill>
              <a:srgbClr val="000000"/>
            </a:solidFill>
            <a:ln>
              <a:noFill/>
            </a:ln>
          </p:spPr>
        </p:sp>
      </p:grpSp>
      <p:grpSp>
        <p:nvGrpSpPr>
          <p:cNvPr id="658" name="Google Shape;658;p29"/>
          <p:cNvGrpSpPr/>
          <p:nvPr/>
        </p:nvGrpSpPr>
        <p:grpSpPr>
          <a:xfrm>
            <a:off x="2632916" y="3435929"/>
            <a:ext cx="5820110" cy="6081715"/>
            <a:chOff x="0" y="0"/>
            <a:chExt cx="21504484" cy="22471075"/>
          </a:xfrm>
        </p:grpSpPr>
        <p:sp>
          <p:nvSpPr>
            <p:cNvPr id="659" name="Google Shape;659;p29"/>
            <p:cNvSpPr/>
            <p:nvPr/>
          </p:nvSpPr>
          <p:spPr>
            <a:xfrm>
              <a:off x="72390" y="72390"/>
              <a:ext cx="21359703" cy="22326296"/>
            </a:xfrm>
            <a:custGeom>
              <a:rect b="b" l="l" r="r" t="t"/>
              <a:pathLst>
                <a:path extrusionOk="0" h="22326296" w="21359703">
                  <a:moveTo>
                    <a:pt x="0" y="0"/>
                  </a:moveTo>
                  <a:lnTo>
                    <a:pt x="21359703" y="0"/>
                  </a:lnTo>
                  <a:lnTo>
                    <a:pt x="21359703" y="22326296"/>
                  </a:lnTo>
                  <a:lnTo>
                    <a:pt x="0" y="22326296"/>
                  </a:lnTo>
                  <a:lnTo>
                    <a:pt x="0" y="0"/>
                  </a:lnTo>
                  <a:close/>
                </a:path>
              </a:pathLst>
            </a:custGeom>
            <a:solidFill>
              <a:srgbClr val="FFFFFF"/>
            </a:solidFill>
            <a:ln>
              <a:noFill/>
            </a:ln>
          </p:spPr>
        </p:sp>
        <p:sp>
          <p:nvSpPr>
            <p:cNvPr id="660" name="Google Shape;660;p29"/>
            <p:cNvSpPr/>
            <p:nvPr/>
          </p:nvSpPr>
          <p:spPr>
            <a:xfrm>
              <a:off x="0" y="0"/>
              <a:ext cx="21504484" cy="22471075"/>
            </a:xfrm>
            <a:custGeom>
              <a:rect b="b" l="l" r="r" t="t"/>
              <a:pathLst>
                <a:path extrusionOk="0" h="22471075" w="21504484">
                  <a:moveTo>
                    <a:pt x="21359704" y="22326296"/>
                  </a:moveTo>
                  <a:lnTo>
                    <a:pt x="21504484" y="22326296"/>
                  </a:lnTo>
                  <a:lnTo>
                    <a:pt x="21504484" y="22471075"/>
                  </a:lnTo>
                  <a:lnTo>
                    <a:pt x="21359704" y="22471075"/>
                  </a:lnTo>
                  <a:lnTo>
                    <a:pt x="21359704"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1359704" y="144780"/>
                  </a:moveTo>
                  <a:lnTo>
                    <a:pt x="21504484" y="144780"/>
                  </a:lnTo>
                  <a:lnTo>
                    <a:pt x="21504484" y="22326296"/>
                  </a:lnTo>
                  <a:lnTo>
                    <a:pt x="21359704" y="22326296"/>
                  </a:lnTo>
                  <a:lnTo>
                    <a:pt x="21359704" y="144780"/>
                  </a:lnTo>
                  <a:close/>
                  <a:moveTo>
                    <a:pt x="144780" y="22326296"/>
                  </a:moveTo>
                  <a:lnTo>
                    <a:pt x="21359704" y="22326296"/>
                  </a:lnTo>
                  <a:lnTo>
                    <a:pt x="21359704" y="22471075"/>
                  </a:lnTo>
                  <a:lnTo>
                    <a:pt x="144780" y="22471075"/>
                  </a:lnTo>
                  <a:lnTo>
                    <a:pt x="144780" y="22326296"/>
                  </a:lnTo>
                  <a:close/>
                  <a:moveTo>
                    <a:pt x="21359704" y="0"/>
                  </a:moveTo>
                  <a:lnTo>
                    <a:pt x="21504484" y="0"/>
                  </a:lnTo>
                  <a:lnTo>
                    <a:pt x="21504484" y="144780"/>
                  </a:lnTo>
                  <a:lnTo>
                    <a:pt x="21359704" y="144780"/>
                  </a:lnTo>
                  <a:lnTo>
                    <a:pt x="21359704" y="0"/>
                  </a:lnTo>
                  <a:close/>
                  <a:moveTo>
                    <a:pt x="0" y="0"/>
                  </a:moveTo>
                  <a:lnTo>
                    <a:pt x="144780" y="0"/>
                  </a:lnTo>
                  <a:lnTo>
                    <a:pt x="144780" y="144780"/>
                  </a:lnTo>
                  <a:lnTo>
                    <a:pt x="0" y="144780"/>
                  </a:lnTo>
                  <a:lnTo>
                    <a:pt x="0" y="0"/>
                  </a:lnTo>
                  <a:close/>
                  <a:moveTo>
                    <a:pt x="144780" y="0"/>
                  </a:moveTo>
                  <a:lnTo>
                    <a:pt x="21359704" y="0"/>
                  </a:lnTo>
                  <a:lnTo>
                    <a:pt x="21359704" y="144780"/>
                  </a:lnTo>
                  <a:lnTo>
                    <a:pt x="144780" y="144780"/>
                  </a:lnTo>
                  <a:lnTo>
                    <a:pt x="144780" y="0"/>
                  </a:lnTo>
                  <a:close/>
                </a:path>
              </a:pathLst>
            </a:custGeom>
            <a:solidFill>
              <a:srgbClr val="000000"/>
            </a:solidFill>
            <a:ln>
              <a:noFill/>
            </a:ln>
          </p:spPr>
        </p:sp>
      </p:grpSp>
      <p:sp>
        <p:nvSpPr>
          <p:cNvPr id="661" name="Google Shape;661;p29"/>
          <p:cNvSpPr txBox="1"/>
          <p:nvPr/>
        </p:nvSpPr>
        <p:spPr>
          <a:xfrm>
            <a:off x="2875403" y="3748628"/>
            <a:ext cx="5335137" cy="5456316"/>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1" i="0" lang="en-US" sz="2128" u="none" cap="none" strike="noStrike">
                <a:solidFill>
                  <a:srgbClr val="000000"/>
                </a:solidFill>
                <a:latin typeface="Space Mono"/>
                <a:ea typeface="Space Mono"/>
                <a:cs typeface="Space Mono"/>
                <a:sym typeface="Space Mono"/>
              </a:rPr>
              <a:t>Description:</a:t>
            </a:r>
            <a:r>
              <a:rPr b="0" i="0" lang="en-US" sz="2128" u="none" cap="none" strike="noStrike">
                <a:solidFill>
                  <a:srgbClr val="000000"/>
                </a:solidFill>
                <a:latin typeface="Space Mono"/>
                <a:ea typeface="Space Mono"/>
                <a:cs typeface="Space Mono"/>
                <a:sym typeface="Space Mono"/>
              </a:rPr>
              <a:t> Have people hold a plank for one minute, and right after, either;</a:t>
            </a:r>
            <a:endParaRPr/>
          </a:p>
          <a:p>
            <a:pPr indent="0" lvl="0" marL="0" marR="0" rtl="0" algn="l">
              <a:lnSpc>
                <a:spcPct val="119971"/>
              </a:lnSpc>
              <a:spcBef>
                <a:spcPts val="0"/>
              </a:spcBef>
              <a:spcAft>
                <a:spcPts val="0"/>
              </a:spcAft>
              <a:buNone/>
            </a:pPr>
            <a:r>
              <a:rPr b="0" i="0" lang="en-US" sz="2128" u="none" cap="none" strike="noStrike">
                <a:solidFill>
                  <a:srgbClr val="000000"/>
                </a:solidFill>
                <a:latin typeface="Space Mono"/>
                <a:ea typeface="Space Mono"/>
                <a:cs typeface="Space Mono"/>
                <a:sym typeface="Space Mono"/>
              </a:rPr>
              <a:t>(experimental group) text them a note &amp; congrats graphic to represent the "streak," or (control group) don't text them a congrats note. ask both groups a few hours later how likely they are to do another short workout circuit</a:t>
            </a:r>
            <a:endParaRPr/>
          </a:p>
          <a:p>
            <a:pPr indent="0" lvl="0" marL="0" marR="0" rtl="0" algn="l">
              <a:lnSpc>
                <a:spcPct val="119971"/>
              </a:lnSpc>
              <a:spcBef>
                <a:spcPts val="0"/>
              </a:spcBef>
              <a:spcAft>
                <a:spcPts val="0"/>
              </a:spcAft>
              <a:buNone/>
            </a:pPr>
            <a:r>
              <a:t/>
            </a:r>
            <a:endParaRPr b="0" i="0" sz="2128" u="none" cap="none" strike="noStrike">
              <a:solidFill>
                <a:srgbClr val="000000"/>
              </a:solidFill>
              <a:latin typeface="Space Mono"/>
              <a:ea typeface="Space Mono"/>
              <a:cs typeface="Space Mono"/>
              <a:sym typeface="Space Mono"/>
            </a:endParaRPr>
          </a:p>
          <a:p>
            <a:pPr indent="0" lvl="0" marL="0" marR="0" rtl="0" algn="l">
              <a:lnSpc>
                <a:spcPct val="119971"/>
              </a:lnSpc>
              <a:spcBef>
                <a:spcPts val="0"/>
              </a:spcBef>
              <a:spcAft>
                <a:spcPts val="0"/>
              </a:spcAft>
              <a:buNone/>
            </a:pPr>
            <a:r>
              <a:rPr b="1" i="0" lang="en-US" sz="2128" u="none" cap="none" strike="noStrike">
                <a:solidFill>
                  <a:srgbClr val="000000"/>
                </a:solidFill>
                <a:latin typeface="Space Mono"/>
                <a:ea typeface="Space Mono"/>
                <a:cs typeface="Space Mono"/>
                <a:sym typeface="Space Mono"/>
              </a:rPr>
              <a:t>Assumption:</a:t>
            </a:r>
            <a:r>
              <a:rPr b="0" i="0" lang="en-US" sz="2128" u="none" cap="none" strike="noStrike">
                <a:solidFill>
                  <a:srgbClr val="000000"/>
                </a:solidFill>
                <a:latin typeface="Space Mono"/>
                <a:ea typeface="Space Mono"/>
                <a:cs typeface="Space Mono"/>
                <a:sym typeface="Space Mono"/>
              </a:rPr>
              <a:t> People will be more inclined to stay consistent if they are given rewards that give them a sense of instant gratification</a:t>
            </a:r>
            <a:endParaRPr/>
          </a:p>
        </p:txBody>
      </p:sp>
      <p:sp>
        <p:nvSpPr>
          <p:cNvPr id="662" name="Google Shape;662;p29"/>
          <p:cNvSpPr txBox="1"/>
          <p:nvPr/>
        </p:nvSpPr>
        <p:spPr>
          <a:xfrm>
            <a:off x="9591310" y="3690503"/>
            <a:ext cx="5423387" cy="5572566"/>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63" u="none" cap="none" strike="noStrike">
                <a:solidFill>
                  <a:srgbClr val="000000"/>
                </a:solidFill>
                <a:latin typeface="Space Mono"/>
                <a:ea typeface="Space Mono"/>
                <a:cs typeface="Space Mono"/>
                <a:sym typeface="Space Mono"/>
              </a:rPr>
              <a:t>Things That Worked:</a:t>
            </a:r>
            <a:endParaRPr/>
          </a:p>
          <a:p>
            <a:pPr indent="-233542" lvl="1" marL="467085" marR="0" rtl="0" algn="l">
              <a:lnSpc>
                <a:spcPct val="120018"/>
              </a:lnSpc>
              <a:spcBef>
                <a:spcPts val="0"/>
              </a:spcBef>
              <a:spcAft>
                <a:spcPts val="0"/>
              </a:spcAft>
              <a:buClr>
                <a:srgbClr val="000000"/>
              </a:buClr>
              <a:buSzPts val="2163"/>
              <a:buFont typeface="Arial"/>
              <a:buChar char="•"/>
            </a:pPr>
            <a:r>
              <a:rPr b="0" i="0" lang="en-US" sz="2163" u="none" cap="none" strike="noStrike">
                <a:solidFill>
                  <a:srgbClr val="000000"/>
                </a:solidFill>
                <a:latin typeface="Space Mono"/>
                <a:ea typeface="Space Mono"/>
                <a:cs typeface="Space Mono"/>
                <a:sym typeface="Space Mono"/>
              </a:rPr>
              <a:t>Experimental group showed positive reactions to the given badges initially.</a:t>
            </a:r>
            <a:endParaRPr/>
          </a:p>
          <a:p>
            <a:pPr indent="-233542" lvl="1" marL="467085" marR="0" rtl="0" algn="l">
              <a:lnSpc>
                <a:spcPct val="120018"/>
              </a:lnSpc>
              <a:spcBef>
                <a:spcPts val="0"/>
              </a:spcBef>
              <a:spcAft>
                <a:spcPts val="0"/>
              </a:spcAft>
              <a:buClr>
                <a:srgbClr val="000000"/>
              </a:buClr>
              <a:buSzPts val="2163"/>
              <a:buFont typeface="Arial"/>
              <a:buChar char="•"/>
            </a:pPr>
            <a:r>
              <a:rPr b="0" i="0" lang="en-US" sz="2163" u="none" cap="none" strike="noStrike">
                <a:solidFill>
                  <a:srgbClr val="000000"/>
                </a:solidFill>
                <a:latin typeface="Space Mono"/>
                <a:ea typeface="Space Mono"/>
                <a:cs typeface="Space Mono"/>
                <a:sym typeface="Space Mono"/>
              </a:rPr>
              <a:t>Control group had a hard time staying consistent.</a:t>
            </a:r>
            <a:endParaRPr/>
          </a:p>
          <a:p>
            <a:pPr indent="0" lvl="0" marL="0" marR="0" rtl="0" algn="l">
              <a:lnSpc>
                <a:spcPct val="120018"/>
              </a:lnSpc>
              <a:spcBef>
                <a:spcPts val="0"/>
              </a:spcBef>
              <a:spcAft>
                <a:spcPts val="0"/>
              </a:spcAft>
              <a:buNone/>
            </a:pPr>
            <a:r>
              <a:rPr b="1" i="0" lang="en-US" sz="2163" u="none" cap="none" strike="noStrike">
                <a:solidFill>
                  <a:srgbClr val="000000"/>
                </a:solidFill>
                <a:latin typeface="Space Mono"/>
                <a:ea typeface="Space Mono"/>
                <a:cs typeface="Space Mono"/>
                <a:sym typeface="Space Mono"/>
              </a:rPr>
              <a:t>Things That Didn't Work:</a:t>
            </a:r>
            <a:endParaRPr/>
          </a:p>
          <a:p>
            <a:pPr indent="-233542" lvl="1" marL="467085" marR="0" rtl="0" algn="l">
              <a:lnSpc>
                <a:spcPct val="120018"/>
              </a:lnSpc>
              <a:spcBef>
                <a:spcPts val="0"/>
              </a:spcBef>
              <a:spcAft>
                <a:spcPts val="0"/>
              </a:spcAft>
              <a:buClr>
                <a:srgbClr val="000000"/>
              </a:buClr>
              <a:buSzPts val="2163"/>
              <a:buFont typeface="Arial"/>
              <a:buChar char="•"/>
            </a:pPr>
            <a:r>
              <a:rPr b="0" i="0" lang="en-US" sz="2163" u="none" cap="none" strike="noStrike">
                <a:solidFill>
                  <a:srgbClr val="000000"/>
                </a:solidFill>
                <a:latin typeface="Space Mono"/>
                <a:ea typeface="Space Mono"/>
                <a:cs typeface="Space Mono"/>
                <a:sym typeface="Space Mono"/>
              </a:rPr>
              <a:t>After the initial positive reactions, the experimental group showed a decrease interest in staying consistent.</a:t>
            </a:r>
            <a:endParaRPr/>
          </a:p>
          <a:p>
            <a:pPr indent="0" lvl="0" marL="0" marR="0" rtl="0" algn="l">
              <a:lnSpc>
                <a:spcPct val="120018"/>
              </a:lnSpc>
              <a:spcBef>
                <a:spcPts val="0"/>
              </a:spcBef>
              <a:spcAft>
                <a:spcPts val="0"/>
              </a:spcAft>
              <a:buNone/>
            </a:pPr>
            <a:r>
              <a:rPr b="1" i="0" lang="en-US" sz="2163" u="none" cap="none" strike="noStrike">
                <a:solidFill>
                  <a:srgbClr val="000000"/>
                </a:solidFill>
                <a:latin typeface="Space Mono"/>
                <a:ea typeface="Space Mono"/>
                <a:cs typeface="Space Mono"/>
                <a:sym typeface="Space Mono"/>
              </a:rPr>
              <a:t>Surprises and New Learnings:</a:t>
            </a:r>
            <a:endParaRPr/>
          </a:p>
          <a:p>
            <a:pPr indent="-233542" lvl="1" marL="467085" marR="0" rtl="0" algn="l">
              <a:lnSpc>
                <a:spcPct val="120018"/>
              </a:lnSpc>
              <a:spcBef>
                <a:spcPts val="0"/>
              </a:spcBef>
              <a:spcAft>
                <a:spcPts val="0"/>
              </a:spcAft>
              <a:buClr>
                <a:srgbClr val="000000"/>
              </a:buClr>
              <a:buSzPts val="2163"/>
              <a:buFont typeface="Arial"/>
              <a:buChar char="•"/>
            </a:pPr>
            <a:r>
              <a:rPr b="0" i="0" lang="en-US" sz="2163" u="none" cap="none" strike="noStrike">
                <a:solidFill>
                  <a:srgbClr val="000000"/>
                </a:solidFill>
                <a:latin typeface="Space Mono"/>
                <a:ea typeface="Space Mono"/>
                <a:cs typeface="Space Mono"/>
                <a:sym typeface="Space Mono"/>
              </a:rPr>
              <a:t>The streak badges weren't enough to hold the experimental group's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3"/>
          <p:cNvGrpSpPr/>
          <p:nvPr/>
        </p:nvGrpSpPr>
        <p:grpSpPr>
          <a:xfrm>
            <a:off x="1592617" y="1489590"/>
            <a:ext cx="6418783" cy="7551775"/>
            <a:chOff x="0" y="0"/>
            <a:chExt cx="5396230" cy="6348730"/>
          </a:xfrm>
        </p:grpSpPr>
        <p:sp>
          <p:nvSpPr>
            <p:cNvPr id="173" name="Google Shape;173;p3"/>
            <p:cNvSpPr/>
            <p:nvPr/>
          </p:nvSpPr>
          <p:spPr>
            <a:xfrm>
              <a:off x="11430" y="11430"/>
              <a:ext cx="5373370" cy="6327140"/>
            </a:xfrm>
            <a:custGeom>
              <a:rect b="b" l="l" r="r" t="t"/>
              <a:pathLst>
                <a:path extrusionOk="0" h="6327140" w="537337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blipFill rotWithShape="1">
              <a:blip r:embed="rId3">
                <a:alphaModFix/>
              </a:blip>
              <a:stretch>
                <a:fillRect b="0" l="-38210" r="-38231" t="0"/>
              </a:stretch>
            </a:blipFill>
            <a:ln>
              <a:noFill/>
            </a:ln>
          </p:spPr>
        </p:sp>
        <p:sp>
          <p:nvSpPr>
            <p:cNvPr id="174" name="Google Shape;174;p3"/>
            <p:cNvSpPr/>
            <p:nvPr/>
          </p:nvSpPr>
          <p:spPr>
            <a:xfrm>
              <a:off x="11430" y="6102350"/>
              <a:ext cx="5373370" cy="236220"/>
            </a:xfrm>
            <a:custGeom>
              <a:rect b="b" l="l" r="r" t="t"/>
              <a:pathLst>
                <a:path extrusionOk="0" h="236220" w="537337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a:ln>
              <a:noFill/>
            </a:ln>
          </p:spPr>
        </p:sp>
        <p:sp>
          <p:nvSpPr>
            <p:cNvPr id="175" name="Google Shape;175;p3"/>
            <p:cNvSpPr/>
            <p:nvPr/>
          </p:nvSpPr>
          <p:spPr>
            <a:xfrm>
              <a:off x="11430" y="11430"/>
              <a:ext cx="5373370" cy="6327140"/>
            </a:xfrm>
            <a:custGeom>
              <a:rect b="b" l="l" r="r" t="t"/>
              <a:pathLst>
                <a:path extrusionOk="0" h="6327140" w="537337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FFFFFF"/>
            </a:solidFill>
            <a:ln>
              <a:noFill/>
            </a:ln>
          </p:spPr>
        </p:sp>
        <p:sp>
          <p:nvSpPr>
            <p:cNvPr id="176" name="Google Shape;176;p3"/>
            <p:cNvSpPr/>
            <p:nvPr/>
          </p:nvSpPr>
          <p:spPr>
            <a:xfrm>
              <a:off x="198120" y="160020"/>
              <a:ext cx="650240" cy="162560"/>
            </a:xfrm>
            <a:custGeom>
              <a:rect b="b" l="l" r="r" t="t"/>
              <a:pathLst>
                <a:path extrusionOk="0" h="162560" w="65024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71120" y="6151880"/>
              <a:ext cx="5253990" cy="134620"/>
            </a:xfrm>
            <a:custGeom>
              <a:rect b="b" l="l" r="r" t="t"/>
              <a:pathLst>
                <a:path extrusionOk="0" h="134620" w="525399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a:ln>
              <a:noFill/>
            </a:ln>
          </p:spPr>
        </p:sp>
        <p:sp>
          <p:nvSpPr>
            <p:cNvPr id="178" name="Google Shape;178;p3"/>
            <p:cNvSpPr/>
            <p:nvPr/>
          </p:nvSpPr>
          <p:spPr>
            <a:xfrm>
              <a:off x="0" y="0"/>
              <a:ext cx="5396230" cy="6348730"/>
            </a:xfrm>
            <a:custGeom>
              <a:rect b="b" l="l" r="r" t="t"/>
              <a:pathLst>
                <a:path extrusionOk="0" h="6348730" w="53962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
          <p:cNvSpPr/>
          <p:nvPr/>
        </p:nvSpPr>
        <p:spPr>
          <a:xfrm>
            <a:off x="9013657" y="1737136"/>
            <a:ext cx="7427373" cy="730574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3"/>
          <p:cNvGrpSpPr/>
          <p:nvPr/>
        </p:nvGrpSpPr>
        <p:grpSpPr>
          <a:xfrm>
            <a:off x="8838197" y="1489590"/>
            <a:ext cx="7427373" cy="7281249"/>
            <a:chOff x="0" y="0"/>
            <a:chExt cx="27443094" cy="26903183"/>
          </a:xfrm>
        </p:grpSpPr>
        <p:sp>
          <p:nvSpPr>
            <p:cNvPr id="181" name="Google Shape;181;p3"/>
            <p:cNvSpPr/>
            <p:nvPr/>
          </p:nvSpPr>
          <p:spPr>
            <a:xfrm>
              <a:off x="72390" y="72390"/>
              <a:ext cx="27298315" cy="26758403"/>
            </a:xfrm>
            <a:custGeom>
              <a:rect b="b" l="l" r="r" t="t"/>
              <a:pathLst>
                <a:path extrusionOk="0" h="26758403" w="27298315">
                  <a:moveTo>
                    <a:pt x="0" y="0"/>
                  </a:moveTo>
                  <a:lnTo>
                    <a:pt x="27298315" y="0"/>
                  </a:lnTo>
                  <a:lnTo>
                    <a:pt x="27298315" y="26758403"/>
                  </a:lnTo>
                  <a:lnTo>
                    <a:pt x="0" y="26758403"/>
                  </a:lnTo>
                  <a:lnTo>
                    <a:pt x="0" y="0"/>
                  </a:lnTo>
                  <a:close/>
                </a:path>
              </a:pathLst>
            </a:custGeom>
            <a:solidFill>
              <a:srgbClr val="FFFFFF"/>
            </a:solidFill>
            <a:ln>
              <a:noFill/>
            </a:ln>
          </p:spPr>
        </p:sp>
        <p:sp>
          <p:nvSpPr>
            <p:cNvPr id="182" name="Google Shape;182;p3"/>
            <p:cNvSpPr/>
            <p:nvPr/>
          </p:nvSpPr>
          <p:spPr>
            <a:xfrm>
              <a:off x="0" y="0"/>
              <a:ext cx="27443094" cy="26903183"/>
            </a:xfrm>
            <a:custGeom>
              <a:rect b="b" l="l" r="r" t="t"/>
              <a:pathLst>
                <a:path extrusionOk="0" h="26903183" w="27443094">
                  <a:moveTo>
                    <a:pt x="27298312" y="26758404"/>
                  </a:moveTo>
                  <a:lnTo>
                    <a:pt x="27443094" y="26758404"/>
                  </a:lnTo>
                  <a:lnTo>
                    <a:pt x="27443094" y="26903183"/>
                  </a:lnTo>
                  <a:lnTo>
                    <a:pt x="27298312" y="26903183"/>
                  </a:lnTo>
                  <a:lnTo>
                    <a:pt x="27298312" y="26758404"/>
                  </a:lnTo>
                  <a:close/>
                  <a:moveTo>
                    <a:pt x="0" y="144780"/>
                  </a:moveTo>
                  <a:lnTo>
                    <a:pt x="144780" y="144780"/>
                  </a:lnTo>
                  <a:lnTo>
                    <a:pt x="144780" y="26758404"/>
                  </a:lnTo>
                  <a:lnTo>
                    <a:pt x="0" y="26758404"/>
                  </a:lnTo>
                  <a:lnTo>
                    <a:pt x="0" y="144780"/>
                  </a:lnTo>
                  <a:close/>
                  <a:moveTo>
                    <a:pt x="0" y="26758404"/>
                  </a:moveTo>
                  <a:lnTo>
                    <a:pt x="144780" y="26758404"/>
                  </a:lnTo>
                  <a:lnTo>
                    <a:pt x="144780" y="26903183"/>
                  </a:lnTo>
                  <a:lnTo>
                    <a:pt x="0" y="26903183"/>
                  </a:lnTo>
                  <a:lnTo>
                    <a:pt x="0" y="26758404"/>
                  </a:lnTo>
                  <a:close/>
                  <a:moveTo>
                    <a:pt x="27298312" y="144780"/>
                  </a:moveTo>
                  <a:lnTo>
                    <a:pt x="27443094" y="144780"/>
                  </a:lnTo>
                  <a:lnTo>
                    <a:pt x="27443094" y="26758404"/>
                  </a:lnTo>
                  <a:lnTo>
                    <a:pt x="27298312" y="26758404"/>
                  </a:lnTo>
                  <a:lnTo>
                    <a:pt x="27298312" y="144780"/>
                  </a:lnTo>
                  <a:close/>
                  <a:moveTo>
                    <a:pt x="144780" y="26758404"/>
                  </a:moveTo>
                  <a:lnTo>
                    <a:pt x="27298312" y="26758404"/>
                  </a:lnTo>
                  <a:lnTo>
                    <a:pt x="27298312" y="26903183"/>
                  </a:lnTo>
                  <a:lnTo>
                    <a:pt x="144780" y="26903183"/>
                  </a:lnTo>
                  <a:lnTo>
                    <a:pt x="144780" y="26758404"/>
                  </a:lnTo>
                  <a:close/>
                  <a:moveTo>
                    <a:pt x="27298312" y="0"/>
                  </a:moveTo>
                  <a:lnTo>
                    <a:pt x="27443094" y="0"/>
                  </a:lnTo>
                  <a:lnTo>
                    <a:pt x="27443094" y="144780"/>
                  </a:lnTo>
                  <a:lnTo>
                    <a:pt x="27298312" y="144780"/>
                  </a:lnTo>
                  <a:lnTo>
                    <a:pt x="27298312" y="0"/>
                  </a:lnTo>
                  <a:close/>
                  <a:moveTo>
                    <a:pt x="0" y="0"/>
                  </a:moveTo>
                  <a:lnTo>
                    <a:pt x="144780" y="0"/>
                  </a:lnTo>
                  <a:lnTo>
                    <a:pt x="144780" y="144780"/>
                  </a:lnTo>
                  <a:lnTo>
                    <a:pt x="0" y="144780"/>
                  </a:lnTo>
                  <a:lnTo>
                    <a:pt x="0" y="0"/>
                  </a:lnTo>
                  <a:close/>
                  <a:moveTo>
                    <a:pt x="144780" y="0"/>
                  </a:moveTo>
                  <a:lnTo>
                    <a:pt x="27298312" y="0"/>
                  </a:lnTo>
                  <a:lnTo>
                    <a:pt x="27298312" y="144780"/>
                  </a:lnTo>
                  <a:lnTo>
                    <a:pt x="144780" y="144780"/>
                  </a:lnTo>
                  <a:lnTo>
                    <a:pt x="144780" y="0"/>
                  </a:lnTo>
                  <a:close/>
                </a:path>
              </a:pathLst>
            </a:custGeom>
            <a:solidFill>
              <a:srgbClr val="000000"/>
            </a:solidFill>
            <a:ln>
              <a:noFill/>
            </a:ln>
          </p:spPr>
        </p:sp>
      </p:grpSp>
      <p:sp>
        <p:nvSpPr>
          <p:cNvPr id="183" name="Google Shape;183;p3"/>
          <p:cNvSpPr txBox="1"/>
          <p:nvPr/>
        </p:nvSpPr>
        <p:spPr>
          <a:xfrm>
            <a:off x="9640092" y="2769737"/>
            <a:ext cx="5894850" cy="599943"/>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i="0" lang="en-US" sz="3999" u="sng" cap="none" strike="noStrike">
                <a:solidFill>
                  <a:srgbClr val="5271FF"/>
                </a:solidFill>
                <a:latin typeface="Space Mono"/>
                <a:ea typeface="Space Mono"/>
                <a:cs typeface="Space Mono"/>
                <a:sym typeface="Space Mono"/>
              </a:rPr>
              <a:t>Problem Domain</a:t>
            </a:r>
            <a:endParaRPr/>
          </a:p>
        </p:txBody>
      </p:sp>
      <p:sp>
        <p:nvSpPr>
          <p:cNvPr id="184" name="Google Shape;184;p3"/>
          <p:cNvSpPr txBox="1"/>
          <p:nvPr/>
        </p:nvSpPr>
        <p:spPr>
          <a:xfrm>
            <a:off x="9640092" y="3516961"/>
            <a:ext cx="6174504" cy="4000302"/>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379" u="none" cap="none" strike="noStrike">
                <a:solidFill>
                  <a:srgbClr val="000000"/>
                </a:solidFill>
                <a:latin typeface="Arial"/>
                <a:ea typeface="Arial"/>
                <a:cs typeface="Arial"/>
                <a:sym typeface="Arial"/>
              </a:rPr>
              <a:t>The fitness </a:t>
            </a:r>
            <a:endParaRPr/>
          </a:p>
          <a:p>
            <a:pPr indent="0" lvl="0" marL="0" marR="0" rtl="0" algn="l">
              <a:lnSpc>
                <a:spcPct val="120002"/>
              </a:lnSpc>
              <a:spcBef>
                <a:spcPts val="0"/>
              </a:spcBef>
              <a:spcAft>
                <a:spcPts val="0"/>
              </a:spcAft>
              <a:buNone/>
            </a:pPr>
            <a:r>
              <a:rPr b="0" i="0" lang="en-US" sz="8379" u="none" cap="none" strike="noStrike">
                <a:solidFill>
                  <a:srgbClr val="000000"/>
                </a:solidFill>
                <a:latin typeface="Arial"/>
                <a:ea typeface="Arial"/>
                <a:cs typeface="Arial"/>
                <a:sym typeface="Arial"/>
              </a:rPr>
              <a:t>instruction</a:t>
            </a:r>
            <a:endParaRPr/>
          </a:p>
          <a:p>
            <a:pPr indent="0" lvl="0" marL="0" marR="0" rtl="0" algn="l">
              <a:lnSpc>
                <a:spcPct val="120002"/>
              </a:lnSpc>
              <a:spcBef>
                <a:spcPts val="0"/>
              </a:spcBef>
              <a:spcAft>
                <a:spcPts val="0"/>
              </a:spcAft>
              <a:buNone/>
            </a:pPr>
            <a:r>
              <a:rPr b="0" i="0" lang="en-US" sz="8379" u="none" cap="none" strike="noStrike">
                <a:solidFill>
                  <a:srgbClr val="000000"/>
                </a:solidFill>
                <a:latin typeface="Arial"/>
                <a:ea typeface="Arial"/>
                <a:cs typeface="Arial"/>
                <a:sym typeface="Arial"/>
              </a:rPr>
              <a:t>experience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30"/>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8" name="Google Shape;668;p30"/>
          <p:cNvGrpSpPr/>
          <p:nvPr/>
        </p:nvGrpSpPr>
        <p:grpSpPr>
          <a:xfrm>
            <a:off x="1028700" y="707378"/>
            <a:ext cx="7231473" cy="1235234"/>
            <a:chOff x="0" y="0"/>
            <a:chExt cx="20917784" cy="3573041"/>
          </a:xfrm>
        </p:grpSpPr>
        <p:sp>
          <p:nvSpPr>
            <p:cNvPr id="669" name="Google Shape;669;p30"/>
            <p:cNvSpPr/>
            <p:nvPr/>
          </p:nvSpPr>
          <p:spPr>
            <a:xfrm>
              <a:off x="72390" y="72390"/>
              <a:ext cx="20773003" cy="3428261"/>
            </a:xfrm>
            <a:custGeom>
              <a:rect b="b" l="l" r="r" t="t"/>
              <a:pathLst>
                <a:path extrusionOk="0" h="3428261" w="20773003">
                  <a:moveTo>
                    <a:pt x="0" y="0"/>
                  </a:moveTo>
                  <a:lnTo>
                    <a:pt x="20773003" y="0"/>
                  </a:lnTo>
                  <a:lnTo>
                    <a:pt x="20773003" y="3428261"/>
                  </a:lnTo>
                  <a:lnTo>
                    <a:pt x="0" y="3428261"/>
                  </a:lnTo>
                  <a:lnTo>
                    <a:pt x="0" y="0"/>
                  </a:lnTo>
                  <a:close/>
                </a:path>
              </a:pathLst>
            </a:custGeom>
            <a:solidFill>
              <a:srgbClr val="FFFFFF"/>
            </a:solidFill>
            <a:ln>
              <a:noFill/>
            </a:ln>
          </p:spPr>
        </p:sp>
        <p:sp>
          <p:nvSpPr>
            <p:cNvPr id="670" name="Google Shape;670;p30"/>
            <p:cNvSpPr/>
            <p:nvPr/>
          </p:nvSpPr>
          <p:spPr>
            <a:xfrm>
              <a:off x="0" y="0"/>
              <a:ext cx="20917784" cy="3573041"/>
            </a:xfrm>
            <a:custGeom>
              <a:rect b="b" l="l" r="r" t="t"/>
              <a:pathLst>
                <a:path extrusionOk="0" h="3573041" w="20917784">
                  <a:moveTo>
                    <a:pt x="20773003" y="3428261"/>
                  </a:moveTo>
                  <a:lnTo>
                    <a:pt x="20917784" y="3428261"/>
                  </a:lnTo>
                  <a:lnTo>
                    <a:pt x="20917784" y="3573041"/>
                  </a:lnTo>
                  <a:lnTo>
                    <a:pt x="20773003" y="3573041"/>
                  </a:lnTo>
                  <a:lnTo>
                    <a:pt x="20773003"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20773003" y="144780"/>
                  </a:moveTo>
                  <a:lnTo>
                    <a:pt x="20917784" y="144780"/>
                  </a:lnTo>
                  <a:lnTo>
                    <a:pt x="20917784" y="3428261"/>
                  </a:lnTo>
                  <a:lnTo>
                    <a:pt x="20773003" y="3428261"/>
                  </a:lnTo>
                  <a:lnTo>
                    <a:pt x="20773003" y="144780"/>
                  </a:lnTo>
                  <a:close/>
                  <a:moveTo>
                    <a:pt x="144780" y="3428261"/>
                  </a:moveTo>
                  <a:lnTo>
                    <a:pt x="20773003" y="3428261"/>
                  </a:lnTo>
                  <a:lnTo>
                    <a:pt x="20773003" y="3573041"/>
                  </a:lnTo>
                  <a:lnTo>
                    <a:pt x="144780" y="3573041"/>
                  </a:lnTo>
                  <a:lnTo>
                    <a:pt x="144780" y="3428261"/>
                  </a:lnTo>
                  <a:close/>
                  <a:moveTo>
                    <a:pt x="20773003" y="0"/>
                  </a:moveTo>
                  <a:lnTo>
                    <a:pt x="20917784" y="0"/>
                  </a:lnTo>
                  <a:lnTo>
                    <a:pt x="20917784" y="144780"/>
                  </a:lnTo>
                  <a:lnTo>
                    <a:pt x="20773003" y="144780"/>
                  </a:lnTo>
                  <a:lnTo>
                    <a:pt x="20773003" y="0"/>
                  </a:lnTo>
                  <a:close/>
                  <a:moveTo>
                    <a:pt x="0" y="0"/>
                  </a:moveTo>
                  <a:lnTo>
                    <a:pt x="144780" y="0"/>
                  </a:lnTo>
                  <a:lnTo>
                    <a:pt x="144780" y="144780"/>
                  </a:lnTo>
                  <a:lnTo>
                    <a:pt x="0" y="144780"/>
                  </a:lnTo>
                  <a:lnTo>
                    <a:pt x="0" y="0"/>
                  </a:lnTo>
                  <a:close/>
                  <a:moveTo>
                    <a:pt x="144780" y="0"/>
                  </a:moveTo>
                  <a:lnTo>
                    <a:pt x="20773003" y="0"/>
                  </a:lnTo>
                  <a:lnTo>
                    <a:pt x="20773003" y="144780"/>
                  </a:lnTo>
                  <a:lnTo>
                    <a:pt x="144780" y="144780"/>
                  </a:lnTo>
                  <a:lnTo>
                    <a:pt x="144780" y="0"/>
                  </a:lnTo>
                  <a:close/>
                </a:path>
              </a:pathLst>
            </a:custGeom>
            <a:solidFill>
              <a:srgbClr val="000000"/>
            </a:solidFill>
            <a:ln>
              <a:noFill/>
            </a:ln>
          </p:spPr>
        </p:sp>
      </p:grpSp>
      <p:pic>
        <p:nvPicPr>
          <p:cNvPr id="671" name="Google Shape;671;p30"/>
          <p:cNvPicPr preferRelativeResize="0"/>
          <p:nvPr/>
        </p:nvPicPr>
        <p:blipFill rotWithShape="1">
          <a:blip r:embed="rId3">
            <a:alphaModFix/>
          </a:blip>
          <a:srcRect b="0" l="0" r="0" t="0"/>
          <a:stretch/>
        </p:blipFill>
        <p:spPr>
          <a:xfrm>
            <a:off x="7177680" y="955201"/>
            <a:ext cx="739588" cy="739588"/>
          </a:xfrm>
          <a:prstGeom prst="rect">
            <a:avLst/>
          </a:prstGeom>
          <a:noFill/>
          <a:ln>
            <a:noFill/>
          </a:ln>
        </p:spPr>
      </p:pic>
      <p:sp>
        <p:nvSpPr>
          <p:cNvPr id="672" name="Google Shape;672;p30"/>
          <p:cNvSpPr txBox="1"/>
          <p:nvPr/>
        </p:nvSpPr>
        <p:spPr>
          <a:xfrm>
            <a:off x="1287799" y="716903"/>
            <a:ext cx="5066196" cy="9620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Workout Streak</a:t>
            </a:r>
            <a:endParaRPr/>
          </a:p>
        </p:txBody>
      </p:sp>
      <p:grpSp>
        <p:nvGrpSpPr>
          <p:cNvPr id="673" name="Google Shape;673;p30"/>
          <p:cNvGrpSpPr/>
          <p:nvPr/>
        </p:nvGrpSpPr>
        <p:grpSpPr>
          <a:xfrm>
            <a:off x="1028700" y="3054430"/>
            <a:ext cx="3402748" cy="6574088"/>
            <a:chOff x="0" y="0"/>
            <a:chExt cx="3286760" cy="6350000"/>
          </a:xfrm>
        </p:grpSpPr>
        <p:sp>
          <p:nvSpPr>
            <p:cNvPr id="674" name="Google Shape;674;p30"/>
            <p:cNvSpPr/>
            <p:nvPr/>
          </p:nvSpPr>
          <p:spPr>
            <a:xfrm>
              <a:off x="7620" y="7620"/>
              <a:ext cx="3271520" cy="6334760"/>
            </a:xfrm>
            <a:custGeom>
              <a:rect b="b" l="l" r="r" t="t"/>
              <a:pathLst>
                <a:path extrusionOk="0" h="6334760" w="3271520">
                  <a:moveTo>
                    <a:pt x="3271520" y="1236980"/>
                  </a:moveTo>
                  <a:lnTo>
                    <a:pt x="3271520" y="1846580"/>
                  </a:lnTo>
                  <a:moveTo>
                    <a:pt x="3271520" y="1846580"/>
                  </a:moveTo>
                  <a:lnTo>
                    <a:pt x="3271520" y="6334760"/>
                  </a:lnTo>
                  <a:lnTo>
                    <a:pt x="0" y="6334760"/>
                  </a:lnTo>
                  <a:lnTo>
                    <a:pt x="0" y="0"/>
                  </a:lnTo>
                  <a:lnTo>
                    <a:pt x="3271520" y="0"/>
                  </a:lnTo>
                  <a:lnTo>
                    <a:pt x="3271520" y="1236980"/>
                  </a:lnTo>
                </a:path>
              </a:pathLst>
            </a:custGeom>
            <a:blipFill rotWithShape="1">
              <a:blip r:embed="rId4">
                <a:alphaModFix/>
              </a:blip>
              <a:stretch>
                <a:fillRect b="-5879" l="0" r="0" t="-5880"/>
              </a:stretch>
            </a:blipFill>
            <a:ln>
              <a:noFill/>
            </a:ln>
          </p:spPr>
        </p:sp>
        <p:sp>
          <p:nvSpPr>
            <p:cNvPr id="675" name="Google Shape;675;p30"/>
            <p:cNvSpPr/>
            <p:nvPr/>
          </p:nvSpPr>
          <p:spPr>
            <a:xfrm>
              <a:off x="7620" y="7620"/>
              <a:ext cx="3271520" cy="6334760"/>
            </a:xfrm>
            <a:custGeom>
              <a:rect b="b" l="l" r="r" t="t"/>
              <a:pathLst>
                <a:path extrusionOk="0" h="6334760" w="3271520">
                  <a:moveTo>
                    <a:pt x="3271520" y="6334760"/>
                  </a:moveTo>
                  <a:lnTo>
                    <a:pt x="0" y="6334760"/>
                  </a:lnTo>
                  <a:lnTo>
                    <a:pt x="0" y="6120130"/>
                  </a:lnTo>
                  <a:lnTo>
                    <a:pt x="3271520" y="6120130"/>
                  </a:lnTo>
                  <a:lnTo>
                    <a:pt x="3271520" y="6334760"/>
                  </a:lnTo>
                  <a:close/>
                  <a:moveTo>
                    <a:pt x="3271520" y="0"/>
                  </a:moveTo>
                  <a:lnTo>
                    <a:pt x="0" y="0"/>
                  </a:lnTo>
                  <a:lnTo>
                    <a:pt x="0" y="214630"/>
                  </a:lnTo>
                  <a:lnTo>
                    <a:pt x="3271520" y="214630"/>
                  </a:lnTo>
                  <a:lnTo>
                    <a:pt x="3271520" y="0"/>
                  </a:lnTo>
                  <a:close/>
                </a:path>
              </a:pathLst>
            </a:custGeom>
            <a:solidFill>
              <a:srgbClr val="FFFFFF"/>
            </a:solidFill>
            <a:ln>
              <a:noFill/>
            </a:ln>
          </p:spPr>
        </p:sp>
        <p:sp>
          <p:nvSpPr>
            <p:cNvPr id="676" name="Google Shape;676;p30"/>
            <p:cNvSpPr/>
            <p:nvPr/>
          </p:nvSpPr>
          <p:spPr>
            <a:xfrm>
              <a:off x="7620" y="7620"/>
              <a:ext cx="645160" cy="214630"/>
            </a:xfrm>
            <a:custGeom>
              <a:rect b="b" l="l" r="r" t="t"/>
              <a:pathLst>
                <a:path extrusionOk="0" h="214630" w="645160">
                  <a:moveTo>
                    <a:pt x="429260" y="214630"/>
                  </a:moveTo>
                  <a:lnTo>
                    <a:pt x="214630" y="214630"/>
                  </a:lnTo>
                  <a:lnTo>
                    <a:pt x="214630" y="0"/>
                  </a:lnTo>
                  <a:lnTo>
                    <a:pt x="429260" y="0"/>
                  </a:lnTo>
                  <a:lnTo>
                    <a:pt x="429260" y="214630"/>
                  </a:lnTo>
                  <a:close/>
                  <a:moveTo>
                    <a:pt x="645160" y="0"/>
                  </a:moveTo>
                  <a:lnTo>
                    <a:pt x="429260" y="0"/>
                  </a:lnTo>
                  <a:lnTo>
                    <a:pt x="429260" y="214630"/>
                  </a:lnTo>
                  <a:lnTo>
                    <a:pt x="643890" y="214630"/>
                  </a:lnTo>
                  <a:lnTo>
                    <a:pt x="645160" y="0"/>
                  </a:lnTo>
                  <a:lnTo>
                    <a:pt x="645160" y="0"/>
                  </a:lnTo>
                  <a:close/>
                  <a:moveTo>
                    <a:pt x="214630" y="0"/>
                  </a:moveTo>
                  <a:lnTo>
                    <a:pt x="0" y="0"/>
                  </a:lnTo>
                  <a:lnTo>
                    <a:pt x="0" y="214630"/>
                  </a:lnTo>
                  <a:lnTo>
                    <a:pt x="214630" y="214630"/>
                  </a:lnTo>
                  <a:lnTo>
                    <a:pt x="214630" y="0"/>
                  </a:lnTo>
                  <a:close/>
                </a:path>
              </a:pathLst>
            </a:custGeom>
            <a:solidFill>
              <a:srgbClr val="FFFFFF"/>
            </a:solidFill>
            <a:ln>
              <a:noFill/>
            </a:ln>
          </p:spPr>
        </p:sp>
        <p:sp>
          <p:nvSpPr>
            <p:cNvPr id="677" name="Google Shape;677;p30"/>
            <p:cNvSpPr/>
            <p:nvPr/>
          </p:nvSpPr>
          <p:spPr>
            <a:xfrm>
              <a:off x="0" y="0"/>
              <a:ext cx="3286760" cy="6350000"/>
            </a:xfrm>
            <a:custGeom>
              <a:rect b="b" l="l" r="r" t="t"/>
              <a:pathLst>
                <a:path extrusionOk="0" h="6350000" w="3286760">
                  <a:moveTo>
                    <a:pt x="3279140" y="0"/>
                  </a:moveTo>
                  <a:lnTo>
                    <a:pt x="652780" y="0"/>
                  </a:lnTo>
                  <a:lnTo>
                    <a:pt x="436880" y="0"/>
                  </a:lnTo>
                  <a:lnTo>
                    <a:pt x="222250" y="0"/>
                  </a:lnTo>
                  <a:lnTo>
                    <a:pt x="7620" y="0"/>
                  </a:lnTo>
                  <a:cubicBezTo>
                    <a:pt x="3810" y="0"/>
                    <a:pt x="0" y="3810"/>
                    <a:pt x="0" y="7620"/>
                  </a:cubicBezTo>
                  <a:lnTo>
                    <a:pt x="0" y="222250"/>
                  </a:lnTo>
                  <a:lnTo>
                    <a:pt x="0" y="6127750"/>
                  </a:lnTo>
                  <a:lnTo>
                    <a:pt x="0" y="6342380"/>
                  </a:lnTo>
                  <a:cubicBezTo>
                    <a:pt x="0" y="6346190"/>
                    <a:pt x="3810" y="6350000"/>
                    <a:pt x="7620" y="6350000"/>
                  </a:cubicBezTo>
                  <a:lnTo>
                    <a:pt x="3279140" y="6350000"/>
                  </a:lnTo>
                  <a:cubicBezTo>
                    <a:pt x="3282950" y="6350000"/>
                    <a:pt x="3286760" y="6346190"/>
                    <a:pt x="3286760" y="6342380"/>
                  </a:cubicBezTo>
                  <a:lnTo>
                    <a:pt x="3286760" y="6127750"/>
                  </a:lnTo>
                  <a:lnTo>
                    <a:pt x="3286760" y="222250"/>
                  </a:lnTo>
                  <a:lnTo>
                    <a:pt x="3286760" y="7620"/>
                  </a:lnTo>
                  <a:cubicBezTo>
                    <a:pt x="3286760" y="3810"/>
                    <a:pt x="3282950" y="0"/>
                    <a:pt x="3279140" y="0"/>
                  </a:cubicBezTo>
                  <a:close/>
                  <a:moveTo>
                    <a:pt x="222250" y="229870"/>
                  </a:moveTo>
                  <a:lnTo>
                    <a:pt x="436880" y="229870"/>
                  </a:lnTo>
                  <a:lnTo>
                    <a:pt x="651510" y="229870"/>
                  </a:lnTo>
                  <a:lnTo>
                    <a:pt x="3270250" y="229870"/>
                  </a:lnTo>
                  <a:lnTo>
                    <a:pt x="3270250" y="6120130"/>
                  </a:lnTo>
                  <a:lnTo>
                    <a:pt x="15240" y="6120130"/>
                  </a:lnTo>
                  <a:lnTo>
                    <a:pt x="15240" y="229870"/>
                  </a:lnTo>
                  <a:lnTo>
                    <a:pt x="222250" y="229870"/>
                  </a:lnTo>
                  <a:close/>
                  <a:moveTo>
                    <a:pt x="3271520" y="214630"/>
                  </a:moveTo>
                  <a:lnTo>
                    <a:pt x="659130" y="214630"/>
                  </a:lnTo>
                  <a:lnTo>
                    <a:pt x="659130" y="15240"/>
                  </a:lnTo>
                  <a:lnTo>
                    <a:pt x="3271520" y="15240"/>
                  </a:lnTo>
                  <a:lnTo>
                    <a:pt x="3271520" y="214630"/>
                  </a:lnTo>
                  <a:close/>
                  <a:moveTo>
                    <a:pt x="645160" y="214630"/>
                  </a:moveTo>
                  <a:lnTo>
                    <a:pt x="444500" y="214630"/>
                  </a:lnTo>
                  <a:lnTo>
                    <a:pt x="444500" y="15240"/>
                  </a:lnTo>
                  <a:lnTo>
                    <a:pt x="645160" y="15240"/>
                  </a:lnTo>
                  <a:lnTo>
                    <a:pt x="645160" y="214630"/>
                  </a:lnTo>
                  <a:close/>
                  <a:moveTo>
                    <a:pt x="429260" y="214630"/>
                  </a:moveTo>
                  <a:lnTo>
                    <a:pt x="229870" y="214630"/>
                  </a:lnTo>
                  <a:lnTo>
                    <a:pt x="229870" y="15240"/>
                  </a:lnTo>
                  <a:lnTo>
                    <a:pt x="430530" y="15240"/>
                  </a:lnTo>
                  <a:lnTo>
                    <a:pt x="430530" y="214630"/>
                  </a:lnTo>
                  <a:lnTo>
                    <a:pt x="429260" y="214630"/>
                  </a:lnTo>
                  <a:close/>
                  <a:moveTo>
                    <a:pt x="15240" y="15240"/>
                  </a:moveTo>
                  <a:lnTo>
                    <a:pt x="215900" y="15240"/>
                  </a:lnTo>
                  <a:lnTo>
                    <a:pt x="215900" y="215900"/>
                  </a:lnTo>
                  <a:lnTo>
                    <a:pt x="15240" y="215900"/>
                  </a:lnTo>
                  <a:lnTo>
                    <a:pt x="15240" y="15240"/>
                  </a:lnTo>
                  <a:close/>
                  <a:moveTo>
                    <a:pt x="3271520" y="6334760"/>
                  </a:moveTo>
                  <a:lnTo>
                    <a:pt x="15240" y="6334760"/>
                  </a:lnTo>
                  <a:lnTo>
                    <a:pt x="15240" y="6134100"/>
                  </a:lnTo>
                  <a:lnTo>
                    <a:pt x="3271520" y="6134100"/>
                  </a:lnTo>
                  <a:lnTo>
                    <a:pt x="3271520" y="6334760"/>
                  </a:lnTo>
                  <a:close/>
                  <a:moveTo>
                    <a:pt x="167640" y="72390"/>
                  </a:moveTo>
                  <a:lnTo>
                    <a:pt x="125730" y="114300"/>
                  </a:lnTo>
                  <a:lnTo>
                    <a:pt x="168910" y="157480"/>
                  </a:lnTo>
                  <a:cubicBezTo>
                    <a:pt x="171450" y="160020"/>
                    <a:pt x="171450" y="165100"/>
                    <a:pt x="168910" y="167640"/>
                  </a:cubicBezTo>
                  <a:cubicBezTo>
                    <a:pt x="167640" y="168910"/>
                    <a:pt x="165100" y="170180"/>
                    <a:pt x="163830" y="170180"/>
                  </a:cubicBezTo>
                  <a:cubicBezTo>
                    <a:pt x="162560" y="170180"/>
                    <a:pt x="160020" y="168910"/>
                    <a:pt x="158750" y="167640"/>
                  </a:cubicBezTo>
                  <a:lnTo>
                    <a:pt x="114300" y="125730"/>
                  </a:lnTo>
                  <a:lnTo>
                    <a:pt x="71120" y="168910"/>
                  </a:lnTo>
                  <a:cubicBezTo>
                    <a:pt x="69850" y="170180"/>
                    <a:pt x="67310" y="171450"/>
                    <a:pt x="66040" y="171450"/>
                  </a:cubicBezTo>
                  <a:cubicBezTo>
                    <a:pt x="64770" y="171450"/>
                    <a:pt x="63500" y="168910"/>
                    <a:pt x="62230" y="167640"/>
                  </a:cubicBezTo>
                  <a:cubicBezTo>
                    <a:pt x="59690" y="165100"/>
                    <a:pt x="59690" y="160020"/>
                    <a:pt x="62230" y="157480"/>
                  </a:cubicBezTo>
                  <a:lnTo>
                    <a:pt x="104140" y="114300"/>
                  </a:lnTo>
                  <a:lnTo>
                    <a:pt x="62230" y="72390"/>
                  </a:lnTo>
                  <a:cubicBezTo>
                    <a:pt x="59690" y="69850"/>
                    <a:pt x="59690" y="64770"/>
                    <a:pt x="62230" y="62230"/>
                  </a:cubicBezTo>
                  <a:cubicBezTo>
                    <a:pt x="64770" y="59690"/>
                    <a:pt x="69850" y="59690"/>
                    <a:pt x="72390" y="62230"/>
                  </a:cubicBezTo>
                  <a:lnTo>
                    <a:pt x="114300" y="104140"/>
                  </a:lnTo>
                  <a:lnTo>
                    <a:pt x="157480" y="60960"/>
                  </a:lnTo>
                  <a:cubicBezTo>
                    <a:pt x="160020" y="58420"/>
                    <a:pt x="165100" y="58420"/>
                    <a:pt x="167640" y="60960"/>
                  </a:cubicBezTo>
                  <a:cubicBezTo>
                    <a:pt x="171450" y="64770"/>
                    <a:pt x="171450" y="69850"/>
                    <a:pt x="167640" y="72390"/>
                  </a:cubicBezTo>
                  <a:close/>
                  <a:moveTo>
                    <a:pt x="281940" y="170180"/>
                  </a:moveTo>
                  <a:lnTo>
                    <a:pt x="377190" y="170180"/>
                  </a:lnTo>
                  <a:cubicBezTo>
                    <a:pt x="381000" y="170180"/>
                    <a:pt x="384810" y="166370"/>
                    <a:pt x="384810" y="162560"/>
                  </a:cubicBezTo>
                  <a:lnTo>
                    <a:pt x="384810" y="67310"/>
                  </a:lnTo>
                  <a:cubicBezTo>
                    <a:pt x="384810" y="63500"/>
                    <a:pt x="381000" y="59690"/>
                    <a:pt x="377190" y="59690"/>
                  </a:cubicBezTo>
                  <a:lnTo>
                    <a:pt x="281940" y="59690"/>
                  </a:lnTo>
                  <a:cubicBezTo>
                    <a:pt x="278130" y="59690"/>
                    <a:pt x="274320" y="63500"/>
                    <a:pt x="274320" y="67310"/>
                  </a:cubicBezTo>
                  <a:lnTo>
                    <a:pt x="274320" y="163830"/>
                  </a:lnTo>
                  <a:cubicBezTo>
                    <a:pt x="274320" y="166370"/>
                    <a:pt x="278130" y="170180"/>
                    <a:pt x="281940" y="170180"/>
                  </a:cubicBezTo>
                  <a:close/>
                  <a:moveTo>
                    <a:pt x="289560" y="73660"/>
                  </a:moveTo>
                  <a:lnTo>
                    <a:pt x="370840" y="73660"/>
                  </a:lnTo>
                  <a:lnTo>
                    <a:pt x="370840" y="154940"/>
                  </a:lnTo>
                  <a:lnTo>
                    <a:pt x="289560" y="154940"/>
                  </a:lnTo>
                  <a:lnTo>
                    <a:pt x="289560" y="73660"/>
                  </a:lnTo>
                  <a:close/>
                  <a:moveTo>
                    <a:pt x="482600" y="162560"/>
                  </a:moveTo>
                  <a:cubicBezTo>
                    <a:pt x="482600" y="158750"/>
                    <a:pt x="486410" y="154940"/>
                    <a:pt x="490220" y="154940"/>
                  </a:cubicBezTo>
                  <a:lnTo>
                    <a:pt x="600710" y="154940"/>
                  </a:lnTo>
                  <a:cubicBezTo>
                    <a:pt x="604520" y="154940"/>
                    <a:pt x="608330" y="158750"/>
                    <a:pt x="608330" y="162560"/>
                  </a:cubicBezTo>
                  <a:cubicBezTo>
                    <a:pt x="608330" y="166370"/>
                    <a:pt x="604520" y="170180"/>
                    <a:pt x="600710" y="170180"/>
                  </a:cubicBezTo>
                  <a:lnTo>
                    <a:pt x="490220" y="170180"/>
                  </a:lnTo>
                  <a:cubicBezTo>
                    <a:pt x="485140" y="170180"/>
                    <a:pt x="482600" y="166370"/>
                    <a:pt x="482600" y="16256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30"/>
          <p:cNvGrpSpPr/>
          <p:nvPr/>
        </p:nvGrpSpPr>
        <p:grpSpPr>
          <a:xfrm>
            <a:off x="4644436" y="3022801"/>
            <a:ext cx="3419119" cy="6605717"/>
            <a:chOff x="0" y="0"/>
            <a:chExt cx="3286760" cy="6350000"/>
          </a:xfrm>
        </p:grpSpPr>
        <p:sp>
          <p:nvSpPr>
            <p:cNvPr id="679" name="Google Shape;679;p30"/>
            <p:cNvSpPr/>
            <p:nvPr/>
          </p:nvSpPr>
          <p:spPr>
            <a:xfrm>
              <a:off x="7620" y="7620"/>
              <a:ext cx="3271520" cy="6334760"/>
            </a:xfrm>
            <a:custGeom>
              <a:rect b="b" l="l" r="r" t="t"/>
              <a:pathLst>
                <a:path extrusionOk="0" h="6334760" w="3271520">
                  <a:moveTo>
                    <a:pt x="3271520" y="1236980"/>
                  </a:moveTo>
                  <a:lnTo>
                    <a:pt x="3271520" y="1846580"/>
                  </a:lnTo>
                  <a:moveTo>
                    <a:pt x="3271520" y="1846580"/>
                  </a:moveTo>
                  <a:lnTo>
                    <a:pt x="3271520" y="6334760"/>
                  </a:lnTo>
                  <a:lnTo>
                    <a:pt x="0" y="6334760"/>
                  </a:lnTo>
                  <a:lnTo>
                    <a:pt x="0" y="0"/>
                  </a:lnTo>
                  <a:lnTo>
                    <a:pt x="3271520" y="0"/>
                  </a:lnTo>
                  <a:lnTo>
                    <a:pt x="3271520" y="1236980"/>
                  </a:lnTo>
                </a:path>
              </a:pathLst>
            </a:custGeom>
            <a:blipFill rotWithShape="1">
              <a:blip r:embed="rId5">
                <a:alphaModFix/>
              </a:blip>
              <a:stretch>
                <a:fillRect b="-5879" l="0" r="0" t="-5880"/>
              </a:stretch>
            </a:blipFill>
            <a:ln>
              <a:noFill/>
            </a:ln>
          </p:spPr>
        </p:sp>
        <p:sp>
          <p:nvSpPr>
            <p:cNvPr id="680" name="Google Shape;680;p30"/>
            <p:cNvSpPr/>
            <p:nvPr/>
          </p:nvSpPr>
          <p:spPr>
            <a:xfrm>
              <a:off x="7620" y="7620"/>
              <a:ext cx="3271520" cy="6334760"/>
            </a:xfrm>
            <a:custGeom>
              <a:rect b="b" l="l" r="r" t="t"/>
              <a:pathLst>
                <a:path extrusionOk="0" h="6334760" w="3271520">
                  <a:moveTo>
                    <a:pt x="3271520" y="6334760"/>
                  </a:moveTo>
                  <a:lnTo>
                    <a:pt x="0" y="6334760"/>
                  </a:lnTo>
                  <a:lnTo>
                    <a:pt x="0" y="6120130"/>
                  </a:lnTo>
                  <a:lnTo>
                    <a:pt x="3271520" y="6120130"/>
                  </a:lnTo>
                  <a:lnTo>
                    <a:pt x="3271520" y="6334760"/>
                  </a:lnTo>
                  <a:close/>
                  <a:moveTo>
                    <a:pt x="3271520" y="0"/>
                  </a:moveTo>
                  <a:lnTo>
                    <a:pt x="0" y="0"/>
                  </a:lnTo>
                  <a:lnTo>
                    <a:pt x="0" y="214630"/>
                  </a:lnTo>
                  <a:lnTo>
                    <a:pt x="3271520" y="214630"/>
                  </a:lnTo>
                  <a:lnTo>
                    <a:pt x="3271520" y="0"/>
                  </a:lnTo>
                  <a:close/>
                </a:path>
              </a:pathLst>
            </a:custGeom>
            <a:solidFill>
              <a:srgbClr val="FFFFFF"/>
            </a:solidFill>
            <a:ln>
              <a:noFill/>
            </a:ln>
          </p:spPr>
        </p:sp>
        <p:sp>
          <p:nvSpPr>
            <p:cNvPr id="681" name="Google Shape;681;p30"/>
            <p:cNvSpPr/>
            <p:nvPr/>
          </p:nvSpPr>
          <p:spPr>
            <a:xfrm>
              <a:off x="7620" y="7620"/>
              <a:ext cx="645160" cy="214630"/>
            </a:xfrm>
            <a:custGeom>
              <a:rect b="b" l="l" r="r" t="t"/>
              <a:pathLst>
                <a:path extrusionOk="0" h="214630" w="645160">
                  <a:moveTo>
                    <a:pt x="429260" y="214630"/>
                  </a:moveTo>
                  <a:lnTo>
                    <a:pt x="214630" y="214630"/>
                  </a:lnTo>
                  <a:lnTo>
                    <a:pt x="214630" y="0"/>
                  </a:lnTo>
                  <a:lnTo>
                    <a:pt x="429260" y="0"/>
                  </a:lnTo>
                  <a:lnTo>
                    <a:pt x="429260" y="214630"/>
                  </a:lnTo>
                  <a:close/>
                  <a:moveTo>
                    <a:pt x="645160" y="0"/>
                  </a:moveTo>
                  <a:lnTo>
                    <a:pt x="429260" y="0"/>
                  </a:lnTo>
                  <a:lnTo>
                    <a:pt x="429260" y="214630"/>
                  </a:lnTo>
                  <a:lnTo>
                    <a:pt x="643890" y="214630"/>
                  </a:lnTo>
                  <a:lnTo>
                    <a:pt x="645160" y="0"/>
                  </a:lnTo>
                  <a:lnTo>
                    <a:pt x="645160" y="0"/>
                  </a:lnTo>
                  <a:close/>
                  <a:moveTo>
                    <a:pt x="214630" y="0"/>
                  </a:moveTo>
                  <a:lnTo>
                    <a:pt x="0" y="0"/>
                  </a:lnTo>
                  <a:lnTo>
                    <a:pt x="0" y="214630"/>
                  </a:lnTo>
                  <a:lnTo>
                    <a:pt x="214630" y="214630"/>
                  </a:lnTo>
                  <a:lnTo>
                    <a:pt x="214630" y="0"/>
                  </a:lnTo>
                  <a:close/>
                </a:path>
              </a:pathLst>
            </a:custGeom>
            <a:solidFill>
              <a:srgbClr val="FFFFFF"/>
            </a:solidFill>
            <a:ln>
              <a:noFill/>
            </a:ln>
          </p:spPr>
        </p:sp>
        <p:sp>
          <p:nvSpPr>
            <p:cNvPr id="682" name="Google Shape;682;p30"/>
            <p:cNvSpPr/>
            <p:nvPr/>
          </p:nvSpPr>
          <p:spPr>
            <a:xfrm>
              <a:off x="0" y="0"/>
              <a:ext cx="3286760" cy="6350000"/>
            </a:xfrm>
            <a:custGeom>
              <a:rect b="b" l="l" r="r" t="t"/>
              <a:pathLst>
                <a:path extrusionOk="0" h="6350000" w="3286760">
                  <a:moveTo>
                    <a:pt x="3279140" y="0"/>
                  </a:moveTo>
                  <a:lnTo>
                    <a:pt x="652780" y="0"/>
                  </a:lnTo>
                  <a:lnTo>
                    <a:pt x="436880" y="0"/>
                  </a:lnTo>
                  <a:lnTo>
                    <a:pt x="222250" y="0"/>
                  </a:lnTo>
                  <a:lnTo>
                    <a:pt x="7620" y="0"/>
                  </a:lnTo>
                  <a:cubicBezTo>
                    <a:pt x="3810" y="0"/>
                    <a:pt x="0" y="3810"/>
                    <a:pt x="0" y="7620"/>
                  </a:cubicBezTo>
                  <a:lnTo>
                    <a:pt x="0" y="222250"/>
                  </a:lnTo>
                  <a:lnTo>
                    <a:pt x="0" y="6127750"/>
                  </a:lnTo>
                  <a:lnTo>
                    <a:pt x="0" y="6342380"/>
                  </a:lnTo>
                  <a:cubicBezTo>
                    <a:pt x="0" y="6346190"/>
                    <a:pt x="3810" y="6350000"/>
                    <a:pt x="7620" y="6350000"/>
                  </a:cubicBezTo>
                  <a:lnTo>
                    <a:pt x="3279140" y="6350000"/>
                  </a:lnTo>
                  <a:cubicBezTo>
                    <a:pt x="3282950" y="6350000"/>
                    <a:pt x="3286760" y="6346190"/>
                    <a:pt x="3286760" y="6342380"/>
                  </a:cubicBezTo>
                  <a:lnTo>
                    <a:pt x="3286760" y="6127750"/>
                  </a:lnTo>
                  <a:lnTo>
                    <a:pt x="3286760" y="222250"/>
                  </a:lnTo>
                  <a:lnTo>
                    <a:pt x="3286760" y="7620"/>
                  </a:lnTo>
                  <a:cubicBezTo>
                    <a:pt x="3286760" y="3810"/>
                    <a:pt x="3282950" y="0"/>
                    <a:pt x="3279140" y="0"/>
                  </a:cubicBezTo>
                  <a:close/>
                  <a:moveTo>
                    <a:pt x="222250" y="229870"/>
                  </a:moveTo>
                  <a:lnTo>
                    <a:pt x="436880" y="229870"/>
                  </a:lnTo>
                  <a:lnTo>
                    <a:pt x="651510" y="229870"/>
                  </a:lnTo>
                  <a:lnTo>
                    <a:pt x="3270250" y="229870"/>
                  </a:lnTo>
                  <a:lnTo>
                    <a:pt x="3270250" y="6120130"/>
                  </a:lnTo>
                  <a:lnTo>
                    <a:pt x="15240" y="6120130"/>
                  </a:lnTo>
                  <a:lnTo>
                    <a:pt x="15240" y="229870"/>
                  </a:lnTo>
                  <a:lnTo>
                    <a:pt x="222250" y="229870"/>
                  </a:lnTo>
                  <a:close/>
                  <a:moveTo>
                    <a:pt x="3271520" y="214630"/>
                  </a:moveTo>
                  <a:lnTo>
                    <a:pt x="659130" y="214630"/>
                  </a:lnTo>
                  <a:lnTo>
                    <a:pt x="659130" y="15240"/>
                  </a:lnTo>
                  <a:lnTo>
                    <a:pt x="3271520" y="15240"/>
                  </a:lnTo>
                  <a:lnTo>
                    <a:pt x="3271520" y="214630"/>
                  </a:lnTo>
                  <a:close/>
                  <a:moveTo>
                    <a:pt x="645160" y="214630"/>
                  </a:moveTo>
                  <a:lnTo>
                    <a:pt x="444500" y="214630"/>
                  </a:lnTo>
                  <a:lnTo>
                    <a:pt x="444500" y="15240"/>
                  </a:lnTo>
                  <a:lnTo>
                    <a:pt x="645160" y="15240"/>
                  </a:lnTo>
                  <a:lnTo>
                    <a:pt x="645160" y="214630"/>
                  </a:lnTo>
                  <a:close/>
                  <a:moveTo>
                    <a:pt x="429260" y="214630"/>
                  </a:moveTo>
                  <a:lnTo>
                    <a:pt x="229870" y="214630"/>
                  </a:lnTo>
                  <a:lnTo>
                    <a:pt x="229870" y="15240"/>
                  </a:lnTo>
                  <a:lnTo>
                    <a:pt x="430530" y="15240"/>
                  </a:lnTo>
                  <a:lnTo>
                    <a:pt x="430530" y="214630"/>
                  </a:lnTo>
                  <a:lnTo>
                    <a:pt x="429260" y="214630"/>
                  </a:lnTo>
                  <a:close/>
                  <a:moveTo>
                    <a:pt x="15240" y="15240"/>
                  </a:moveTo>
                  <a:lnTo>
                    <a:pt x="215900" y="15240"/>
                  </a:lnTo>
                  <a:lnTo>
                    <a:pt x="215900" y="215900"/>
                  </a:lnTo>
                  <a:lnTo>
                    <a:pt x="15240" y="215900"/>
                  </a:lnTo>
                  <a:lnTo>
                    <a:pt x="15240" y="15240"/>
                  </a:lnTo>
                  <a:close/>
                  <a:moveTo>
                    <a:pt x="3271520" y="6334760"/>
                  </a:moveTo>
                  <a:lnTo>
                    <a:pt x="15240" y="6334760"/>
                  </a:lnTo>
                  <a:lnTo>
                    <a:pt x="15240" y="6134100"/>
                  </a:lnTo>
                  <a:lnTo>
                    <a:pt x="3271520" y="6134100"/>
                  </a:lnTo>
                  <a:lnTo>
                    <a:pt x="3271520" y="6334760"/>
                  </a:lnTo>
                  <a:close/>
                  <a:moveTo>
                    <a:pt x="167640" y="72390"/>
                  </a:moveTo>
                  <a:lnTo>
                    <a:pt x="125730" y="114300"/>
                  </a:lnTo>
                  <a:lnTo>
                    <a:pt x="168910" y="157480"/>
                  </a:lnTo>
                  <a:cubicBezTo>
                    <a:pt x="171450" y="160020"/>
                    <a:pt x="171450" y="165100"/>
                    <a:pt x="168910" y="167640"/>
                  </a:cubicBezTo>
                  <a:cubicBezTo>
                    <a:pt x="167640" y="168910"/>
                    <a:pt x="165100" y="170180"/>
                    <a:pt x="163830" y="170180"/>
                  </a:cubicBezTo>
                  <a:cubicBezTo>
                    <a:pt x="162560" y="170180"/>
                    <a:pt x="160020" y="168910"/>
                    <a:pt x="158750" y="167640"/>
                  </a:cubicBezTo>
                  <a:lnTo>
                    <a:pt x="114300" y="125730"/>
                  </a:lnTo>
                  <a:lnTo>
                    <a:pt x="71120" y="168910"/>
                  </a:lnTo>
                  <a:cubicBezTo>
                    <a:pt x="69850" y="170180"/>
                    <a:pt x="67310" y="171450"/>
                    <a:pt x="66040" y="171450"/>
                  </a:cubicBezTo>
                  <a:cubicBezTo>
                    <a:pt x="64770" y="171450"/>
                    <a:pt x="63500" y="168910"/>
                    <a:pt x="62230" y="167640"/>
                  </a:cubicBezTo>
                  <a:cubicBezTo>
                    <a:pt x="59690" y="165100"/>
                    <a:pt x="59690" y="160020"/>
                    <a:pt x="62230" y="157480"/>
                  </a:cubicBezTo>
                  <a:lnTo>
                    <a:pt x="104140" y="114300"/>
                  </a:lnTo>
                  <a:lnTo>
                    <a:pt x="62230" y="72390"/>
                  </a:lnTo>
                  <a:cubicBezTo>
                    <a:pt x="59690" y="69850"/>
                    <a:pt x="59690" y="64770"/>
                    <a:pt x="62230" y="62230"/>
                  </a:cubicBezTo>
                  <a:cubicBezTo>
                    <a:pt x="64770" y="59690"/>
                    <a:pt x="69850" y="59690"/>
                    <a:pt x="72390" y="62230"/>
                  </a:cubicBezTo>
                  <a:lnTo>
                    <a:pt x="114300" y="104140"/>
                  </a:lnTo>
                  <a:lnTo>
                    <a:pt x="157480" y="60960"/>
                  </a:lnTo>
                  <a:cubicBezTo>
                    <a:pt x="160020" y="58420"/>
                    <a:pt x="165100" y="58420"/>
                    <a:pt x="167640" y="60960"/>
                  </a:cubicBezTo>
                  <a:cubicBezTo>
                    <a:pt x="171450" y="64770"/>
                    <a:pt x="171450" y="69850"/>
                    <a:pt x="167640" y="72390"/>
                  </a:cubicBezTo>
                  <a:close/>
                  <a:moveTo>
                    <a:pt x="281940" y="170180"/>
                  </a:moveTo>
                  <a:lnTo>
                    <a:pt x="377190" y="170180"/>
                  </a:lnTo>
                  <a:cubicBezTo>
                    <a:pt x="381000" y="170180"/>
                    <a:pt x="384810" y="166370"/>
                    <a:pt x="384810" y="162560"/>
                  </a:cubicBezTo>
                  <a:lnTo>
                    <a:pt x="384810" y="67310"/>
                  </a:lnTo>
                  <a:cubicBezTo>
                    <a:pt x="384810" y="63500"/>
                    <a:pt x="381000" y="59690"/>
                    <a:pt x="377190" y="59690"/>
                  </a:cubicBezTo>
                  <a:lnTo>
                    <a:pt x="281940" y="59690"/>
                  </a:lnTo>
                  <a:cubicBezTo>
                    <a:pt x="278130" y="59690"/>
                    <a:pt x="274320" y="63500"/>
                    <a:pt x="274320" y="67310"/>
                  </a:cubicBezTo>
                  <a:lnTo>
                    <a:pt x="274320" y="163830"/>
                  </a:lnTo>
                  <a:cubicBezTo>
                    <a:pt x="274320" y="166370"/>
                    <a:pt x="278130" y="170180"/>
                    <a:pt x="281940" y="170180"/>
                  </a:cubicBezTo>
                  <a:close/>
                  <a:moveTo>
                    <a:pt x="289560" y="73660"/>
                  </a:moveTo>
                  <a:lnTo>
                    <a:pt x="370840" y="73660"/>
                  </a:lnTo>
                  <a:lnTo>
                    <a:pt x="370840" y="154940"/>
                  </a:lnTo>
                  <a:lnTo>
                    <a:pt x="289560" y="154940"/>
                  </a:lnTo>
                  <a:lnTo>
                    <a:pt x="289560" y="73660"/>
                  </a:lnTo>
                  <a:close/>
                  <a:moveTo>
                    <a:pt x="482600" y="162560"/>
                  </a:moveTo>
                  <a:cubicBezTo>
                    <a:pt x="482600" y="158750"/>
                    <a:pt x="486410" y="154940"/>
                    <a:pt x="490220" y="154940"/>
                  </a:cubicBezTo>
                  <a:lnTo>
                    <a:pt x="600710" y="154940"/>
                  </a:lnTo>
                  <a:cubicBezTo>
                    <a:pt x="604520" y="154940"/>
                    <a:pt x="608330" y="158750"/>
                    <a:pt x="608330" y="162560"/>
                  </a:cubicBezTo>
                  <a:cubicBezTo>
                    <a:pt x="608330" y="166370"/>
                    <a:pt x="604520" y="170180"/>
                    <a:pt x="600710" y="170180"/>
                  </a:cubicBezTo>
                  <a:lnTo>
                    <a:pt x="490220" y="170180"/>
                  </a:lnTo>
                  <a:cubicBezTo>
                    <a:pt x="485140" y="170180"/>
                    <a:pt x="482600" y="166370"/>
                    <a:pt x="482600" y="16256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30"/>
          <p:cNvGrpSpPr/>
          <p:nvPr/>
        </p:nvGrpSpPr>
        <p:grpSpPr>
          <a:xfrm>
            <a:off x="8260173" y="3022801"/>
            <a:ext cx="3419119" cy="6605717"/>
            <a:chOff x="0" y="0"/>
            <a:chExt cx="3286760" cy="6350000"/>
          </a:xfrm>
        </p:grpSpPr>
        <p:sp>
          <p:nvSpPr>
            <p:cNvPr id="684" name="Google Shape;684;p30"/>
            <p:cNvSpPr/>
            <p:nvPr/>
          </p:nvSpPr>
          <p:spPr>
            <a:xfrm>
              <a:off x="7620" y="7620"/>
              <a:ext cx="3271520" cy="6334760"/>
            </a:xfrm>
            <a:custGeom>
              <a:rect b="b" l="l" r="r" t="t"/>
              <a:pathLst>
                <a:path extrusionOk="0" h="6334760" w="3271520">
                  <a:moveTo>
                    <a:pt x="3271520" y="1236980"/>
                  </a:moveTo>
                  <a:lnTo>
                    <a:pt x="3271520" y="1846580"/>
                  </a:lnTo>
                  <a:moveTo>
                    <a:pt x="3271520" y="1846580"/>
                  </a:moveTo>
                  <a:lnTo>
                    <a:pt x="3271520" y="6334760"/>
                  </a:lnTo>
                  <a:lnTo>
                    <a:pt x="0" y="6334760"/>
                  </a:lnTo>
                  <a:lnTo>
                    <a:pt x="0" y="0"/>
                  </a:lnTo>
                  <a:lnTo>
                    <a:pt x="3271520" y="0"/>
                  </a:lnTo>
                  <a:lnTo>
                    <a:pt x="3271520" y="1236980"/>
                  </a:lnTo>
                </a:path>
              </a:pathLst>
            </a:custGeom>
            <a:blipFill rotWithShape="1">
              <a:blip r:embed="rId6">
                <a:alphaModFix/>
              </a:blip>
              <a:stretch>
                <a:fillRect b="-5879" l="0" r="0" t="-5880"/>
              </a:stretch>
            </a:blipFill>
            <a:ln>
              <a:noFill/>
            </a:ln>
          </p:spPr>
        </p:sp>
        <p:sp>
          <p:nvSpPr>
            <p:cNvPr id="685" name="Google Shape;685;p30"/>
            <p:cNvSpPr/>
            <p:nvPr/>
          </p:nvSpPr>
          <p:spPr>
            <a:xfrm>
              <a:off x="7620" y="7620"/>
              <a:ext cx="3271520" cy="6334760"/>
            </a:xfrm>
            <a:custGeom>
              <a:rect b="b" l="l" r="r" t="t"/>
              <a:pathLst>
                <a:path extrusionOk="0" h="6334760" w="3271520">
                  <a:moveTo>
                    <a:pt x="3271520" y="6334760"/>
                  </a:moveTo>
                  <a:lnTo>
                    <a:pt x="0" y="6334760"/>
                  </a:lnTo>
                  <a:lnTo>
                    <a:pt x="0" y="6120130"/>
                  </a:lnTo>
                  <a:lnTo>
                    <a:pt x="3271520" y="6120130"/>
                  </a:lnTo>
                  <a:lnTo>
                    <a:pt x="3271520" y="6334760"/>
                  </a:lnTo>
                  <a:close/>
                  <a:moveTo>
                    <a:pt x="3271520" y="0"/>
                  </a:moveTo>
                  <a:lnTo>
                    <a:pt x="0" y="0"/>
                  </a:lnTo>
                  <a:lnTo>
                    <a:pt x="0" y="214630"/>
                  </a:lnTo>
                  <a:lnTo>
                    <a:pt x="3271520" y="214630"/>
                  </a:lnTo>
                  <a:lnTo>
                    <a:pt x="3271520" y="0"/>
                  </a:lnTo>
                  <a:close/>
                </a:path>
              </a:pathLst>
            </a:custGeom>
            <a:solidFill>
              <a:srgbClr val="FFFFFF"/>
            </a:solidFill>
            <a:ln>
              <a:noFill/>
            </a:ln>
          </p:spPr>
        </p:sp>
        <p:sp>
          <p:nvSpPr>
            <p:cNvPr id="686" name="Google Shape;686;p30"/>
            <p:cNvSpPr/>
            <p:nvPr/>
          </p:nvSpPr>
          <p:spPr>
            <a:xfrm>
              <a:off x="7620" y="7620"/>
              <a:ext cx="645160" cy="214630"/>
            </a:xfrm>
            <a:custGeom>
              <a:rect b="b" l="l" r="r" t="t"/>
              <a:pathLst>
                <a:path extrusionOk="0" h="214630" w="645160">
                  <a:moveTo>
                    <a:pt x="429260" y="214630"/>
                  </a:moveTo>
                  <a:lnTo>
                    <a:pt x="214630" y="214630"/>
                  </a:lnTo>
                  <a:lnTo>
                    <a:pt x="214630" y="0"/>
                  </a:lnTo>
                  <a:lnTo>
                    <a:pt x="429260" y="0"/>
                  </a:lnTo>
                  <a:lnTo>
                    <a:pt x="429260" y="214630"/>
                  </a:lnTo>
                  <a:close/>
                  <a:moveTo>
                    <a:pt x="645160" y="0"/>
                  </a:moveTo>
                  <a:lnTo>
                    <a:pt x="429260" y="0"/>
                  </a:lnTo>
                  <a:lnTo>
                    <a:pt x="429260" y="214630"/>
                  </a:lnTo>
                  <a:lnTo>
                    <a:pt x="643890" y="214630"/>
                  </a:lnTo>
                  <a:lnTo>
                    <a:pt x="645160" y="0"/>
                  </a:lnTo>
                  <a:lnTo>
                    <a:pt x="645160" y="0"/>
                  </a:lnTo>
                  <a:close/>
                  <a:moveTo>
                    <a:pt x="214630" y="0"/>
                  </a:moveTo>
                  <a:lnTo>
                    <a:pt x="0" y="0"/>
                  </a:lnTo>
                  <a:lnTo>
                    <a:pt x="0" y="214630"/>
                  </a:lnTo>
                  <a:lnTo>
                    <a:pt x="214630" y="214630"/>
                  </a:lnTo>
                  <a:lnTo>
                    <a:pt x="214630" y="0"/>
                  </a:lnTo>
                  <a:close/>
                </a:path>
              </a:pathLst>
            </a:custGeom>
            <a:solidFill>
              <a:srgbClr val="FFFFFF"/>
            </a:solidFill>
            <a:ln>
              <a:noFill/>
            </a:ln>
          </p:spPr>
        </p:sp>
        <p:sp>
          <p:nvSpPr>
            <p:cNvPr id="687" name="Google Shape;687;p30"/>
            <p:cNvSpPr/>
            <p:nvPr/>
          </p:nvSpPr>
          <p:spPr>
            <a:xfrm>
              <a:off x="0" y="0"/>
              <a:ext cx="3286760" cy="6350000"/>
            </a:xfrm>
            <a:custGeom>
              <a:rect b="b" l="l" r="r" t="t"/>
              <a:pathLst>
                <a:path extrusionOk="0" h="6350000" w="3286760">
                  <a:moveTo>
                    <a:pt x="3279140" y="0"/>
                  </a:moveTo>
                  <a:lnTo>
                    <a:pt x="652780" y="0"/>
                  </a:lnTo>
                  <a:lnTo>
                    <a:pt x="436880" y="0"/>
                  </a:lnTo>
                  <a:lnTo>
                    <a:pt x="222250" y="0"/>
                  </a:lnTo>
                  <a:lnTo>
                    <a:pt x="7620" y="0"/>
                  </a:lnTo>
                  <a:cubicBezTo>
                    <a:pt x="3810" y="0"/>
                    <a:pt x="0" y="3810"/>
                    <a:pt x="0" y="7620"/>
                  </a:cubicBezTo>
                  <a:lnTo>
                    <a:pt x="0" y="222250"/>
                  </a:lnTo>
                  <a:lnTo>
                    <a:pt x="0" y="6127750"/>
                  </a:lnTo>
                  <a:lnTo>
                    <a:pt x="0" y="6342380"/>
                  </a:lnTo>
                  <a:cubicBezTo>
                    <a:pt x="0" y="6346190"/>
                    <a:pt x="3810" y="6350000"/>
                    <a:pt x="7620" y="6350000"/>
                  </a:cubicBezTo>
                  <a:lnTo>
                    <a:pt x="3279140" y="6350000"/>
                  </a:lnTo>
                  <a:cubicBezTo>
                    <a:pt x="3282950" y="6350000"/>
                    <a:pt x="3286760" y="6346190"/>
                    <a:pt x="3286760" y="6342380"/>
                  </a:cubicBezTo>
                  <a:lnTo>
                    <a:pt x="3286760" y="6127750"/>
                  </a:lnTo>
                  <a:lnTo>
                    <a:pt x="3286760" y="222250"/>
                  </a:lnTo>
                  <a:lnTo>
                    <a:pt x="3286760" y="7620"/>
                  </a:lnTo>
                  <a:cubicBezTo>
                    <a:pt x="3286760" y="3810"/>
                    <a:pt x="3282950" y="0"/>
                    <a:pt x="3279140" y="0"/>
                  </a:cubicBezTo>
                  <a:close/>
                  <a:moveTo>
                    <a:pt x="222250" y="229870"/>
                  </a:moveTo>
                  <a:lnTo>
                    <a:pt x="436880" y="229870"/>
                  </a:lnTo>
                  <a:lnTo>
                    <a:pt x="651510" y="229870"/>
                  </a:lnTo>
                  <a:lnTo>
                    <a:pt x="3270250" y="229870"/>
                  </a:lnTo>
                  <a:lnTo>
                    <a:pt x="3270250" y="6120130"/>
                  </a:lnTo>
                  <a:lnTo>
                    <a:pt x="15240" y="6120130"/>
                  </a:lnTo>
                  <a:lnTo>
                    <a:pt x="15240" y="229870"/>
                  </a:lnTo>
                  <a:lnTo>
                    <a:pt x="222250" y="229870"/>
                  </a:lnTo>
                  <a:close/>
                  <a:moveTo>
                    <a:pt x="3271520" y="214630"/>
                  </a:moveTo>
                  <a:lnTo>
                    <a:pt x="659130" y="214630"/>
                  </a:lnTo>
                  <a:lnTo>
                    <a:pt x="659130" y="15240"/>
                  </a:lnTo>
                  <a:lnTo>
                    <a:pt x="3271520" y="15240"/>
                  </a:lnTo>
                  <a:lnTo>
                    <a:pt x="3271520" y="214630"/>
                  </a:lnTo>
                  <a:close/>
                  <a:moveTo>
                    <a:pt x="645160" y="214630"/>
                  </a:moveTo>
                  <a:lnTo>
                    <a:pt x="444500" y="214630"/>
                  </a:lnTo>
                  <a:lnTo>
                    <a:pt x="444500" y="15240"/>
                  </a:lnTo>
                  <a:lnTo>
                    <a:pt x="645160" y="15240"/>
                  </a:lnTo>
                  <a:lnTo>
                    <a:pt x="645160" y="214630"/>
                  </a:lnTo>
                  <a:close/>
                  <a:moveTo>
                    <a:pt x="429260" y="214630"/>
                  </a:moveTo>
                  <a:lnTo>
                    <a:pt x="229870" y="214630"/>
                  </a:lnTo>
                  <a:lnTo>
                    <a:pt x="229870" y="15240"/>
                  </a:lnTo>
                  <a:lnTo>
                    <a:pt x="430530" y="15240"/>
                  </a:lnTo>
                  <a:lnTo>
                    <a:pt x="430530" y="214630"/>
                  </a:lnTo>
                  <a:lnTo>
                    <a:pt x="429260" y="214630"/>
                  </a:lnTo>
                  <a:close/>
                  <a:moveTo>
                    <a:pt x="15240" y="15240"/>
                  </a:moveTo>
                  <a:lnTo>
                    <a:pt x="215900" y="15240"/>
                  </a:lnTo>
                  <a:lnTo>
                    <a:pt x="215900" y="215900"/>
                  </a:lnTo>
                  <a:lnTo>
                    <a:pt x="15240" y="215900"/>
                  </a:lnTo>
                  <a:lnTo>
                    <a:pt x="15240" y="15240"/>
                  </a:lnTo>
                  <a:close/>
                  <a:moveTo>
                    <a:pt x="3271520" y="6334760"/>
                  </a:moveTo>
                  <a:lnTo>
                    <a:pt x="15240" y="6334760"/>
                  </a:lnTo>
                  <a:lnTo>
                    <a:pt x="15240" y="6134100"/>
                  </a:lnTo>
                  <a:lnTo>
                    <a:pt x="3271520" y="6134100"/>
                  </a:lnTo>
                  <a:lnTo>
                    <a:pt x="3271520" y="6334760"/>
                  </a:lnTo>
                  <a:close/>
                  <a:moveTo>
                    <a:pt x="167640" y="72390"/>
                  </a:moveTo>
                  <a:lnTo>
                    <a:pt x="125730" y="114300"/>
                  </a:lnTo>
                  <a:lnTo>
                    <a:pt x="168910" y="157480"/>
                  </a:lnTo>
                  <a:cubicBezTo>
                    <a:pt x="171450" y="160020"/>
                    <a:pt x="171450" y="165100"/>
                    <a:pt x="168910" y="167640"/>
                  </a:cubicBezTo>
                  <a:cubicBezTo>
                    <a:pt x="167640" y="168910"/>
                    <a:pt x="165100" y="170180"/>
                    <a:pt x="163830" y="170180"/>
                  </a:cubicBezTo>
                  <a:cubicBezTo>
                    <a:pt x="162560" y="170180"/>
                    <a:pt x="160020" y="168910"/>
                    <a:pt x="158750" y="167640"/>
                  </a:cubicBezTo>
                  <a:lnTo>
                    <a:pt x="114300" y="125730"/>
                  </a:lnTo>
                  <a:lnTo>
                    <a:pt x="71120" y="168910"/>
                  </a:lnTo>
                  <a:cubicBezTo>
                    <a:pt x="69850" y="170180"/>
                    <a:pt x="67310" y="171450"/>
                    <a:pt x="66040" y="171450"/>
                  </a:cubicBezTo>
                  <a:cubicBezTo>
                    <a:pt x="64770" y="171450"/>
                    <a:pt x="63500" y="168910"/>
                    <a:pt x="62230" y="167640"/>
                  </a:cubicBezTo>
                  <a:cubicBezTo>
                    <a:pt x="59690" y="165100"/>
                    <a:pt x="59690" y="160020"/>
                    <a:pt x="62230" y="157480"/>
                  </a:cubicBezTo>
                  <a:lnTo>
                    <a:pt x="104140" y="114300"/>
                  </a:lnTo>
                  <a:lnTo>
                    <a:pt x="62230" y="72390"/>
                  </a:lnTo>
                  <a:cubicBezTo>
                    <a:pt x="59690" y="69850"/>
                    <a:pt x="59690" y="64770"/>
                    <a:pt x="62230" y="62230"/>
                  </a:cubicBezTo>
                  <a:cubicBezTo>
                    <a:pt x="64770" y="59690"/>
                    <a:pt x="69850" y="59690"/>
                    <a:pt x="72390" y="62230"/>
                  </a:cubicBezTo>
                  <a:lnTo>
                    <a:pt x="114300" y="104140"/>
                  </a:lnTo>
                  <a:lnTo>
                    <a:pt x="157480" y="60960"/>
                  </a:lnTo>
                  <a:cubicBezTo>
                    <a:pt x="160020" y="58420"/>
                    <a:pt x="165100" y="58420"/>
                    <a:pt x="167640" y="60960"/>
                  </a:cubicBezTo>
                  <a:cubicBezTo>
                    <a:pt x="171450" y="64770"/>
                    <a:pt x="171450" y="69850"/>
                    <a:pt x="167640" y="72390"/>
                  </a:cubicBezTo>
                  <a:close/>
                  <a:moveTo>
                    <a:pt x="281940" y="170180"/>
                  </a:moveTo>
                  <a:lnTo>
                    <a:pt x="377190" y="170180"/>
                  </a:lnTo>
                  <a:cubicBezTo>
                    <a:pt x="381000" y="170180"/>
                    <a:pt x="384810" y="166370"/>
                    <a:pt x="384810" y="162560"/>
                  </a:cubicBezTo>
                  <a:lnTo>
                    <a:pt x="384810" y="67310"/>
                  </a:lnTo>
                  <a:cubicBezTo>
                    <a:pt x="384810" y="63500"/>
                    <a:pt x="381000" y="59690"/>
                    <a:pt x="377190" y="59690"/>
                  </a:cubicBezTo>
                  <a:lnTo>
                    <a:pt x="281940" y="59690"/>
                  </a:lnTo>
                  <a:cubicBezTo>
                    <a:pt x="278130" y="59690"/>
                    <a:pt x="274320" y="63500"/>
                    <a:pt x="274320" y="67310"/>
                  </a:cubicBezTo>
                  <a:lnTo>
                    <a:pt x="274320" y="163830"/>
                  </a:lnTo>
                  <a:cubicBezTo>
                    <a:pt x="274320" y="166370"/>
                    <a:pt x="278130" y="170180"/>
                    <a:pt x="281940" y="170180"/>
                  </a:cubicBezTo>
                  <a:close/>
                  <a:moveTo>
                    <a:pt x="289560" y="73660"/>
                  </a:moveTo>
                  <a:lnTo>
                    <a:pt x="370840" y="73660"/>
                  </a:lnTo>
                  <a:lnTo>
                    <a:pt x="370840" y="154940"/>
                  </a:lnTo>
                  <a:lnTo>
                    <a:pt x="289560" y="154940"/>
                  </a:lnTo>
                  <a:lnTo>
                    <a:pt x="289560" y="73660"/>
                  </a:lnTo>
                  <a:close/>
                  <a:moveTo>
                    <a:pt x="482600" y="162560"/>
                  </a:moveTo>
                  <a:cubicBezTo>
                    <a:pt x="482600" y="158750"/>
                    <a:pt x="486410" y="154940"/>
                    <a:pt x="490220" y="154940"/>
                  </a:cubicBezTo>
                  <a:lnTo>
                    <a:pt x="600710" y="154940"/>
                  </a:lnTo>
                  <a:cubicBezTo>
                    <a:pt x="604520" y="154940"/>
                    <a:pt x="608330" y="158750"/>
                    <a:pt x="608330" y="162560"/>
                  </a:cubicBezTo>
                  <a:cubicBezTo>
                    <a:pt x="608330" y="166370"/>
                    <a:pt x="604520" y="170180"/>
                    <a:pt x="600710" y="170180"/>
                  </a:cubicBezTo>
                  <a:lnTo>
                    <a:pt x="490220" y="170180"/>
                  </a:lnTo>
                  <a:cubicBezTo>
                    <a:pt x="485140" y="170180"/>
                    <a:pt x="482600" y="166370"/>
                    <a:pt x="482600" y="162560"/>
                  </a:cubicBezTo>
                  <a:close/>
                </a:path>
              </a:pathLst>
            </a:custGeom>
            <a:solidFill>
              <a:srgbClr val="464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30"/>
          <p:cNvGrpSpPr/>
          <p:nvPr/>
        </p:nvGrpSpPr>
        <p:grpSpPr>
          <a:xfrm>
            <a:off x="12070896" y="602525"/>
            <a:ext cx="5868158" cy="9025993"/>
            <a:chOff x="0" y="0"/>
            <a:chExt cx="4130040" cy="6352540"/>
          </a:xfrm>
        </p:grpSpPr>
        <p:sp>
          <p:nvSpPr>
            <p:cNvPr id="689" name="Google Shape;689;p30"/>
            <p:cNvSpPr/>
            <p:nvPr/>
          </p:nvSpPr>
          <p:spPr>
            <a:xfrm>
              <a:off x="0" y="0"/>
              <a:ext cx="4130040" cy="6352540"/>
            </a:xfrm>
            <a:custGeom>
              <a:rect b="b" l="l" r="r" t="t"/>
              <a:pathLst>
                <a:path extrusionOk="0" h="6352540" w="41300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674370" y="115570"/>
              <a:ext cx="124460" cy="124460"/>
            </a:xfrm>
            <a:custGeom>
              <a:rect b="b" l="l" r="r" t="t"/>
              <a:pathLst>
                <a:path extrusionOk="0" h="124460" w="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3806190" y="87630"/>
              <a:ext cx="179070" cy="179070"/>
            </a:xfrm>
            <a:custGeom>
              <a:rect b="b" l="l" r="r" t="t"/>
              <a:pathLst>
                <a:path extrusionOk="0" h="179070" w="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163830" y="115570"/>
              <a:ext cx="124460" cy="124460"/>
            </a:xfrm>
            <a:custGeom>
              <a:rect b="b" l="l" r="r" t="t"/>
              <a:pathLst>
                <a:path extrusionOk="0" h="124460" w="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419100" y="115570"/>
              <a:ext cx="124460" cy="124460"/>
            </a:xfrm>
            <a:custGeom>
              <a:rect b="b" l="l" r="r" t="t"/>
              <a:pathLst>
                <a:path extrusionOk="0" h="124460" w="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16510" y="16510"/>
              <a:ext cx="4094480" cy="321310"/>
            </a:xfrm>
            <a:custGeom>
              <a:rect b="b" l="l" r="r" t="t"/>
              <a:pathLst>
                <a:path extrusionOk="0" h="321310" w="409448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16510" y="354330"/>
              <a:ext cx="4094480" cy="5981700"/>
            </a:xfrm>
            <a:custGeom>
              <a:rect b="b" l="l" r="r" t="t"/>
              <a:pathLst>
                <a:path extrusionOk="0" h="5981700" w="4094480">
                  <a:moveTo>
                    <a:pt x="0" y="0"/>
                  </a:moveTo>
                  <a:lnTo>
                    <a:pt x="4094480" y="0"/>
                  </a:lnTo>
                  <a:lnTo>
                    <a:pt x="4094480" y="5981700"/>
                  </a:lnTo>
                  <a:lnTo>
                    <a:pt x="0" y="5981700"/>
                  </a:lnTo>
                  <a:close/>
                </a:path>
              </a:pathLst>
            </a:custGeom>
            <a:blipFill rotWithShape="1">
              <a:blip r:embed="rId7">
                <a:alphaModFix/>
              </a:blip>
              <a:stretch>
                <a:fillRect b="0" l="-13938" r="-13937" t="0"/>
              </a:stretch>
            </a:blipFill>
            <a:ln>
              <a:noFill/>
            </a:ln>
          </p:spPr>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1"/>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1"/>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2" name="Google Shape;702;p31"/>
          <p:cNvGrpSpPr/>
          <p:nvPr/>
        </p:nvGrpSpPr>
        <p:grpSpPr>
          <a:xfrm>
            <a:off x="2632916" y="411865"/>
            <a:ext cx="12829091" cy="2439193"/>
            <a:chOff x="0" y="0"/>
            <a:chExt cx="47401677" cy="9012472"/>
          </a:xfrm>
        </p:grpSpPr>
        <p:sp>
          <p:nvSpPr>
            <p:cNvPr id="703" name="Google Shape;703;p31"/>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704" name="Google Shape;704;p31"/>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705" name="Google Shape;705;p31"/>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3: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Workout Streak</a:t>
            </a:r>
            <a:endParaRPr/>
          </a:p>
        </p:txBody>
      </p:sp>
      <p:sp>
        <p:nvSpPr>
          <p:cNvPr id="706" name="Google Shape;706;p31"/>
          <p:cNvSpPr/>
          <p:nvPr/>
        </p:nvSpPr>
        <p:spPr>
          <a:xfrm>
            <a:off x="5275994" y="3667817"/>
            <a:ext cx="7785037"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7" name="Google Shape;707;p31"/>
          <p:cNvGrpSpPr/>
          <p:nvPr/>
        </p:nvGrpSpPr>
        <p:grpSpPr>
          <a:xfrm>
            <a:off x="5033893" y="3506148"/>
            <a:ext cx="7803794" cy="6081715"/>
            <a:chOff x="0" y="0"/>
            <a:chExt cx="28833914" cy="22471075"/>
          </a:xfrm>
        </p:grpSpPr>
        <p:sp>
          <p:nvSpPr>
            <p:cNvPr id="708" name="Google Shape;708;p31"/>
            <p:cNvSpPr/>
            <p:nvPr/>
          </p:nvSpPr>
          <p:spPr>
            <a:xfrm>
              <a:off x="72390" y="72390"/>
              <a:ext cx="28689135" cy="22326296"/>
            </a:xfrm>
            <a:custGeom>
              <a:rect b="b" l="l" r="r" t="t"/>
              <a:pathLst>
                <a:path extrusionOk="0" h="22326296" w="28689135">
                  <a:moveTo>
                    <a:pt x="0" y="0"/>
                  </a:moveTo>
                  <a:lnTo>
                    <a:pt x="28689135" y="0"/>
                  </a:lnTo>
                  <a:lnTo>
                    <a:pt x="28689135" y="22326296"/>
                  </a:lnTo>
                  <a:lnTo>
                    <a:pt x="0" y="22326296"/>
                  </a:lnTo>
                  <a:lnTo>
                    <a:pt x="0" y="0"/>
                  </a:lnTo>
                  <a:close/>
                </a:path>
              </a:pathLst>
            </a:custGeom>
            <a:solidFill>
              <a:srgbClr val="FFFFFF"/>
            </a:solidFill>
            <a:ln>
              <a:noFill/>
            </a:ln>
          </p:spPr>
        </p:sp>
        <p:sp>
          <p:nvSpPr>
            <p:cNvPr id="709" name="Google Shape;709;p31"/>
            <p:cNvSpPr/>
            <p:nvPr/>
          </p:nvSpPr>
          <p:spPr>
            <a:xfrm>
              <a:off x="0" y="0"/>
              <a:ext cx="28833914" cy="22471075"/>
            </a:xfrm>
            <a:custGeom>
              <a:rect b="b" l="l" r="r" t="t"/>
              <a:pathLst>
                <a:path extrusionOk="0" h="22471075" w="28833914">
                  <a:moveTo>
                    <a:pt x="28689136" y="22326296"/>
                  </a:moveTo>
                  <a:lnTo>
                    <a:pt x="28833914" y="22326296"/>
                  </a:lnTo>
                  <a:lnTo>
                    <a:pt x="28833914" y="22471075"/>
                  </a:lnTo>
                  <a:lnTo>
                    <a:pt x="28689136" y="22471075"/>
                  </a:lnTo>
                  <a:lnTo>
                    <a:pt x="28689136"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8689136" y="144780"/>
                  </a:moveTo>
                  <a:lnTo>
                    <a:pt x="28833914" y="144780"/>
                  </a:lnTo>
                  <a:lnTo>
                    <a:pt x="28833914" y="22326296"/>
                  </a:lnTo>
                  <a:lnTo>
                    <a:pt x="28689136" y="22326296"/>
                  </a:lnTo>
                  <a:lnTo>
                    <a:pt x="28689136" y="144780"/>
                  </a:lnTo>
                  <a:close/>
                  <a:moveTo>
                    <a:pt x="144780" y="22326296"/>
                  </a:moveTo>
                  <a:lnTo>
                    <a:pt x="28689136" y="22326296"/>
                  </a:lnTo>
                  <a:lnTo>
                    <a:pt x="28689136" y="22471075"/>
                  </a:lnTo>
                  <a:lnTo>
                    <a:pt x="144780" y="22471075"/>
                  </a:lnTo>
                  <a:lnTo>
                    <a:pt x="144780" y="22326296"/>
                  </a:lnTo>
                  <a:close/>
                  <a:moveTo>
                    <a:pt x="28689136" y="0"/>
                  </a:moveTo>
                  <a:lnTo>
                    <a:pt x="28833914" y="0"/>
                  </a:lnTo>
                  <a:lnTo>
                    <a:pt x="28833914" y="144780"/>
                  </a:lnTo>
                  <a:lnTo>
                    <a:pt x="28689136" y="144780"/>
                  </a:lnTo>
                  <a:lnTo>
                    <a:pt x="28689136" y="0"/>
                  </a:lnTo>
                  <a:close/>
                  <a:moveTo>
                    <a:pt x="0" y="0"/>
                  </a:moveTo>
                  <a:lnTo>
                    <a:pt x="144780" y="0"/>
                  </a:lnTo>
                  <a:lnTo>
                    <a:pt x="144780" y="144780"/>
                  </a:lnTo>
                  <a:lnTo>
                    <a:pt x="0" y="144780"/>
                  </a:lnTo>
                  <a:lnTo>
                    <a:pt x="0" y="0"/>
                  </a:lnTo>
                  <a:close/>
                  <a:moveTo>
                    <a:pt x="144780" y="0"/>
                  </a:moveTo>
                  <a:lnTo>
                    <a:pt x="28689136" y="0"/>
                  </a:lnTo>
                  <a:lnTo>
                    <a:pt x="28689136" y="144780"/>
                  </a:lnTo>
                  <a:lnTo>
                    <a:pt x="144780" y="144780"/>
                  </a:lnTo>
                  <a:lnTo>
                    <a:pt x="144780" y="0"/>
                  </a:lnTo>
                  <a:close/>
                </a:path>
              </a:pathLst>
            </a:custGeom>
            <a:solidFill>
              <a:srgbClr val="000000"/>
            </a:solidFill>
            <a:ln>
              <a:noFill/>
            </a:ln>
          </p:spPr>
        </p:sp>
      </p:grpSp>
      <p:sp>
        <p:nvSpPr>
          <p:cNvPr id="710" name="Google Shape;710;p31"/>
          <p:cNvSpPr txBox="1"/>
          <p:nvPr/>
        </p:nvSpPr>
        <p:spPr>
          <a:xfrm>
            <a:off x="5377897" y="5146830"/>
            <a:ext cx="7041511" cy="2809875"/>
          </a:xfrm>
          <a:prstGeom prst="rect">
            <a:avLst/>
          </a:prstGeom>
          <a:noFill/>
          <a:ln>
            <a:noFill/>
          </a:ln>
        </p:spPr>
        <p:txBody>
          <a:bodyPr anchorCtr="0" anchor="t" bIns="0" lIns="0" spcFirstLastPara="1" rIns="0" wrap="square" tIns="0">
            <a:spAutoFit/>
          </a:bodyPr>
          <a:lstStyle/>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Validity: </a:t>
            </a:r>
            <a:r>
              <a:rPr b="0" i="0" lang="en-US" sz="2325" u="none" cap="none" strike="noStrike">
                <a:solidFill>
                  <a:srgbClr val="000000"/>
                </a:solidFill>
                <a:latin typeface="Space Mono"/>
                <a:ea typeface="Space Mono"/>
                <a:cs typeface="Space Mono"/>
                <a:sym typeface="Space Mono"/>
              </a:rPr>
              <a:t>The assumption was valid, but could use some modifications. The badges weren't enough to keep the experimental group's attention </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New Assumption:</a:t>
            </a:r>
            <a:r>
              <a:rPr b="0" i="0" lang="en-US" sz="2325" u="none" cap="none" strike="noStrike">
                <a:solidFill>
                  <a:srgbClr val="000000"/>
                </a:solidFill>
                <a:latin typeface="Space Mono"/>
                <a:ea typeface="Space Mono"/>
                <a:cs typeface="Space Mono"/>
                <a:sym typeface="Space Mono"/>
              </a:rPr>
              <a:t> People will be more inclined to stay consistent if they are given a variety of rewards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2"/>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2"/>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 name="Google Shape;717;p32"/>
          <p:cNvGrpSpPr/>
          <p:nvPr/>
        </p:nvGrpSpPr>
        <p:grpSpPr>
          <a:xfrm>
            <a:off x="2632916" y="411865"/>
            <a:ext cx="12829091" cy="2439193"/>
            <a:chOff x="0" y="0"/>
            <a:chExt cx="47401677" cy="9012472"/>
          </a:xfrm>
        </p:grpSpPr>
        <p:sp>
          <p:nvSpPr>
            <p:cNvPr id="718" name="Google Shape;718;p32"/>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719" name="Google Shape;719;p32"/>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720" name="Google Shape;720;p32"/>
          <p:cNvSpPr/>
          <p:nvPr/>
        </p:nvSpPr>
        <p:spPr>
          <a:xfrm>
            <a:off x="9280184" y="3625803"/>
            <a:ext cx="6374900"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2"/>
          <p:cNvSpPr/>
          <p:nvPr/>
        </p:nvSpPr>
        <p:spPr>
          <a:xfrm>
            <a:off x="2837889" y="3625803"/>
            <a:ext cx="5801353"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 name="Google Shape;722;p32"/>
          <p:cNvGrpSpPr/>
          <p:nvPr/>
        </p:nvGrpSpPr>
        <p:grpSpPr>
          <a:xfrm>
            <a:off x="9144000" y="3435929"/>
            <a:ext cx="6318007" cy="6081715"/>
            <a:chOff x="0" y="0"/>
            <a:chExt cx="23344143" cy="22471075"/>
          </a:xfrm>
        </p:grpSpPr>
        <p:sp>
          <p:nvSpPr>
            <p:cNvPr id="723" name="Google Shape;723;p32"/>
            <p:cNvSpPr/>
            <p:nvPr/>
          </p:nvSpPr>
          <p:spPr>
            <a:xfrm>
              <a:off x="72390" y="72390"/>
              <a:ext cx="23199363" cy="22326296"/>
            </a:xfrm>
            <a:custGeom>
              <a:rect b="b" l="l" r="r" t="t"/>
              <a:pathLst>
                <a:path extrusionOk="0" h="22326296" w="23199363">
                  <a:moveTo>
                    <a:pt x="0" y="0"/>
                  </a:moveTo>
                  <a:lnTo>
                    <a:pt x="23199363" y="0"/>
                  </a:lnTo>
                  <a:lnTo>
                    <a:pt x="23199363" y="22326296"/>
                  </a:lnTo>
                  <a:lnTo>
                    <a:pt x="0" y="22326296"/>
                  </a:lnTo>
                  <a:lnTo>
                    <a:pt x="0" y="0"/>
                  </a:lnTo>
                  <a:close/>
                </a:path>
              </a:pathLst>
            </a:custGeom>
            <a:solidFill>
              <a:srgbClr val="FFFFFF"/>
            </a:solidFill>
            <a:ln>
              <a:noFill/>
            </a:ln>
          </p:spPr>
        </p:sp>
        <p:sp>
          <p:nvSpPr>
            <p:cNvPr id="724" name="Google Shape;724;p32"/>
            <p:cNvSpPr/>
            <p:nvPr/>
          </p:nvSpPr>
          <p:spPr>
            <a:xfrm>
              <a:off x="0" y="0"/>
              <a:ext cx="23344143" cy="22471075"/>
            </a:xfrm>
            <a:custGeom>
              <a:rect b="b" l="l" r="r" t="t"/>
              <a:pathLst>
                <a:path extrusionOk="0" h="22471075" w="23344143">
                  <a:moveTo>
                    <a:pt x="23199362" y="22326296"/>
                  </a:moveTo>
                  <a:lnTo>
                    <a:pt x="23344143" y="22326296"/>
                  </a:lnTo>
                  <a:lnTo>
                    <a:pt x="23344143" y="22471075"/>
                  </a:lnTo>
                  <a:lnTo>
                    <a:pt x="23199362" y="22471075"/>
                  </a:lnTo>
                  <a:lnTo>
                    <a:pt x="23199362"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3199362" y="144780"/>
                  </a:moveTo>
                  <a:lnTo>
                    <a:pt x="23344143" y="144780"/>
                  </a:lnTo>
                  <a:lnTo>
                    <a:pt x="23344143" y="22326296"/>
                  </a:lnTo>
                  <a:lnTo>
                    <a:pt x="23199362" y="22326296"/>
                  </a:lnTo>
                  <a:lnTo>
                    <a:pt x="23199362" y="144780"/>
                  </a:lnTo>
                  <a:close/>
                  <a:moveTo>
                    <a:pt x="144780" y="22326296"/>
                  </a:moveTo>
                  <a:lnTo>
                    <a:pt x="23199362" y="22326296"/>
                  </a:lnTo>
                  <a:lnTo>
                    <a:pt x="23199362" y="22471075"/>
                  </a:lnTo>
                  <a:lnTo>
                    <a:pt x="144780" y="22471075"/>
                  </a:lnTo>
                  <a:lnTo>
                    <a:pt x="144780" y="22326296"/>
                  </a:lnTo>
                  <a:close/>
                  <a:moveTo>
                    <a:pt x="23199362" y="0"/>
                  </a:moveTo>
                  <a:lnTo>
                    <a:pt x="23344143" y="0"/>
                  </a:lnTo>
                  <a:lnTo>
                    <a:pt x="23344143" y="144780"/>
                  </a:lnTo>
                  <a:lnTo>
                    <a:pt x="23199362" y="144780"/>
                  </a:lnTo>
                  <a:lnTo>
                    <a:pt x="23199362" y="0"/>
                  </a:lnTo>
                  <a:close/>
                  <a:moveTo>
                    <a:pt x="0" y="0"/>
                  </a:moveTo>
                  <a:lnTo>
                    <a:pt x="144780" y="0"/>
                  </a:lnTo>
                  <a:lnTo>
                    <a:pt x="144780" y="144780"/>
                  </a:lnTo>
                  <a:lnTo>
                    <a:pt x="0" y="144780"/>
                  </a:lnTo>
                  <a:lnTo>
                    <a:pt x="0" y="0"/>
                  </a:lnTo>
                  <a:close/>
                  <a:moveTo>
                    <a:pt x="144780" y="0"/>
                  </a:moveTo>
                  <a:lnTo>
                    <a:pt x="23199362" y="0"/>
                  </a:lnTo>
                  <a:lnTo>
                    <a:pt x="23199362" y="144780"/>
                  </a:lnTo>
                  <a:lnTo>
                    <a:pt x="144780" y="144780"/>
                  </a:lnTo>
                  <a:lnTo>
                    <a:pt x="144780" y="0"/>
                  </a:lnTo>
                  <a:close/>
                </a:path>
              </a:pathLst>
            </a:custGeom>
            <a:solidFill>
              <a:srgbClr val="000000"/>
            </a:solidFill>
            <a:ln>
              <a:noFill/>
            </a:ln>
          </p:spPr>
        </p:sp>
      </p:grpSp>
      <p:grpSp>
        <p:nvGrpSpPr>
          <p:cNvPr id="725" name="Google Shape;725;p32"/>
          <p:cNvGrpSpPr/>
          <p:nvPr/>
        </p:nvGrpSpPr>
        <p:grpSpPr>
          <a:xfrm>
            <a:off x="2632916" y="3435929"/>
            <a:ext cx="5820110" cy="6081715"/>
            <a:chOff x="0" y="0"/>
            <a:chExt cx="21504484" cy="22471075"/>
          </a:xfrm>
        </p:grpSpPr>
        <p:sp>
          <p:nvSpPr>
            <p:cNvPr id="726" name="Google Shape;726;p32"/>
            <p:cNvSpPr/>
            <p:nvPr/>
          </p:nvSpPr>
          <p:spPr>
            <a:xfrm>
              <a:off x="72390" y="72390"/>
              <a:ext cx="21359703" cy="22326296"/>
            </a:xfrm>
            <a:custGeom>
              <a:rect b="b" l="l" r="r" t="t"/>
              <a:pathLst>
                <a:path extrusionOk="0" h="22326296" w="21359703">
                  <a:moveTo>
                    <a:pt x="0" y="0"/>
                  </a:moveTo>
                  <a:lnTo>
                    <a:pt x="21359703" y="0"/>
                  </a:lnTo>
                  <a:lnTo>
                    <a:pt x="21359703" y="22326296"/>
                  </a:lnTo>
                  <a:lnTo>
                    <a:pt x="0" y="22326296"/>
                  </a:lnTo>
                  <a:lnTo>
                    <a:pt x="0" y="0"/>
                  </a:lnTo>
                  <a:close/>
                </a:path>
              </a:pathLst>
            </a:custGeom>
            <a:solidFill>
              <a:srgbClr val="FFFFFF"/>
            </a:solidFill>
            <a:ln>
              <a:noFill/>
            </a:ln>
          </p:spPr>
        </p:sp>
        <p:sp>
          <p:nvSpPr>
            <p:cNvPr id="727" name="Google Shape;727;p32"/>
            <p:cNvSpPr/>
            <p:nvPr/>
          </p:nvSpPr>
          <p:spPr>
            <a:xfrm>
              <a:off x="0" y="0"/>
              <a:ext cx="21504484" cy="22471075"/>
            </a:xfrm>
            <a:custGeom>
              <a:rect b="b" l="l" r="r" t="t"/>
              <a:pathLst>
                <a:path extrusionOk="0" h="22471075" w="21504484">
                  <a:moveTo>
                    <a:pt x="21359704" y="22326296"/>
                  </a:moveTo>
                  <a:lnTo>
                    <a:pt x="21504484" y="22326296"/>
                  </a:lnTo>
                  <a:lnTo>
                    <a:pt x="21504484" y="22471075"/>
                  </a:lnTo>
                  <a:lnTo>
                    <a:pt x="21359704" y="22471075"/>
                  </a:lnTo>
                  <a:lnTo>
                    <a:pt x="21359704"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1359704" y="144780"/>
                  </a:moveTo>
                  <a:lnTo>
                    <a:pt x="21504484" y="144780"/>
                  </a:lnTo>
                  <a:lnTo>
                    <a:pt x="21504484" y="22326296"/>
                  </a:lnTo>
                  <a:lnTo>
                    <a:pt x="21359704" y="22326296"/>
                  </a:lnTo>
                  <a:lnTo>
                    <a:pt x="21359704" y="144780"/>
                  </a:lnTo>
                  <a:close/>
                  <a:moveTo>
                    <a:pt x="144780" y="22326296"/>
                  </a:moveTo>
                  <a:lnTo>
                    <a:pt x="21359704" y="22326296"/>
                  </a:lnTo>
                  <a:lnTo>
                    <a:pt x="21359704" y="22471075"/>
                  </a:lnTo>
                  <a:lnTo>
                    <a:pt x="144780" y="22471075"/>
                  </a:lnTo>
                  <a:lnTo>
                    <a:pt x="144780" y="22326296"/>
                  </a:lnTo>
                  <a:close/>
                  <a:moveTo>
                    <a:pt x="21359704" y="0"/>
                  </a:moveTo>
                  <a:lnTo>
                    <a:pt x="21504484" y="0"/>
                  </a:lnTo>
                  <a:lnTo>
                    <a:pt x="21504484" y="144780"/>
                  </a:lnTo>
                  <a:lnTo>
                    <a:pt x="21359704" y="144780"/>
                  </a:lnTo>
                  <a:lnTo>
                    <a:pt x="21359704" y="0"/>
                  </a:lnTo>
                  <a:close/>
                  <a:moveTo>
                    <a:pt x="0" y="0"/>
                  </a:moveTo>
                  <a:lnTo>
                    <a:pt x="144780" y="0"/>
                  </a:lnTo>
                  <a:lnTo>
                    <a:pt x="144780" y="144780"/>
                  </a:lnTo>
                  <a:lnTo>
                    <a:pt x="0" y="144780"/>
                  </a:lnTo>
                  <a:lnTo>
                    <a:pt x="0" y="0"/>
                  </a:lnTo>
                  <a:close/>
                  <a:moveTo>
                    <a:pt x="144780" y="0"/>
                  </a:moveTo>
                  <a:lnTo>
                    <a:pt x="21359704" y="0"/>
                  </a:lnTo>
                  <a:lnTo>
                    <a:pt x="21359704" y="144780"/>
                  </a:lnTo>
                  <a:lnTo>
                    <a:pt x="144780" y="144780"/>
                  </a:lnTo>
                  <a:lnTo>
                    <a:pt x="144780" y="0"/>
                  </a:lnTo>
                  <a:close/>
                </a:path>
              </a:pathLst>
            </a:custGeom>
            <a:solidFill>
              <a:srgbClr val="000000"/>
            </a:solidFill>
            <a:ln>
              <a:noFill/>
            </a:ln>
          </p:spPr>
        </p:sp>
      </p:grpSp>
      <p:sp>
        <p:nvSpPr>
          <p:cNvPr id="728" name="Google Shape;728;p32"/>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4: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Learning From Experts</a:t>
            </a:r>
            <a:endParaRPr/>
          </a:p>
        </p:txBody>
      </p:sp>
      <p:sp>
        <p:nvSpPr>
          <p:cNvPr id="729" name="Google Shape;729;p32"/>
          <p:cNvSpPr txBox="1"/>
          <p:nvPr/>
        </p:nvSpPr>
        <p:spPr>
          <a:xfrm>
            <a:off x="2928067" y="4230889"/>
            <a:ext cx="5229809" cy="4491795"/>
          </a:xfrm>
          <a:prstGeom prst="rect">
            <a:avLst/>
          </a:prstGeom>
          <a:noFill/>
          <a:ln>
            <a:noFill/>
          </a:ln>
        </p:spPr>
        <p:txBody>
          <a:bodyPr anchorCtr="0" anchor="t" bIns="0" lIns="0" spcFirstLastPara="1" rIns="0" wrap="square" tIns="0">
            <a:spAutoFit/>
          </a:bodyPr>
          <a:lstStyle/>
          <a:p>
            <a:pPr indent="0" lvl="0" marL="0" marR="0" rtl="0" algn="l">
              <a:lnSpc>
                <a:spcPct val="119971"/>
              </a:lnSpc>
              <a:spcBef>
                <a:spcPts val="0"/>
              </a:spcBef>
              <a:spcAft>
                <a:spcPts val="0"/>
              </a:spcAft>
              <a:buNone/>
            </a:pPr>
            <a:r>
              <a:rPr b="1" i="0" lang="en-US" sz="2128" u="none" cap="none" strike="noStrike">
                <a:solidFill>
                  <a:srgbClr val="000000"/>
                </a:solidFill>
                <a:latin typeface="Space Mono"/>
                <a:ea typeface="Space Mono"/>
                <a:cs typeface="Space Mono"/>
                <a:sym typeface="Space Mono"/>
              </a:rPr>
              <a:t>Description:</a:t>
            </a:r>
            <a:r>
              <a:rPr b="0" i="0" lang="en-US" sz="2128" u="none" cap="none" strike="noStrike">
                <a:solidFill>
                  <a:srgbClr val="000000"/>
                </a:solidFill>
                <a:latin typeface="Space Mono"/>
                <a:ea typeface="Space Mono"/>
                <a:cs typeface="Space Mono"/>
                <a:sym typeface="Space Mono"/>
              </a:rPr>
              <a:t> We compared the experience of learning how to shoot a basketball through a video in VR between a standard WikiHow lesson and a lesson taught by Steph Curry.</a:t>
            </a:r>
            <a:endParaRPr/>
          </a:p>
          <a:p>
            <a:pPr indent="0" lvl="0" marL="0" marR="0" rtl="0" algn="l">
              <a:lnSpc>
                <a:spcPct val="119971"/>
              </a:lnSpc>
              <a:spcBef>
                <a:spcPts val="0"/>
              </a:spcBef>
              <a:spcAft>
                <a:spcPts val="0"/>
              </a:spcAft>
              <a:buNone/>
            </a:pPr>
            <a:r>
              <a:t/>
            </a:r>
            <a:endParaRPr b="0" i="0" sz="2128" u="none" cap="none" strike="noStrike">
              <a:solidFill>
                <a:srgbClr val="000000"/>
              </a:solidFill>
              <a:latin typeface="Space Mono"/>
              <a:ea typeface="Space Mono"/>
              <a:cs typeface="Space Mono"/>
              <a:sym typeface="Space Mono"/>
            </a:endParaRPr>
          </a:p>
          <a:p>
            <a:pPr indent="0" lvl="0" marL="0" marR="0" rtl="0" algn="l">
              <a:lnSpc>
                <a:spcPct val="119971"/>
              </a:lnSpc>
              <a:spcBef>
                <a:spcPts val="0"/>
              </a:spcBef>
              <a:spcAft>
                <a:spcPts val="0"/>
              </a:spcAft>
              <a:buNone/>
            </a:pPr>
            <a:r>
              <a:t/>
            </a:r>
            <a:endParaRPr b="0" i="0" sz="2128" u="none" cap="none" strike="noStrike">
              <a:solidFill>
                <a:srgbClr val="000000"/>
              </a:solidFill>
              <a:latin typeface="Space Mono"/>
              <a:ea typeface="Space Mono"/>
              <a:cs typeface="Space Mono"/>
              <a:sym typeface="Space Mono"/>
            </a:endParaRPr>
          </a:p>
          <a:p>
            <a:pPr indent="0" lvl="0" marL="0" marR="0" rtl="0" algn="l">
              <a:lnSpc>
                <a:spcPct val="119971"/>
              </a:lnSpc>
              <a:spcBef>
                <a:spcPts val="0"/>
              </a:spcBef>
              <a:spcAft>
                <a:spcPts val="0"/>
              </a:spcAft>
              <a:buNone/>
            </a:pPr>
            <a:r>
              <a:rPr b="1" i="0" lang="en-US" sz="2128" u="none" cap="none" strike="noStrike">
                <a:solidFill>
                  <a:srgbClr val="000000"/>
                </a:solidFill>
                <a:latin typeface="Space Mono"/>
                <a:ea typeface="Space Mono"/>
                <a:cs typeface="Space Mono"/>
                <a:sym typeface="Space Mono"/>
              </a:rPr>
              <a:t>Assumption:</a:t>
            </a:r>
            <a:r>
              <a:rPr b="0" i="0" lang="en-US" sz="2128" u="none" cap="none" strike="noStrike">
                <a:solidFill>
                  <a:srgbClr val="000000"/>
                </a:solidFill>
                <a:latin typeface="Space Mono"/>
                <a:ea typeface="Space Mono"/>
                <a:cs typeface="Space Mono"/>
                <a:sym typeface="Space Mono"/>
              </a:rPr>
              <a:t> Users will feel more engaged, excited, and learn better when learning fitness and athletics from industry legends, rather than generic modules</a:t>
            </a:r>
            <a:endParaRPr/>
          </a:p>
        </p:txBody>
      </p:sp>
      <p:sp>
        <p:nvSpPr>
          <p:cNvPr id="730" name="Google Shape;730;p32"/>
          <p:cNvSpPr txBox="1"/>
          <p:nvPr/>
        </p:nvSpPr>
        <p:spPr>
          <a:xfrm>
            <a:off x="9587173" y="3813288"/>
            <a:ext cx="5431662" cy="5336522"/>
          </a:xfrm>
          <a:prstGeom prst="rect">
            <a:avLst/>
          </a:prstGeom>
          <a:noFill/>
          <a:ln>
            <a:noFill/>
          </a:ln>
        </p:spPr>
        <p:txBody>
          <a:bodyPr anchorCtr="0" anchor="t" bIns="0" lIns="0" spcFirstLastPara="1" rIns="0" wrap="square" tIns="0">
            <a:spAutoFit/>
          </a:bodyPr>
          <a:lstStyle/>
          <a:p>
            <a:pPr indent="0" lvl="0" marL="0" marR="0" rtl="0" algn="l">
              <a:lnSpc>
                <a:spcPct val="120090"/>
              </a:lnSpc>
              <a:spcBef>
                <a:spcPts val="0"/>
              </a:spcBef>
              <a:spcAft>
                <a:spcPts val="0"/>
              </a:spcAft>
              <a:buNone/>
            </a:pPr>
            <a:r>
              <a:rPr b="1" i="0" lang="en-US" sz="1996" u="none" cap="none" strike="noStrike">
                <a:solidFill>
                  <a:srgbClr val="000000"/>
                </a:solidFill>
                <a:latin typeface="Space Mono"/>
                <a:ea typeface="Space Mono"/>
                <a:cs typeface="Space Mono"/>
                <a:sym typeface="Space Mono"/>
              </a:rPr>
              <a:t>Things That Worked:</a:t>
            </a:r>
            <a:endParaRPr/>
          </a:p>
          <a:p>
            <a:pPr indent="-215633" lvl="1" marL="431266" marR="0" rtl="0" algn="l">
              <a:lnSpc>
                <a:spcPct val="120090"/>
              </a:lnSpc>
              <a:spcBef>
                <a:spcPts val="0"/>
              </a:spcBef>
              <a:spcAft>
                <a:spcPts val="0"/>
              </a:spcAft>
              <a:buClr>
                <a:srgbClr val="000000"/>
              </a:buClr>
              <a:buSzPts val="1996"/>
              <a:buFont typeface="Arial"/>
              <a:buChar char="•"/>
            </a:pPr>
            <a:r>
              <a:rPr b="0" i="0" lang="en-US" sz="1996" u="none" cap="none" strike="noStrike">
                <a:solidFill>
                  <a:srgbClr val="000000"/>
                </a:solidFill>
                <a:latin typeface="Space Mono"/>
                <a:ea typeface="Space Mono"/>
                <a:cs typeface="Space Mono"/>
                <a:sym typeface="Space Mono"/>
              </a:rPr>
              <a:t>Our user enjoyed Steph's lesson more and felt more motivated to come back for a second lesson with Steph.</a:t>
            </a:r>
            <a:endParaRPr/>
          </a:p>
          <a:p>
            <a:pPr indent="0" lvl="0" marL="0" marR="0" rtl="0" algn="l">
              <a:lnSpc>
                <a:spcPct val="55433"/>
              </a:lnSpc>
              <a:spcBef>
                <a:spcPts val="0"/>
              </a:spcBef>
              <a:spcAft>
                <a:spcPts val="0"/>
              </a:spcAft>
              <a:buNone/>
            </a:pPr>
            <a:r>
              <a:t/>
            </a:r>
            <a:endParaRPr b="0" i="0" sz="1996" u="none" cap="none" strike="noStrike">
              <a:solidFill>
                <a:srgbClr val="000000"/>
              </a:solidFill>
              <a:latin typeface="Space Mono"/>
              <a:ea typeface="Space Mono"/>
              <a:cs typeface="Space Mono"/>
              <a:sym typeface="Space Mono"/>
            </a:endParaRPr>
          </a:p>
          <a:p>
            <a:pPr indent="0" lvl="0" marL="0" marR="0" rtl="0" algn="l">
              <a:lnSpc>
                <a:spcPct val="120090"/>
              </a:lnSpc>
              <a:spcBef>
                <a:spcPts val="0"/>
              </a:spcBef>
              <a:spcAft>
                <a:spcPts val="0"/>
              </a:spcAft>
              <a:buNone/>
            </a:pPr>
            <a:r>
              <a:rPr b="1" i="0" lang="en-US" sz="1996" u="none" cap="none" strike="noStrike">
                <a:solidFill>
                  <a:srgbClr val="000000"/>
                </a:solidFill>
                <a:latin typeface="Space Mono"/>
                <a:ea typeface="Space Mono"/>
                <a:cs typeface="Space Mono"/>
                <a:sym typeface="Space Mono"/>
              </a:rPr>
              <a:t>Things That Didn't Work:</a:t>
            </a:r>
            <a:endParaRPr/>
          </a:p>
          <a:p>
            <a:pPr indent="-215633" lvl="1" marL="431266" marR="0" rtl="0" algn="l">
              <a:lnSpc>
                <a:spcPct val="120090"/>
              </a:lnSpc>
              <a:spcBef>
                <a:spcPts val="0"/>
              </a:spcBef>
              <a:spcAft>
                <a:spcPts val="0"/>
              </a:spcAft>
              <a:buClr>
                <a:srgbClr val="000000"/>
              </a:buClr>
              <a:buSzPts val="1996"/>
              <a:buFont typeface="Arial"/>
              <a:buChar char="•"/>
            </a:pPr>
            <a:r>
              <a:rPr b="0" i="0" lang="en-US" sz="1996" u="none" cap="none" strike="noStrike">
                <a:solidFill>
                  <a:srgbClr val="000000"/>
                </a:solidFill>
                <a:latin typeface="Space Mono"/>
                <a:ea typeface="Space Mono"/>
                <a:cs typeface="Space Mono"/>
                <a:sym typeface="Space Mono"/>
              </a:rPr>
              <a:t>Our user felt that he improved the same amount through both lessons (although lesson was short)</a:t>
            </a:r>
            <a:endParaRPr/>
          </a:p>
          <a:p>
            <a:pPr indent="0" lvl="0" marL="0" marR="0" rtl="0" algn="l">
              <a:lnSpc>
                <a:spcPct val="55433"/>
              </a:lnSpc>
              <a:spcBef>
                <a:spcPts val="0"/>
              </a:spcBef>
              <a:spcAft>
                <a:spcPts val="0"/>
              </a:spcAft>
              <a:buNone/>
            </a:pPr>
            <a:r>
              <a:t/>
            </a:r>
            <a:endParaRPr b="0" i="0" sz="1996" u="none" cap="none" strike="noStrike">
              <a:solidFill>
                <a:srgbClr val="000000"/>
              </a:solidFill>
              <a:latin typeface="Space Mono"/>
              <a:ea typeface="Space Mono"/>
              <a:cs typeface="Space Mono"/>
              <a:sym typeface="Space Mono"/>
            </a:endParaRPr>
          </a:p>
          <a:p>
            <a:pPr indent="0" lvl="0" marL="0" marR="0" rtl="0" algn="l">
              <a:lnSpc>
                <a:spcPct val="120090"/>
              </a:lnSpc>
              <a:spcBef>
                <a:spcPts val="0"/>
              </a:spcBef>
              <a:spcAft>
                <a:spcPts val="0"/>
              </a:spcAft>
              <a:buNone/>
            </a:pPr>
            <a:r>
              <a:rPr b="1" i="0" lang="en-US" sz="1996" u="none" cap="none" strike="noStrike">
                <a:solidFill>
                  <a:srgbClr val="000000"/>
                </a:solidFill>
                <a:latin typeface="Space Mono"/>
                <a:ea typeface="Space Mono"/>
                <a:cs typeface="Space Mono"/>
                <a:sym typeface="Space Mono"/>
              </a:rPr>
              <a:t>Surprises and New Learnings:</a:t>
            </a:r>
            <a:endParaRPr/>
          </a:p>
          <a:p>
            <a:pPr indent="-215633" lvl="1" marL="431266" marR="0" rtl="0" algn="l">
              <a:lnSpc>
                <a:spcPct val="120090"/>
              </a:lnSpc>
              <a:spcBef>
                <a:spcPts val="0"/>
              </a:spcBef>
              <a:spcAft>
                <a:spcPts val="0"/>
              </a:spcAft>
              <a:buClr>
                <a:srgbClr val="000000"/>
              </a:buClr>
              <a:buSzPts val="1996"/>
              <a:buFont typeface="Arial"/>
              <a:buChar char="•"/>
            </a:pPr>
            <a:r>
              <a:rPr b="0" i="0" lang="en-US" sz="1996" u="none" cap="none" strike="noStrike">
                <a:solidFill>
                  <a:srgbClr val="000000"/>
                </a:solidFill>
                <a:latin typeface="Space Mono"/>
                <a:ea typeface="Space Mono"/>
                <a:cs typeface="Space Mono"/>
                <a:sym typeface="Space Mono"/>
              </a:rPr>
              <a:t>Given that our user already knew how to shoot a basketball, he felt that getting an "advanced" tip from Steph was helpful</a:t>
            </a:r>
            <a:endParaRPr/>
          </a:p>
          <a:p>
            <a:pPr indent="-215633" lvl="1" marL="431266" marR="0" rtl="0" algn="l">
              <a:lnSpc>
                <a:spcPct val="120090"/>
              </a:lnSpc>
              <a:spcBef>
                <a:spcPts val="0"/>
              </a:spcBef>
              <a:spcAft>
                <a:spcPts val="0"/>
              </a:spcAft>
              <a:buClr>
                <a:srgbClr val="000000"/>
              </a:buClr>
              <a:buSzPts val="1996"/>
              <a:buFont typeface="Arial"/>
              <a:buChar char="•"/>
            </a:pPr>
            <a:r>
              <a:rPr b="0" i="0" lang="en-US" sz="1996" u="none" cap="none" strike="noStrike">
                <a:solidFill>
                  <a:srgbClr val="000000"/>
                </a:solidFill>
                <a:latin typeface="Space Mono"/>
                <a:ea typeface="Space Mono"/>
                <a:cs typeface="Space Mono"/>
                <a:sym typeface="Space Mono"/>
              </a:rPr>
              <a:t>The celebrity "cool factor" is a motivator for him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3"/>
          <p:cNvSpPr/>
          <p:nvPr/>
        </p:nvSpPr>
        <p:spPr>
          <a:xfrm>
            <a:off x="0" y="40791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33"/>
          <p:cNvGrpSpPr/>
          <p:nvPr/>
        </p:nvGrpSpPr>
        <p:grpSpPr>
          <a:xfrm>
            <a:off x="1028700" y="707378"/>
            <a:ext cx="7231473" cy="1235234"/>
            <a:chOff x="0" y="0"/>
            <a:chExt cx="20917784" cy="3573041"/>
          </a:xfrm>
        </p:grpSpPr>
        <p:sp>
          <p:nvSpPr>
            <p:cNvPr id="737" name="Google Shape;737;p33"/>
            <p:cNvSpPr/>
            <p:nvPr/>
          </p:nvSpPr>
          <p:spPr>
            <a:xfrm>
              <a:off x="72390" y="72390"/>
              <a:ext cx="20773003" cy="3428261"/>
            </a:xfrm>
            <a:custGeom>
              <a:rect b="b" l="l" r="r" t="t"/>
              <a:pathLst>
                <a:path extrusionOk="0" h="3428261" w="20773003">
                  <a:moveTo>
                    <a:pt x="0" y="0"/>
                  </a:moveTo>
                  <a:lnTo>
                    <a:pt x="20773003" y="0"/>
                  </a:lnTo>
                  <a:lnTo>
                    <a:pt x="20773003" y="3428261"/>
                  </a:lnTo>
                  <a:lnTo>
                    <a:pt x="0" y="3428261"/>
                  </a:lnTo>
                  <a:lnTo>
                    <a:pt x="0" y="0"/>
                  </a:lnTo>
                  <a:close/>
                </a:path>
              </a:pathLst>
            </a:custGeom>
            <a:solidFill>
              <a:srgbClr val="FFFFFF"/>
            </a:solidFill>
            <a:ln>
              <a:noFill/>
            </a:ln>
          </p:spPr>
        </p:sp>
        <p:sp>
          <p:nvSpPr>
            <p:cNvPr id="738" name="Google Shape;738;p33"/>
            <p:cNvSpPr/>
            <p:nvPr/>
          </p:nvSpPr>
          <p:spPr>
            <a:xfrm>
              <a:off x="0" y="0"/>
              <a:ext cx="20917784" cy="3573041"/>
            </a:xfrm>
            <a:custGeom>
              <a:rect b="b" l="l" r="r" t="t"/>
              <a:pathLst>
                <a:path extrusionOk="0" h="3573041" w="20917784">
                  <a:moveTo>
                    <a:pt x="20773003" y="3428261"/>
                  </a:moveTo>
                  <a:lnTo>
                    <a:pt x="20917784" y="3428261"/>
                  </a:lnTo>
                  <a:lnTo>
                    <a:pt x="20917784" y="3573041"/>
                  </a:lnTo>
                  <a:lnTo>
                    <a:pt x="20773003" y="3573041"/>
                  </a:lnTo>
                  <a:lnTo>
                    <a:pt x="20773003"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20773003" y="144780"/>
                  </a:moveTo>
                  <a:lnTo>
                    <a:pt x="20917784" y="144780"/>
                  </a:lnTo>
                  <a:lnTo>
                    <a:pt x="20917784" y="3428261"/>
                  </a:lnTo>
                  <a:lnTo>
                    <a:pt x="20773003" y="3428261"/>
                  </a:lnTo>
                  <a:lnTo>
                    <a:pt x="20773003" y="144780"/>
                  </a:lnTo>
                  <a:close/>
                  <a:moveTo>
                    <a:pt x="144780" y="3428261"/>
                  </a:moveTo>
                  <a:lnTo>
                    <a:pt x="20773003" y="3428261"/>
                  </a:lnTo>
                  <a:lnTo>
                    <a:pt x="20773003" y="3573041"/>
                  </a:lnTo>
                  <a:lnTo>
                    <a:pt x="144780" y="3573041"/>
                  </a:lnTo>
                  <a:lnTo>
                    <a:pt x="144780" y="3428261"/>
                  </a:lnTo>
                  <a:close/>
                  <a:moveTo>
                    <a:pt x="20773003" y="0"/>
                  </a:moveTo>
                  <a:lnTo>
                    <a:pt x="20917784" y="0"/>
                  </a:lnTo>
                  <a:lnTo>
                    <a:pt x="20917784" y="144780"/>
                  </a:lnTo>
                  <a:lnTo>
                    <a:pt x="20773003" y="144780"/>
                  </a:lnTo>
                  <a:lnTo>
                    <a:pt x="20773003" y="0"/>
                  </a:lnTo>
                  <a:close/>
                  <a:moveTo>
                    <a:pt x="0" y="0"/>
                  </a:moveTo>
                  <a:lnTo>
                    <a:pt x="144780" y="0"/>
                  </a:lnTo>
                  <a:lnTo>
                    <a:pt x="144780" y="144780"/>
                  </a:lnTo>
                  <a:lnTo>
                    <a:pt x="0" y="144780"/>
                  </a:lnTo>
                  <a:lnTo>
                    <a:pt x="0" y="0"/>
                  </a:lnTo>
                  <a:close/>
                  <a:moveTo>
                    <a:pt x="144780" y="0"/>
                  </a:moveTo>
                  <a:lnTo>
                    <a:pt x="20773003" y="0"/>
                  </a:lnTo>
                  <a:lnTo>
                    <a:pt x="20773003" y="144780"/>
                  </a:lnTo>
                  <a:lnTo>
                    <a:pt x="144780" y="144780"/>
                  </a:lnTo>
                  <a:lnTo>
                    <a:pt x="144780" y="0"/>
                  </a:lnTo>
                  <a:close/>
                </a:path>
              </a:pathLst>
            </a:custGeom>
            <a:solidFill>
              <a:srgbClr val="000000"/>
            </a:solidFill>
            <a:ln>
              <a:noFill/>
            </a:ln>
          </p:spPr>
        </p:sp>
      </p:grpSp>
      <p:pic>
        <p:nvPicPr>
          <p:cNvPr id="739" name="Google Shape;739;p33"/>
          <p:cNvPicPr preferRelativeResize="0"/>
          <p:nvPr/>
        </p:nvPicPr>
        <p:blipFill rotWithShape="1">
          <a:blip r:embed="rId3">
            <a:alphaModFix/>
          </a:blip>
          <a:srcRect b="0" l="0" r="0" t="0"/>
          <a:stretch/>
        </p:blipFill>
        <p:spPr>
          <a:xfrm>
            <a:off x="7177680" y="955201"/>
            <a:ext cx="739588" cy="739588"/>
          </a:xfrm>
          <a:prstGeom prst="rect">
            <a:avLst/>
          </a:prstGeom>
          <a:noFill/>
          <a:ln>
            <a:noFill/>
          </a:ln>
        </p:spPr>
      </p:pic>
      <p:grpSp>
        <p:nvGrpSpPr>
          <p:cNvPr id="740" name="Google Shape;740;p33"/>
          <p:cNvGrpSpPr/>
          <p:nvPr/>
        </p:nvGrpSpPr>
        <p:grpSpPr>
          <a:xfrm>
            <a:off x="12070896" y="602525"/>
            <a:ext cx="5868158" cy="9025993"/>
            <a:chOff x="0" y="0"/>
            <a:chExt cx="4130040" cy="6352540"/>
          </a:xfrm>
        </p:grpSpPr>
        <p:sp>
          <p:nvSpPr>
            <p:cNvPr id="741" name="Google Shape;741;p33"/>
            <p:cNvSpPr/>
            <p:nvPr/>
          </p:nvSpPr>
          <p:spPr>
            <a:xfrm>
              <a:off x="0" y="0"/>
              <a:ext cx="4130040" cy="6352540"/>
            </a:xfrm>
            <a:custGeom>
              <a:rect b="b" l="l" r="r" t="t"/>
              <a:pathLst>
                <a:path extrusionOk="0" h="6352540" w="41300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p:nvPr/>
          </p:nvSpPr>
          <p:spPr>
            <a:xfrm>
              <a:off x="674370" y="115570"/>
              <a:ext cx="124460" cy="124460"/>
            </a:xfrm>
            <a:custGeom>
              <a:rect b="b" l="l" r="r" t="t"/>
              <a:pathLst>
                <a:path extrusionOk="0" h="124460" w="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3"/>
            <p:cNvSpPr/>
            <p:nvPr/>
          </p:nvSpPr>
          <p:spPr>
            <a:xfrm>
              <a:off x="3806190" y="87630"/>
              <a:ext cx="179070" cy="179070"/>
            </a:xfrm>
            <a:custGeom>
              <a:rect b="b" l="l" r="r" t="t"/>
              <a:pathLst>
                <a:path extrusionOk="0" h="179070" w="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3"/>
            <p:cNvSpPr/>
            <p:nvPr/>
          </p:nvSpPr>
          <p:spPr>
            <a:xfrm>
              <a:off x="163830" y="115570"/>
              <a:ext cx="124460" cy="124460"/>
            </a:xfrm>
            <a:custGeom>
              <a:rect b="b" l="l" r="r" t="t"/>
              <a:pathLst>
                <a:path extrusionOk="0" h="124460" w="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3"/>
            <p:cNvSpPr/>
            <p:nvPr/>
          </p:nvSpPr>
          <p:spPr>
            <a:xfrm>
              <a:off x="419100" y="115570"/>
              <a:ext cx="124460" cy="124460"/>
            </a:xfrm>
            <a:custGeom>
              <a:rect b="b" l="l" r="r" t="t"/>
              <a:pathLst>
                <a:path extrusionOk="0" h="124460" w="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3"/>
            <p:cNvSpPr/>
            <p:nvPr/>
          </p:nvSpPr>
          <p:spPr>
            <a:xfrm>
              <a:off x="16510" y="16510"/>
              <a:ext cx="4094480" cy="321310"/>
            </a:xfrm>
            <a:custGeom>
              <a:rect b="b" l="l" r="r" t="t"/>
              <a:pathLst>
                <a:path extrusionOk="0" h="321310" w="409448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3"/>
            <p:cNvSpPr/>
            <p:nvPr/>
          </p:nvSpPr>
          <p:spPr>
            <a:xfrm>
              <a:off x="16510" y="354330"/>
              <a:ext cx="4094480" cy="5981700"/>
            </a:xfrm>
            <a:custGeom>
              <a:rect b="b" l="l" r="r" t="t"/>
              <a:pathLst>
                <a:path extrusionOk="0" h="5981700" w="4094480">
                  <a:moveTo>
                    <a:pt x="0" y="0"/>
                  </a:moveTo>
                  <a:lnTo>
                    <a:pt x="4094480" y="0"/>
                  </a:lnTo>
                  <a:lnTo>
                    <a:pt x="4094480" y="5981700"/>
                  </a:lnTo>
                  <a:lnTo>
                    <a:pt x="0" y="5981700"/>
                  </a:lnTo>
                  <a:close/>
                </a:path>
              </a:pathLst>
            </a:custGeom>
            <a:solidFill>
              <a:srgbClr val="FFFFFF"/>
            </a:solidFill>
            <a:ln cap="flat" cmpd="sng" w="9525">
              <a:solidFill>
                <a:srgbClr val="000000"/>
              </a:solidFill>
              <a:prstDash val="solid"/>
              <a:round/>
              <a:headEnd len="sm" w="sm" type="none"/>
              <a:tailEnd len="sm" w="sm" type="none"/>
            </a:ln>
          </p:spPr>
        </p:sp>
      </p:grpSp>
      <p:pic>
        <p:nvPicPr>
          <p:cNvPr id="748" name="Google Shape;748;p33"/>
          <p:cNvPicPr preferRelativeResize="0"/>
          <p:nvPr/>
        </p:nvPicPr>
        <p:blipFill rotWithShape="1">
          <a:blip r:embed="rId4">
            <a:alphaModFix/>
          </a:blip>
          <a:srcRect b="5129" l="0" r="0" t="23709"/>
          <a:stretch/>
        </p:blipFill>
        <p:spPr>
          <a:xfrm>
            <a:off x="4222507" y="2410921"/>
            <a:ext cx="7217597" cy="5136151"/>
          </a:xfrm>
          <a:prstGeom prst="rect">
            <a:avLst/>
          </a:prstGeom>
          <a:noFill/>
          <a:ln>
            <a:noFill/>
          </a:ln>
        </p:spPr>
      </p:pic>
      <p:pic>
        <p:nvPicPr>
          <p:cNvPr id="749" name="Google Shape;749;p33"/>
          <p:cNvPicPr preferRelativeResize="0"/>
          <p:nvPr/>
        </p:nvPicPr>
        <p:blipFill rotWithShape="1">
          <a:blip r:embed="rId5">
            <a:alphaModFix/>
          </a:blip>
          <a:srcRect b="0" l="0" r="0" t="18531"/>
          <a:stretch/>
        </p:blipFill>
        <p:spPr>
          <a:xfrm>
            <a:off x="606831" y="2410921"/>
            <a:ext cx="4300217" cy="3503332"/>
          </a:xfrm>
          <a:prstGeom prst="rect">
            <a:avLst/>
          </a:prstGeom>
          <a:noFill/>
          <a:ln>
            <a:noFill/>
          </a:ln>
        </p:spPr>
      </p:pic>
      <p:pic>
        <p:nvPicPr>
          <p:cNvPr id="750" name="Google Shape;750;p33"/>
          <p:cNvPicPr preferRelativeResize="0"/>
          <p:nvPr/>
        </p:nvPicPr>
        <p:blipFill rotWithShape="1">
          <a:blip r:embed="rId6">
            <a:alphaModFix/>
          </a:blip>
          <a:srcRect b="0" l="0" r="0" t="0"/>
          <a:stretch/>
        </p:blipFill>
        <p:spPr>
          <a:xfrm>
            <a:off x="606831" y="5914253"/>
            <a:ext cx="10833272" cy="3714265"/>
          </a:xfrm>
          <a:prstGeom prst="rect">
            <a:avLst/>
          </a:prstGeom>
          <a:noFill/>
          <a:ln>
            <a:noFill/>
          </a:ln>
        </p:spPr>
      </p:pic>
      <p:sp>
        <p:nvSpPr>
          <p:cNvPr id="751" name="Google Shape;751;p33"/>
          <p:cNvSpPr txBox="1"/>
          <p:nvPr/>
        </p:nvSpPr>
        <p:spPr>
          <a:xfrm>
            <a:off x="1287799" y="964553"/>
            <a:ext cx="6071866" cy="4667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CC0E74"/>
                </a:solidFill>
                <a:latin typeface="Space Mono"/>
                <a:ea typeface="Space Mono"/>
                <a:cs typeface="Space Mono"/>
                <a:sym typeface="Space Mono"/>
              </a:rPr>
              <a:t>Learning from Experts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grpSp>
        <p:nvGrpSpPr>
          <p:cNvPr id="756" name="Google Shape;756;p34"/>
          <p:cNvGrpSpPr/>
          <p:nvPr/>
        </p:nvGrpSpPr>
        <p:grpSpPr>
          <a:xfrm>
            <a:off x="832083" y="411083"/>
            <a:ext cx="10614590" cy="1235234"/>
            <a:chOff x="0" y="0"/>
            <a:chExt cx="30703800" cy="3573041"/>
          </a:xfrm>
        </p:grpSpPr>
        <p:sp>
          <p:nvSpPr>
            <p:cNvPr id="757" name="Google Shape;757;p34"/>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758" name="Google Shape;758;p34"/>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759" name="Google Shape;759;p34"/>
          <p:cNvPicPr preferRelativeResize="0"/>
          <p:nvPr/>
        </p:nvPicPr>
        <p:blipFill rotWithShape="1">
          <a:blip r:embed="rId3">
            <a:alphaModFix/>
          </a:blip>
          <a:srcRect b="0" l="0" r="0" t="0"/>
          <a:stretch/>
        </p:blipFill>
        <p:spPr>
          <a:xfrm>
            <a:off x="10428241" y="712997"/>
            <a:ext cx="631407" cy="631407"/>
          </a:xfrm>
          <a:prstGeom prst="rect">
            <a:avLst/>
          </a:prstGeom>
          <a:noFill/>
          <a:ln>
            <a:noFill/>
          </a:ln>
        </p:spPr>
      </p:pic>
      <p:sp>
        <p:nvSpPr>
          <p:cNvPr id="760" name="Google Shape;760;p34"/>
          <p:cNvSpPr/>
          <p:nvPr/>
        </p:nvSpPr>
        <p:spPr>
          <a:xfrm>
            <a:off x="11801573" y="0"/>
            <a:ext cx="64031836" cy="159869272"/>
          </a:xfrm>
          <a:custGeom>
            <a:rect b="b" l="l" r="r" t="t"/>
            <a:pathLst>
              <a:path extrusionOk="0" h="31873196" w="20104357">
                <a:moveTo>
                  <a:pt x="1033839" y="814060"/>
                </a:moveTo>
                <a:cubicBezTo>
                  <a:pt x="1033839" y="1263541"/>
                  <a:pt x="802335" y="1628120"/>
                  <a:pt x="516919" y="1628120"/>
                </a:cubicBezTo>
                <a:cubicBezTo>
                  <a:pt x="231504" y="1628120"/>
                  <a:pt x="0" y="1263541"/>
                  <a:pt x="0" y="814060"/>
                </a:cubicBezTo>
                <a:cubicBezTo>
                  <a:pt x="0" y="364579"/>
                  <a:pt x="231504" y="0"/>
                  <a:pt x="516919" y="0"/>
                </a:cubicBezTo>
                <a:cubicBezTo>
                  <a:pt x="802335" y="0"/>
                  <a:pt x="1033839" y="364579"/>
                  <a:pt x="1033839" y="814060"/>
                </a:cubicBezTo>
                <a:close/>
                <a:moveTo>
                  <a:pt x="6873759" y="0"/>
                </a:moveTo>
                <a:cubicBezTo>
                  <a:pt x="6588343" y="0"/>
                  <a:pt x="6356839" y="364579"/>
                  <a:pt x="6356839" y="814060"/>
                </a:cubicBezTo>
                <a:cubicBezTo>
                  <a:pt x="6356839" y="1263541"/>
                  <a:pt x="6588343" y="1628120"/>
                  <a:pt x="6873759" y="1628120"/>
                </a:cubicBezTo>
                <a:cubicBezTo>
                  <a:pt x="7159174" y="1628120"/>
                  <a:pt x="7390678" y="1263541"/>
                  <a:pt x="7390678" y="814060"/>
                </a:cubicBezTo>
                <a:cubicBezTo>
                  <a:pt x="7390678" y="364579"/>
                  <a:pt x="7159175" y="0"/>
                  <a:pt x="6873759" y="0"/>
                </a:cubicBezTo>
                <a:close/>
                <a:moveTo>
                  <a:pt x="13230599" y="0"/>
                </a:moveTo>
                <a:cubicBezTo>
                  <a:pt x="12945183" y="0"/>
                  <a:pt x="12713679" y="364579"/>
                  <a:pt x="12713679" y="814060"/>
                </a:cubicBezTo>
                <a:cubicBezTo>
                  <a:pt x="12713679" y="1263541"/>
                  <a:pt x="12945183" y="1628120"/>
                  <a:pt x="13230599" y="1628120"/>
                </a:cubicBezTo>
                <a:cubicBezTo>
                  <a:pt x="13516014" y="1628120"/>
                  <a:pt x="13747517" y="1263541"/>
                  <a:pt x="13747517" y="814060"/>
                </a:cubicBezTo>
                <a:cubicBezTo>
                  <a:pt x="13747517" y="364579"/>
                  <a:pt x="13516014" y="0"/>
                  <a:pt x="13230599" y="0"/>
                </a:cubicBezTo>
                <a:close/>
                <a:moveTo>
                  <a:pt x="19587437" y="1628120"/>
                </a:moveTo>
                <a:cubicBezTo>
                  <a:pt x="19872852" y="1628120"/>
                  <a:pt x="20104356" y="1263541"/>
                  <a:pt x="20104356" y="814060"/>
                </a:cubicBezTo>
                <a:cubicBezTo>
                  <a:pt x="20104356" y="364579"/>
                  <a:pt x="19872852" y="0"/>
                  <a:pt x="19587437" y="0"/>
                </a:cubicBezTo>
                <a:cubicBezTo>
                  <a:pt x="19302022" y="0"/>
                  <a:pt x="19070518" y="364579"/>
                  <a:pt x="19070518" y="814060"/>
                </a:cubicBezTo>
                <a:cubicBezTo>
                  <a:pt x="19070518" y="1263541"/>
                  <a:pt x="19302022" y="1628120"/>
                  <a:pt x="19587437" y="1628120"/>
                </a:cubicBezTo>
                <a:close/>
                <a:moveTo>
                  <a:pt x="516919" y="10080859"/>
                </a:moveTo>
                <a:cubicBezTo>
                  <a:pt x="231504" y="10080859"/>
                  <a:pt x="0" y="10445438"/>
                  <a:pt x="0" y="10894919"/>
                </a:cubicBezTo>
                <a:cubicBezTo>
                  <a:pt x="0" y="11344400"/>
                  <a:pt x="231504" y="11708979"/>
                  <a:pt x="516919" y="11708979"/>
                </a:cubicBezTo>
                <a:cubicBezTo>
                  <a:pt x="802335" y="11708979"/>
                  <a:pt x="1033839" y="11344400"/>
                  <a:pt x="1033839" y="10894919"/>
                </a:cubicBezTo>
                <a:cubicBezTo>
                  <a:pt x="1033839" y="10445438"/>
                  <a:pt x="802335" y="10080859"/>
                  <a:pt x="516919" y="10080859"/>
                </a:cubicBezTo>
                <a:close/>
                <a:moveTo>
                  <a:pt x="6873759" y="10080859"/>
                </a:moveTo>
                <a:cubicBezTo>
                  <a:pt x="6588343" y="10080859"/>
                  <a:pt x="6356839" y="10445438"/>
                  <a:pt x="6356839" y="10894919"/>
                </a:cubicBezTo>
                <a:cubicBezTo>
                  <a:pt x="6356839" y="11344400"/>
                  <a:pt x="6588343" y="11708979"/>
                  <a:pt x="6873759" y="11708979"/>
                </a:cubicBezTo>
                <a:cubicBezTo>
                  <a:pt x="7159174" y="11708979"/>
                  <a:pt x="7390678" y="11344400"/>
                  <a:pt x="7390678" y="10894919"/>
                </a:cubicBezTo>
                <a:cubicBezTo>
                  <a:pt x="7390678" y="10445438"/>
                  <a:pt x="7159175" y="10080859"/>
                  <a:pt x="6873759" y="10080859"/>
                </a:cubicBezTo>
                <a:close/>
                <a:moveTo>
                  <a:pt x="13230599" y="10080859"/>
                </a:moveTo>
                <a:cubicBezTo>
                  <a:pt x="12945183" y="10080859"/>
                  <a:pt x="12713679" y="10445438"/>
                  <a:pt x="12713679" y="10894919"/>
                </a:cubicBezTo>
                <a:cubicBezTo>
                  <a:pt x="12713679" y="11344400"/>
                  <a:pt x="12945183" y="11708979"/>
                  <a:pt x="13230599" y="11708979"/>
                </a:cubicBezTo>
                <a:cubicBezTo>
                  <a:pt x="13516014" y="11708979"/>
                  <a:pt x="13747517" y="11344400"/>
                  <a:pt x="13747517" y="10894919"/>
                </a:cubicBezTo>
                <a:cubicBezTo>
                  <a:pt x="13747517" y="10445438"/>
                  <a:pt x="13516014" y="10080859"/>
                  <a:pt x="13230599" y="10080859"/>
                </a:cubicBezTo>
                <a:close/>
                <a:moveTo>
                  <a:pt x="19587437" y="10080859"/>
                </a:moveTo>
                <a:cubicBezTo>
                  <a:pt x="19302022" y="10080859"/>
                  <a:pt x="19070518" y="10445438"/>
                  <a:pt x="19070518" y="10894919"/>
                </a:cubicBezTo>
                <a:cubicBezTo>
                  <a:pt x="19070518" y="11344400"/>
                  <a:pt x="19302022" y="11708979"/>
                  <a:pt x="19587437" y="11708979"/>
                </a:cubicBezTo>
                <a:cubicBezTo>
                  <a:pt x="19872852" y="11708979"/>
                  <a:pt x="20104356" y="11344400"/>
                  <a:pt x="20104356" y="10894919"/>
                </a:cubicBezTo>
                <a:cubicBezTo>
                  <a:pt x="20104357" y="10445438"/>
                  <a:pt x="19872854" y="10080859"/>
                  <a:pt x="19587437" y="10080859"/>
                </a:cubicBezTo>
                <a:close/>
                <a:moveTo>
                  <a:pt x="516919" y="20164216"/>
                </a:moveTo>
                <a:cubicBezTo>
                  <a:pt x="231504" y="20164216"/>
                  <a:pt x="0" y="20528795"/>
                  <a:pt x="0" y="20978276"/>
                </a:cubicBezTo>
                <a:cubicBezTo>
                  <a:pt x="0" y="21427757"/>
                  <a:pt x="231504" y="21792335"/>
                  <a:pt x="516919" y="21792335"/>
                </a:cubicBezTo>
                <a:cubicBezTo>
                  <a:pt x="802335" y="21792335"/>
                  <a:pt x="1033839" y="21427757"/>
                  <a:pt x="1033839" y="20978276"/>
                </a:cubicBezTo>
                <a:cubicBezTo>
                  <a:pt x="1033839" y="20528795"/>
                  <a:pt x="802335" y="20164216"/>
                  <a:pt x="516919" y="20164216"/>
                </a:cubicBezTo>
                <a:close/>
                <a:moveTo>
                  <a:pt x="6873759" y="20164216"/>
                </a:moveTo>
                <a:cubicBezTo>
                  <a:pt x="6588343" y="20164216"/>
                  <a:pt x="6356839" y="20528795"/>
                  <a:pt x="6356839" y="20978276"/>
                </a:cubicBezTo>
                <a:cubicBezTo>
                  <a:pt x="6356839" y="21427757"/>
                  <a:pt x="6588343" y="21792335"/>
                  <a:pt x="6873759" y="21792335"/>
                </a:cubicBezTo>
                <a:cubicBezTo>
                  <a:pt x="7159174" y="21792335"/>
                  <a:pt x="7390678" y="21427757"/>
                  <a:pt x="7390678" y="20978276"/>
                </a:cubicBezTo>
                <a:cubicBezTo>
                  <a:pt x="7390678" y="20528795"/>
                  <a:pt x="7159175" y="20164216"/>
                  <a:pt x="6873759" y="20164216"/>
                </a:cubicBezTo>
                <a:close/>
                <a:moveTo>
                  <a:pt x="13230599" y="20164216"/>
                </a:moveTo>
                <a:cubicBezTo>
                  <a:pt x="12945183" y="20164216"/>
                  <a:pt x="12713679" y="20528795"/>
                  <a:pt x="12713679" y="20978276"/>
                </a:cubicBezTo>
                <a:cubicBezTo>
                  <a:pt x="12713679" y="21427757"/>
                  <a:pt x="12945183" y="21792335"/>
                  <a:pt x="13230599" y="21792335"/>
                </a:cubicBezTo>
                <a:cubicBezTo>
                  <a:pt x="13516014" y="21792335"/>
                  <a:pt x="13747517" y="21427757"/>
                  <a:pt x="13747517" y="20978276"/>
                </a:cubicBezTo>
                <a:cubicBezTo>
                  <a:pt x="13747517" y="20528795"/>
                  <a:pt x="13516014" y="20164216"/>
                  <a:pt x="13230599" y="20164216"/>
                </a:cubicBezTo>
                <a:close/>
                <a:moveTo>
                  <a:pt x="19587437" y="20164216"/>
                </a:moveTo>
                <a:cubicBezTo>
                  <a:pt x="19302022" y="20164216"/>
                  <a:pt x="19070518" y="20528795"/>
                  <a:pt x="19070518" y="20978276"/>
                </a:cubicBezTo>
                <a:cubicBezTo>
                  <a:pt x="19070518" y="21427757"/>
                  <a:pt x="19302022" y="21792335"/>
                  <a:pt x="19587437" y="21792335"/>
                </a:cubicBezTo>
                <a:cubicBezTo>
                  <a:pt x="19872852" y="21792335"/>
                  <a:pt x="20104356" y="21427757"/>
                  <a:pt x="20104356" y="20978276"/>
                </a:cubicBezTo>
                <a:cubicBezTo>
                  <a:pt x="20104357" y="20528795"/>
                  <a:pt x="19872854" y="20164216"/>
                  <a:pt x="19587437" y="20164216"/>
                </a:cubicBezTo>
                <a:close/>
                <a:moveTo>
                  <a:pt x="516919" y="30245075"/>
                </a:moveTo>
                <a:cubicBezTo>
                  <a:pt x="231504" y="30245075"/>
                  <a:pt x="0" y="30609654"/>
                  <a:pt x="0" y="31059137"/>
                </a:cubicBezTo>
                <a:cubicBezTo>
                  <a:pt x="0" y="31508616"/>
                  <a:pt x="231504" y="31873196"/>
                  <a:pt x="516919" y="31873196"/>
                </a:cubicBezTo>
                <a:cubicBezTo>
                  <a:pt x="802335" y="31873196"/>
                  <a:pt x="1033839" y="31508616"/>
                  <a:pt x="1033839" y="31059137"/>
                </a:cubicBezTo>
                <a:cubicBezTo>
                  <a:pt x="1033839" y="30609654"/>
                  <a:pt x="802335" y="30245075"/>
                  <a:pt x="516919" y="30245075"/>
                </a:cubicBezTo>
                <a:close/>
                <a:moveTo>
                  <a:pt x="6873759" y="30245075"/>
                </a:moveTo>
                <a:cubicBezTo>
                  <a:pt x="6588343" y="30245075"/>
                  <a:pt x="6356839" y="30609654"/>
                  <a:pt x="6356839" y="31059137"/>
                </a:cubicBezTo>
                <a:cubicBezTo>
                  <a:pt x="6356839" y="31508616"/>
                  <a:pt x="6588343" y="31873196"/>
                  <a:pt x="6873759" y="31873196"/>
                </a:cubicBezTo>
                <a:cubicBezTo>
                  <a:pt x="7159174" y="31873196"/>
                  <a:pt x="7390678" y="31508616"/>
                  <a:pt x="7390678" y="31059137"/>
                </a:cubicBezTo>
                <a:cubicBezTo>
                  <a:pt x="7390678" y="30609654"/>
                  <a:pt x="7159175" y="30245075"/>
                  <a:pt x="6873759" y="30245075"/>
                </a:cubicBezTo>
                <a:close/>
                <a:moveTo>
                  <a:pt x="13230599" y="30245075"/>
                </a:moveTo>
                <a:cubicBezTo>
                  <a:pt x="12945183" y="30245075"/>
                  <a:pt x="12713679" y="30609654"/>
                  <a:pt x="12713679" y="31059137"/>
                </a:cubicBezTo>
                <a:cubicBezTo>
                  <a:pt x="12713679" y="31508616"/>
                  <a:pt x="12945183" y="31873196"/>
                  <a:pt x="13230599" y="31873196"/>
                </a:cubicBezTo>
                <a:cubicBezTo>
                  <a:pt x="13516014" y="31873196"/>
                  <a:pt x="13747517" y="31508616"/>
                  <a:pt x="13747517" y="31059137"/>
                </a:cubicBezTo>
                <a:cubicBezTo>
                  <a:pt x="13747517" y="30609654"/>
                  <a:pt x="13516014" y="30245075"/>
                  <a:pt x="13230599" y="30245075"/>
                </a:cubicBezTo>
                <a:close/>
                <a:moveTo>
                  <a:pt x="19587437" y="30245075"/>
                </a:moveTo>
                <a:cubicBezTo>
                  <a:pt x="19302022" y="30245075"/>
                  <a:pt x="19070518" y="30609654"/>
                  <a:pt x="19070518" y="31059137"/>
                </a:cubicBezTo>
                <a:cubicBezTo>
                  <a:pt x="19070518" y="31508616"/>
                  <a:pt x="19302022" y="31873196"/>
                  <a:pt x="19587437" y="31873196"/>
                </a:cubicBezTo>
                <a:cubicBezTo>
                  <a:pt x="19872852" y="31873196"/>
                  <a:pt x="20104356" y="31508616"/>
                  <a:pt x="20104356" y="31059137"/>
                </a:cubicBezTo>
                <a:cubicBezTo>
                  <a:pt x="20104357" y="30609654"/>
                  <a:pt x="19872854" y="30245075"/>
                  <a:pt x="19587437"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1" name="Google Shape;761;p34"/>
          <p:cNvPicPr preferRelativeResize="0"/>
          <p:nvPr/>
        </p:nvPicPr>
        <p:blipFill rotWithShape="1">
          <a:blip r:embed="rId4">
            <a:alphaModFix/>
          </a:blip>
          <a:srcRect b="0" l="0" r="0" t="0"/>
          <a:stretch/>
        </p:blipFill>
        <p:spPr>
          <a:xfrm>
            <a:off x="832083" y="1933464"/>
            <a:ext cx="10614590" cy="7496554"/>
          </a:xfrm>
          <a:prstGeom prst="rect">
            <a:avLst/>
          </a:prstGeom>
          <a:noFill/>
          <a:ln>
            <a:noFill/>
          </a:ln>
        </p:spPr>
      </p:pic>
      <p:sp>
        <p:nvSpPr>
          <p:cNvPr id="762" name="Google Shape;762;p34"/>
          <p:cNvSpPr txBox="1"/>
          <p:nvPr/>
        </p:nvSpPr>
        <p:spPr>
          <a:xfrm>
            <a:off x="1146716" y="382411"/>
            <a:ext cx="9093258" cy="961992"/>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Learning From Experts: Results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pSp>
        <p:nvGrpSpPr>
          <p:cNvPr id="767" name="Google Shape;767;p35"/>
          <p:cNvGrpSpPr/>
          <p:nvPr/>
        </p:nvGrpSpPr>
        <p:grpSpPr>
          <a:xfrm>
            <a:off x="832083" y="411083"/>
            <a:ext cx="10614590" cy="1235234"/>
            <a:chOff x="0" y="0"/>
            <a:chExt cx="30703800" cy="3573041"/>
          </a:xfrm>
        </p:grpSpPr>
        <p:sp>
          <p:nvSpPr>
            <p:cNvPr id="768" name="Google Shape;768;p35"/>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769" name="Google Shape;769;p35"/>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770" name="Google Shape;770;p35"/>
          <p:cNvPicPr preferRelativeResize="0"/>
          <p:nvPr/>
        </p:nvPicPr>
        <p:blipFill rotWithShape="1">
          <a:blip r:embed="rId3">
            <a:alphaModFix/>
          </a:blip>
          <a:srcRect b="0" l="0" r="0" t="0"/>
          <a:stretch/>
        </p:blipFill>
        <p:spPr>
          <a:xfrm>
            <a:off x="10428241" y="712997"/>
            <a:ext cx="631407" cy="631407"/>
          </a:xfrm>
          <a:prstGeom prst="rect">
            <a:avLst/>
          </a:prstGeom>
          <a:noFill/>
          <a:ln>
            <a:noFill/>
          </a:ln>
        </p:spPr>
      </p:pic>
      <p:pic>
        <p:nvPicPr>
          <p:cNvPr id="771" name="Google Shape;771;p35"/>
          <p:cNvPicPr preferRelativeResize="0"/>
          <p:nvPr/>
        </p:nvPicPr>
        <p:blipFill rotWithShape="1">
          <a:blip r:embed="rId4">
            <a:alphaModFix/>
          </a:blip>
          <a:srcRect b="0" l="0" r="0" t="0"/>
          <a:stretch/>
        </p:blipFill>
        <p:spPr>
          <a:xfrm>
            <a:off x="832083" y="1881114"/>
            <a:ext cx="10758319" cy="8124195"/>
          </a:xfrm>
          <a:prstGeom prst="rect">
            <a:avLst/>
          </a:prstGeom>
          <a:noFill/>
          <a:ln>
            <a:noFill/>
          </a:ln>
        </p:spPr>
      </p:pic>
      <p:sp>
        <p:nvSpPr>
          <p:cNvPr id="772" name="Google Shape;772;p35"/>
          <p:cNvSpPr txBox="1"/>
          <p:nvPr/>
        </p:nvSpPr>
        <p:spPr>
          <a:xfrm>
            <a:off x="1146716" y="382411"/>
            <a:ext cx="9093258" cy="961992"/>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Learning From Experts: Results</a:t>
            </a:r>
            <a:endParaRPr/>
          </a:p>
        </p:txBody>
      </p:sp>
      <p:sp>
        <p:nvSpPr>
          <p:cNvPr id="773" name="Google Shape;773;p35"/>
          <p:cNvSpPr/>
          <p:nvPr/>
        </p:nvSpPr>
        <p:spPr>
          <a:xfrm>
            <a:off x="11801573" y="0"/>
            <a:ext cx="64031836" cy="159869272"/>
          </a:xfrm>
          <a:custGeom>
            <a:rect b="b" l="l" r="r" t="t"/>
            <a:pathLst>
              <a:path extrusionOk="0" h="31873196" w="20104357">
                <a:moveTo>
                  <a:pt x="1033839" y="814060"/>
                </a:moveTo>
                <a:cubicBezTo>
                  <a:pt x="1033839" y="1263541"/>
                  <a:pt x="802335" y="1628120"/>
                  <a:pt x="516919" y="1628120"/>
                </a:cubicBezTo>
                <a:cubicBezTo>
                  <a:pt x="231504" y="1628120"/>
                  <a:pt x="0" y="1263541"/>
                  <a:pt x="0" y="814060"/>
                </a:cubicBezTo>
                <a:cubicBezTo>
                  <a:pt x="0" y="364579"/>
                  <a:pt x="231504" y="0"/>
                  <a:pt x="516919" y="0"/>
                </a:cubicBezTo>
                <a:cubicBezTo>
                  <a:pt x="802335" y="0"/>
                  <a:pt x="1033839" y="364579"/>
                  <a:pt x="1033839" y="814060"/>
                </a:cubicBezTo>
                <a:close/>
                <a:moveTo>
                  <a:pt x="6873759" y="0"/>
                </a:moveTo>
                <a:cubicBezTo>
                  <a:pt x="6588343" y="0"/>
                  <a:pt x="6356839" y="364579"/>
                  <a:pt x="6356839" y="814060"/>
                </a:cubicBezTo>
                <a:cubicBezTo>
                  <a:pt x="6356839" y="1263541"/>
                  <a:pt x="6588343" y="1628120"/>
                  <a:pt x="6873759" y="1628120"/>
                </a:cubicBezTo>
                <a:cubicBezTo>
                  <a:pt x="7159174" y="1628120"/>
                  <a:pt x="7390678" y="1263541"/>
                  <a:pt x="7390678" y="814060"/>
                </a:cubicBezTo>
                <a:cubicBezTo>
                  <a:pt x="7390678" y="364579"/>
                  <a:pt x="7159175" y="0"/>
                  <a:pt x="6873759" y="0"/>
                </a:cubicBezTo>
                <a:close/>
                <a:moveTo>
                  <a:pt x="13230599" y="0"/>
                </a:moveTo>
                <a:cubicBezTo>
                  <a:pt x="12945183" y="0"/>
                  <a:pt x="12713679" y="364579"/>
                  <a:pt x="12713679" y="814060"/>
                </a:cubicBezTo>
                <a:cubicBezTo>
                  <a:pt x="12713679" y="1263541"/>
                  <a:pt x="12945183" y="1628120"/>
                  <a:pt x="13230599" y="1628120"/>
                </a:cubicBezTo>
                <a:cubicBezTo>
                  <a:pt x="13516014" y="1628120"/>
                  <a:pt x="13747517" y="1263541"/>
                  <a:pt x="13747517" y="814060"/>
                </a:cubicBezTo>
                <a:cubicBezTo>
                  <a:pt x="13747517" y="364579"/>
                  <a:pt x="13516014" y="0"/>
                  <a:pt x="13230599" y="0"/>
                </a:cubicBezTo>
                <a:close/>
                <a:moveTo>
                  <a:pt x="19587437" y="1628120"/>
                </a:moveTo>
                <a:cubicBezTo>
                  <a:pt x="19872852" y="1628120"/>
                  <a:pt x="20104356" y="1263541"/>
                  <a:pt x="20104356" y="814060"/>
                </a:cubicBezTo>
                <a:cubicBezTo>
                  <a:pt x="20104356" y="364579"/>
                  <a:pt x="19872852" y="0"/>
                  <a:pt x="19587437" y="0"/>
                </a:cubicBezTo>
                <a:cubicBezTo>
                  <a:pt x="19302022" y="0"/>
                  <a:pt x="19070518" y="364579"/>
                  <a:pt x="19070518" y="814060"/>
                </a:cubicBezTo>
                <a:cubicBezTo>
                  <a:pt x="19070518" y="1263541"/>
                  <a:pt x="19302022" y="1628120"/>
                  <a:pt x="19587437" y="1628120"/>
                </a:cubicBezTo>
                <a:close/>
                <a:moveTo>
                  <a:pt x="516919" y="10080859"/>
                </a:moveTo>
                <a:cubicBezTo>
                  <a:pt x="231504" y="10080859"/>
                  <a:pt x="0" y="10445438"/>
                  <a:pt x="0" y="10894919"/>
                </a:cubicBezTo>
                <a:cubicBezTo>
                  <a:pt x="0" y="11344400"/>
                  <a:pt x="231504" y="11708979"/>
                  <a:pt x="516919" y="11708979"/>
                </a:cubicBezTo>
                <a:cubicBezTo>
                  <a:pt x="802335" y="11708979"/>
                  <a:pt x="1033839" y="11344400"/>
                  <a:pt x="1033839" y="10894919"/>
                </a:cubicBezTo>
                <a:cubicBezTo>
                  <a:pt x="1033839" y="10445438"/>
                  <a:pt x="802335" y="10080859"/>
                  <a:pt x="516919" y="10080859"/>
                </a:cubicBezTo>
                <a:close/>
                <a:moveTo>
                  <a:pt x="6873759" y="10080859"/>
                </a:moveTo>
                <a:cubicBezTo>
                  <a:pt x="6588343" y="10080859"/>
                  <a:pt x="6356839" y="10445438"/>
                  <a:pt x="6356839" y="10894919"/>
                </a:cubicBezTo>
                <a:cubicBezTo>
                  <a:pt x="6356839" y="11344400"/>
                  <a:pt x="6588343" y="11708979"/>
                  <a:pt x="6873759" y="11708979"/>
                </a:cubicBezTo>
                <a:cubicBezTo>
                  <a:pt x="7159174" y="11708979"/>
                  <a:pt x="7390678" y="11344400"/>
                  <a:pt x="7390678" y="10894919"/>
                </a:cubicBezTo>
                <a:cubicBezTo>
                  <a:pt x="7390678" y="10445438"/>
                  <a:pt x="7159175" y="10080859"/>
                  <a:pt x="6873759" y="10080859"/>
                </a:cubicBezTo>
                <a:close/>
                <a:moveTo>
                  <a:pt x="13230599" y="10080859"/>
                </a:moveTo>
                <a:cubicBezTo>
                  <a:pt x="12945183" y="10080859"/>
                  <a:pt x="12713679" y="10445438"/>
                  <a:pt x="12713679" y="10894919"/>
                </a:cubicBezTo>
                <a:cubicBezTo>
                  <a:pt x="12713679" y="11344400"/>
                  <a:pt x="12945183" y="11708979"/>
                  <a:pt x="13230599" y="11708979"/>
                </a:cubicBezTo>
                <a:cubicBezTo>
                  <a:pt x="13516014" y="11708979"/>
                  <a:pt x="13747517" y="11344400"/>
                  <a:pt x="13747517" y="10894919"/>
                </a:cubicBezTo>
                <a:cubicBezTo>
                  <a:pt x="13747517" y="10445438"/>
                  <a:pt x="13516014" y="10080859"/>
                  <a:pt x="13230599" y="10080859"/>
                </a:cubicBezTo>
                <a:close/>
                <a:moveTo>
                  <a:pt x="19587437" y="10080859"/>
                </a:moveTo>
                <a:cubicBezTo>
                  <a:pt x="19302022" y="10080859"/>
                  <a:pt x="19070518" y="10445438"/>
                  <a:pt x="19070518" y="10894919"/>
                </a:cubicBezTo>
                <a:cubicBezTo>
                  <a:pt x="19070518" y="11344400"/>
                  <a:pt x="19302022" y="11708979"/>
                  <a:pt x="19587437" y="11708979"/>
                </a:cubicBezTo>
                <a:cubicBezTo>
                  <a:pt x="19872852" y="11708979"/>
                  <a:pt x="20104356" y="11344400"/>
                  <a:pt x="20104356" y="10894919"/>
                </a:cubicBezTo>
                <a:cubicBezTo>
                  <a:pt x="20104357" y="10445438"/>
                  <a:pt x="19872854" y="10080859"/>
                  <a:pt x="19587437" y="10080859"/>
                </a:cubicBezTo>
                <a:close/>
                <a:moveTo>
                  <a:pt x="516919" y="20164216"/>
                </a:moveTo>
                <a:cubicBezTo>
                  <a:pt x="231504" y="20164216"/>
                  <a:pt x="0" y="20528795"/>
                  <a:pt x="0" y="20978276"/>
                </a:cubicBezTo>
                <a:cubicBezTo>
                  <a:pt x="0" y="21427757"/>
                  <a:pt x="231504" y="21792335"/>
                  <a:pt x="516919" y="21792335"/>
                </a:cubicBezTo>
                <a:cubicBezTo>
                  <a:pt x="802335" y="21792335"/>
                  <a:pt x="1033839" y="21427757"/>
                  <a:pt x="1033839" y="20978276"/>
                </a:cubicBezTo>
                <a:cubicBezTo>
                  <a:pt x="1033839" y="20528795"/>
                  <a:pt x="802335" y="20164216"/>
                  <a:pt x="516919" y="20164216"/>
                </a:cubicBezTo>
                <a:close/>
                <a:moveTo>
                  <a:pt x="6873759" y="20164216"/>
                </a:moveTo>
                <a:cubicBezTo>
                  <a:pt x="6588343" y="20164216"/>
                  <a:pt x="6356839" y="20528795"/>
                  <a:pt x="6356839" y="20978276"/>
                </a:cubicBezTo>
                <a:cubicBezTo>
                  <a:pt x="6356839" y="21427757"/>
                  <a:pt x="6588343" y="21792335"/>
                  <a:pt x="6873759" y="21792335"/>
                </a:cubicBezTo>
                <a:cubicBezTo>
                  <a:pt x="7159174" y="21792335"/>
                  <a:pt x="7390678" y="21427757"/>
                  <a:pt x="7390678" y="20978276"/>
                </a:cubicBezTo>
                <a:cubicBezTo>
                  <a:pt x="7390678" y="20528795"/>
                  <a:pt x="7159175" y="20164216"/>
                  <a:pt x="6873759" y="20164216"/>
                </a:cubicBezTo>
                <a:close/>
                <a:moveTo>
                  <a:pt x="13230599" y="20164216"/>
                </a:moveTo>
                <a:cubicBezTo>
                  <a:pt x="12945183" y="20164216"/>
                  <a:pt x="12713679" y="20528795"/>
                  <a:pt x="12713679" y="20978276"/>
                </a:cubicBezTo>
                <a:cubicBezTo>
                  <a:pt x="12713679" y="21427757"/>
                  <a:pt x="12945183" y="21792335"/>
                  <a:pt x="13230599" y="21792335"/>
                </a:cubicBezTo>
                <a:cubicBezTo>
                  <a:pt x="13516014" y="21792335"/>
                  <a:pt x="13747517" y="21427757"/>
                  <a:pt x="13747517" y="20978276"/>
                </a:cubicBezTo>
                <a:cubicBezTo>
                  <a:pt x="13747517" y="20528795"/>
                  <a:pt x="13516014" y="20164216"/>
                  <a:pt x="13230599" y="20164216"/>
                </a:cubicBezTo>
                <a:close/>
                <a:moveTo>
                  <a:pt x="19587437" y="20164216"/>
                </a:moveTo>
                <a:cubicBezTo>
                  <a:pt x="19302022" y="20164216"/>
                  <a:pt x="19070518" y="20528795"/>
                  <a:pt x="19070518" y="20978276"/>
                </a:cubicBezTo>
                <a:cubicBezTo>
                  <a:pt x="19070518" y="21427757"/>
                  <a:pt x="19302022" y="21792335"/>
                  <a:pt x="19587437" y="21792335"/>
                </a:cubicBezTo>
                <a:cubicBezTo>
                  <a:pt x="19872852" y="21792335"/>
                  <a:pt x="20104356" y="21427757"/>
                  <a:pt x="20104356" y="20978276"/>
                </a:cubicBezTo>
                <a:cubicBezTo>
                  <a:pt x="20104357" y="20528795"/>
                  <a:pt x="19872854" y="20164216"/>
                  <a:pt x="19587437" y="20164216"/>
                </a:cubicBezTo>
                <a:close/>
                <a:moveTo>
                  <a:pt x="516919" y="30245075"/>
                </a:moveTo>
                <a:cubicBezTo>
                  <a:pt x="231504" y="30245075"/>
                  <a:pt x="0" y="30609654"/>
                  <a:pt x="0" y="31059137"/>
                </a:cubicBezTo>
                <a:cubicBezTo>
                  <a:pt x="0" y="31508616"/>
                  <a:pt x="231504" y="31873196"/>
                  <a:pt x="516919" y="31873196"/>
                </a:cubicBezTo>
                <a:cubicBezTo>
                  <a:pt x="802335" y="31873196"/>
                  <a:pt x="1033839" y="31508616"/>
                  <a:pt x="1033839" y="31059137"/>
                </a:cubicBezTo>
                <a:cubicBezTo>
                  <a:pt x="1033839" y="30609654"/>
                  <a:pt x="802335" y="30245075"/>
                  <a:pt x="516919" y="30245075"/>
                </a:cubicBezTo>
                <a:close/>
                <a:moveTo>
                  <a:pt x="6873759" y="30245075"/>
                </a:moveTo>
                <a:cubicBezTo>
                  <a:pt x="6588343" y="30245075"/>
                  <a:pt x="6356839" y="30609654"/>
                  <a:pt x="6356839" y="31059137"/>
                </a:cubicBezTo>
                <a:cubicBezTo>
                  <a:pt x="6356839" y="31508616"/>
                  <a:pt x="6588343" y="31873196"/>
                  <a:pt x="6873759" y="31873196"/>
                </a:cubicBezTo>
                <a:cubicBezTo>
                  <a:pt x="7159174" y="31873196"/>
                  <a:pt x="7390678" y="31508616"/>
                  <a:pt x="7390678" y="31059137"/>
                </a:cubicBezTo>
                <a:cubicBezTo>
                  <a:pt x="7390678" y="30609654"/>
                  <a:pt x="7159175" y="30245075"/>
                  <a:pt x="6873759" y="30245075"/>
                </a:cubicBezTo>
                <a:close/>
                <a:moveTo>
                  <a:pt x="13230599" y="30245075"/>
                </a:moveTo>
                <a:cubicBezTo>
                  <a:pt x="12945183" y="30245075"/>
                  <a:pt x="12713679" y="30609654"/>
                  <a:pt x="12713679" y="31059137"/>
                </a:cubicBezTo>
                <a:cubicBezTo>
                  <a:pt x="12713679" y="31508616"/>
                  <a:pt x="12945183" y="31873196"/>
                  <a:pt x="13230599" y="31873196"/>
                </a:cubicBezTo>
                <a:cubicBezTo>
                  <a:pt x="13516014" y="31873196"/>
                  <a:pt x="13747517" y="31508616"/>
                  <a:pt x="13747517" y="31059137"/>
                </a:cubicBezTo>
                <a:cubicBezTo>
                  <a:pt x="13747517" y="30609654"/>
                  <a:pt x="13516014" y="30245075"/>
                  <a:pt x="13230599" y="30245075"/>
                </a:cubicBezTo>
                <a:close/>
                <a:moveTo>
                  <a:pt x="19587437" y="30245075"/>
                </a:moveTo>
                <a:cubicBezTo>
                  <a:pt x="19302022" y="30245075"/>
                  <a:pt x="19070518" y="30609654"/>
                  <a:pt x="19070518" y="31059137"/>
                </a:cubicBezTo>
                <a:cubicBezTo>
                  <a:pt x="19070518" y="31508616"/>
                  <a:pt x="19302022" y="31873196"/>
                  <a:pt x="19587437" y="31873196"/>
                </a:cubicBezTo>
                <a:cubicBezTo>
                  <a:pt x="19872852" y="31873196"/>
                  <a:pt x="20104356" y="31508616"/>
                  <a:pt x="20104356" y="31059137"/>
                </a:cubicBezTo>
                <a:cubicBezTo>
                  <a:pt x="20104357" y="30609654"/>
                  <a:pt x="19872854" y="30245075"/>
                  <a:pt x="19587437"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grpSp>
        <p:nvGrpSpPr>
          <p:cNvPr id="778" name="Google Shape;778;p36"/>
          <p:cNvGrpSpPr/>
          <p:nvPr/>
        </p:nvGrpSpPr>
        <p:grpSpPr>
          <a:xfrm>
            <a:off x="832083" y="411083"/>
            <a:ext cx="10614590" cy="1235234"/>
            <a:chOff x="0" y="0"/>
            <a:chExt cx="30703800" cy="3573041"/>
          </a:xfrm>
        </p:grpSpPr>
        <p:sp>
          <p:nvSpPr>
            <p:cNvPr id="779" name="Google Shape;779;p36"/>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780" name="Google Shape;780;p36"/>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781" name="Google Shape;781;p36"/>
          <p:cNvPicPr preferRelativeResize="0"/>
          <p:nvPr/>
        </p:nvPicPr>
        <p:blipFill rotWithShape="1">
          <a:blip r:embed="rId3">
            <a:alphaModFix/>
          </a:blip>
          <a:srcRect b="0" l="0" r="0" t="0"/>
          <a:stretch/>
        </p:blipFill>
        <p:spPr>
          <a:xfrm>
            <a:off x="10428241" y="712997"/>
            <a:ext cx="631407" cy="631407"/>
          </a:xfrm>
          <a:prstGeom prst="rect">
            <a:avLst/>
          </a:prstGeom>
          <a:noFill/>
          <a:ln>
            <a:noFill/>
          </a:ln>
        </p:spPr>
      </p:pic>
      <p:sp>
        <p:nvSpPr>
          <p:cNvPr id="782" name="Google Shape;782;p36"/>
          <p:cNvSpPr/>
          <p:nvPr/>
        </p:nvSpPr>
        <p:spPr>
          <a:xfrm>
            <a:off x="11801573" y="0"/>
            <a:ext cx="64031836" cy="159869272"/>
          </a:xfrm>
          <a:custGeom>
            <a:rect b="b" l="l" r="r" t="t"/>
            <a:pathLst>
              <a:path extrusionOk="0" h="31873196" w="20104357">
                <a:moveTo>
                  <a:pt x="1033839" y="814060"/>
                </a:moveTo>
                <a:cubicBezTo>
                  <a:pt x="1033839" y="1263541"/>
                  <a:pt x="802335" y="1628120"/>
                  <a:pt x="516919" y="1628120"/>
                </a:cubicBezTo>
                <a:cubicBezTo>
                  <a:pt x="231504" y="1628120"/>
                  <a:pt x="0" y="1263541"/>
                  <a:pt x="0" y="814060"/>
                </a:cubicBezTo>
                <a:cubicBezTo>
                  <a:pt x="0" y="364579"/>
                  <a:pt x="231504" y="0"/>
                  <a:pt x="516919" y="0"/>
                </a:cubicBezTo>
                <a:cubicBezTo>
                  <a:pt x="802335" y="0"/>
                  <a:pt x="1033839" y="364579"/>
                  <a:pt x="1033839" y="814060"/>
                </a:cubicBezTo>
                <a:close/>
                <a:moveTo>
                  <a:pt x="6873759" y="0"/>
                </a:moveTo>
                <a:cubicBezTo>
                  <a:pt x="6588343" y="0"/>
                  <a:pt x="6356839" y="364579"/>
                  <a:pt x="6356839" y="814060"/>
                </a:cubicBezTo>
                <a:cubicBezTo>
                  <a:pt x="6356839" y="1263541"/>
                  <a:pt x="6588343" y="1628120"/>
                  <a:pt x="6873759" y="1628120"/>
                </a:cubicBezTo>
                <a:cubicBezTo>
                  <a:pt x="7159174" y="1628120"/>
                  <a:pt x="7390678" y="1263541"/>
                  <a:pt x="7390678" y="814060"/>
                </a:cubicBezTo>
                <a:cubicBezTo>
                  <a:pt x="7390678" y="364579"/>
                  <a:pt x="7159175" y="0"/>
                  <a:pt x="6873759" y="0"/>
                </a:cubicBezTo>
                <a:close/>
                <a:moveTo>
                  <a:pt x="13230599" y="0"/>
                </a:moveTo>
                <a:cubicBezTo>
                  <a:pt x="12945183" y="0"/>
                  <a:pt x="12713679" y="364579"/>
                  <a:pt x="12713679" y="814060"/>
                </a:cubicBezTo>
                <a:cubicBezTo>
                  <a:pt x="12713679" y="1263541"/>
                  <a:pt x="12945183" y="1628120"/>
                  <a:pt x="13230599" y="1628120"/>
                </a:cubicBezTo>
                <a:cubicBezTo>
                  <a:pt x="13516014" y="1628120"/>
                  <a:pt x="13747517" y="1263541"/>
                  <a:pt x="13747517" y="814060"/>
                </a:cubicBezTo>
                <a:cubicBezTo>
                  <a:pt x="13747517" y="364579"/>
                  <a:pt x="13516014" y="0"/>
                  <a:pt x="13230599" y="0"/>
                </a:cubicBezTo>
                <a:close/>
                <a:moveTo>
                  <a:pt x="19587437" y="1628120"/>
                </a:moveTo>
                <a:cubicBezTo>
                  <a:pt x="19872852" y="1628120"/>
                  <a:pt x="20104356" y="1263541"/>
                  <a:pt x="20104356" y="814060"/>
                </a:cubicBezTo>
                <a:cubicBezTo>
                  <a:pt x="20104356" y="364579"/>
                  <a:pt x="19872852" y="0"/>
                  <a:pt x="19587437" y="0"/>
                </a:cubicBezTo>
                <a:cubicBezTo>
                  <a:pt x="19302022" y="0"/>
                  <a:pt x="19070518" y="364579"/>
                  <a:pt x="19070518" y="814060"/>
                </a:cubicBezTo>
                <a:cubicBezTo>
                  <a:pt x="19070518" y="1263541"/>
                  <a:pt x="19302022" y="1628120"/>
                  <a:pt x="19587437" y="1628120"/>
                </a:cubicBezTo>
                <a:close/>
                <a:moveTo>
                  <a:pt x="516919" y="10080859"/>
                </a:moveTo>
                <a:cubicBezTo>
                  <a:pt x="231504" y="10080859"/>
                  <a:pt x="0" y="10445438"/>
                  <a:pt x="0" y="10894919"/>
                </a:cubicBezTo>
                <a:cubicBezTo>
                  <a:pt x="0" y="11344400"/>
                  <a:pt x="231504" y="11708979"/>
                  <a:pt x="516919" y="11708979"/>
                </a:cubicBezTo>
                <a:cubicBezTo>
                  <a:pt x="802335" y="11708979"/>
                  <a:pt x="1033839" y="11344400"/>
                  <a:pt x="1033839" y="10894919"/>
                </a:cubicBezTo>
                <a:cubicBezTo>
                  <a:pt x="1033839" y="10445438"/>
                  <a:pt x="802335" y="10080859"/>
                  <a:pt x="516919" y="10080859"/>
                </a:cubicBezTo>
                <a:close/>
                <a:moveTo>
                  <a:pt x="6873759" y="10080859"/>
                </a:moveTo>
                <a:cubicBezTo>
                  <a:pt x="6588343" y="10080859"/>
                  <a:pt x="6356839" y="10445438"/>
                  <a:pt x="6356839" y="10894919"/>
                </a:cubicBezTo>
                <a:cubicBezTo>
                  <a:pt x="6356839" y="11344400"/>
                  <a:pt x="6588343" y="11708979"/>
                  <a:pt x="6873759" y="11708979"/>
                </a:cubicBezTo>
                <a:cubicBezTo>
                  <a:pt x="7159174" y="11708979"/>
                  <a:pt x="7390678" y="11344400"/>
                  <a:pt x="7390678" y="10894919"/>
                </a:cubicBezTo>
                <a:cubicBezTo>
                  <a:pt x="7390678" y="10445438"/>
                  <a:pt x="7159175" y="10080859"/>
                  <a:pt x="6873759" y="10080859"/>
                </a:cubicBezTo>
                <a:close/>
                <a:moveTo>
                  <a:pt x="13230599" y="10080859"/>
                </a:moveTo>
                <a:cubicBezTo>
                  <a:pt x="12945183" y="10080859"/>
                  <a:pt x="12713679" y="10445438"/>
                  <a:pt x="12713679" y="10894919"/>
                </a:cubicBezTo>
                <a:cubicBezTo>
                  <a:pt x="12713679" y="11344400"/>
                  <a:pt x="12945183" y="11708979"/>
                  <a:pt x="13230599" y="11708979"/>
                </a:cubicBezTo>
                <a:cubicBezTo>
                  <a:pt x="13516014" y="11708979"/>
                  <a:pt x="13747517" y="11344400"/>
                  <a:pt x="13747517" y="10894919"/>
                </a:cubicBezTo>
                <a:cubicBezTo>
                  <a:pt x="13747517" y="10445438"/>
                  <a:pt x="13516014" y="10080859"/>
                  <a:pt x="13230599" y="10080859"/>
                </a:cubicBezTo>
                <a:close/>
                <a:moveTo>
                  <a:pt x="19587437" y="10080859"/>
                </a:moveTo>
                <a:cubicBezTo>
                  <a:pt x="19302022" y="10080859"/>
                  <a:pt x="19070518" y="10445438"/>
                  <a:pt x="19070518" y="10894919"/>
                </a:cubicBezTo>
                <a:cubicBezTo>
                  <a:pt x="19070518" y="11344400"/>
                  <a:pt x="19302022" y="11708979"/>
                  <a:pt x="19587437" y="11708979"/>
                </a:cubicBezTo>
                <a:cubicBezTo>
                  <a:pt x="19872852" y="11708979"/>
                  <a:pt x="20104356" y="11344400"/>
                  <a:pt x="20104356" y="10894919"/>
                </a:cubicBezTo>
                <a:cubicBezTo>
                  <a:pt x="20104357" y="10445438"/>
                  <a:pt x="19872854" y="10080859"/>
                  <a:pt x="19587437" y="10080859"/>
                </a:cubicBezTo>
                <a:close/>
                <a:moveTo>
                  <a:pt x="516919" y="20164216"/>
                </a:moveTo>
                <a:cubicBezTo>
                  <a:pt x="231504" y="20164216"/>
                  <a:pt x="0" y="20528795"/>
                  <a:pt x="0" y="20978276"/>
                </a:cubicBezTo>
                <a:cubicBezTo>
                  <a:pt x="0" y="21427757"/>
                  <a:pt x="231504" y="21792335"/>
                  <a:pt x="516919" y="21792335"/>
                </a:cubicBezTo>
                <a:cubicBezTo>
                  <a:pt x="802335" y="21792335"/>
                  <a:pt x="1033839" y="21427757"/>
                  <a:pt x="1033839" y="20978276"/>
                </a:cubicBezTo>
                <a:cubicBezTo>
                  <a:pt x="1033839" y="20528795"/>
                  <a:pt x="802335" y="20164216"/>
                  <a:pt x="516919" y="20164216"/>
                </a:cubicBezTo>
                <a:close/>
                <a:moveTo>
                  <a:pt x="6873759" y="20164216"/>
                </a:moveTo>
                <a:cubicBezTo>
                  <a:pt x="6588343" y="20164216"/>
                  <a:pt x="6356839" y="20528795"/>
                  <a:pt x="6356839" y="20978276"/>
                </a:cubicBezTo>
                <a:cubicBezTo>
                  <a:pt x="6356839" y="21427757"/>
                  <a:pt x="6588343" y="21792335"/>
                  <a:pt x="6873759" y="21792335"/>
                </a:cubicBezTo>
                <a:cubicBezTo>
                  <a:pt x="7159174" y="21792335"/>
                  <a:pt x="7390678" y="21427757"/>
                  <a:pt x="7390678" y="20978276"/>
                </a:cubicBezTo>
                <a:cubicBezTo>
                  <a:pt x="7390678" y="20528795"/>
                  <a:pt x="7159175" y="20164216"/>
                  <a:pt x="6873759" y="20164216"/>
                </a:cubicBezTo>
                <a:close/>
                <a:moveTo>
                  <a:pt x="13230599" y="20164216"/>
                </a:moveTo>
                <a:cubicBezTo>
                  <a:pt x="12945183" y="20164216"/>
                  <a:pt x="12713679" y="20528795"/>
                  <a:pt x="12713679" y="20978276"/>
                </a:cubicBezTo>
                <a:cubicBezTo>
                  <a:pt x="12713679" y="21427757"/>
                  <a:pt x="12945183" y="21792335"/>
                  <a:pt x="13230599" y="21792335"/>
                </a:cubicBezTo>
                <a:cubicBezTo>
                  <a:pt x="13516014" y="21792335"/>
                  <a:pt x="13747517" y="21427757"/>
                  <a:pt x="13747517" y="20978276"/>
                </a:cubicBezTo>
                <a:cubicBezTo>
                  <a:pt x="13747517" y="20528795"/>
                  <a:pt x="13516014" y="20164216"/>
                  <a:pt x="13230599" y="20164216"/>
                </a:cubicBezTo>
                <a:close/>
                <a:moveTo>
                  <a:pt x="19587437" y="20164216"/>
                </a:moveTo>
                <a:cubicBezTo>
                  <a:pt x="19302022" y="20164216"/>
                  <a:pt x="19070518" y="20528795"/>
                  <a:pt x="19070518" y="20978276"/>
                </a:cubicBezTo>
                <a:cubicBezTo>
                  <a:pt x="19070518" y="21427757"/>
                  <a:pt x="19302022" y="21792335"/>
                  <a:pt x="19587437" y="21792335"/>
                </a:cubicBezTo>
                <a:cubicBezTo>
                  <a:pt x="19872852" y="21792335"/>
                  <a:pt x="20104356" y="21427757"/>
                  <a:pt x="20104356" y="20978276"/>
                </a:cubicBezTo>
                <a:cubicBezTo>
                  <a:pt x="20104357" y="20528795"/>
                  <a:pt x="19872854" y="20164216"/>
                  <a:pt x="19587437" y="20164216"/>
                </a:cubicBezTo>
                <a:close/>
                <a:moveTo>
                  <a:pt x="516919" y="30245075"/>
                </a:moveTo>
                <a:cubicBezTo>
                  <a:pt x="231504" y="30245075"/>
                  <a:pt x="0" y="30609654"/>
                  <a:pt x="0" y="31059137"/>
                </a:cubicBezTo>
                <a:cubicBezTo>
                  <a:pt x="0" y="31508616"/>
                  <a:pt x="231504" y="31873196"/>
                  <a:pt x="516919" y="31873196"/>
                </a:cubicBezTo>
                <a:cubicBezTo>
                  <a:pt x="802335" y="31873196"/>
                  <a:pt x="1033839" y="31508616"/>
                  <a:pt x="1033839" y="31059137"/>
                </a:cubicBezTo>
                <a:cubicBezTo>
                  <a:pt x="1033839" y="30609654"/>
                  <a:pt x="802335" y="30245075"/>
                  <a:pt x="516919" y="30245075"/>
                </a:cubicBezTo>
                <a:close/>
                <a:moveTo>
                  <a:pt x="6873759" y="30245075"/>
                </a:moveTo>
                <a:cubicBezTo>
                  <a:pt x="6588343" y="30245075"/>
                  <a:pt x="6356839" y="30609654"/>
                  <a:pt x="6356839" y="31059137"/>
                </a:cubicBezTo>
                <a:cubicBezTo>
                  <a:pt x="6356839" y="31508616"/>
                  <a:pt x="6588343" y="31873196"/>
                  <a:pt x="6873759" y="31873196"/>
                </a:cubicBezTo>
                <a:cubicBezTo>
                  <a:pt x="7159174" y="31873196"/>
                  <a:pt x="7390678" y="31508616"/>
                  <a:pt x="7390678" y="31059137"/>
                </a:cubicBezTo>
                <a:cubicBezTo>
                  <a:pt x="7390678" y="30609654"/>
                  <a:pt x="7159175" y="30245075"/>
                  <a:pt x="6873759" y="30245075"/>
                </a:cubicBezTo>
                <a:close/>
                <a:moveTo>
                  <a:pt x="13230599" y="30245075"/>
                </a:moveTo>
                <a:cubicBezTo>
                  <a:pt x="12945183" y="30245075"/>
                  <a:pt x="12713679" y="30609654"/>
                  <a:pt x="12713679" y="31059137"/>
                </a:cubicBezTo>
                <a:cubicBezTo>
                  <a:pt x="12713679" y="31508616"/>
                  <a:pt x="12945183" y="31873196"/>
                  <a:pt x="13230599" y="31873196"/>
                </a:cubicBezTo>
                <a:cubicBezTo>
                  <a:pt x="13516014" y="31873196"/>
                  <a:pt x="13747517" y="31508616"/>
                  <a:pt x="13747517" y="31059137"/>
                </a:cubicBezTo>
                <a:cubicBezTo>
                  <a:pt x="13747517" y="30609654"/>
                  <a:pt x="13516014" y="30245075"/>
                  <a:pt x="13230599" y="30245075"/>
                </a:cubicBezTo>
                <a:close/>
                <a:moveTo>
                  <a:pt x="19587437" y="30245075"/>
                </a:moveTo>
                <a:cubicBezTo>
                  <a:pt x="19302022" y="30245075"/>
                  <a:pt x="19070518" y="30609654"/>
                  <a:pt x="19070518" y="31059137"/>
                </a:cubicBezTo>
                <a:cubicBezTo>
                  <a:pt x="19070518" y="31508616"/>
                  <a:pt x="19302022" y="31873196"/>
                  <a:pt x="19587437" y="31873196"/>
                </a:cubicBezTo>
                <a:cubicBezTo>
                  <a:pt x="19872852" y="31873196"/>
                  <a:pt x="20104356" y="31508616"/>
                  <a:pt x="20104356" y="31059137"/>
                </a:cubicBezTo>
                <a:cubicBezTo>
                  <a:pt x="20104357" y="30609654"/>
                  <a:pt x="19872854" y="30245075"/>
                  <a:pt x="19587437"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3" name="Google Shape;783;p36"/>
          <p:cNvPicPr preferRelativeResize="0"/>
          <p:nvPr/>
        </p:nvPicPr>
        <p:blipFill rotWithShape="1">
          <a:blip r:embed="rId4">
            <a:alphaModFix/>
          </a:blip>
          <a:srcRect b="0" l="0" r="0" t="0"/>
          <a:stretch/>
        </p:blipFill>
        <p:spPr>
          <a:xfrm>
            <a:off x="832083" y="2027991"/>
            <a:ext cx="13664226" cy="8019159"/>
          </a:xfrm>
          <a:prstGeom prst="rect">
            <a:avLst/>
          </a:prstGeom>
          <a:noFill/>
          <a:ln>
            <a:noFill/>
          </a:ln>
        </p:spPr>
      </p:pic>
      <p:sp>
        <p:nvSpPr>
          <p:cNvPr id="784" name="Google Shape;784;p36"/>
          <p:cNvSpPr txBox="1"/>
          <p:nvPr/>
        </p:nvSpPr>
        <p:spPr>
          <a:xfrm>
            <a:off x="1146716" y="382411"/>
            <a:ext cx="9093258" cy="961992"/>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Learning From Experts: Results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37"/>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7"/>
          <p:cNvSpPr/>
          <p:nvPr/>
        </p:nvSpPr>
        <p:spPr>
          <a:xfrm>
            <a:off x="2905284" y="774008"/>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1" name="Google Shape;791;p37"/>
          <p:cNvGrpSpPr/>
          <p:nvPr/>
        </p:nvGrpSpPr>
        <p:grpSpPr>
          <a:xfrm>
            <a:off x="2632916" y="411865"/>
            <a:ext cx="12829091" cy="2439193"/>
            <a:chOff x="0" y="0"/>
            <a:chExt cx="47401677" cy="9012472"/>
          </a:xfrm>
        </p:grpSpPr>
        <p:sp>
          <p:nvSpPr>
            <p:cNvPr id="792" name="Google Shape;792;p37"/>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793" name="Google Shape;793;p37"/>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794" name="Google Shape;794;p37"/>
          <p:cNvSpPr txBox="1"/>
          <p:nvPr/>
        </p:nvSpPr>
        <p:spPr>
          <a:xfrm>
            <a:off x="3057074" y="636099"/>
            <a:ext cx="12173853" cy="199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100" u="none" cap="none" strike="noStrike">
                <a:solidFill>
                  <a:srgbClr val="000000"/>
                </a:solidFill>
                <a:latin typeface="Space Mono"/>
                <a:ea typeface="Space Mono"/>
                <a:cs typeface="Space Mono"/>
                <a:sym typeface="Space Mono"/>
              </a:rPr>
              <a:t>Prototype 4: </a:t>
            </a:r>
            <a:endParaRPr/>
          </a:p>
          <a:p>
            <a:pPr indent="0" lvl="0" marL="0" marR="0" rtl="0" algn="l">
              <a:lnSpc>
                <a:spcPct val="120000"/>
              </a:lnSpc>
              <a:spcBef>
                <a:spcPts val="0"/>
              </a:spcBef>
              <a:spcAft>
                <a:spcPts val="0"/>
              </a:spcAft>
              <a:buNone/>
            </a:pPr>
            <a:r>
              <a:rPr b="0" i="0" lang="en-US" sz="7000" u="none" cap="none" strike="noStrike">
                <a:solidFill>
                  <a:srgbClr val="CC0E74"/>
                </a:solidFill>
                <a:latin typeface="Space Mono"/>
                <a:ea typeface="Space Mono"/>
                <a:cs typeface="Space Mono"/>
                <a:sym typeface="Space Mono"/>
              </a:rPr>
              <a:t>Learning from Experts</a:t>
            </a:r>
            <a:endParaRPr/>
          </a:p>
        </p:txBody>
      </p:sp>
      <p:sp>
        <p:nvSpPr>
          <p:cNvPr id="795" name="Google Shape;795;p37"/>
          <p:cNvSpPr/>
          <p:nvPr/>
        </p:nvSpPr>
        <p:spPr>
          <a:xfrm>
            <a:off x="5275994" y="3667817"/>
            <a:ext cx="7785037" cy="6110801"/>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6" name="Google Shape;796;p37"/>
          <p:cNvGrpSpPr/>
          <p:nvPr/>
        </p:nvGrpSpPr>
        <p:grpSpPr>
          <a:xfrm>
            <a:off x="5033893" y="3506148"/>
            <a:ext cx="7803794" cy="6081715"/>
            <a:chOff x="0" y="0"/>
            <a:chExt cx="28833914" cy="22471075"/>
          </a:xfrm>
        </p:grpSpPr>
        <p:sp>
          <p:nvSpPr>
            <p:cNvPr id="797" name="Google Shape;797;p37"/>
            <p:cNvSpPr/>
            <p:nvPr/>
          </p:nvSpPr>
          <p:spPr>
            <a:xfrm>
              <a:off x="72390" y="72390"/>
              <a:ext cx="28689135" cy="22326296"/>
            </a:xfrm>
            <a:custGeom>
              <a:rect b="b" l="l" r="r" t="t"/>
              <a:pathLst>
                <a:path extrusionOk="0" h="22326296" w="28689135">
                  <a:moveTo>
                    <a:pt x="0" y="0"/>
                  </a:moveTo>
                  <a:lnTo>
                    <a:pt x="28689135" y="0"/>
                  </a:lnTo>
                  <a:lnTo>
                    <a:pt x="28689135" y="22326296"/>
                  </a:lnTo>
                  <a:lnTo>
                    <a:pt x="0" y="22326296"/>
                  </a:lnTo>
                  <a:lnTo>
                    <a:pt x="0" y="0"/>
                  </a:lnTo>
                  <a:close/>
                </a:path>
              </a:pathLst>
            </a:custGeom>
            <a:solidFill>
              <a:srgbClr val="FFFFFF"/>
            </a:solidFill>
            <a:ln>
              <a:noFill/>
            </a:ln>
          </p:spPr>
        </p:sp>
        <p:sp>
          <p:nvSpPr>
            <p:cNvPr id="798" name="Google Shape;798;p37"/>
            <p:cNvSpPr/>
            <p:nvPr/>
          </p:nvSpPr>
          <p:spPr>
            <a:xfrm>
              <a:off x="0" y="0"/>
              <a:ext cx="28833914" cy="22471075"/>
            </a:xfrm>
            <a:custGeom>
              <a:rect b="b" l="l" r="r" t="t"/>
              <a:pathLst>
                <a:path extrusionOk="0" h="22471075" w="28833914">
                  <a:moveTo>
                    <a:pt x="28689136" y="22326296"/>
                  </a:moveTo>
                  <a:lnTo>
                    <a:pt x="28833914" y="22326296"/>
                  </a:lnTo>
                  <a:lnTo>
                    <a:pt x="28833914" y="22471075"/>
                  </a:lnTo>
                  <a:lnTo>
                    <a:pt x="28689136" y="22471075"/>
                  </a:lnTo>
                  <a:lnTo>
                    <a:pt x="28689136" y="22326296"/>
                  </a:lnTo>
                  <a:close/>
                  <a:moveTo>
                    <a:pt x="0" y="144780"/>
                  </a:moveTo>
                  <a:lnTo>
                    <a:pt x="144780" y="144780"/>
                  </a:lnTo>
                  <a:lnTo>
                    <a:pt x="144780" y="22326296"/>
                  </a:lnTo>
                  <a:lnTo>
                    <a:pt x="0" y="22326296"/>
                  </a:lnTo>
                  <a:lnTo>
                    <a:pt x="0" y="144780"/>
                  </a:lnTo>
                  <a:close/>
                  <a:moveTo>
                    <a:pt x="0" y="22326296"/>
                  </a:moveTo>
                  <a:lnTo>
                    <a:pt x="144780" y="22326296"/>
                  </a:lnTo>
                  <a:lnTo>
                    <a:pt x="144780" y="22471075"/>
                  </a:lnTo>
                  <a:lnTo>
                    <a:pt x="0" y="22471075"/>
                  </a:lnTo>
                  <a:lnTo>
                    <a:pt x="0" y="22326296"/>
                  </a:lnTo>
                  <a:close/>
                  <a:moveTo>
                    <a:pt x="28689136" y="144780"/>
                  </a:moveTo>
                  <a:lnTo>
                    <a:pt x="28833914" y="144780"/>
                  </a:lnTo>
                  <a:lnTo>
                    <a:pt x="28833914" y="22326296"/>
                  </a:lnTo>
                  <a:lnTo>
                    <a:pt x="28689136" y="22326296"/>
                  </a:lnTo>
                  <a:lnTo>
                    <a:pt x="28689136" y="144780"/>
                  </a:lnTo>
                  <a:close/>
                  <a:moveTo>
                    <a:pt x="144780" y="22326296"/>
                  </a:moveTo>
                  <a:lnTo>
                    <a:pt x="28689136" y="22326296"/>
                  </a:lnTo>
                  <a:lnTo>
                    <a:pt x="28689136" y="22471075"/>
                  </a:lnTo>
                  <a:lnTo>
                    <a:pt x="144780" y="22471075"/>
                  </a:lnTo>
                  <a:lnTo>
                    <a:pt x="144780" y="22326296"/>
                  </a:lnTo>
                  <a:close/>
                  <a:moveTo>
                    <a:pt x="28689136" y="0"/>
                  </a:moveTo>
                  <a:lnTo>
                    <a:pt x="28833914" y="0"/>
                  </a:lnTo>
                  <a:lnTo>
                    <a:pt x="28833914" y="144780"/>
                  </a:lnTo>
                  <a:lnTo>
                    <a:pt x="28689136" y="144780"/>
                  </a:lnTo>
                  <a:lnTo>
                    <a:pt x="28689136" y="0"/>
                  </a:lnTo>
                  <a:close/>
                  <a:moveTo>
                    <a:pt x="0" y="0"/>
                  </a:moveTo>
                  <a:lnTo>
                    <a:pt x="144780" y="0"/>
                  </a:lnTo>
                  <a:lnTo>
                    <a:pt x="144780" y="144780"/>
                  </a:lnTo>
                  <a:lnTo>
                    <a:pt x="0" y="144780"/>
                  </a:lnTo>
                  <a:lnTo>
                    <a:pt x="0" y="0"/>
                  </a:lnTo>
                  <a:close/>
                  <a:moveTo>
                    <a:pt x="144780" y="0"/>
                  </a:moveTo>
                  <a:lnTo>
                    <a:pt x="28689136" y="0"/>
                  </a:lnTo>
                  <a:lnTo>
                    <a:pt x="28689136" y="144780"/>
                  </a:lnTo>
                  <a:lnTo>
                    <a:pt x="144780" y="144780"/>
                  </a:lnTo>
                  <a:lnTo>
                    <a:pt x="144780" y="0"/>
                  </a:lnTo>
                  <a:close/>
                </a:path>
              </a:pathLst>
            </a:custGeom>
            <a:solidFill>
              <a:srgbClr val="000000"/>
            </a:solidFill>
            <a:ln>
              <a:noFill/>
            </a:ln>
          </p:spPr>
        </p:sp>
      </p:grpSp>
      <p:sp>
        <p:nvSpPr>
          <p:cNvPr id="799" name="Google Shape;799;p37"/>
          <p:cNvSpPr txBox="1"/>
          <p:nvPr/>
        </p:nvSpPr>
        <p:spPr>
          <a:xfrm>
            <a:off x="5377897" y="4442179"/>
            <a:ext cx="7041511" cy="4219178"/>
          </a:xfrm>
          <a:prstGeom prst="rect">
            <a:avLst/>
          </a:prstGeom>
          <a:noFill/>
          <a:ln>
            <a:noFill/>
          </a:ln>
        </p:spPr>
        <p:txBody>
          <a:bodyPr anchorCtr="0" anchor="t" bIns="0" lIns="0" spcFirstLastPara="1" rIns="0" wrap="square" tIns="0">
            <a:spAutoFit/>
          </a:bodyPr>
          <a:lstStyle/>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Validity: </a:t>
            </a:r>
            <a:r>
              <a:rPr b="0" i="0" lang="en-US" sz="2325" u="none" cap="none" strike="noStrike">
                <a:solidFill>
                  <a:srgbClr val="000000"/>
                </a:solidFill>
                <a:latin typeface="Space Mono"/>
                <a:ea typeface="Space Mono"/>
                <a:cs typeface="Space Mono"/>
                <a:sym typeface="Space Mono"/>
              </a:rPr>
              <a:t>Our assumption that people </a:t>
            </a:r>
            <a:r>
              <a:rPr b="0" i="0" lang="en-US" sz="2325" u="none" cap="none" strike="noStrike">
                <a:solidFill>
                  <a:srgbClr val="000000"/>
                </a:solidFill>
                <a:latin typeface="Space Mono"/>
                <a:ea typeface="Space Mono"/>
                <a:cs typeface="Space Mono"/>
                <a:sym typeface="Space Mono"/>
                <a:extLst>
                  <a:ext uri="http://customooxmlschemas.google.com/">
                    <go:slidesCustomData xmlns:go="http://customooxmlschemas.google.com/" textRoundtripDataId="11"/>
                  </a:ext>
                </a:extLst>
              </a:rPr>
              <a:t>would</a:t>
            </a:r>
            <a:r>
              <a:rPr b="0" i="0" lang="en-US" sz="2325" u="none" cap="none" strike="noStrike">
                <a:solidFill>
                  <a:srgbClr val="000000"/>
                </a:solidFill>
                <a:latin typeface="Space Mono"/>
                <a:ea typeface="Space Mono"/>
                <a:cs typeface="Space Mono"/>
                <a:sym typeface="Space Mono"/>
              </a:rPr>
              <a:t> have a more enjoyable, effective, and motivated learning experience if they were excited by the instructor/trusted their expertise was proven valid. </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New Assumption:</a:t>
            </a:r>
            <a:r>
              <a:rPr b="0" i="0" lang="en-US" sz="2325" u="none" cap="none" strike="noStrike">
                <a:solidFill>
                  <a:srgbClr val="000000"/>
                </a:solidFill>
                <a:latin typeface="Space Mono"/>
                <a:ea typeface="Space Mono"/>
                <a:cs typeface="Space Mono"/>
                <a:sym typeface="Space Mono"/>
              </a:rPr>
              <a:t> People will learn better if they feel that they are getting "industry-secret" tips from experts </a:t>
            </a:r>
            <a:endParaRPr/>
          </a:p>
          <a:p>
            <a:pPr indent="0" lvl="0" marL="0" marR="0" rtl="0" algn="l">
              <a:lnSpc>
                <a:spcPct val="120043"/>
              </a:lnSpc>
              <a:spcBef>
                <a:spcPts val="0"/>
              </a:spcBef>
              <a:spcAft>
                <a:spcPts val="0"/>
              </a:spcAft>
              <a:buNone/>
            </a:pPr>
            <a:r>
              <a:rPr b="0" i="0" lang="en-US" sz="2325" u="none" cap="none" strike="noStrike">
                <a:solidFill>
                  <a:srgbClr val="000000"/>
                </a:solidFill>
                <a:latin typeface="Space Mono"/>
                <a:ea typeface="Space Mono"/>
                <a:cs typeface="Space Mono"/>
                <a:sym typeface="Space Mono"/>
              </a:rPr>
              <a:t>+ "cool factor" motivates some users.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38"/>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8"/>
          <p:cNvSpPr/>
          <p:nvPr/>
        </p:nvSpPr>
        <p:spPr>
          <a:xfrm>
            <a:off x="1204161" y="2126900"/>
            <a:ext cx="16415093" cy="7131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6" name="Google Shape;806;p38"/>
          <p:cNvGrpSpPr/>
          <p:nvPr/>
        </p:nvGrpSpPr>
        <p:grpSpPr>
          <a:xfrm>
            <a:off x="1028700" y="1982061"/>
            <a:ext cx="16230601" cy="6964114"/>
            <a:chOff x="0" y="0"/>
            <a:chExt cx="59969772" cy="25731414"/>
          </a:xfrm>
        </p:grpSpPr>
        <p:sp>
          <p:nvSpPr>
            <p:cNvPr id="807" name="Google Shape;807;p38"/>
            <p:cNvSpPr/>
            <p:nvPr/>
          </p:nvSpPr>
          <p:spPr>
            <a:xfrm>
              <a:off x="72390" y="72390"/>
              <a:ext cx="59824990" cy="25586635"/>
            </a:xfrm>
            <a:custGeom>
              <a:rect b="b" l="l" r="r" t="t"/>
              <a:pathLst>
                <a:path extrusionOk="0" h="25586635" w="59824990">
                  <a:moveTo>
                    <a:pt x="0" y="0"/>
                  </a:moveTo>
                  <a:lnTo>
                    <a:pt x="59824990" y="0"/>
                  </a:lnTo>
                  <a:lnTo>
                    <a:pt x="59824990" y="25586634"/>
                  </a:lnTo>
                  <a:lnTo>
                    <a:pt x="0" y="25586634"/>
                  </a:lnTo>
                  <a:lnTo>
                    <a:pt x="0" y="0"/>
                  </a:lnTo>
                  <a:close/>
                </a:path>
              </a:pathLst>
            </a:custGeom>
            <a:solidFill>
              <a:srgbClr val="FFFFFF"/>
            </a:solidFill>
            <a:ln>
              <a:noFill/>
            </a:ln>
          </p:spPr>
        </p:sp>
        <p:sp>
          <p:nvSpPr>
            <p:cNvPr id="808" name="Google Shape;808;p38"/>
            <p:cNvSpPr/>
            <p:nvPr/>
          </p:nvSpPr>
          <p:spPr>
            <a:xfrm>
              <a:off x="0" y="0"/>
              <a:ext cx="59969772" cy="25731414"/>
            </a:xfrm>
            <a:custGeom>
              <a:rect b="b" l="l" r="r" t="t"/>
              <a:pathLst>
                <a:path extrusionOk="0" h="25731414" w="59969772">
                  <a:moveTo>
                    <a:pt x="59824987" y="25586634"/>
                  </a:moveTo>
                  <a:lnTo>
                    <a:pt x="59969772" y="25586634"/>
                  </a:lnTo>
                  <a:lnTo>
                    <a:pt x="59969772" y="25731414"/>
                  </a:lnTo>
                  <a:lnTo>
                    <a:pt x="59824987" y="25731414"/>
                  </a:lnTo>
                  <a:lnTo>
                    <a:pt x="59824987" y="25586634"/>
                  </a:lnTo>
                  <a:close/>
                  <a:moveTo>
                    <a:pt x="0" y="144780"/>
                  </a:moveTo>
                  <a:lnTo>
                    <a:pt x="144780" y="144780"/>
                  </a:lnTo>
                  <a:lnTo>
                    <a:pt x="144780" y="25586634"/>
                  </a:lnTo>
                  <a:lnTo>
                    <a:pt x="0" y="25586634"/>
                  </a:lnTo>
                  <a:lnTo>
                    <a:pt x="0" y="144780"/>
                  </a:lnTo>
                  <a:close/>
                  <a:moveTo>
                    <a:pt x="0" y="25586634"/>
                  </a:moveTo>
                  <a:lnTo>
                    <a:pt x="144780" y="25586634"/>
                  </a:lnTo>
                  <a:lnTo>
                    <a:pt x="144780" y="25731414"/>
                  </a:lnTo>
                  <a:lnTo>
                    <a:pt x="0" y="25731414"/>
                  </a:lnTo>
                  <a:lnTo>
                    <a:pt x="0" y="25586634"/>
                  </a:lnTo>
                  <a:close/>
                  <a:moveTo>
                    <a:pt x="59824987" y="144780"/>
                  </a:moveTo>
                  <a:lnTo>
                    <a:pt x="59969772" y="144780"/>
                  </a:lnTo>
                  <a:lnTo>
                    <a:pt x="59969772" y="25586634"/>
                  </a:lnTo>
                  <a:lnTo>
                    <a:pt x="59824987" y="25586634"/>
                  </a:lnTo>
                  <a:lnTo>
                    <a:pt x="59824987" y="144780"/>
                  </a:lnTo>
                  <a:close/>
                  <a:moveTo>
                    <a:pt x="144780" y="25586634"/>
                  </a:moveTo>
                  <a:lnTo>
                    <a:pt x="59824987" y="25586634"/>
                  </a:lnTo>
                  <a:lnTo>
                    <a:pt x="59824987" y="25731414"/>
                  </a:lnTo>
                  <a:lnTo>
                    <a:pt x="144780" y="25731414"/>
                  </a:lnTo>
                  <a:lnTo>
                    <a:pt x="144780" y="25586634"/>
                  </a:lnTo>
                  <a:close/>
                  <a:moveTo>
                    <a:pt x="59824987" y="0"/>
                  </a:moveTo>
                  <a:lnTo>
                    <a:pt x="59969772" y="0"/>
                  </a:lnTo>
                  <a:lnTo>
                    <a:pt x="59969772" y="144780"/>
                  </a:lnTo>
                  <a:lnTo>
                    <a:pt x="59824987" y="144780"/>
                  </a:lnTo>
                  <a:lnTo>
                    <a:pt x="59824987" y="0"/>
                  </a:lnTo>
                  <a:close/>
                  <a:moveTo>
                    <a:pt x="0" y="0"/>
                  </a:moveTo>
                  <a:lnTo>
                    <a:pt x="144780" y="0"/>
                  </a:lnTo>
                  <a:lnTo>
                    <a:pt x="144780" y="144780"/>
                  </a:lnTo>
                  <a:lnTo>
                    <a:pt x="0" y="144780"/>
                  </a:lnTo>
                  <a:lnTo>
                    <a:pt x="0" y="0"/>
                  </a:lnTo>
                  <a:close/>
                  <a:moveTo>
                    <a:pt x="144780" y="0"/>
                  </a:moveTo>
                  <a:lnTo>
                    <a:pt x="59824987" y="0"/>
                  </a:lnTo>
                  <a:lnTo>
                    <a:pt x="59824987" y="144780"/>
                  </a:lnTo>
                  <a:lnTo>
                    <a:pt x="144780" y="144780"/>
                  </a:lnTo>
                  <a:lnTo>
                    <a:pt x="144780" y="0"/>
                  </a:lnTo>
                  <a:close/>
                </a:path>
              </a:pathLst>
            </a:custGeom>
            <a:solidFill>
              <a:srgbClr val="000000"/>
            </a:solidFill>
            <a:ln>
              <a:noFill/>
            </a:ln>
          </p:spPr>
        </p:sp>
      </p:grpSp>
      <p:grpSp>
        <p:nvGrpSpPr>
          <p:cNvPr id="809" name="Google Shape;809;p38"/>
          <p:cNvGrpSpPr/>
          <p:nvPr/>
        </p:nvGrpSpPr>
        <p:grpSpPr>
          <a:xfrm>
            <a:off x="13219385" y="8946175"/>
            <a:ext cx="3872304" cy="1000627"/>
            <a:chOff x="0" y="0"/>
            <a:chExt cx="14307614" cy="3697174"/>
          </a:xfrm>
        </p:grpSpPr>
        <p:sp>
          <p:nvSpPr>
            <p:cNvPr id="810" name="Google Shape;810;p38"/>
            <p:cNvSpPr/>
            <p:nvPr/>
          </p:nvSpPr>
          <p:spPr>
            <a:xfrm>
              <a:off x="72390" y="72390"/>
              <a:ext cx="14162834" cy="3552393"/>
            </a:xfrm>
            <a:custGeom>
              <a:rect b="b" l="l" r="r" t="t"/>
              <a:pathLst>
                <a:path extrusionOk="0" h="3552393" w="14162834">
                  <a:moveTo>
                    <a:pt x="0" y="0"/>
                  </a:moveTo>
                  <a:lnTo>
                    <a:pt x="14162834" y="0"/>
                  </a:lnTo>
                  <a:lnTo>
                    <a:pt x="14162834" y="3552393"/>
                  </a:lnTo>
                  <a:lnTo>
                    <a:pt x="0" y="3552393"/>
                  </a:lnTo>
                  <a:lnTo>
                    <a:pt x="0" y="0"/>
                  </a:lnTo>
                  <a:close/>
                </a:path>
              </a:pathLst>
            </a:custGeom>
            <a:solidFill>
              <a:srgbClr val="FFFFFF"/>
            </a:solidFill>
            <a:ln>
              <a:noFill/>
            </a:ln>
          </p:spPr>
        </p:sp>
        <p:sp>
          <p:nvSpPr>
            <p:cNvPr id="811" name="Google Shape;811;p38"/>
            <p:cNvSpPr/>
            <p:nvPr/>
          </p:nvSpPr>
          <p:spPr>
            <a:xfrm>
              <a:off x="0" y="0"/>
              <a:ext cx="14307614" cy="3697174"/>
            </a:xfrm>
            <a:custGeom>
              <a:rect b="b" l="l" r="r" t="t"/>
              <a:pathLst>
                <a:path extrusionOk="0" h="3697174" w="14307614">
                  <a:moveTo>
                    <a:pt x="14162835" y="3552394"/>
                  </a:moveTo>
                  <a:lnTo>
                    <a:pt x="14307614" y="3552394"/>
                  </a:lnTo>
                  <a:lnTo>
                    <a:pt x="14307614" y="3697174"/>
                  </a:lnTo>
                  <a:lnTo>
                    <a:pt x="14162835" y="3697174"/>
                  </a:lnTo>
                  <a:lnTo>
                    <a:pt x="14162835"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62835" y="144780"/>
                  </a:moveTo>
                  <a:lnTo>
                    <a:pt x="14307614" y="144780"/>
                  </a:lnTo>
                  <a:lnTo>
                    <a:pt x="14307614" y="3552394"/>
                  </a:lnTo>
                  <a:lnTo>
                    <a:pt x="14162835" y="3552394"/>
                  </a:lnTo>
                  <a:lnTo>
                    <a:pt x="14162835" y="144780"/>
                  </a:lnTo>
                  <a:close/>
                  <a:moveTo>
                    <a:pt x="144780" y="3552394"/>
                  </a:moveTo>
                  <a:lnTo>
                    <a:pt x="14162835" y="3552394"/>
                  </a:lnTo>
                  <a:lnTo>
                    <a:pt x="14162835" y="3697174"/>
                  </a:lnTo>
                  <a:lnTo>
                    <a:pt x="144780" y="3697174"/>
                  </a:lnTo>
                  <a:lnTo>
                    <a:pt x="144780" y="3552393"/>
                  </a:lnTo>
                  <a:close/>
                  <a:moveTo>
                    <a:pt x="14162835" y="0"/>
                  </a:moveTo>
                  <a:lnTo>
                    <a:pt x="14307614" y="0"/>
                  </a:lnTo>
                  <a:lnTo>
                    <a:pt x="14307614" y="144780"/>
                  </a:lnTo>
                  <a:lnTo>
                    <a:pt x="14162835" y="144780"/>
                  </a:lnTo>
                  <a:lnTo>
                    <a:pt x="14162835" y="0"/>
                  </a:lnTo>
                  <a:close/>
                  <a:moveTo>
                    <a:pt x="0" y="0"/>
                  </a:moveTo>
                  <a:lnTo>
                    <a:pt x="144780" y="0"/>
                  </a:lnTo>
                  <a:lnTo>
                    <a:pt x="144780" y="144780"/>
                  </a:lnTo>
                  <a:lnTo>
                    <a:pt x="0" y="144780"/>
                  </a:lnTo>
                  <a:lnTo>
                    <a:pt x="0" y="0"/>
                  </a:lnTo>
                  <a:close/>
                  <a:moveTo>
                    <a:pt x="144780" y="0"/>
                  </a:moveTo>
                  <a:lnTo>
                    <a:pt x="14162835" y="0"/>
                  </a:lnTo>
                  <a:lnTo>
                    <a:pt x="14162835" y="144780"/>
                  </a:lnTo>
                  <a:lnTo>
                    <a:pt x="144780" y="144780"/>
                  </a:lnTo>
                  <a:lnTo>
                    <a:pt x="144780" y="0"/>
                  </a:lnTo>
                  <a:close/>
                </a:path>
              </a:pathLst>
            </a:custGeom>
            <a:solidFill>
              <a:srgbClr val="000000"/>
            </a:solidFill>
            <a:ln>
              <a:noFill/>
            </a:ln>
          </p:spPr>
        </p:sp>
      </p:grpSp>
      <p:grpSp>
        <p:nvGrpSpPr>
          <p:cNvPr id="812" name="Google Shape;812;p38"/>
          <p:cNvGrpSpPr/>
          <p:nvPr/>
        </p:nvGrpSpPr>
        <p:grpSpPr>
          <a:xfrm>
            <a:off x="13088338" y="8757987"/>
            <a:ext cx="3877642" cy="1000627"/>
            <a:chOff x="0" y="0"/>
            <a:chExt cx="14327338" cy="3697174"/>
          </a:xfrm>
        </p:grpSpPr>
        <p:sp>
          <p:nvSpPr>
            <p:cNvPr id="813" name="Google Shape;813;p38"/>
            <p:cNvSpPr/>
            <p:nvPr/>
          </p:nvSpPr>
          <p:spPr>
            <a:xfrm>
              <a:off x="72390" y="72390"/>
              <a:ext cx="14182559" cy="3552393"/>
            </a:xfrm>
            <a:custGeom>
              <a:rect b="b" l="l" r="r" t="t"/>
              <a:pathLst>
                <a:path extrusionOk="0" h="3552393" w="14182559">
                  <a:moveTo>
                    <a:pt x="0" y="0"/>
                  </a:moveTo>
                  <a:lnTo>
                    <a:pt x="14182558" y="0"/>
                  </a:lnTo>
                  <a:lnTo>
                    <a:pt x="14182558" y="3552393"/>
                  </a:lnTo>
                  <a:lnTo>
                    <a:pt x="0" y="3552393"/>
                  </a:lnTo>
                  <a:lnTo>
                    <a:pt x="0" y="0"/>
                  </a:lnTo>
                  <a:close/>
                </a:path>
              </a:pathLst>
            </a:custGeom>
            <a:solidFill>
              <a:srgbClr val="000000"/>
            </a:solidFill>
            <a:ln>
              <a:noFill/>
            </a:ln>
          </p:spPr>
        </p:sp>
        <p:sp>
          <p:nvSpPr>
            <p:cNvPr id="814" name="Google Shape;814;p38"/>
            <p:cNvSpPr/>
            <p:nvPr/>
          </p:nvSpPr>
          <p:spPr>
            <a:xfrm>
              <a:off x="0" y="0"/>
              <a:ext cx="14327338" cy="3697174"/>
            </a:xfrm>
            <a:custGeom>
              <a:rect b="b" l="l" r="r" t="t"/>
              <a:pathLst>
                <a:path extrusionOk="0" h="3697174" w="14327338">
                  <a:moveTo>
                    <a:pt x="14182558" y="3552394"/>
                  </a:moveTo>
                  <a:lnTo>
                    <a:pt x="14327338" y="3552394"/>
                  </a:lnTo>
                  <a:lnTo>
                    <a:pt x="14327338" y="3697174"/>
                  </a:lnTo>
                  <a:lnTo>
                    <a:pt x="14182558" y="3697174"/>
                  </a:lnTo>
                  <a:lnTo>
                    <a:pt x="14182558"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82558" y="144780"/>
                  </a:moveTo>
                  <a:lnTo>
                    <a:pt x="14327338" y="144780"/>
                  </a:lnTo>
                  <a:lnTo>
                    <a:pt x="14327338" y="3552394"/>
                  </a:lnTo>
                  <a:lnTo>
                    <a:pt x="14182558" y="3552394"/>
                  </a:lnTo>
                  <a:lnTo>
                    <a:pt x="14182558" y="144780"/>
                  </a:lnTo>
                  <a:close/>
                  <a:moveTo>
                    <a:pt x="144780" y="3552394"/>
                  </a:moveTo>
                  <a:lnTo>
                    <a:pt x="14182558" y="3552394"/>
                  </a:lnTo>
                  <a:lnTo>
                    <a:pt x="14182558" y="3697174"/>
                  </a:lnTo>
                  <a:lnTo>
                    <a:pt x="144780" y="3697174"/>
                  </a:lnTo>
                  <a:lnTo>
                    <a:pt x="144780" y="3552393"/>
                  </a:lnTo>
                  <a:close/>
                  <a:moveTo>
                    <a:pt x="14182558" y="0"/>
                  </a:moveTo>
                  <a:lnTo>
                    <a:pt x="14327338" y="0"/>
                  </a:lnTo>
                  <a:lnTo>
                    <a:pt x="14327338" y="144780"/>
                  </a:lnTo>
                  <a:lnTo>
                    <a:pt x="14182558" y="144780"/>
                  </a:lnTo>
                  <a:lnTo>
                    <a:pt x="14182558" y="0"/>
                  </a:lnTo>
                  <a:close/>
                  <a:moveTo>
                    <a:pt x="0" y="0"/>
                  </a:moveTo>
                  <a:lnTo>
                    <a:pt x="144780" y="0"/>
                  </a:lnTo>
                  <a:lnTo>
                    <a:pt x="144780" y="144780"/>
                  </a:lnTo>
                  <a:lnTo>
                    <a:pt x="0" y="144780"/>
                  </a:lnTo>
                  <a:lnTo>
                    <a:pt x="0" y="0"/>
                  </a:lnTo>
                  <a:close/>
                  <a:moveTo>
                    <a:pt x="144780" y="0"/>
                  </a:moveTo>
                  <a:lnTo>
                    <a:pt x="14182558" y="0"/>
                  </a:lnTo>
                  <a:lnTo>
                    <a:pt x="14182558" y="144780"/>
                  </a:lnTo>
                  <a:lnTo>
                    <a:pt x="144780" y="144780"/>
                  </a:lnTo>
                  <a:lnTo>
                    <a:pt x="144780" y="0"/>
                  </a:lnTo>
                  <a:close/>
                </a:path>
              </a:pathLst>
            </a:custGeom>
            <a:solidFill>
              <a:srgbClr val="000000"/>
            </a:solidFill>
            <a:ln>
              <a:noFill/>
            </a:ln>
          </p:spPr>
        </p:sp>
      </p:grpSp>
      <p:sp>
        <p:nvSpPr>
          <p:cNvPr id="815" name="Google Shape;815;p38"/>
          <p:cNvSpPr/>
          <p:nvPr/>
        </p:nvSpPr>
        <p:spPr>
          <a:xfrm>
            <a:off x="15550527" y="9132331"/>
            <a:ext cx="1121184" cy="249025"/>
          </a:xfrm>
          <a:custGeom>
            <a:rect b="b" l="l" r="r" t="t"/>
            <a:pathLst>
              <a:path extrusionOk="0" h="434340" w="1955529">
                <a:moveTo>
                  <a:pt x="1937749" y="187960"/>
                </a:moveTo>
                <a:lnTo>
                  <a:pt x="1676129" y="11430"/>
                </a:lnTo>
                <a:cubicBezTo>
                  <a:pt x="1658349" y="0"/>
                  <a:pt x="1635489" y="3810"/>
                  <a:pt x="1622789" y="21590"/>
                </a:cubicBezTo>
                <a:cubicBezTo>
                  <a:pt x="1611359" y="39370"/>
                  <a:pt x="1615169" y="62230"/>
                  <a:pt x="1632949" y="74930"/>
                </a:cubicBezTo>
                <a:lnTo>
                  <a:pt x="1791699" y="181610"/>
                </a:lnTo>
                <a:lnTo>
                  <a:pt x="0" y="181610"/>
                </a:lnTo>
                <a:lnTo>
                  <a:pt x="0" y="257810"/>
                </a:lnTo>
                <a:lnTo>
                  <a:pt x="1791699" y="257810"/>
                </a:lnTo>
                <a:lnTo>
                  <a:pt x="1632949" y="364490"/>
                </a:lnTo>
                <a:cubicBezTo>
                  <a:pt x="1615169" y="375920"/>
                  <a:pt x="1611359" y="400050"/>
                  <a:pt x="1622789" y="417830"/>
                </a:cubicBezTo>
                <a:cubicBezTo>
                  <a:pt x="1630409" y="429260"/>
                  <a:pt x="1641839" y="434340"/>
                  <a:pt x="1654539" y="434340"/>
                </a:cubicBezTo>
                <a:cubicBezTo>
                  <a:pt x="1662159" y="434340"/>
                  <a:pt x="1669779" y="431800"/>
                  <a:pt x="1676129" y="427990"/>
                </a:cubicBezTo>
                <a:lnTo>
                  <a:pt x="1939019" y="251460"/>
                </a:lnTo>
                <a:cubicBezTo>
                  <a:pt x="1949179" y="243840"/>
                  <a:pt x="1955529" y="232410"/>
                  <a:pt x="1955529" y="219710"/>
                </a:cubicBezTo>
                <a:cubicBezTo>
                  <a:pt x="1955529" y="207010"/>
                  <a:pt x="1949179" y="195580"/>
                  <a:pt x="1937749"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8"/>
          <p:cNvSpPr txBox="1"/>
          <p:nvPr/>
        </p:nvSpPr>
        <p:spPr>
          <a:xfrm>
            <a:off x="13634785" y="8634824"/>
            <a:ext cx="1915742" cy="9715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6000" u="none" cap="none" strike="noStrike">
                <a:solidFill>
                  <a:srgbClr val="FFFFFF"/>
                </a:solidFill>
                <a:latin typeface="Space Mono"/>
                <a:ea typeface="Space Mono"/>
                <a:cs typeface="Space Mono"/>
                <a:sym typeface="Space Mono"/>
              </a:rPr>
              <a:t>End</a:t>
            </a:r>
            <a:endParaRPr/>
          </a:p>
        </p:txBody>
      </p:sp>
      <p:grpSp>
        <p:nvGrpSpPr>
          <p:cNvPr id="817" name="Google Shape;817;p38"/>
          <p:cNvGrpSpPr/>
          <p:nvPr/>
        </p:nvGrpSpPr>
        <p:grpSpPr>
          <a:xfrm>
            <a:off x="1028700" y="430182"/>
            <a:ext cx="10614590" cy="1235234"/>
            <a:chOff x="0" y="0"/>
            <a:chExt cx="30703800" cy="3573041"/>
          </a:xfrm>
        </p:grpSpPr>
        <p:sp>
          <p:nvSpPr>
            <p:cNvPr id="818" name="Google Shape;818;p38"/>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819" name="Google Shape;819;p38"/>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820" name="Google Shape;820;p38"/>
          <p:cNvPicPr preferRelativeResize="0"/>
          <p:nvPr/>
        </p:nvPicPr>
        <p:blipFill rotWithShape="1">
          <a:blip r:embed="rId3">
            <a:alphaModFix/>
          </a:blip>
          <a:srcRect b="0" l="0" r="0" t="0"/>
          <a:stretch/>
        </p:blipFill>
        <p:spPr>
          <a:xfrm>
            <a:off x="10624858" y="732095"/>
            <a:ext cx="631407" cy="631407"/>
          </a:xfrm>
          <a:prstGeom prst="rect">
            <a:avLst/>
          </a:prstGeom>
          <a:noFill/>
          <a:ln>
            <a:noFill/>
          </a:ln>
        </p:spPr>
      </p:pic>
      <p:sp>
        <p:nvSpPr>
          <p:cNvPr id="821" name="Google Shape;821;p38"/>
          <p:cNvSpPr txBox="1"/>
          <p:nvPr/>
        </p:nvSpPr>
        <p:spPr>
          <a:xfrm>
            <a:off x="1343333" y="401493"/>
            <a:ext cx="9093258" cy="96202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Solutions</a:t>
            </a:r>
            <a:endParaRPr/>
          </a:p>
        </p:txBody>
      </p:sp>
      <p:sp>
        <p:nvSpPr>
          <p:cNvPr id="822" name="Google Shape;822;p38"/>
          <p:cNvSpPr txBox="1"/>
          <p:nvPr/>
        </p:nvSpPr>
        <p:spPr>
          <a:xfrm>
            <a:off x="1204161" y="2416118"/>
            <a:ext cx="15775922" cy="6096000"/>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2508" u="none" cap="none" strike="noStrike">
                <a:solidFill>
                  <a:srgbClr val="000000"/>
                </a:solidFill>
                <a:latin typeface="Space Mono"/>
                <a:ea typeface="Space Mono"/>
                <a:cs typeface="Space Mono"/>
                <a:sym typeface="Space Mono"/>
              </a:rPr>
              <a:t>The best approach to this problem would be a combination of learning from experts and learning within a virtual community. </a:t>
            </a:r>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In our needfinding interviews, we noticed a trend that people enjoyed exercising with others in a community. This was supported by our experience prototype testing when users noted that seeing an avatar representing their friends' workouts in the VR scape would be motivating.</a:t>
            </a:r>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In the prototype of learning from experts, we observed that the user would find it more motivating to learn from an instructor of established credibility or someone the user looks up to.</a:t>
            </a:r>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Using a VR headset may be viable, but we need avatars that better represent people's bodies. Users also need to be able to clearly see their own body and surroundings, which makes passthrough mode necessary. The clunkiness means workouts should be kept short. </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Space Mono"/>
              <a:ea typeface="Space Mono"/>
              <a:cs typeface="Space Mono"/>
              <a:sym typeface="Space Mono"/>
            </a:endParaRPr>
          </a:p>
          <a:p>
            <a:pPr indent="0" lvl="0" marL="0" marR="0" rtl="0" algn="l">
              <a:lnSpc>
                <a:spcPct val="120015"/>
              </a:lnSpc>
              <a:spcBef>
                <a:spcPts val="0"/>
              </a:spcBef>
              <a:spcAft>
                <a:spcPts val="0"/>
              </a:spcAft>
              <a:buNone/>
            </a:pPr>
            <a:r>
              <a:rPr b="0" i="0" lang="en-US" sz="2508" u="none" cap="none" strike="noStrike">
                <a:solidFill>
                  <a:srgbClr val="000000"/>
                </a:solidFill>
                <a:latin typeface="Space Mono"/>
                <a:ea typeface="Space Mono"/>
                <a:cs typeface="Space Mono"/>
                <a:sym typeface="Space Mono"/>
              </a:rPr>
              <a:t>Communities that our solution may leave out include users of lower-income or users who are less willing to spend extra money on virtual fitness ammenities.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9"/>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9"/>
          <p:cNvSpPr/>
          <p:nvPr/>
        </p:nvSpPr>
        <p:spPr>
          <a:xfrm>
            <a:off x="1204161" y="2126900"/>
            <a:ext cx="16415093" cy="7131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9" name="Google Shape;829;p39"/>
          <p:cNvGrpSpPr/>
          <p:nvPr/>
        </p:nvGrpSpPr>
        <p:grpSpPr>
          <a:xfrm>
            <a:off x="1028700" y="1982061"/>
            <a:ext cx="16230601" cy="6964114"/>
            <a:chOff x="0" y="0"/>
            <a:chExt cx="59969772" cy="25731414"/>
          </a:xfrm>
        </p:grpSpPr>
        <p:sp>
          <p:nvSpPr>
            <p:cNvPr id="830" name="Google Shape;830;p39"/>
            <p:cNvSpPr/>
            <p:nvPr/>
          </p:nvSpPr>
          <p:spPr>
            <a:xfrm>
              <a:off x="72390" y="72390"/>
              <a:ext cx="59824990" cy="25586635"/>
            </a:xfrm>
            <a:custGeom>
              <a:rect b="b" l="l" r="r" t="t"/>
              <a:pathLst>
                <a:path extrusionOk="0" h="25586635" w="59824990">
                  <a:moveTo>
                    <a:pt x="0" y="0"/>
                  </a:moveTo>
                  <a:lnTo>
                    <a:pt x="59824990" y="0"/>
                  </a:lnTo>
                  <a:lnTo>
                    <a:pt x="59824990" y="25586634"/>
                  </a:lnTo>
                  <a:lnTo>
                    <a:pt x="0" y="25586634"/>
                  </a:lnTo>
                  <a:lnTo>
                    <a:pt x="0" y="0"/>
                  </a:lnTo>
                  <a:close/>
                </a:path>
              </a:pathLst>
            </a:custGeom>
            <a:solidFill>
              <a:srgbClr val="FFFFFF"/>
            </a:solidFill>
            <a:ln>
              <a:noFill/>
            </a:ln>
          </p:spPr>
        </p:sp>
        <p:sp>
          <p:nvSpPr>
            <p:cNvPr id="831" name="Google Shape;831;p39"/>
            <p:cNvSpPr/>
            <p:nvPr/>
          </p:nvSpPr>
          <p:spPr>
            <a:xfrm>
              <a:off x="0" y="0"/>
              <a:ext cx="59969772" cy="25731414"/>
            </a:xfrm>
            <a:custGeom>
              <a:rect b="b" l="l" r="r" t="t"/>
              <a:pathLst>
                <a:path extrusionOk="0" h="25731414" w="59969772">
                  <a:moveTo>
                    <a:pt x="59824987" y="25586634"/>
                  </a:moveTo>
                  <a:lnTo>
                    <a:pt x="59969772" y="25586634"/>
                  </a:lnTo>
                  <a:lnTo>
                    <a:pt x="59969772" y="25731414"/>
                  </a:lnTo>
                  <a:lnTo>
                    <a:pt x="59824987" y="25731414"/>
                  </a:lnTo>
                  <a:lnTo>
                    <a:pt x="59824987" y="25586634"/>
                  </a:lnTo>
                  <a:close/>
                  <a:moveTo>
                    <a:pt x="0" y="144780"/>
                  </a:moveTo>
                  <a:lnTo>
                    <a:pt x="144780" y="144780"/>
                  </a:lnTo>
                  <a:lnTo>
                    <a:pt x="144780" y="25586634"/>
                  </a:lnTo>
                  <a:lnTo>
                    <a:pt x="0" y="25586634"/>
                  </a:lnTo>
                  <a:lnTo>
                    <a:pt x="0" y="144780"/>
                  </a:lnTo>
                  <a:close/>
                  <a:moveTo>
                    <a:pt x="0" y="25586634"/>
                  </a:moveTo>
                  <a:lnTo>
                    <a:pt x="144780" y="25586634"/>
                  </a:lnTo>
                  <a:lnTo>
                    <a:pt x="144780" y="25731414"/>
                  </a:lnTo>
                  <a:lnTo>
                    <a:pt x="0" y="25731414"/>
                  </a:lnTo>
                  <a:lnTo>
                    <a:pt x="0" y="25586634"/>
                  </a:lnTo>
                  <a:close/>
                  <a:moveTo>
                    <a:pt x="59824987" y="144780"/>
                  </a:moveTo>
                  <a:lnTo>
                    <a:pt x="59969772" y="144780"/>
                  </a:lnTo>
                  <a:lnTo>
                    <a:pt x="59969772" y="25586634"/>
                  </a:lnTo>
                  <a:lnTo>
                    <a:pt x="59824987" y="25586634"/>
                  </a:lnTo>
                  <a:lnTo>
                    <a:pt x="59824987" y="144780"/>
                  </a:lnTo>
                  <a:close/>
                  <a:moveTo>
                    <a:pt x="144780" y="25586634"/>
                  </a:moveTo>
                  <a:lnTo>
                    <a:pt x="59824987" y="25586634"/>
                  </a:lnTo>
                  <a:lnTo>
                    <a:pt x="59824987" y="25731414"/>
                  </a:lnTo>
                  <a:lnTo>
                    <a:pt x="144780" y="25731414"/>
                  </a:lnTo>
                  <a:lnTo>
                    <a:pt x="144780" y="25586634"/>
                  </a:lnTo>
                  <a:close/>
                  <a:moveTo>
                    <a:pt x="59824987" y="0"/>
                  </a:moveTo>
                  <a:lnTo>
                    <a:pt x="59969772" y="0"/>
                  </a:lnTo>
                  <a:lnTo>
                    <a:pt x="59969772" y="144780"/>
                  </a:lnTo>
                  <a:lnTo>
                    <a:pt x="59824987" y="144780"/>
                  </a:lnTo>
                  <a:lnTo>
                    <a:pt x="59824987" y="0"/>
                  </a:lnTo>
                  <a:close/>
                  <a:moveTo>
                    <a:pt x="0" y="0"/>
                  </a:moveTo>
                  <a:lnTo>
                    <a:pt x="144780" y="0"/>
                  </a:lnTo>
                  <a:lnTo>
                    <a:pt x="144780" y="144780"/>
                  </a:lnTo>
                  <a:lnTo>
                    <a:pt x="0" y="144780"/>
                  </a:lnTo>
                  <a:lnTo>
                    <a:pt x="0" y="0"/>
                  </a:lnTo>
                  <a:close/>
                  <a:moveTo>
                    <a:pt x="144780" y="0"/>
                  </a:moveTo>
                  <a:lnTo>
                    <a:pt x="59824987" y="0"/>
                  </a:lnTo>
                  <a:lnTo>
                    <a:pt x="59824987" y="144780"/>
                  </a:lnTo>
                  <a:lnTo>
                    <a:pt x="144780" y="144780"/>
                  </a:lnTo>
                  <a:lnTo>
                    <a:pt x="144780" y="0"/>
                  </a:lnTo>
                  <a:close/>
                </a:path>
              </a:pathLst>
            </a:custGeom>
            <a:solidFill>
              <a:srgbClr val="000000"/>
            </a:solidFill>
            <a:ln>
              <a:noFill/>
            </a:ln>
          </p:spPr>
        </p:sp>
      </p:grpSp>
      <p:grpSp>
        <p:nvGrpSpPr>
          <p:cNvPr id="832" name="Google Shape;832;p39"/>
          <p:cNvGrpSpPr/>
          <p:nvPr/>
        </p:nvGrpSpPr>
        <p:grpSpPr>
          <a:xfrm>
            <a:off x="13219385" y="8946175"/>
            <a:ext cx="3872304" cy="1000627"/>
            <a:chOff x="0" y="0"/>
            <a:chExt cx="14307614" cy="3697174"/>
          </a:xfrm>
        </p:grpSpPr>
        <p:sp>
          <p:nvSpPr>
            <p:cNvPr id="833" name="Google Shape;833;p39"/>
            <p:cNvSpPr/>
            <p:nvPr/>
          </p:nvSpPr>
          <p:spPr>
            <a:xfrm>
              <a:off x="72390" y="72390"/>
              <a:ext cx="14162834" cy="3552393"/>
            </a:xfrm>
            <a:custGeom>
              <a:rect b="b" l="l" r="r" t="t"/>
              <a:pathLst>
                <a:path extrusionOk="0" h="3552393" w="14162834">
                  <a:moveTo>
                    <a:pt x="0" y="0"/>
                  </a:moveTo>
                  <a:lnTo>
                    <a:pt x="14162834" y="0"/>
                  </a:lnTo>
                  <a:lnTo>
                    <a:pt x="14162834" y="3552393"/>
                  </a:lnTo>
                  <a:lnTo>
                    <a:pt x="0" y="3552393"/>
                  </a:lnTo>
                  <a:lnTo>
                    <a:pt x="0" y="0"/>
                  </a:lnTo>
                  <a:close/>
                </a:path>
              </a:pathLst>
            </a:custGeom>
            <a:solidFill>
              <a:srgbClr val="FFFFFF"/>
            </a:solidFill>
            <a:ln>
              <a:noFill/>
            </a:ln>
          </p:spPr>
        </p:sp>
        <p:sp>
          <p:nvSpPr>
            <p:cNvPr id="834" name="Google Shape;834;p39"/>
            <p:cNvSpPr/>
            <p:nvPr/>
          </p:nvSpPr>
          <p:spPr>
            <a:xfrm>
              <a:off x="0" y="0"/>
              <a:ext cx="14307614" cy="3697174"/>
            </a:xfrm>
            <a:custGeom>
              <a:rect b="b" l="l" r="r" t="t"/>
              <a:pathLst>
                <a:path extrusionOk="0" h="3697174" w="14307614">
                  <a:moveTo>
                    <a:pt x="14162835" y="3552394"/>
                  </a:moveTo>
                  <a:lnTo>
                    <a:pt x="14307614" y="3552394"/>
                  </a:lnTo>
                  <a:lnTo>
                    <a:pt x="14307614" y="3697174"/>
                  </a:lnTo>
                  <a:lnTo>
                    <a:pt x="14162835" y="3697174"/>
                  </a:lnTo>
                  <a:lnTo>
                    <a:pt x="14162835"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62835" y="144780"/>
                  </a:moveTo>
                  <a:lnTo>
                    <a:pt x="14307614" y="144780"/>
                  </a:lnTo>
                  <a:lnTo>
                    <a:pt x="14307614" y="3552394"/>
                  </a:lnTo>
                  <a:lnTo>
                    <a:pt x="14162835" y="3552394"/>
                  </a:lnTo>
                  <a:lnTo>
                    <a:pt x="14162835" y="144780"/>
                  </a:lnTo>
                  <a:close/>
                  <a:moveTo>
                    <a:pt x="144780" y="3552394"/>
                  </a:moveTo>
                  <a:lnTo>
                    <a:pt x="14162835" y="3552394"/>
                  </a:lnTo>
                  <a:lnTo>
                    <a:pt x="14162835" y="3697174"/>
                  </a:lnTo>
                  <a:lnTo>
                    <a:pt x="144780" y="3697174"/>
                  </a:lnTo>
                  <a:lnTo>
                    <a:pt x="144780" y="3552393"/>
                  </a:lnTo>
                  <a:close/>
                  <a:moveTo>
                    <a:pt x="14162835" y="0"/>
                  </a:moveTo>
                  <a:lnTo>
                    <a:pt x="14307614" y="0"/>
                  </a:lnTo>
                  <a:lnTo>
                    <a:pt x="14307614" y="144780"/>
                  </a:lnTo>
                  <a:lnTo>
                    <a:pt x="14162835" y="144780"/>
                  </a:lnTo>
                  <a:lnTo>
                    <a:pt x="14162835" y="0"/>
                  </a:lnTo>
                  <a:close/>
                  <a:moveTo>
                    <a:pt x="0" y="0"/>
                  </a:moveTo>
                  <a:lnTo>
                    <a:pt x="144780" y="0"/>
                  </a:lnTo>
                  <a:lnTo>
                    <a:pt x="144780" y="144780"/>
                  </a:lnTo>
                  <a:lnTo>
                    <a:pt x="0" y="144780"/>
                  </a:lnTo>
                  <a:lnTo>
                    <a:pt x="0" y="0"/>
                  </a:lnTo>
                  <a:close/>
                  <a:moveTo>
                    <a:pt x="144780" y="0"/>
                  </a:moveTo>
                  <a:lnTo>
                    <a:pt x="14162835" y="0"/>
                  </a:lnTo>
                  <a:lnTo>
                    <a:pt x="14162835" y="144780"/>
                  </a:lnTo>
                  <a:lnTo>
                    <a:pt x="144780" y="144780"/>
                  </a:lnTo>
                  <a:lnTo>
                    <a:pt x="144780" y="0"/>
                  </a:lnTo>
                  <a:close/>
                </a:path>
              </a:pathLst>
            </a:custGeom>
            <a:solidFill>
              <a:srgbClr val="000000"/>
            </a:solidFill>
            <a:ln>
              <a:noFill/>
            </a:ln>
          </p:spPr>
        </p:sp>
      </p:grpSp>
      <p:grpSp>
        <p:nvGrpSpPr>
          <p:cNvPr id="835" name="Google Shape;835;p39"/>
          <p:cNvGrpSpPr/>
          <p:nvPr/>
        </p:nvGrpSpPr>
        <p:grpSpPr>
          <a:xfrm>
            <a:off x="13088338" y="8757987"/>
            <a:ext cx="3877642" cy="1000627"/>
            <a:chOff x="0" y="0"/>
            <a:chExt cx="14327338" cy="3697174"/>
          </a:xfrm>
        </p:grpSpPr>
        <p:sp>
          <p:nvSpPr>
            <p:cNvPr id="836" name="Google Shape;836;p39"/>
            <p:cNvSpPr/>
            <p:nvPr/>
          </p:nvSpPr>
          <p:spPr>
            <a:xfrm>
              <a:off x="72390" y="72390"/>
              <a:ext cx="14182559" cy="3552393"/>
            </a:xfrm>
            <a:custGeom>
              <a:rect b="b" l="l" r="r" t="t"/>
              <a:pathLst>
                <a:path extrusionOk="0" h="3552393" w="14182559">
                  <a:moveTo>
                    <a:pt x="0" y="0"/>
                  </a:moveTo>
                  <a:lnTo>
                    <a:pt x="14182558" y="0"/>
                  </a:lnTo>
                  <a:lnTo>
                    <a:pt x="14182558" y="3552393"/>
                  </a:lnTo>
                  <a:lnTo>
                    <a:pt x="0" y="3552393"/>
                  </a:lnTo>
                  <a:lnTo>
                    <a:pt x="0" y="0"/>
                  </a:lnTo>
                  <a:close/>
                </a:path>
              </a:pathLst>
            </a:custGeom>
            <a:solidFill>
              <a:srgbClr val="000000"/>
            </a:solidFill>
            <a:ln>
              <a:noFill/>
            </a:ln>
          </p:spPr>
        </p:sp>
        <p:sp>
          <p:nvSpPr>
            <p:cNvPr id="837" name="Google Shape;837;p39"/>
            <p:cNvSpPr/>
            <p:nvPr/>
          </p:nvSpPr>
          <p:spPr>
            <a:xfrm>
              <a:off x="0" y="0"/>
              <a:ext cx="14327338" cy="3697174"/>
            </a:xfrm>
            <a:custGeom>
              <a:rect b="b" l="l" r="r" t="t"/>
              <a:pathLst>
                <a:path extrusionOk="0" h="3697174" w="14327338">
                  <a:moveTo>
                    <a:pt x="14182558" y="3552394"/>
                  </a:moveTo>
                  <a:lnTo>
                    <a:pt x="14327338" y="3552394"/>
                  </a:lnTo>
                  <a:lnTo>
                    <a:pt x="14327338" y="3697174"/>
                  </a:lnTo>
                  <a:lnTo>
                    <a:pt x="14182558" y="3697174"/>
                  </a:lnTo>
                  <a:lnTo>
                    <a:pt x="14182558"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82558" y="144780"/>
                  </a:moveTo>
                  <a:lnTo>
                    <a:pt x="14327338" y="144780"/>
                  </a:lnTo>
                  <a:lnTo>
                    <a:pt x="14327338" y="3552394"/>
                  </a:lnTo>
                  <a:lnTo>
                    <a:pt x="14182558" y="3552394"/>
                  </a:lnTo>
                  <a:lnTo>
                    <a:pt x="14182558" y="144780"/>
                  </a:lnTo>
                  <a:close/>
                  <a:moveTo>
                    <a:pt x="144780" y="3552394"/>
                  </a:moveTo>
                  <a:lnTo>
                    <a:pt x="14182558" y="3552394"/>
                  </a:lnTo>
                  <a:lnTo>
                    <a:pt x="14182558" y="3697174"/>
                  </a:lnTo>
                  <a:lnTo>
                    <a:pt x="144780" y="3697174"/>
                  </a:lnTo>
                  <a:lnTo>
                    <a:pt x="144780" y="3552393"/>
                  </a:lnTo>
                  <a:close/>
                  <a:moveTo>
                    <a:pt x="14182558" y="0"/>
                  </a:moveTo>
                  <a:lnTo>
                    <a:pt x="14327338" y="0"/>
                  </a:lnTo>
                  <a:lnTo>
                    <a:pt x="14327338" y="144780"/>
                  </a:lnTo>
                  <a:lnTo>
                    <a:pt x="14182558" y="144780"/>
                  </a:lnTo>
                  <a:lnTo>
                    <a:pt x="14182558" y="0"/>
                  </a:lnTo>
                  <a:close/>
                  <a:moveTo>
                    <a:pt x="0" y="0"/>
                  </a:moveTo>
                  <a:lnTo>
                    <a:pt x="144780" y="0"/>
                  </a:lnTo>
                  <a:lnTo>
                    <a:pt x="144780" y="144780"/>
                  </a:lnTo>
                  <a:lnTo>
                    <a:pt x="0" y="144780"/>
                  </a:lnTo>
                  <a:lnTo>
                    <a:pt x="0" y="0"/>
                  </a:lnTo>
                  <a:close/>
                  <a:moveTo>
                    <a:pt x="144780" y="0"/>
                  </a:moveTo>
                  <a:lnTo>
                    <a:pt x="14182558" y="0"/>
                  </a:lnTo>
                  <a:lnTo>
                    <a:pt x="14182558" y="144780"/>
                  </a:lnTo>
                  <a:lnTo>
                    <a:pt x="144780" y="144780"/>
                  </a:lnTo>
                  <a:lnTo>
                    <a:pt x="144780" y="0"/>
                  </a:lnTo>
                  <a:close/>
                </a:path>
              </a:pathLst>
            </a:custGeom>
            <a:solidFill>
              <a:srgbClr val="000000"/>
            </a:solidFill>
            <a:ln>
              <a:noFill/>
            </a:ln>
          </p:spPr>
        </p:sp>
      </p:grpSp>
      <p:sp>
        <p:nvSpPr>
          <p:cNvPr id="838" name="Google Shape;838;p39"/>
          <p:cNvSpPr/>
          <p:nvPr/>
        </p:nvSpPr>
        <p:spPr>
          <a:xfrm>
            <a:off x="15550527" y="9132331"/>
            <a:ext cx="1121184" cy="249025"/>
          </a:xfrm>
          <a:custGeom>
            <a:rect b="b" l="l" r="r" t="t"/>
            <a:pathLst>
              <a:path extrusionOk="0" h="434340" w="1955529">
                <a:moveTo>
                  <a:pt x="1937749" y="187960"/>
                </a:moveTo>
                <a:lnTo>
                  <a:pt x="1676129" y="11430"/>
                </a:lnTo>
                <a:cubicBezTo>
                  <a:pt x="1658349" y="0"/>
                  <a:pt x="1635489" y="3810"/>
                  <a:pt x="1622789" y="21590"/>
                </a:cubicBezTo>
                <a:cubicBezTo>
                  <a:pt x="1611359" y="39370"/>
                  <a:pt x="1615169" y="62230"/>
                  <a:pt x="1632949" y="74930"/>
                </a:cubicBezTo>
                <a:lnTo>
                  <a:pt x="1791699" y="181610"/>
                </a:lnTo>
                <a:lnTo>
                  <a:pt x="0" y="181610"/>
                </a:lnTo>
                <a:lnTo>
                  <a:pt x="0" y="257810"/>
                </a:lnTo>
                <a:lnTo>
                  <a:pt x="1791699" y="257810"/>
                </a:lnTo>
                <a:lnTo>
                  <a:pt x="1632949" y="364490"/>
                </a:lnTo>
                <a:cubicBezTo>
                  <a:pt x="1615169" y="375920"/>
                  <a:pt x="1611359" y="400050"/>
                  <a:pt x="1622789" y="417830"/>
                </a:cubicBezTo>
                <a:cubicBezTo>
                  <a:pt x="1630409" y="429260"/>
                  <a:pt x="1641839" y="434340"/>
                  <a:pt x="1654539" y="434340"/>
                </a:cubicBezTo>
                <a:cubicBezTo>
                  <a:pt x="1662159" y="434340"/>
                  <a:pt x="1669779" y="431800"/>
                  <a:pt x="1676129" y="427990"/>
                </a:cubicBezTo>
                <a:lnTo>
                  <a:pt x="1939019" y="251460"/>
                </a:lnTo>
                <a:cubicBezTo>
                  <a:pt x="1949179" y="243840"/>
                  <a:pt x="1955529" y="232410"/>
                  <a:pt x="1955529" y="219710"/>
                </a:cubicBezTo>
                <a:cubicBezTo>
                  <a:pt x="1955529" y="207010"/>
                  <a:pt x="1949179" y="195580"/>
                  <a:pt x="1937749"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9"/>
          <p:cNvSpPr txBox="1"/>
          <p:nvPr/>
        </p:nvSpPr>
        <p:spPr>
          <a:xfrm>
            <a:off x="13634785" y="8634824"/>
            <a:ext cx="1915742" cy="9715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6000" u="none" cap="none" strike="noStrike">
                <a:solidFill>
                  <a:srgbClr val="FFFFFF"/>
                </a:solidFill>
                <a:latin typeface="Space Mono"/>
                <a:ea typeface="Space Mono"/>
                <a:cs typeface="Space Mono"/>
                <a:sym typeface="Space Mono"/>
              </a:rPr>
              <a:t>End</a:t>
            </a:r>
            <a:endParaRPr/>
          </a:p>
        </p:txBody>
      </p:sp>
      <p:grpSp>
        <p:nvGrpSpPr>
          <p:cNvPr id="840" name="Google Shape;840;p39"/>
          <p:cNvGrpSpPr/>
          <p:nvPr/>
        </p:nvGrpSpPr>
        <p:grpSpPr>
          <a:xfrm>
            <a:off x="1028700" y="430182"/>
            <a:ext cx="10614590" cy="1235234"/>
            <a:chOff x="0" y="0"/>
            <a:chExt cx="30703800" cy="3573041"/>
          </a:xfrm>
        </p:grpSpPr>
        <p:sp>
          <p:nvSpPr>
            <p:cNvPr id="841" name="Google Shape;841;p39"/>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842" name="Google Shape;842;p39"/>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843" name="Google Shape;843;p39"/>
          <p:cNvPicPr preferRelativeResize="0"/>
          <p:nvPr/>
        </p:nvPicPr>
        <p:blipFill rotWithShape="1">
          <a:blip r:embed="rId3">
            <a:alphaModFix/>
          </a:blip>
          <a:srcRect b="0" l="0" r="0" t="0"/>
          <a:stretch/>
        </p:blipFill>
        <p:spPr>
          <a:xfrm>
            <a:off x="10624858" y="732095"/>
            <a:ext cx="631407" cy="631407"/>
          </a:xfrm>
          <a:prstGeom prst="rect">
            <a:avLst/>
          </a:prstGeom>
          <a:noFill/>
          <a:ln>
            <a:noFill/>
          </a:ln>
        </p:spPr>
      </p:pic>
      <p:sp>
        <p:nvSpPr>
          <p:cNvPr id="844" name="Google Shape;844;p39"/>
          <p:cNvSpPr txBox="1"/>
          <p:nvPr/>
        </p:nvSpPr>
        <p:spPr>
          <a:xfrm>
            <a:off x="1343333" y="401510"/>
            <a:ext cx="9093258" cy="961992"/>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Summary</a:t>
            </a:r>
            <a:endParaRPr/>
          </a:p>
        </p:txBody>
      </p:sp>
      <p:sp>
        <p:nvSpPr>
          <p:cNvPr id="845" name="Google Shape;845;p39"/>
          <p:cNvSpPr txBox="1"/>
          <p:nvPr/>
        </p:nvSpPr>
        <p:spPr>
          <a:xfrm>
            <a:off x="1483378" y="2686281"/>
            <a:ext cx="14627741" cy="4923962"/>
          </a:xfrm>
          <a:prstGeom prst="rect">
            <a:avLst/>
          </a:prstGeom>
          <a:noFill/>
          <a:ln>
            <a:noFill/>
          </a:ln>
        </p:spPr>
        <p:txBody>
          <a:bodyPr anchorCtr="0" anchor="t" bIns="0" lIns="0" spcFirstLastPara="1" rIns="0" wrap="square" tIns="0">
            <a:spAutoFit/>
          </a:bodyPr>
          <a:lstStyle/>
          <a:p>
            <a:pPr indent="0" lvl="0" marL="0" marR="0" rtl="0" algn="l">
              <a:lnSpc>
                <a:spcPct val="120043"/>
              </a:lnSpc>
              <a:spcBef>
                <a:spcPts val="0"/>
              </a:spcBef>
              <a:spcAft>
                <a:spcPts val="0"/>
              </a:spcAft>
              <a:buNone/>
            </a:pPr>
            <a:r>
              <a:rPr b="1" i="0" lang="en-US" sz="2325" u="none" cap="none" strike="noStrike">
                <a:solidFill>
                  <a:srgbClr val="000000"/>
                </a:solidFill>
                <a:latin typeface="Space Mono"/>
                <a:ea typeface="Space Mono"/>
                <a:cs typeface="Space Mono"/>
                <a:sym typeface="Space Mono"/>
              </a:rPr>
              <a:t>This week we:</a:t>
            </a:r>
            <a:endParaRPr/>
          </a:p>
          <a:p>
            <a:pPr indent="0" lvl="0" marL="0" marR="0" rtl="0" algn="l">
              <a:lnSpc>
                <a:spcPct val="120043"/>
              </a:lnSpc>
              <a:spcBef>
                <a:spcPts val="0"/>
              </a:spcBef>
              <a:spcAft>
                <a:spcPts val="0"/>
              </a:spcAft>
              <a:buNone/>
            </a:pPr>
            <a:r>
              <a:t/>
            </a:r>
            <a:endParaRPr b="1" i="0" sz="2325" u="none" cap="none" strike="noStrike">
              <a:solidFill>
                <a:srgbClr val="000000"/>
              </a:solidFill>
              <a:latin typeface="Space Mono"/>
              <a:ea typeface="Space Mono"/>
              <a:cs typeface="Space Mono"/>
              <a:sym typeface="Space Mono"/>
            </a:endParaRPr>
          </a:p>
          <a:p>
            <a:pPr indent="-251088" lvl="1" marL="502176"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Interviewed 2 new people that expanded our sample demographic</a:t>
            </a:r>
            <a:endParaRPr/>
          </a:p>
          <a:p>
            <a:pPr indent="-334784" lvl="2" marL="1004353"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Generated POV statements based on our learnings from them</a:t>
            </a:r>
            <a:endParaRPr/>
          </a:p>
          <a:p>
            <a:pPr indent="-334784" lvl="2" marL="1004353"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Created more HMW statements to kickoff brainstorming</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251088" lvl="1" marL="502176"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Brainstormed many potential solutions</a:t>
            </a:r>
            <a:endParaRPr/>
          </a:p>
          <a:p>
            <a:pPr indent="-334784" lvl="2" marL="1004353"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Determined top 3-4</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251088" lvl="1" marL="502176"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Prototyped top 4 concepts</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251088" lvl="1" marL="502176"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Used prototypes to test our assumptions with new users</a:t>
            </a:r>
            <a:endParaRPr/>
          </a:p>
          <a:p>
            <a:pPr indent="0" lvl="0" marL="0" marR="0" rtl="0" algn="l">
              <a:lnSpc>
                <a:spcPct val="120043"/>
              </a:lnSpc>
              <a:spcBef>
                <a:spcPts val="0"/>
              </a:spcBef>
              <a:spcAft>
                <a:spcPts val="0"/>
              </a:spcAft>
              <a:buNone/>
            </a:pPr>
            <a:r>
              <a:t/>
            </a:r>
            <a:endParaRPr b="0" i="0" sz="2325" u="none" cap="none" strike="noStrike">
              <a:solidFill>
                <a:srgbClr val="000000"/>
              </a:solidFill>
              <a:latin typeface="Space Mono"/>
              <a:ea typeface="Space Mono"/>
              <a:cs typeface="Space Mono"/>
              <a:sym typeface="Space Mono"/>
            </a:endParaRPr>
          </a:p>
          <a:p>
            <a:pPr indent="-251088" lvl="1" marL="502176" marR="0" rtl="0" algn="l">
              <a:lnSpc>
                <a:spcPct val="120043"/>
              </a:lnSpc>
              <a:spcBef>
                <a:spcPts val="0"/>
              </a:spcBef>
              <a:spcAft>
                <a:spcPts val="0"/>
              </a:spcAft>
              <a:buClr>
                <a:srgbClr val="000000"/>
              </a:buClr>
              <a:buSzPts val="2325"/>
              <a:buFont typeface="Arial"/>
              <a:buChar char="•"/>
            </a:pPr>
            <a:r>
              <a:rPr b="0" i="0" lang="en-US" sz="2325" u="none" cap="none" strike="noStrike">
                <a:solidFill>
                  <a:srgbClr val="000000"/>
                </a:solidFill>
                <a:latin typeface="Space Mono"/>
                <a:ea typeface="Space Mono"/>
                <a:cs typeface="Space Mono"/>
                <a:sym typeface="Space Mono"/>
              </a:rPr>
              <a:t>Validated/invalidated our assumptions + derived new assumptions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1204161" y="3064758"/>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4"/>
          <p:cNvGrpSpPr/>
          <p:nvPr/>
        </p:nvGrpSpPr>
        <p:grpSpPr>
          <a:xfrm>
            <a:off x="1028700" y="2676059"/>
            <a:ext cx="11413257" cy="6828007"/>
            <a:chOff x="0" y="0"/>
            <a:chExt cx="42170369" cy="25228519"/>
          </a:xfrm>
        </p:grpSpPr>
        <p:sp>
          <p:nvSpPr>
            <p:cNvPr id="192" name="Google Shape;192;p4"/>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193" name="Google Shape;193;p4"/>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194" name="Google Shape;194;p4"/>
          <p:cNvSpPr txBox="1"/>
          <p:nvPr/>
        </p:nvSpPr>
        <p:spPr>
          <a:xfrm>
            <a:off x="1696356" y="3487783"/>
            <a:ext cx="9420273" cy="120208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630" u="none" cap="none" strike="noStrike">
                <a:solidFill>
                  <a:srgbClr val="000000"/>
                </a:solidFill>
                <a:latin typeface="Space Mono"/>
                <a:ea typeface="Space Mono"/>
                <a:cs typeface="Space Mono"/>
                <a:sym typeface="Space Mono"/>
              </a:rPr>
              <a:t>We met...</a:t>
            </a:r>
            <a:r>
              <a:rPr b="0" i="0" lang="en-US" sz="2630" u="none" cap="none" strike="noStrike">
                <a:solidFill>
                  <a:srgbClr val="000000"/>
                </a:solidFill>
                <a:latin typeface="Space Mono"/>
                <a:ea typeface="Space Mono"/>
                <a:cs typeface="Space Mono"/>
                <a:sym typeface="Space Mono"/>
              </a:rPr>
              <a:t>Khalil, a 19 year old black male at Howard University and a workout beginner from Queens, NY.</a:t>
            </a:r>
            <a:endParaRPr/>
          </a:p>
        </p:txBody>
      </p:sp>
      <p:grpSp>
        <p:nvGrpSpPr>
          <p:cNvPr id="195" name="Google Shape;195;p4"/>
          <p:cNvGrpSpPr/>
          <p:nvPr/>
        </p:nvGrpSpPr>
        <p:grpSpPr>
          <a:xfrm>
            <a:off x="1028700" y="557377"/>
            <a:ext cx="8983363" cy="1824850"/>
            <a:chOff x="0" y="0"/>
            <a:chExt cx="11977817" cy="2433133"/>
          </a:xfrm>
        </p:grpSpPr>
        <p:sp>
          <p:nvSpPr>
            <p:cNvPr id="196" name="Google Shape;196;p4"/>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4"/>
            <p:cNvGrpSpPr/>
            <p:nvPr/>
          </p:nvGrpSpPr>
          <p:grpSpPr>
            <a:xfrm>
              <a:off x="0" y="0"/>
              <a:ext cx="11800225" cy="2243575"/>
              <a:chOff x="0" y="0"/>
              <a:chExt cx="47401677" cy="9012472"/>
            </a:xfrm>
          </p:grpSpPr>
          <p:sp>
            <p:nvSpPr>
              <p:cNvPr id="198" name="Google Shape;198;p4"/>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199" name="Google Shape;199;p4"/>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200" name="Google Shape;200;p4"/>
          <p:cNvPicPr preferRelativeResize="0"/>
          <p:nvPr/>
        </p:nvPicPr>
        <p:blipFill rotWithShape="1">
          <a:blip r:embed="rId3">
            <a:alphaModFix/>
          </a:blip>
          <a:srcRect b="0" l="0" r="0" t="0"/>
          <a:stretch/>
        </p:blipFill>
        <p:spPr>
          <a:xfrm>
            <a:off x="14202099" y="2994007"/>
            <a:ext cx="2848371" cy="6192112"/>
          </a:xfrm>
          <a:prstGeom prst="rect">
            <a:avLst/>
          </a:prstGeom>
          <a:noFill/>
          <a:ln>
            <a:noFill/>
          </a:ln>
        </p:spPr>
      </p:pic>
      <p:sp>
        <p:nvSpPr>
          <p:cNvPr id="201" name="Google Shape;201;p4"/>
          <p:cNvSpPr txBox="1"/>
          <p:nvPr/>
        </p:nvSpPr>
        <p:spPr>
          <a:xfrm>
            <a:off x="1696356" y="1184052"/>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Initial POV</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0"/>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0"/>
          <p:cNvSpPr/>
          <p:nvPr/>
        </p:nvSpPr>
        <p:spPr>
          <a:xfrm>
            <a:off x="1204161" y="2126900"/>
            <a:ext cx="16415093" cy="7131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2" name="Google Shape;852;p40"/>
          <p:cNvGrpSpPr/>
          <p:nvPr/>
        </p:nvGrpSpPr>
        <p:grpSpPr>
          <a:xfrm>
            <a:off x="1028700" y="1982061"/>
            <a:ext cx="16230601" cy="6964114"/>
            <a:chOff x="0" y="0"/>
            <a:chExt cx="59969772" cy="25731414"/>
          </a:xfrm>
        </p:grpSpPr>
        <p:sp>
          <p:nvSpPr>
            <p:cNvPr id="853" name="Google Shape;853;p40"/>
            <p:cNvSpPr/>
            <p:nvPr/>
          </p:nvSpPr>
          <p:spPr>
            <a:xfrm>
              <a:off x="72390" y="72390"/>
              <a:ext cx="59824990" cy="25586635"/>
            </a:xfrm>
            <a:custGeom>
              <a:rect b="b" l="l" r="r" t="t"/>
              <a:pathLst>
                <a:path extrusionOk="0" h="25586635" w="59824990">
                  <a:moveTo>
                    <a:pt x="0" y="0"/>
                  </a:moveTo>
                  <a:lnTo>
                    <a:pt x="59824990" y="0"/>
                  </a:lnTo>
                  <a:lnTo>
                    <a:pt x="59824990" y="25586634"/>
                  </a:lnTo>
                  <a:lnTo>
                    <a:pt x="0" y="25586634"/>
                  </a:lnTo>
                  <a:lnTo>
                    <a:pt x="0" y="0"/>
                  </a:lnTo>
                  <a:close/>
                </a:path>
              </a:pathLst>
            </a:custGeom>
            <a:solidFill>
              <a:srgbClr val="FFFFFF"/>
            </a:solidFill>
            <a:ln>
              <a:noFill/>
            </a:ln>
          </p:spPr>
        </p:sp>
        <p:sp>
          <p:nvSpPr>
            <p:cNvPr id="854" name="Google Shape;854;p40"/>
            <p:cNvSpPr/>
            <p:nvPr/>
          </p:nvSpPr>
          <p:spPr>
            <a:xfrm>
              <a:off x="0" y="0"/>
              <a:ext cx="59969772" cy="25731414"/>
            </a:xfrm>
            <a:custGeom>
              <a:rect b="b" l="l" r="r" t="t"/>
              <a:pathLst>
                <a:path extrusionOk="0" h="25731414" w="59969772">
                  <a:moveTo>
                    <a:pt x="59824987" y="25586634"/>
                  </a:moveTo>
                  <a:lnTo>
                    <a:pt x="59969772" y="25586634"/>
                  </a:lnTo>
                  <a:lnTo>
                    <a:pt x="59969772" y="25731414"/>
                  </a:lnTo>
                  <a:lnTo>
                    <a:pt x="59824987" y="25731414"/>
                  </a:lnTo>
                  <a:lnTo>
                    <a:pt x="59824987" y="25586634"/>
                  </a:lnTo>
                  <a:close/>
                  <a:moveTo>
                    <a:pt x="0" y="144780"/>
                  </a:moveTo>
                  <a:lnTo>
                    <a:pt x="144780" y="144780"/>
                  </a:lnTo>
                  <a:lnTo>
                    <a:pt x="144780" y="25586634"/>
                  </a:lnTo>
                  <a:lnTo>
                    <a:pt x="0" y="25586634"/>
                  </a:lnTo>
                  <a:lnTo>
                    <a:pt x="0" y="144780"/>
                  </a:lnTo>
                  <a:close/>
                  <a:moveTo>
                    <a:pt x="0" y="25586634"/>
                  </a:moveTo>
                  <a:lnTo>
                    <a:pt x="144780" y="25586634"/>
                  </a:lnTo>
                  <a:lnTo>
                    <a:pt x="144780" y="25731414"/>
                  </a:lnTo>
                  <a:lnTo>
                    <a:pt x="0" y="25731414"/>
                  </a:lnTo>
                  <a:lnTo>
                    <a:pt x="0" y="25586634"/>
                  </a:lnTo>
                  <a:close/>
                  <a:moveTo>
                    <a:pt x="59824987" y="144780"/>
                  </a:moveTo>
                  <a:lnTo>
                    <a:pt x="59969772" y="144780"/>
                  </a:lnTo>
                  <a:lnTo>
                    <a:pt x="59969772" y="25586634"/>
                  </a:lnTo>
                  <a:lnTo>
                    <a:pt x="59824987" y="25586634"/>
                  </a:lnTo>
                  <a:lnTo>
                    <a:pt x="59824987" y="144780"/>
                  </a:lnTo>
                  <a:close/>
                  <a:moveTo>
                    <a:pt x="144780" y="25586634"/>
                  </a:moveTo>
                  <a:lnTo>
                    <a:pt x="59824987" y="25586634"/>
                  </a:lnTo>
                  <a:lnTo>
                    <a:pt x="59824987" y="25731414"/>
                  </a:lnTo>
                  <a:lnTo>
                    <a:pt x="144780" y="25731414"/>
                  </a:lnTo>
                  <a:lnTo>
                    <a:pt x="144780" y="25586634"/>
                  </a:lnTo>
                  <a:close/>
                  <a:moveTo>
                    <a:pt x="59824987" y="0"/>
                  </a:moveTo>
                  <a:lnTo>
                    <a:pt x="59969772" y="0"/>
                  </a:lnTo>
                  <a:lnTo>
                    <a:pt x="59969772" y="144780"/>
                  </a:lnTo>
                  <a:lnTo>
                    <a:pt x="59824987" y="144780"/>
                  </a:lnTo>
                  <a:lnTo>
                    <a:pt x="59824987" y="0"/>
                  </a:lnTo>
                  <a:close/>
                  <a:moveTo>
                    <a:pt x="0" y="0"/>
                  </a:moveTo>
                  <a:lnTo>
                    <a:pt x="144780" y="0"/>
                  </a:lnTo>
                  <a:lnTo>
                    <a:pt x="144780" y="144780"/>
                  </a:lnTo>
                  <a:lnTo>
                    <a:pt x="0" y="144780"/>
                  </a:lnTo>
                  <a:lnTo>
                    <a:pt x="0" y="0"/>
                  </a:lnTo>
                  <a:close/>
                  <a:moveTo>
                    <a:pt x="144780" y="0"/>
                  </a:moveTo>
                  <a:lnTo>
                    <a:pt x="59824987" y="0"/>
                  </a:lnTo>
                  <a:lnTo>
                    <a:pt x="59824987" y="144780"/>
                  </a:lnTo>
                  <a:lnTo>
                    <a:pt x="144780" y="144780"/>
                  </a:lnTo>
                  <a:lnTo>
                    <a:pt x="144780" y="0"/>
                  </a:lnTo>
                  <a:close/>
                </a:path>
              </a:pathLst>
            </a:custGeom>
            <a:solidFill>
              <a:srgbClr val="000000"/>
            </a:solidFill>
            <a:ln>
              <a:noFill/>
            </a:ln>
          </p:spPr>
        </p:sp>
      </p:grpSp>
      <p:grpSp>
        <p:nvGrpSpPr>
          <p:cNvPr id="855" name="Google Shape;855;p40"/>
          <p:cNvGrpSpPr/>
          <p:nvPr/>
        </p:nvGrpSpPr>
        <p:grpSpPr>
          <a:xfrm>
            <a:off x="13219385" y="8946175"/>
            <a:ext cx="3872304" cy="1000627"/>
            <a:chOff x="0" y="0"/>
            <a:chExt cx="14307614" cy="3697174"/>
          </a:xfrm>
        </p:grpSpPr>
        <p:sp>
          <p:nvSpPr>
            <p:cNvPr id="856" name="Google Shape;856;p40"/>
            <p:cNvSpPr/>
            <p:nvPr/>
          </p:nvSpPr>
          <p:spPr>
            <a:xfrm>
              <a:off x="72390" y="72390"/>
              <a:ext cx="14162834" cy="3552393"/>
            </a:xfrm>
            <a:custGeom>
              <a:rect b="b" l="l" r="r" t="t"/>
              <a:pathLst>
                <a:path extrusionOk="0" h="3552393" w="14162834">
                  <a:moveTo>
                    <a:pt x="0" y="0"/>
                  </a:moveTo>
                  <a:lnTo>
                    <a:pt x="14162834" y="0"/>
                  </a:lnTo>
                  <a:lnTo>
                    <a:pt x="14162834" y="3552393"/>
                  </a:lnTo>
                  <a:lnTo>
                    <a:pt x="0" y="3552393"/>
                  </a:lnTo>
                  <a:lnTo>
                    <a:pt x="0" y="0"/>
                  </a:lnTo>
                  <a:close/>
                </a:path>
              </a:pathLst>
            </a:custGeom>
            <a:solidFill>
              <a:srgbClr val="FFFFFF"/>
            </a:solidFill>
            <a:ln>
              <a:noFill/>
            </a:ln>
          </p:spPr>
        </p:sp>
        <p:sp>
          <p:nvSpPr>
            <p:cNvPr id="857" name="Google Shape;857;p40"/>
            <p:cNvSpPr/>
            <p:nvPr/>
          </p:nvSpPr>
          <p:spPr>
            <a:xfrm>
              <a:off x="0" y="0"/>
              <a:ext cx="14307614" cy="3697174"/>
            </a:xfrm>
            <a:custGeom>
              <a:rect b="b" l="l" r="r" t="t"/>
              <a:pathLst>
                <a:path extrusionOk="0" h="3697174" w="14307614">
                  <a:moveTo>
                    <a:pt x="14162835" y="3552394"/>
                  </a:moveTo>
                  <a:lnTo>
                    <a:pt x="14307614" y="3552394"/>
                  </a:lnTo>
                  <a:lnTo>
                    <a:pt x="14307614" y="3697174"/>
                  </a:lnTo>
                  <a:lnTo>
                    <a:pt x="14162835" y="3697174"/>
                  </a:lnTo>
                  <a:lnTo>
                    <a:pt x="14162835"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62835" y="144780"/>
                  </a:moveTo>
                  <a:lnTo>
                    <a:pt x="14307614" y="144780"/>
                  </a:lnTo>
                  <a:lnTo>
                    <a:pt x="14307614" y="3552394"/>
                  </a:lnTo>
                  <a:lnTo>
                    <a:pt x="14162835" y="3552394"/>
                  </a:lnTo>
                  <a:lnTo>
                    <a:pt x="14162835" y="144780"/>
                  </a:lnTo>
                  <a:close/>
                  <a:moveTo>
                    <a:pt x="144780" y="3552394"/>
                  </a:moveTo>
                  <a:lnTo>
                    <a:pt x="14162835" y="3552394"/>
                  </a:lnTo>
                  <a:lnTo>
                    <a:pt x="14162835" y="3697174"/>
                  </a:lnTo>
                  <a:lnTo>
                    <a:pt x="144780" y="3697174"/>
                  </a:lnTo>
                  <a:lnTo>
                    <a:pt x="144780" y="3552393"/>
                  </a:lnTo>
                  <a:close/>
                  <a:moveTo>
                    <a:pt x="14162835" y="0"/>
                  </a:moveTo>
                  <a:lnTo>
                    <a:pt x="14307614" y="0"/>
                  </a:lnTo>
                  <a:lnTo>
                    <a:pt x="14307614" y="144780"/>
                  </a:lnTo>
                  <a:lnTo>
                    <a:pt x="14162835" y="144780"/>
                  </a:lnTo>
                  <a:lnTo>
                    <a:pt x="14162835" y="0"/>
                  </a:lnTo>
                  <a:close/>
                  <a:moveTo>
                    <a:pt x="0" y="0"/>
                  </a:moveTo>
                  <a:lnTo>
                    <a:pt x="144780" y="0"/>
                  </a:lnTo>
                  <a:lnTo>
                    <a:pt x="144780" y="144780"/>
                  </a:lnTo>
                  <a:lnTo>
                    <a:pt x="0" y="144780"/>
                  </a:lnTo>
                  <a:lnTo>
                    <a:pt x="0" y="0"/>
                  </a:lnTo>
                  <a:close/>
                  <a:moveTo>
                    <a:pt x="144780" y="0"/>
                  </a:moveTo>
                  <a:lnTo>
                    <a:pt x="14162835" y="0"/>
                  </a:lnTo>
                  <a:lnTo>
                    <a:pt x="14162835" y="144780"/>
                  </a:lnTo>
                  <a:lnTo>
                    <a:pt x="144780" y="144780"/>
                  </a:lnTo>
                  <a:lnTo>
                    <a:pt x="144780" y="0"/>
                  </a:lnTo>
                  <a:close/>
                </a:path>
              </a:pathLst>
            </a:custGeom>
            <a:solidFill>
              <a:srgbClr val="000000"/>
            </a:solidFill>
            <a:ln>
              <a:noFill/>
            </a:ln>
          </p:spPr>
        </p:sp>
      </p:grpSp>
      <p:grpSp>
        <p:nvGrpSpPr>
          <p:cNvPr id="858" name="Google Shape;858;p40"/>
          <p:cNvGrpSpPr/>
          <p:nvPr/>
        </p:nvGrpSpPr>
        <p:grpSpPr>
          <a:xfrm>
            <a:off x="13088338" y="8757987"/>
            <a:ext cx="3877642" cy="1000627"/>
            <a:chOff x="0" y="0"/>
            <a:chExt cx="14327338" cy="3697174"/>
          </a:xfrm>
        </p:grpSpPr>
        <p:sp>
          <p:nvSpPr>
            <p:cNvPr id="859" name="Google Shape;859;p40"/>
            <p:cNvSpPr/>
            <p:nvPr/>
          </p:nvSpPr>
          <p:spPr>
            <a:xfrm>
              <a:off x="72390" y="72390"/>
              <a:ext cx="14182559" cy="3552393"/>
            </a:xfrm>
            <a:custGeom>
              <a:rect b="b" l="l" r="r" t="t"/>
              <a:pathLst>
                <a:path extrusionOk="0" h="3552393" w="14182559">
                  <a:moveTo>
                    <a:pt x="0" y="0"/>
                  </a:moveTo>
                  <a:lnTo>
                    <a:pt x="14182558" y="0"/>
                  </a:lnTo>
                  <a:lnTo>
                    <a:pt x="14182558" y="3552393"/>
                  </a:lnTo>
                  <a:lnTo>
                    <a:pt x="0" y="3552393"/>
                  </a:lnTo>
                  <a:lnTo>
                    <a:pt x="0" y="0"/>
                  </a:lnTo>
                  <a:close/>
                </a:path>
              </a:pathLst>
            </a:custGeom>
            <a:solidFill>
              <a:srgbClr val="000000"/>
            </a:solidFill>
            <a:ln>
              <a:noFill/>
            </a:ln>
          </p:spPr>
        </p:sp>
        <p:sp>
          <p:nvSpPr>
            <p:cNvPr id="860" name="Google Shape;860;p40"/>
            <p:cNvSpPr/>
            <p:nvPr/>
          </p:nvSpPr>
          <p:spPr>
            <a:xfrm>
              <a:off x="0" y="0"/>
              <a:ext cx="14327338" cy="3697174"/>
            </a:xfrm>
            <a:custGeom>
              <a:rect b="b" l="l" r="r" t="t"/>
              <a:pathLst>
                <a:path extrusionOk="0" h="3697174" w="14327338">
                  <a:moveTo>
                    <a:pt x="14182558" y="3552394"/>
                  </a:moveTo>
                  <a:lnTo>
                    <a:pt x="14327338" y="3552394"/>
                  </a:lnTo>
                  <a:lnTo>
                    <a:pt x="14327338" y="3697174"/>
                  </a:lnTo>
                  <a:lnTo>
                    <a:pt x="14182558" y="3697174"/>
                  </a:lnTo>
                  <a:lnTo>
                    <a:pt x="14182558"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82558" y="144780"/>
                  </a:moveTo>
                  <a:lnTo>
                    <a:pt x="14327338" y="144780"/>
                  </a:lnTo>
                  <a:lnTo>
                    <a:pt x="14327338" y="3552394"/>
                  </a:lnTo>
                  <a:lnTo>
                    <a:pt x="14182558" y="3552394"/>
                  </a:lnTo>
                  <a:lnTo>
                    <a:pt x="14182558" y="144780"/>
                  </a:lnTo>
                  <a:close/>
                  <a:moveTo>
                    <a:pt x="144780" y="3552394"/>
                  </a:moveTo>
                  <a:lnTo>
                    <a:pt x="14182558" y="3552394"/>
                  </a:lnTo>
                  <a:lnTo>
                    <a:pt x="14182558" y="3697174"/>
                  </a:lnTo>
                  <a:lnTo>
                    <a:pt x="144780" y="3697174"/>
                  </a:lnTo>
                  <a:lnTo>
                    <a:pt x="144780" y="3552393"/>
                  </a:lnTo>
                  <a:close/>
                  <a:moveTo>
                    <a:pt x="14182558" y="0"/>
                  </a:moveTo>
                  <a:lnTo>
                    <a:pt x="14327338" y="0"/>
                  </a:lnTo>
                  <a:lnTo>
                    <a:pt x="14327338" y="144780"/>
                  </a:lnTo>
                  <a:lnTo>
                    <a:pt x="14182558" y="144780"/>
                  </a:lnTo>
                  <a:lnTo>
                    <a:pt x="14182558" y="0"/>
                  </a:lnTo>
                  <a:close/>
                  <a:moveTo>
                    <a:pt x="0" y="0"/>
                  </a:moveTo>
                  <a:lnTo>
                    <a:pt x="144780" y="0"/>
                  </a:lnTo>
                  <a:lnTo>
                    <a:pt x="144780" y="144780"/>
                  </a:lnTo>
                  <a:lnTo>
                    <a:pt x="0" y="144780"/>
                  </a:lnTo>
                  <a:lnTo>
                    <a:pt x="0" y="0"/>
                  </a:lnTo>
                  <a:close/>
                  <a:moveTo>
                    <a:pt x="144780" y="0"/>
                  </a:moveTo>
                  <a:lnTo>
                    <a:pt x="14182558" y="0"/>
                  </a:lnTo>
                  <a:lnTo>
                    <a:pt x="14182558" y="144780"/>
                  </a:lnTo>
                  <a:lnTo>
                    <a:pt x="144780" y="144780"/>
                  </a:lnTo>
                  <a:lnTo>
                    <a:pt x="144780" y="0"/>
                  </a:lnTo>
                  <a:close/>
                </a:path>
              </a:pathLst>
            </a:custGeom>
            <a:solidFill>
              <a:srgbClr val="000000"/>
            </a:solidFill>
            <a:ln>
              <a:noFill/>
            </a:ln>
          </p:spPr>
        </p:sp>
      </p:grpSp>
      <p:sp>
        <p:nvSpPr>
          <p:cNvPr id="861" name="Google Shape;861;p40"/>
          <p:cNvSpPr/>
          <p:nvPr/>
        </p:nvSpPr>
        <p:spPr>
          <a:xfrm>
            <a:off x="15550527" y="9132331"/>
            <a:ext cx="1121184" cy="249025"/>
          </a:xfrm>
          <a:custGeom>
            <a:rect b="b" l="l" r="r" t="t"/>
            <a:pathLst>
              <a:path extrusionOk="0" h="434340" w="1955529">
                <a:moveTo>
                  <a:pt x="1937749" y="187960"/>
                </a:moveTo>
                <a:lnTo>
                  <a:pt x="1676129" y="11430"/>
                </a:lnTo>
                <a:cubicBezTo>
                  <a:pt x="1658349" y="0"/>
                  <a:pt x="1635489" y="3810"/>
                  <a:pt x="1622789" y="21590"/>
                </a:cubicBezTo>
                <a:cubicBezTo>
                  <a:pt x="1611359" y="39370"/>
                  <a:pt x="1615169" y="62230"/>
                  <a:pt x="1632949" y="74930"/>
                </a:cubicBezTo>
                <a:lnTo>
                  <a:pt x="1791699" y="181610"/>
                </a:lnTo>
                <a:lnTo>
                  <a:pt x="0" y="181610"/>
                </a:lnTo>
                <a:lnTo>
                  <a:pt x="0" y="257810"/>
                </a:lnTo>
                <a:lnTo>
                  <a:pt x="1791699" y="257810"/>
                </a:lnTo>
                <a:lnTo>
                  <a:pt x="1632949" y="364490"/>
                </a:lnTo>
                <a:cubicBezTo>
                  <a:pt x="1615169" y="375920"/>
                  <a:pt x="1611359" y="400050"/>
                  <a:pt x="1622789" y="417830"/>
                </a:cubicBezTo>
                <a:cubicBezTo>
                  <a:pt x="1630409" y="429260"/>
                  <a:pt x="1641839" y="434340"/>
                  <a:pt x="1654539" y="434340"/>
                </a:cubicBezTo>
                <a:cubicBezTo>
                  <a:pt x="1662159" y="434340"/>
                  <a:pt x="1669779" y="431800"/>
                  <a:pt x="1676129" y="427990"/>
                </a:cubicBezTo>
                <a:lnTo>
                  <a:pt x="1939019" y="251460"/>
                </a:lnTo>
                <a:cubicBezTo>
                  <a:pt x="1949179" y="243840"/>
                  <a:pt x="1955529" y="232410"/>
                  <a:pt x="1955529" y="219710"/>
                </a:cubicBezTo>
                <a:cubicBezTo>
                  <a:pt x="1955529" y="207010"/>
                  <a:pt x="1949179" y="195580"/>
                  <a:pt x="1937749"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0"/>
          <p:cNvSpPr txBox="1"/>
          <p:nvPr/>
        </p:nvSpPr>
        <p:spPr>
          <a:xfrm>
            <a:off x="13634785" y="8634824"/>
            <a:ext cx="1915742" cy="9715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6000" u="none" cap="none" strike="noStrike">
                <a:solidFill>
                  <a:srgbClr val="FFFFFF"/>
                </a:solidFill>
                <a:latin typeface="Space Mono"/>
                <a:ea typeface="Space Mono"/>
                <a:cs typeface="Space Mono"/>
                <a:sym typeface="Space Mono"/>
              </a:rPr>
              <a:t>End</a:t>
            </a:r>
            <a:endParaRPr/>
          </a:p>
        </p:txBody>
      </p:sp>
      <p:grpSp>
        <p:nvGrpSpPr>
          <p:cNvPr id="863" name="Google Shape;863;p40"/>
          <p:cNvGrpSpPr/>
          <p:nvPr/>
        </p:nvGrpSpPr>
        <p:grpSpPr>
          <a:xfrm>
            <a:off x="1028700" y="430182"/>
            <a:ext cx="10614590" cy="1235234"/>
            <a:chOff x="0" y="0"/>
            <a:chExt cx="30703800" cy="3573041"/>
          </a:xfrm>
        </p:grpSpPr>
        <p:sp>
          <p:nvSpPr>
            <p:cNvPr id="864" name="Google Shape;864;p40"/>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865" name="Google Shape;865;p40"/>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866" name="Google Shape;866;p40"/>
          <p:cNvPicPr preferRelativeResize="0"/>
          <p:nvPr/>
        </p:nvPicPr>
        <p:blipFill rotWithShape="1">
          <a:blip r:embed="rId3">
            <a:alphaModFix/>
          </a:blip>
          <a:srcRect b="0" l="0" r="0" t="0"/>
          <a:stretch/>
        </p:blipFill>
        <p:spPr>
          <a:xfrm>
            <a:off x="10624858" y="732095"/>
            <a:ext cx="631407" cy="631407"/>
          </a:xfrm>
          <a:prstGeom prst="rect">
            <a:avLst/>
          </a:prstGeom>
          <a:noFill/>
          <a:ln>
            <a:noFill/>
          </a:ln>
        </p:spPr>
      </p:pic>
      <p:sp>
        <p:nvSpPr>
          <p:cNvPr id="867" name="Google Shape;867;p40"/>
          <p:cNvSpPr txBox="1"/>
          <p:nvPr/>
        </p:nvSpPr>
        <p:spPr>
          <a:xfrm>
            <a:off x="1343333" y="401510"/>
            <a:ext cx="9093258" cy="961992"/>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Key Insights</a:t>
            </a:r>
            <a:endParaRPr/>
          </a:p>
        </p:txBody>
      </p:sp>
      <p:sp>
        <p:nvSpPr>
          <p:cNvPr id="868" name="Google Shape;868;p40"/>
          <p:cNvSpPr txBox="1"/>
          <p:nvPr/>
        </p:nvSpPr>
        <p:spPr>
          <a:xfrm>
            <a:off x="1204161" y="3563678"/>
            <a:ext cx="15775922" cy="3800880"/>
          </a:xfrm>
          <a:prstGeom prst="rect">
            <a:avLst/>
          </a:prstGeom>
          <a:noFill/>
          <a:ln>
            <a:noFill/>
          </a:ln>
        </p:spPr>
        <p:txBody>
          <a:bodyPr anchorCtr="0" anchor="t" bIns="0" lIns="0" spcFirstLastPara="1" rIns="0" wrap="square" tIns="0">
            <a:spAutoFit/>
          </a:bodyPr>
          <a:lstStyle/>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People are more engaged learners when they’re excited about the instructor</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Space Mono"/>
              <a:ea typeface="Space Mono"/>
              <a:cs typeface="Space Mono"/>
              <a:sym typeface="Space Mono"/>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Arimo"/>
                <a:ea typeface="Arimo"/>
                <a:cs typeface="Arimo"/>
                <a:sym typeface="Arimo"/>
              </a:rPr>
              <a:t>In VR, people prefer learning within a community when the avatars mimic real-life movement</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Arimo"/>
              <a:ea typeface="Arimo"/>
              <a:cs typeface="Arimo"/>
              <a:sym typeface="Arimo"/>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Arimo"/>
                <a:ea typeface="Arimo"/>
                <a:cs typeface="Arimo"/>
                <a:sym typeface="Arimo"/>
              </a:rPr>
              <a:t>People are more inclined to stay consistent w/ their learning if they are rewarded (and surprised by the reward)</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Arimo"/>
              <a:ea typeface="Arimo"/>
              <a:cs typeface="Arimo"/>
              <a:sym typeface="Arimo"/>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Arimo"/>
                <a:ea typeface="Arimo"/>
                <a:cs typeface="Arimo"/>
                <a:sym typeface="Arimo"/>
              </a:rPr>
              <a:t>Working out with a VR headset (Oculus Quest) is feasible, but has limitations</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Arimo"/>
              <a:ea typeface="Arimo"/>
              <a:cs typeface="Arimo"/>
              <a:sym typeface="Arim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41"/>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1"/>
          <p:cNvSpPr/>
          <p:nvPr/>
        </p:nvSpPr>
        <p:spPr>
          <a:xfrm>
            <a:off x="1204161" y="2126900"/>
            <a:ext cx="16415093" cy="7131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5" name="Google Shape;875;p41"/>
          <p:cNvGrpSpPr/>
          <p:nvPr/>
        </p:nvGrpSpPr>
        <p:grpSpPr>
          <a:xfrm>
            <a:off x="1028700" y="1982061"/>
            <a:ext cx="16230601" cy="6964114"/>
            <a:chOff x="0" y="0"/>
            <a:chExt cx="59969772" cy="25731414"/>
          </a:xfrm>
        </p:grpSpPr>
        <p:sp>
          <p:nvSpPr>
            <p:cNvPr id="876" name="Google Shape;876;p41"/>
            <p:cNvSpPr/>
            <p:nvPr/>
          </p:nvSpPr>
          <p:spPr>
            <a:xfrm>
              <a:off x="72390" y="72390"/>
              <a:ext cx="59824990" cy="25586635"/>
            </a:xfrm>
            <a:custGeom>
              <a:rect b="b" l="l" r="r" t="t"/>
              <a:pathLst>
                <a:path extrusionOk="0" h="25586635" w="59824990">
                  <a:moveTo>
                    <a:pt x="0" y="0"/>
                  </a:moveTo>
                  <a:lnTo>
                    <a:pt x="59824990" y="0"/>
                  </a:lnTo>
                  <a:lnTo>
                    <a:pt x="59824990" y="25586634"/>
                  </a:lnTo>
                  <a:lnTo>
                    <a:pt x="0" y="25586634"/>
                  </a:lnTo>
                  <a:lnTo>
                    <a:pt x="0" y="0"/>
                  </a:lnTo>
                  <a:close/>
                </a:path>
              </a:pathLst>
            </a:custGeom>
            <a:solidFill>
              <a:srgbClr val="FFFFFF"/>
            </a:solidFill>
            <a:ln>
              <a:noFill/>
            </a:ln>
          </p:spPr>
        </p:sp>
        <p:sp>
          <p:nvSpPr>
            <p:cNvPr id="877" name="Google Shape;877;p41"/>
            <p:cNvSpPr/>
            <p:nvPr/>
          </p:nvSpPr>
          <p:spPr>
            <a:xfrm>
              <a:off x="0" y="0"/>
              <a:ext cx="59969772" cy="25731414"/>
            </a:xfrm>
            <a:custGeom>
              <a:rect b="b" l="l" r="r" t="t"/>
              <a:pathLst>
                <a:path extrusionOk="0" h="25731414" w="59969772">
                  <a:moveTo>
                    <a:pt x="59824987" y="25586634"/>
                  </a:moveTo>
                  <a:lnTo>
                    <a:pt x="59969772" y="25586634"/>
                  </a:lnTo>
                  <a:lnTo>
                    <a:pt x="59969772" y="25731414"/>
                  </a:lnTo>
                  <a:lnTo>
                    <a:pt x="59824987" y="25731414"/>
                  </a:lnTo>
                  <a:lnTo>
                    <a:pt x="59824987" y="25586634"/>
                  </a:lnTo>
                  <a:close/>
                  <a:moveTo>
                    <a:pt x="0" y="144780"/>
                  </a:moveTo>
                  <a:lnTo>
                    <a:pt x="144780" y="144780"/>
                  </a:lnTo>
                  <a:lnTo>
                    <a:pt x="144780" y="25586634"/>
                  </a:lnTo>
                  <a:lnTo>
                    <a:pt x="0" y="25586634"/>
                  </a:lnTo>
                  <a:lnTo>
                    <a:pt x="0" y="144780"/>
                  </a:lnTo>
                  <a:close/>
                  <a:moveTo>
                    <a:pt x="0" y="25586634"/>
                  </a:moveTo>
                  <a:lnTo>
                    <a:pt x="144780" y="25586634"/>
                  </a:lnTo>
                  <a:lnTo>
                    <a:pt x="144780" y="25731414"/>
                  </a:lnTo>
                  <a:lnTo>
                    <a:pt x="0" y="25731414"/>
                  </a:lnTo>
                  <a:lnTo>
                    <a:pt x="0" y="25586634"/>
                  </a:lnTo>
                  <a:close/>
                  <a:moveTo>
                    <a:pt x="59824987" y="144780"/>
                  </a:moveTo>
                  <a:lnTo>
                    <a:pt x="59969772" y="144780"/>
                  </a:lnTo>
                  <a:lnTo>
                    <a:pt x="59969772" y="25586634"/>
                  </a:lnTo>
                  <a:lnTo>
                    <a:pt x="59824987" y="25586634"/>
                  </a:lnTo>
                  <a:lnTo>
                    <a:pt x="59824987" y="144780"/>
                  </a:lnTo>
                  <a:close/>
                  <a:moveTo>
                    <a:pt x="144780" y="25586634"/>
                  </a:moveTo>
                  <a:lnTo>
                    <a:pt x="59824987" y="25586634"/>
                  </a:lnTo>
                  <a:lnTo>
                    <a:pt x="59824987" y="25731414"/>
                  </a:lnTo>
                  <a:lnTo>
                    <a:pt x="144780" y="25731414"/>
                  </a:lnTo>
                  <a:lnTo>
                    <a:pt x="144780" y="25586634"/>
                  </a:lnTo>
                  <a:close/>
                  <a:moveTo>
                    <a:pt x="59824987" y="0"/>
                  </a:moveTo>
                  <a:lnTo>
                    <a:pt x="59969772" y="0"/>
                  </a:lnTo>
                  <a:lnTo>
                    <a:pt x="59969772" y="144780"/>
                  </a:lnTo>
                  <a:lnTo>
                    <a:pt x="59824987" y="144780"/>
                  </a:lnTo>
                  <a:lnTo>
                    <a:pt x="59824987" y="0"/>
                  </a:lnTo>
                  <a:close/>
                  <a:moveTo>
                    <a:pt x="0" y="0"/>
                  </a:moveTo>
                  <a:lnTo>
                    <a:pt x="144780" y="0"/>
                  </a:lnTo>
                  <a:lnTo>
                    <a:pt x="144780" y="144780"/>
                  </a:lnTo>
                  <a:lnTo>
                    <a:pt x="0" y="144780"/>
                  </a:lnTo>
                  <a:lnTo>
                    <a:pt x="0" y="0"/>
                  </a:lnTo>
                  <a:close/>
                  <a:moveTo>
                    <a:pt x="144780" y="0"/>
                  </a:moveTo>
                  <a:lnTo>
                    <a:pt x="59824987" y="0"/>
                  </a:lnTo>
                  <a:lnTo>
                    <a:pt x="59824987" y="144780"/>
                  </a:lnTo>
                  <a:lnTo>
                    <a:pt x="144780" y="144780"/>
                  </a:lnTo>
                  <a:lnTo>
                    <a:pt x="144780" y="0"/>
                  </a:lnTo>
                  <a:close/>
                </a:path>
              </a:pathLst>
            </a:custGeom>
            <a:solidFill>
              <a:srgbClr val="000000"/>
            </a:solidFill>
            <a:ln>
              <a:noFill/>
            </a:ln>
          </p:spPr>
        </p:sp>
      </p:grpSp>
      <p:grpSp>
        <p:nvGrpSpPr>
          <p:cNvPr id="878" name="Google Shape;878;p41"/>
          <p:cNvGrpSpPr/>
          <p:nvPr/>
        </p:nvGrpSpPr>
        <p:grpSpPr>
          <a:xfrm>
            <a:off x="13219385" y="8946175"/>
            <a:ext cx="3872304" cy="1000627"/>
            <a:chOff x="0" y="0"/>
            <a:chExt cx="14307614" cy="3697174"/>
          </a:xfrm>
        </p:grpSpPr>
        <p:sp>
          <p:nvSpPr>
            <p:cNvPr id="879" name="Google Shape;879;p41"/>
            <p:cNvSpPr/>
            <p:nvPr/>
          </p:nvSpPr>
          <p:spPr>
            <a:xfrm>
              <a:off x="72390" y="72390"/>
              <a:ext cx="14162834" cy="3552393"/>
            </a:xfrm>
            <a:custGeom>
              <a:rect b="b" l="l" r="r" t="t"/>
              <a:pathLst>
                <a:path extrusionOk="0" h="3552393" w="14162834">
                  <a:moveTo>
                    <a:pt x="0" y="0"/>
                  </a:moveTo>
                  <a:lnTo>
                    <a:pt x="14162834" y="0"/>
                  </a:lnTo>
                  <a:lnTo>
                    <a:pt x="14162834" y="3552393"/>
                  </a:lnTo>
                  <a:lnTo>
                    <a:pt x="0" y="3552393"/>
                  </a:lnTo>
                  <a:lnTo>
                    <a:pt x="0" y="0"/>
                  </a:lnTo>
                  <a:close/>
                </a:path>
              </a:pathLst>
            </a:custGeom>
            <a:solidFill>
              <a:srgbClr val="FFFFFF"/>
            </a:solidFill>
            <a:ln>
              <a:noFill/>
            </a:ln>
          </p:spPr>
        </p:sp>
        <p:sp>
          <p:nvSpPr>
            <p:cNvPr id="880" name="Google Shape;880;p41"/>
            <p:cNvSpPr/>
            <p:nvPr/>
          </p:nvSpPr>
          <p:spPr>
            <a:xfrm>
              <a:off x="0" y="0"/>
              <a:ext cx="14307614" cy="3697174"/>
            </a:xfrm>
            <a:custGeom>
              <a:rect b="b" l="l" r="r" t="t"/>
              <a:pathLst>
                <a:path extrusionOk="0" h="3697174" w="14307614">
                  <a:moveTo>
                    <a:pt x="14162835" y="3552394"/>
                  </a:moveTo>
                  <a:lnTo>
                    <a:pt x="14307614" y="3552394"/>
                  </a:lnTo>
                  <a:lnTo>
                    <a:pt x="14307614" y="3697174"/>
                  </a:lnTo>
                  <a:lnTo>
                    <a:pt x="14162835" y="3697174"/>
                  </a:lnTo>
                  <a:lnTo>
                    <a:pt x="14162835"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62835" y="144780"/>
                  </a:moveTo>
                  <a:lnTo>
                    <a:pt x="14307614" y="144780"/>
                  </a:lnTo>
                  <a:lnTo>
                    <a:pt x="14307614" y="3552394"/>
                  </a:lnTo>
                  <a:lnTo>
                    <a:pt x="14162835" y="3552394"/>
                  </a:lnTo>
                  <a:lnTo>
                    <a:pt x="14162835" y="144780"/>
                  </a:lnTo>
                  <a:close/>
                  <a:moveTo>
                    <a:pt x="144780" y="3552394"/>
                  </a:moveTo>
                  <a:lnTo>
                    <a:pt x="14162835" y="3552394"/>
                  </a:lnTo>
                  <a:lnTo>
                    <a:pt x="14162835" y="3697174"/>
                  </a:lnTo>
                  <a:lnTo>
                    <a:pt x="144780" y="3697174"/>
                  </a:lnTo>
                  <a:lnTo>
                    <a:pt x="144780" y="3552393"/>
                  </a:lnTo>
                  <a:close/>
                  <a:moveTo>
                    <a:pt x="14162835" y="0"/>
                  </a:moveTo>
                  <a:lnTo>
                    <a:pt x="14307614" y="0"/>
                  </a:lnTo>
                  <a:lnTo>
                    <a:pt x="14307614" y="144780"/>
                  </a:lnTo>
                  <a:lnTo>
                    <a:pt x="14162835" y="144780"/>
                  </a:lnTo>
                  <a:lnTo>
                    <a:pt x="14162835" y="0"/>
                  </a:lnTo>
                  <a:close/>
                  <a:moveTo>
                    <a:pt x="0" y="0"/>
                  </a:moveTo>
                  <a:lnTo>
                    <a:pt x="144780" y="0"/>
                  </a:lnTo>
                  <a:lnTo>
                    <a:pt x="144780" y="144780"/>
                  </a:lnTo>
                  <a:lnTo>
                    <a:pt x="0" y="144780"/>
                  </a:lnTo>
                  <a:lnTo>
                    <a:pt x="0" y="0"/>
                  </a:lnTo>
                  <a:close/>
                  <a:moveTo>
                    <a:pt x="144780" y="0"/>
                  </a:moveTo>
                  <a:lnTo>
                    <a:pt x="14162835" y="0"/>
                  </a:lnTo>
                  <a:lnTo>
                    <a:pt x="14162835" y="144780"/>
                  </a:lnTo>
                  <a:lnTo>
                    <a:pt x="144780" y="144780"/>
                  </a:lnTo>
                  <a:lnTo>
                    <a:pt x="144780" y="0"/>
                  </a:lnTo>
                  <a:close/>
                </a:path>
              </a:pathLst>
            </a:custGeom>
            <a:solidFill>
              <a:srgbClr val="000000"/>
            </a:solidFill>
            <a:ln>
              <a:noFill/>
            </a:ln>
          </p:spPr>
        </p:sp>
      </p:grpSp>
      <p:grpSp>
        <p:nvGrpSpPr>
          <p:cNvPr id="881" name="Google Shape;881;p41"/>
          <p:cNvGrpSpPr/>
          <p:nvPr/>
        </p:nvGrpSpPr>
        <p:grpSpPr>
          <a:xfrm>
            <a:off x="13088338" y="8757987"/>
            <a:ext cx="3877642" cy="1000627"/>
            <a:chOff x="0" y="0"/>
            <a:chExt cx="14327338" cy="3697174"/>
          </a:xfrm>
        </p:grpSpPr>
        <p:sp>
          <p:nvSpPr>
            <p:cNvPr id="882" name="Google Shape;882;p41"/>
            <p:cNvSpPr/>
            <p:nvPr/>
          </p:nvSpPr>
          <p:spPr>
            <a:xfrm>
              <a:off x="72390" y="72390"/>
              <a:ext cx="14182559" cy="3552393"/>
            </a:xfrm>
            <a:custGeom>
              <a:rect b="b" l="l" r="r" t="t"/>
              <a:pathLst>
                <a:path extrusionOk="0" h="3552393" w="14182559">
                  <a:moveTo>
                    <a:pt x="0" y="0"/>
                  </a:moveTo>
                  <a:lnTo>
                    <a:pt x="14182558" y="0"/>
                  </a:lnTo>
                  <a:lnTo>
                    <a:pt x="14182558" y="3552393"/>
                  </a:lnTo>
                  <a:lnTo>
                    <a:pt x="0" y="3552393"/>
                  </a:lnTo>
                  <a:lnTo>
                    <a:pt x="0" y="0"/>
                  </a:lnTo>
                  <a:close/>
                </a:path>
              </a:pathLst>
            </a:custGeom>
            <a:solidFill>
              <a:srgbClr val="000000"/>
            </a:solidFill>
            <a:ln>
              <a:noFill/>
            </a:ln>
          </p:spPr>
        </p:sp>
        <p:sp>
          <p:nvSpPr>
            <p:cNvPr id="883" name="Google Shape;883;p41"/>
            <p:cNvSpPr/>
            <p:nvPr/>
          </p:nvSpPr>
          <p:spPr>
            <a:xfrm>
              <a:off x="0" y="0"/>
              <a:ext cx="14327338" cy="3697174"/>
            </a:xfrm>
            <a:custGeom>
              <a:rect b="b" l="l" r="r" t="t"/>
              <a:pathLst>
                <a:path extrusionOk="0" h="3697174" w="14327338">
                  <a:moveTo>
                    <a:pt x="14182558" y="3552394"/>
                  </a:moveTo>
                  <a:lnTo>
                    <a:pt x="14327338" y="3552394"/>
                  </a:lnTo>
                  <a:lnTo>
                    <a:pt x="14327338" y="3697174"/>
                  </a:lnTo>
                  <a:lnTo>
                    <a:pt x="14182558" y="3697174"/>
                  </a:lnTo>
                  <a:lnTo>
                    <a:pt x="14182558" y="3552393"/>
                  </a:lnTo>
                  <a:close/>
                  <a:moveTo>
                    <a:pt x="0" y="144780"/>
                  </a:moveTo>
                  <a:lnTo>
                    <a:pt x="144780" y="144780"/>
                  </a:lnTo>
                  <a:lnTo>
                    <a:pt x="144780" y="3552394"/>
                  </a:lnTo>
                  <a:lnTo>
                    <a:pt x="0" y="3552394"/>
                  </a:lnTo>
                  <a:lnTo>
                    <a:pt x="0" y="144780"/>
                  </a:lnTo>
                  <a:close/>
                  <a:moveTo>
                    <a:pt x="0" y="3552394"/>
                  </a:moveTo>
                  <a:lnTo>
                    <a:pt x="144780" y="3552394"/>
                  </a:lnTo>
                  <a:lnTo>
                    <a:pt x="144780" y="3697174"/>
                  </a:lnTo>
                  <a:lnTo>
                    <a:pt x="0" y="3697174"/>
                  </a:lnTo>
                  <a:lnTo>
                    <a:pt x="0" y="3552393"/>
                  </a:lnTo>
                  <a:close/>
                  <a:moveTo>
                    <a:pt x="14182558" y="144780"/>
                  </a:moveTo>
                  <a:lnTo>
                    <a:pt x="14327338" y="144780"/>
                  </a:lnTo>
                  <a:lnTo>
                    <a:pt x="14327338" y="3552394"/>
                  </a:lnTo>
                  <a:lnTo>
                    <a:pt x="14182558" y="3552394"/>
                  </a:lnTo>
                  <a:lnTo>
                    <a:pt x="14182558" y="144780"/>
                  </a:lnTo>
                  <a:close/>
                  <a:moveTo>
                    <a:pt x="144780" y="3552394"/>
                  </a:moveTo>
                  <a:lnTo>
                    <a:pt x="14182558" y="3552394"/>
                  </a:lnTo>
                  <a:lnTo>
                    <a:pt x="14182558" y="3697174"/>
                  </a:lnTo>
                  <a:lnTo>
                    <a:pt x="144780" y="3697174"/>
                  </a:lnTo>
                  <a:lnTo>
                    <a:pt x="144780" y="3552393"/>
                  </a:lnTo>
                  <a:close/>
                  <a:moveTo>
                    <a:pt x="14182558" y="0"/>
                  </a:moveTo>
                  <a:lnTo>
                    <a:pt x="14327338" y="0"/>
                  </a:lnTo>
                  <a:lnTo>
                    <a:pt x="14327338" y="144780"/>
                  </a:lnTo>
                  <a:lnTo>
                    <a:pt x="14182558" y="144780"/>
                  </a:lnTo>
                  <a:lnTo>
                    <a:pt x="14182558" y="0"/>
                  </a:lnTo>
                  <a:close/>
                  <a:moveTo>
                    <a:pt x="0" y="0"/>
                  </a:moveTo>
                  <a:lnTo>
                    <a:pt x="144780" y="0"/>
                  </a:lnTo>
                  <a:lnTo>
                    <a:pt x="144780" y="144780"/>
                  </a:lnTo>
                  <a:lnTo>
                    <a:pt x="0" y="144780"/>
                  </a:lnTo>
                  <a:lnTo>
                    <a:pt x="0" y="0"/>
                  </a:lnTo>
                  <a:close/>
                  <a:moveTo>
                    <a:pt x="144780" y="0"/>
                  </a:moveTo>
                  <a:lnTo>
                    <a:pt x="14182558" y="0"/>
                  </a:lnTo>
                  <a:lnTo>
                    <a:pt x="14182558" y="144780"/>
                  </a:lnTo>
                  <a:lnTo>
                    <a:pt x="144780" y="144780"/>
                  </a:lnTo>
                  <a:lnTo>
                    <a:pt x="144780" y="0"/>
                  </a:lnTo>
                  <a:close/>
                </a:path>
              </a:pathLst>
            </a:custGeom>
            <a:solidFill>
              <a:srgbClr val="000000"/>
            </a:solidFill>
            <a:ln>
              <a:noFill/>
            </a:ln>
          </p:spPr>
        </p:sp>
      </p:grpSp>
      <p:sp>
        <p:nvSpPr>
          <p:cNvPr id="884" name="Google Shape;884;p41"/>
          <p:cNvSpPr/>
          <p:nvPr/>
        </p:nvSpPr>
        <p:spPr>
          <a:xfrm>
            <a:off x="15550527" y="9132331"/>
            <a:ext cx="1121184" cy="249025"/>
          </a:xfrm>
          <a:custGeom>
            <a:rect b="b" l="l" r="r" t="t"/>
            <a:pathLst>
              <a:path extrusionOk="0" h="434340" w="1955529">
                <a:moveTo>
                  <a:pt x="1937749" y="187960"/>
                </a:moveTo>
                <a:lnTo>
                  <a:pt x="1676129" y="11430"/>
                </a:lnTo>
                <a:cubicBezTo>
                  <a:pt x="1658349" y="0"/>
                  <a:pt x="1635489" y="3810"/>
                  <a:pt x="1622789" y="21590"/>
                </a:cubicBezTo>
                <a:cubicBezTo>
                  <a:pt x="1611359" y="39370"/>
                  <a:pt x="1615169" y="62230"/>
                  <a:pt x="1632949" y="74930"/>
                </a:cubicBezTo>
                <a:lnTo>
                  <a:pt x="1791699" y="181610"/>
                </a:lnTo>
                <a:lnTo>
                  <a:pt x="0" y="181610"/>
                </a:lnTo>
                <a:lnTo>
                  <a:pt x="0" y="257810"/>
                </a:lnTo>
                <a:lnTo>
                  <a:pt x="1791699" y="257810"/>
                </a:lnTo>
                <a:lnTo>
                  <a:pt x="1632949" y="364490"/>
                </a:lnTo>
                <a:cubicBezTo>
                  <a:pt x="1615169" y="375920"/>
                  <a:pt x="1611359" y="400050"/>
                  <a:pt x="1622789" y="417830"/>
                </a:cubicBezTo>
                <a:cubicBezTo>
                  <a:pt x="1630409" y="429260"/>
                  <a:pt x="1641839" y="434340"/>
                  <a:pt x="1654539" y="434340"/>
                </a:cubicBezTo>
                <a:cubicBezTo>
                  <a:pt x="1662159" y="434340"/>
                  <a:pt x="1669779" y="431800"/>
                  <a:pt x="1676129" y="427990"/>
                </a:cubicBezTo>
                <a:lnTo>
                  <a:pt x="1939019" y="251460"/>
                </a:lnTo>
                <a:cubicBezTo>
                  <a:pt x="1949179" y="243840"/>
                  <a:pt x="1955529" y="232410"/>
                  <a:pt x="1955529" y="219710"/>
                </a:cubicBezTo>
                <a:cubicBezTo>
                  <a:pt x="1955529" y="207010"/>
                  <a:pt x="1949179" y="195580"/>
                  <a:pt x="1937749" y="1879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1"/>
          <p:cNvSpPr txBox="1"/>
          <p:nvPr/>
        </p:nvSpPr>
        <p:spPr>
          <a:xfrm>
            <a:off x="13634785" y="8634824"/>
            <a:ext cx="1915742" cy="9715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6000" u="none" cap="none" strike="noStrike">
                <a:solidFill>
                  <a:srgbClr val="FFFFFF"/>
                </a:solidFill>
                <a:latin typeface="Space Mono"/>
                <a:ea typeface="Space Mono"/>
                <a:cs typeface="Space Mono"/>
                <a:sym typeface="Space Mono"/>
              </a:rPr>
              <a:t>End</a:t>
            </a:r>
            <a:endParaRPr/>
          </a:p>
        </p:txBody>
      </p:sp>
      <p:grpSp>
        <p:nvGrpSpPr>
          <p:cNvPr id="886" name="Google Shape;886;p41"/>
          <p:cNvGrpSpPr/>
          <p:nvPr/>
        </p:nvGrpSpPr>
        <p:grpSpPr>
          <a:xfrm>
            <a:off x="1028700" y="430182"/>
            <a:ext cx="10614590" cy="1235234"/>
            <a:chOff x="0" y="0"/>
            <a:chExt cx="30703800" cy="3573041"/>
          </a:xfrm>
        </p:grpSpPr>
        <p:sp>
          <p:nvSpPr>
            <p:cNvPr id="887" name="Google Shape;887;p41"/>
            <p:cNvSpPr/>
            <p:nvPr/>
          </p:nvSpPr>
          <p:spPr>
            <a:xfrm>
              <a:off x="72390" y="72390"/>
              <a:ext cx="30559021" cy="3428261"/>
            </a:xfrm>
            <a:custGeom>
              <a:rect b="b" l="l" r="r" t="t"/>
              <a:pathLst>
                <a:path extrusionOk="0" h="3428261" w="30559021">
                  <a:moveTo>
                    <a:pt x="0" y="0"/>
                  </a:moveTo>
                  <a:lnTo>
                    <a:pt x="30559021" y="0"/>
                  </a:lnTo>
                  <a:lnTo>
                    <a:pt x="30559021" y="3428261"/>
                  </a:lnTo>
                  <a:lnTo>
                    <a:pt x="0" y="3428261"/>
                  </a:lnTo>
                  <a:lnTo>
                    <a:pt x="0" y="0"/>
                  </a:lnTo>
                  <a:close/>
                </a:path>
              </a:pathLst>
            </a:custGeom>
            <a:solidFill>
              <a:srgbClr val="FFFFFF"/>
            </a:solidFill>
            <a:ln>
              <a:noFill/>
            </a:ln>
          </p:spPr>
        </p:sp>
        <p:sp>
          <p:nvSpPr>
            <p:cNvPr id="888" name="Google Shape;888;p41"/>
            <p:cNvSpPr/>
            <p:nvPr/>
          </p:nvSpPr>
          <p:spPr>
            <a:xfrm>
              <a:off x="0" y="0"/>
              <a:ext cx="30703800" cy="3573041"/>
            </a:xfrm>
            <a:custGeom>
              <a:rect b="b" l="l" r="r" t="t"/>
              <a:pathLst>
                <a:path extrusionOk="0" h="3573041" w="30703800">
                  <a:moveTo>
                    <a:pt x="30559022" y="3428261"/>
                  </a:moveTo>
                  <a:lnTo>
                    <a:pt x="30703800" y="3428261"/>
                  </a:lnTo>
                  <a:lnTo>
                    <a:pt x="30703800" y="3573041"/>
                  </a:lnTo>
                  <a:lnTo>
                    <a:pt x="30559022" y="3573041"/>
                  </a:lnTo>
                  <a:lnTo>
                    <a:pt x="30559022"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30559022" y="144780"/>
                  </a:moveTo>
                  <a:lnTo>
                    <a:pt x="30703800" y="144780"/>
                  </a:lnTo>
                  <a:lnTo>
                    <a:pt x="30703800" y="3428261"/>
                  </a:lnTo>
                  <a:lnTo>
                    <a:pt x="30559022" y="3428261"/>
                  </a:lnTo>
                  <a:lnTo>
                    <a:pt x="30559022" y="144780"/>
                  </a:lnTo>
                  <a:close/>
                  <a:moveTo>
                    <a:pt x="144780" y="3428261"/>
                  </a:moveTo>
                  <a:lnTo>
                    <a:pt x="30559022" y="3428261"/>
                  </a:lnTo>
                  <a:lnTo>
                    <a:pt x="30559022" y="3573041"/>
                  </a:lnTo>
                  <a:lnTo>
                    <a:pt x="144780" y="3573041"/>
                  </a:lnTo>
                  <a:lnTo>
                    <a:pt x="144780" y="3428261"/>
                  </a:lnTo>
                  <a:close/>
                  <a:moveTo>
                    <a:pt x="30559022" y="0"/>
                  </a:moveTo>
                  <a:lnTo>
                    <a:pt x="30703800" y="0"/>
                  </a:lnTo>
                  <a:lnTo>
                    <a:pt x="30703800" y="144780"/>
                  </a:lnTo>
                  <a:lnTo>
                    <a:pt x="30559022" y="144780"/>
                  </a:lnTo>
                  <a:lnTo>
                    <a:pt x="30559022" y="0"/>
                  </a:lnTo>
                  <a:close/>
                  <a:moveTo>
                    <a:pt x="0" y="0"/>
                  </a:moveTo>
                  <a:lnTo>
                    <a:pt x="144780" y="0"/>
                  </a:lnTo>
                  <a:lnTo>
                    <a:pt x="144780" y="144780"/>
                  </a:lnTo>
                  <a:lnTo>
                    <a:pt x="0" y="144780"/>
                  </a:lnTo>
                  <a:lnTo>
                    <a:pt x="0" y="0"/>
                  </a:lnTo>
                  <a:close/>
                  <a:moveTo>
                    <a:pt x="144780" y="0"/>
                  </a:moveTo>
                  <a:lnTo>
                    <a:pt x="30559022" y="0"/>
                  </a:lnTo>
                  <a:lnTo>
                    <a:pt x="30559022" y="144780"/>
                  </a:lnTo>
                  <a:lnTo>
                    <a:pt x="144780" y="144780"/>
                  </a:lnTo>
                  <a:lnTo>
                    <a:pt x="144780" y="0"/>
                  </a:lnTo>
                  <a:close/>
                </a:path>
              </a:pathLst>
            </a:custGeom>
            <a:solidFill>
              <a:srgbClr val="000000"/>
            </a:solidFill>
            <a:ln>
              <a:noFill/>
            </a:ln>
          </p:spPr>
        </p:sp>
      </p:grpSp>
      <p:pic>
        <p:nvPicPr>
          <p:cNvPr id="889" name="Google Shape;889;p41"/>
          <p:cNvPicPr preferRelativeResize="0"/>
          <p:nvPr/>
        </p:nvPicPr>
        <p:blipFill rotWithShape="1">
          <a:blip r:embed="rId3">
            <a:alphaModFix/>
          </a:blip>
          <a:srcRect b="0" l="0" r="0" t="0"/>
          <a:stretch/>
        </p:blipFill>
        <p:spPr>
          <a:xfrm>
            <a:off x="10624858" y="732095"/>
            <a:ext cx="631407" cy="631407"/>
          </a:xfrm>
          <a:prstGeom prst="rect">
            <a:avLst/>
          </a:prstGeom>
          <a:noFill/>
          <a:ln>
            <a:noFill/>
          </a:ln>
        </p:spPr>
      </p:pic>
      <p:sp>
        <p:nvSpPr>
          <p:cNvPr id="890" name="Google Shape;890;p41"/>
          <p:cNvSpPr txBox="1"/>
          <p:nvPr/>
        </p:nvSpPr>
        <p:spPr>
          <a:xfrm>
            <a:off x="1343333" y="401510"/>
            <a:ext cx="9093258" cy="961992"/>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3148" u="none" cap="none" strike="noStrike">
                <a:solidFill>
                  <a:srgbClr val="000000"/>
                </a:solidFill>
                <a:latin typeface="Space Mono"/>
                <a:ea typeface="Space Mono"/>
                <a:cs typeface="Space Mono"/>
                <a:sym typeface="Space Mono"/>
              </a:rPr>
              <a:t> </a:t>
            </a:r>
            <a:endParaRPr/>
          </a:p>
          <a:p>
            <a:pPr indent="0" lvl="0" marL="0" marR="0" rtl="0" algn="l">
              <a:lnSpc>
                <a:spcPct val="120061"/>
              </a:lnSpc>
              <a:spcBef>
                <a:spcPts val="0"/>
              </a:spcBef>
              <a:spcAft>
                <a:spcPts val="0"/>
              </a:spcAft>
              <a:buNone/>
            </a:pPr>
            <a:r>
              <a:rPr b="0" i="0" lang="en-US" sz="3275" u="none" cap="none" strike="noStrike">
                <a:solidFill>
                  <a:srgbClr val="CC0E74"/>
                </a:solidFill>
                <a:latin typeface="Space Mono"/>
                <a:ea typeface="Space Mono"/>
                <a:cs typeface="Space Mono"/>
                <a:sym typeface="Space Mono"/>
              </a:rPr>
              <a:t>Next Steps</a:t>
            </a:r>
            <a:endParaRPr/>
          </a:p>
        </p:txBody>
      </p:sp>
      <p:sp>
        <p:nvSpPr>
          <p:cNvPr id="891" name="Google Shape;891;p41"/>
          <p:cNvSpPr txBox="1"/>
          <p:nvPr/>
        </p:nvSpPr>
        <p:spPr>
          <a:xfrm>
            <a:off x="1343333" y="2979693"/>
            <a:ext cx="15500552" cy="1900440"/>
          </a:xfrm>
          <a:prstGeom prst="rect">
            <a:avLst/>
          </a:prstGeom>
          <a:noFill/>
          <a:ln>
            <a:noFill/>
          </a:ln>
        </p:spPr>
        <p:txBody>
          <a:bodyPr anchorCtr="0" anchor="t" bIns="0" lIns="0" spcFirstLastPara="1" rIns="0" wrap="square" tIns="0">
            <a:spAutoFit/>
          </a:bodyPr>
          <a:lstStyle/>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Create more prototypes that begin to combine our best solutions</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Space Mono"/>
              <a:ea typeface="Space Mono"/>
              <a:cs typeface="Space Mono"/>
              <a:sym typeface="Space Mono"/>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Test on a broader audience group</a:t>
            </a:r>
            <a:endParaRPr/>
          </a:p>
          <a:p>
            <a:pPr indent="0" lvl="0" marL="0" marR="0" rtl="0" algn="l">
              <a:lnSpc>
                <a:spcPct val="120015"/>
              </a:lnSpc>
              <a:spcBef>
                <a:spcPts val="0"/>
              </a:spcBef>
              <a:spcAft>
                <a:spcPts val="0"/>
              </a:spcAft>
              <a:buNone/>
            </a:pPr>
            <a:r>
              <a:t/>
            </a:r>
            <a:endParaRPr b="0" i="0" sz="2508" u="none" cap="none" strike="noStrike">
              <a:solidFill>
                <a:srgbClr val="000000"/>
              </a:solidFill>
              <a:latin typeface="Space Mono"/>
              <a:ea typeface="Space Mono"/>
              <a:cs typeface="Space Mono"/>
              <a:sym typeface="Space Mono"/>
            </a:endParaRPr>
          </a:p>
          <a:p>
            <a:pPr indent="-270797" lvl="1" marL="541594" marR="0" rtl="0" algn="l">
              <a:lnSpc>
                <a:spcPct val="120015"/>
              </a:lnSpc>
              <a:spcBef>
                <a:spcPts val="0"/>
              </a:spcBef>
              <a:spcAft>
                <a:spcPts val="0"/>
              </a:spcAft>
              <a:buClr>
                <a:srgbClr val="000000"/>
              </a:buClr>
              <a:buSzPts val="2508"/>
              <a:buFont typeface="Arial"/>
              <a:buChar char="•"/>
            </a:pPr>
            <a:r>
              <a:rPr b="0" i="0" lang="en-US" sz="2508" u="none" cap="none" strike="noStrike">
                <a:solidFill>
                  <a:srgbClr val="000000"/>
                </a:solidFill>
                <a:latin typeface="Space Mono"/>
                <a:ea typeface="Space Mono"/>
                <a:cs typeface="Space Mono"/>
                <a:sym typeface="Space Mono"/>
              </a:rPr>
              <a:t>Begin to solidify our selected solution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2"/>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2"/>
          <p:cNvSpPr/>
          <p:nvPr/>
        </p:nvSpPr>
        <p:spPr>
          <a:xfrm>
            <a:off x="2905284" y="2764396"/>
            <a:ext cx="12749800" cy="228313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8" name="Google Shape;898;p42"/>
          <p:cNvGrpSpPr/>
          <p:nvPr/>
        </p:nvGrpSpPr>
        <p:grpSpPr>
          <a:xfrm>
            <a:off x="2632916" y="2402253"/>
            <a:ext cx="12829091" cy="2439193"/>
            <a:chOff x="0" y="0"/>
            <a:chExt cx="47401677" cy="9012472"/>
          </a:xfrm>
        </p:grpSpPr>
        <p:sp>
          <p:nvSpPr>
            <p:cNvPr id="899" name="Google Shape;899;p42"/>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FFFFF"/>
            </a:solidFill>
            <a:ln>
              <a:noFill/>
            </a:ln>
          </p:spPr>
        </p:sp>
        <p:sp>
          <p:nvSpPr>
            <p:cNvPr id="900" name="Google Shape;900;p42"/>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sp>
        <p:nvSpPr>
          <p:cNvPr id="901" name="Google Shape;901;p42"/>
          <p:cNvSpPr txBox="1"/>
          <p:nvPr/>
        </p:nvSpPr>
        <p:spPr>
          <a:xfrm>
            <a:off x="3288154" y="3014631"/>
            <a:ext cx="10329744" cy="1066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000" u="none" cap="none" strike="noStrike">
                <a:solidFill>
                  <a:srgbClr val="000000"/>
                </a:solidFill>
                <a:latin typeface="Space Mono"/>
                <a:ea typeface="Space Mono"/>
                <a:cs typeface="Space Mono"/>
                <a:sym typeface="Space Mono"/>
              </a:rPr>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1204161" y="3064758"/>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5"/>
          <p:cNvGrpSpPr/>
          <p:nvPr/>
        </p:nvGrpSpPr>
        <p:grpSpPr>
          <a:xfrm>
            <a:off x="1028700" y="2676059"/>
            <a:ext cx="11413257" cy="6828007"/>
            <a:chOff x="0" y="0"/>
            <a:chExt cx="42170369" cy="25228519"/>
          </a:xfrm>
        </p:grpSpPr>
        <p:sp>
          <p:nvSpPr>
            <p:cNvPr id="209" name="Google Shape;209;p5"/>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210" name="Google Shape;210;p5"/>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211" name="Google Shape;211;p5"/>
          <p:cNvSpPr txBox="1"/>
          <p:nvPr/>
        </p:nvSpPr>
        <p:spPr>
          <a:xfrm>
            <a:off x="1696356" y="3461173"/>
            <a:ext cx="9420273" cy="280011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630" u="none" cap="none" strike="noStrike">
                <a:solidFill>
                  <a:srgbClr val="A6A6A6"/>
                </a:solidFill>
                <a:latin typeface="Space Mono"/>
                <a:ea typeface="Space Mono"/>
                <a:cs typeface="Space Mono"/>
                <a:sym typeface="Space Mono"/>
              </a:rPr>
              <a:t>We met...</a:t>
            </a:r>
            <a:r>
              <a:rPr b="0" i="0" lang="en-US" sz="2630" u="none" cap="none" strike="noStrike">
                <a:solidFill>
                  <a:srgbClr val="A6A6A6"/>
                </a:solidFill>
                <a:latin typeface="Space Mono"/>
                <a:ea typeface="Space Mono"/>
                <a:cs typeface="Space Mono"/>
                <a:sym typeface="Space Mono"/>
              </a:rPr>
              <a:t>Khalil, a 19 year old black male at Howard University and a workout beginner from Queens, NY.</a:t>
            </a:r>
            <a:endParaRPr/>
          </a:p>
          <a:p>
            <a:pPr indent="0" lvl="0" marL="0" marR="0" rtl="0" algn="l">
              <a:lnSpc>
                <a:spcPct val="120000"/>
              </a:lnSpc>
              <a:spcBef>
                <a:spcPts val="0"/>
              </a:spcBef>
              <a:spcAft>
                <a:spcPts val="0"/>
              </a:spcAft>
              <a:buNone/>
            </a:pPr>
            <a:r>
              <a:t/>
            </a:r>
            <a:endParaRPr b="0" i="0" sz="2630" u="none" cap="none" strike="noStrike">
              <a:solidFill>
                <a:srgbClr val="A6A6A6"/>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630" u="none" cap="none" strike="noStrike">
                <a:solidFill>
                  <a:srgbClr val="000000"/>
                </a:solidFill>
                <a:latin typeface="Arimo"/>
                <a:ea typeface="Arimo"/>
                <a:cs typeface="Arimo"/>
                <a:sym typeface="Arimo"/>
              </a:rPr>
              <a:t>We were surprised to notice...</a:t>
            </a:r>
            <a:r>
              <a:rPr b="0" i="0" lang="en-US" sz="2630" u="none" cap="none" strike="noStrike">
                <a:solidFill>
                  <a:srgbClr val="000000"/>
                </a:solidFill>
                <a:latin typeface="Arimo"/>
                <a:ea typeface="Arimo"/>
                <a:cs typeface="Arimo"/>
                <a:sym typeface="Arimo"/>
              </a:rPr>
              <a:t>he would prefer to work out with other people, but works out alone.</a:t>
            </a:r>
            <a:endParaRPr/>
          </a:p>
        </p:txBody>
      </p:sp>
      <p:grpSp>
        <p:nvGrpSpPr>
          <p:cNvPr id="212" name="Google Shape;212;p5"/>
          <p:cNvGrpSpPr/>
          <p:nvPr/>
        </p:nvGrpSpPr>
        <p:grpSpPr>
          <a:xfrm>
            <a:off x="1028700" y="557377"/>
            <a:ext cx="8983363" cy="1824850"/>
            <a:chOff x="0" y="0"/>
            <a:chExt cx="11977817" cy="2433133"/>
          </a:xfrm>
        </p:grpSpPr>
        <p:sp>
          <p:nvSpPr>
            <p:cNvPr id="213" name="Google Shape;213;p5"/>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5"/>
            <p:cNvGrpSpPr/>
            <p:nvPr/>
          </p:nvGrpSpPr>
          <p:grpSpPr>
            <a:xfrm>
              <a:off x="0" y="0"/>
              <a:ext cx="11800225" cy="2243575"/>
              <a:chOff x="0" y="0"/>
              <a:chExt cx="47401677" cy="9012472"/>
            </a:xfrm>
          </p:grpSpPr>
          <p:sp>
            <p:nvSpPr>
              <p:cNvPr id="215" name="Google Shape;215;p5"/>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216" name="Google Shape;216;p5"/>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217" name="Google Shape;217;p5"/>
          <p:cNvPicPr preferRelativeResize="0"/>
          <p:nvPr/>
        </p:nvPicPr>
        <p:blipFill rotWithShape="1">
          <a:blip r:embed="rId3">
            <a:alphaModFix/>
          </a:blip>
          <a:srcRect b="0" l="0" r="0" t="0"/>
          <a:stretch/>
        </p:blipFill>
        <p:spPr>
          <a:xfrm>
            <a:off x="14202099" y="2994007"/>
            <a:ext cx="2848371" cy="6192112"/>
          </a:xfrm>
          <a:prstGeom prst="rect">
            <a:avLst/>
          </a:prstGeom>
          <a:noFill/>
          <a:ln>
            <a:noFill/>
          </a:ln>
        </p:spPr>
      </p:pic>
      <p:sp>
        <p:nvSpPr>
          <p:cNvPr id="218" name="Google Shape;218;p5"/>
          <p:cNvSpPr txBox="1"/>
          <p:nvPr/>
        </p:nvSpPr>
        <p:spPr>
          <a:xfrm>
            <a:off x="1696356" y="1184052"/>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Initial POV</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a:off x="1204161" y="3064758"/>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6"/>
          <p:cNvGrpSpPr/>
          <p:nvPr/>
        </p:nvGrpSpPr>
        <p:grpSpPr>
          <a:xfrm>
            <a:off x="1028700" y="2676059"/>
            <a:ext cx="11413257" cy="6828007"/>
            <a:chOff x="0" y="0"/>
            <a:chExt cx="42170369" cy="25228519"/>
          </a:xfrm>
        </p:grpSpPr>
        <p:sp>
          <p:nvSpPr>
            <p:cNvPr id="226" name="Google Shape;226;p6"/>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227" name="Google Shape;227;p6"/>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228" name="Google Shape;228;p6"/>
          <p:cNvSpPr txBox="1"/>
          <p:nvPr/>
        </p:nvSpPr>
        <p:spPr>
          <a:xfrm>
            <a:off x="1696356" y="3353426"/>
            <a:ext cx="9420273" cy="480020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630" u="none" cap="none" strike="noStrike">
                <a:solidFill>
                  <a:srgbClr val="A6A6A6"/>
                </a:solidFill>
                <a:latin typeface="Space Mono"/>
                <a:ea typeface="Space Mono"/>
                <a:cs typeface="Space Mono"/>
                <a:sym typeface="Space Mono"/>
              </a:rPr>
              <a:t>We met...</a:t>
            </a:r>
            <a:r>
              <a:rPr b="0" i="0" lang="en-US" sz="2630" u="none" cap="none" strike="noStrike">
                <a:solidFill>
                  <a:srgbClr val="A6A6A6"/>
                </a:solidFill>
                <a:latin typeface="Space Mono"/>
                <a:ea typeface="Space Mono"/>
                <a:cs typeface="Space Mono"/>
                <a:sym typeface="Space Mono"/>
              </a:rPr>
              <a:t>Khalil, a 19 year old black male at Howard University and a workout beginner from Queens, NY.</a:t>
            </a:r>
            <a:endParaRPr/>
          </a:p>
          <a:p>
            <a:pPr indent="0" lvl="0" marL="0" marR="0" rtl="0" algn="l">
              <a:lnSpc>
                <a:spcPct val="120000"/>
              </a:lnSpc>
              <a:spcBef>
                <a:spcPts val="0"/>
              </a:spcBef>
              <a:spcAft>
                <a:spcPts val="0"/>
              </a:spcAft>
              <a:buNone/>
            </a:pPr>
            <a:r>
              <a:t/>
            </a:r>
            <a:endParaRPr b="0" i="0" sz="2630" u="none" cap="none" strike="noStrike">
              <a:solidFill>
                <a:srgbClr val="A6A6A6"/>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630" u="none" cap="none" strike="noStrike">
                <a:solidFill>
                  <a:srgbClr val="A6A6A6"/>
                </a:solidFill>
                <a:latin typeface="Arimo"/>
                <a:ea typeface="Arimo"/>
                <a:cs typeface="Arimo"/>
                <a:sym typeface="Arimo"/>
              </a:rPr>
              <a:t>We were surprised to notice...</a:t>
            </a:r>
            <a:r>
              <a:rPr b="0" i="0" lang="en-US" sz="2630" u="none" cap="none" strike="noStrike">
                <a:solidFill>
                  <a:srgbClr val="A6A6A6"/>
                </a:solidFill>
                <a:latin typeface="Arimo"/>
                <a:ea typeface="Arimo"/>
                <a:cs typeface="Arimo"/>
                <a:sym typeface="Arimo"/>
              </a:rPr>
              <a:t>he would prefer to work out with other people, but works out alone.</a:t>
            </a:r>
            <a:endParaRPr/>
          </a:p>
          <a:p>
            <a:pPr indent="0" lvl="0" marL="0" marR="0" rtl="0" algn="l">
              <a:lnSpc>
                <a:spcPct val="120000"/>
              </a:lnSpc>
              <a:spcBef>
                <a:spcPts val="0"/>
              </a:spcBef>
              <a:spcAft>
                <a:spcPts val="0"/>
              </a:spcAft>
              <a:buNone/>
            </a:pPr>
            <a:r>
              <a:t/>
            </a:r>
            <a:endParaRPr b="0" i="0" sz="2630" u="none" cap="none" strike="noStrike">
              <a:solidFill>
                <a:srgbClr val="A6A6A6"/>
              </a:solidFill>
              <a:latin typeface="Arimo"/>
              <a:ea typeface="Arimo"/>
              <a:cs typeface="Arimo"/>
              <a:sym typeface="Arimo"/>
            </a:endParaRPr>
          </a:p>
          <a:p>
            <a:pPr indent="0" lvl="0" marL="0" marR="0" rtl="0" algn="l">
              <a:lnSpc>
                <a:spcPct val="120000"/>
              </a:lnSpc>
              <a:spcBef>
                <a:spcPts val="0"/>
              </a:spcBef>
              <a:spcAft>
                <a:spcPts val="0"/>
              </a:spcAft>
              <a:buNone/>
            </a:pPr>
            <a:r>
              <a:rPr b="1" i="0" lang="en-US" sz="2630" u="none" cap="none" strike="noStrike">
                <a:solidFill>
                  <a:srgbClr val="000000"/>
                </a:solidFill>
                <a:latin typeface="Arimo"/>
                <a:ea typeface="Arimo"/>
                <a:cs typeface="Arimo"/>
                <a:sym typeface="Arimo"/>
              </a:rPr>
              <a:t>We wonder if this means...</a:t>
            </a:r>
            <a:r>
              <a:rPr b="0" i="0" lang="en-US" sz="2630" u="none" cap="none" strike="noStrike">
                <a:solidFill>
                  <a:srgbClr val="000000"/>
                </a:solidFill>
                <a:latin typeface="Arimo"/>
                <a:ea typeface="Arimo"/>
                <a:cs typeface="Arimo"/>
                <a:sym typeface="Arimo"/>
              </a:rPr>
              <a:t>he would work out with other people if he could find other people that had the same fitness goals.</a:t>
            </a:r>
            <a:endParaRPr/>
          </a:p>
          <a:p>
            <a:pPr indent="0" lvl="0" marL="0" marR="0" rtl="0" algn="l">
              <a:lnSpc>
                <a:spcPct val="120000"/>
              </a:lnSpc>
              <a:spcBef>
                <a:spcPts val="0"/>
              </a:spcBef>
              <a:spcAft>
                <a:spcPts val="0"/>
              </a:spcAft>
              <a:buNone/>
            </a:pPr>
            <a:r>
              <a:t/>
            </a:r>
            <a:endParaRPr b="0" i="0" sz="2630" u="none" cap="none" strike="noStrike">
              <a:solidFill>
                <a:srgbClr val="000000"/>
              </a:solidFill>
              <a:latin typeface="Arimo"/>
              <a:ea typeface="Arimo"/>
              <a:cs typeface="Arimo"/>
              <a:sym typeface="Arimo"/>
            </a:endParaRPr>
          </a:p>
        </p:txBody>
      </p:sp>
      <p:grpSp>
        <p:nvGrpSpPr>
          <p:cNvPr id="229" name="Google Shape;229;p6"/>
          <p:cNvGrpSpPr/>
          <p:nvPr/>
        </p:nvGrpSpPr>
        <p:grpSpPr>
          <a:xfrm>
            <a:off x="1028700" y="557377"/>
            <a:ext cx="8983363" cy="1824850"/>
            <a:chOff x="0" y="0"/>
            <a:chExt cx="11977817" cy="2433133"/>
          </a:xfrm>
        </p:grpSpPr>
        <p:sp>
          <p:nvSpPr>
            <p:cNvPr id="230" name="Google Shape;230;p6"/>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 name="Google Shape;231;p6"/>
            <p:cNvGrpSpPr/>
            <p:nvPr/>
          </p:nvGrpSpPr>
          <p:grpSpPr>
            <a:xfrm>
              <a:off x="0" y="0"/>
              <a:ext cx="11800225" cy="2243575"/>
              <a:chOff x="0" y="0"/>
              <a:chExt cx="47401677" cy="9012472"/>
            </a:xfrm>
          </p:grpSpPr>
          <p:sp>
            <p:nvSpPr>
              <p:cNvPr id="232" name="Google Shape;232;p6"/>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233" name="Google Shape;233;p6"/>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234" name="Google Shape;234;p6"/>
          <p:cNvPicPr preferRelativeResize="0"/>
          <p:nvPr/>
        </p:nvPicPr>
        <p:blipFill rotWithShape="1">
          <a:blip r:embed="rId3">
            <a:alphaModFix/>
          </a:blip>
          <a:srcRect b="0" l="0" r="0" t="0"/>
          <a:stretch/>
        </p:blipFill>
        <p:spPr>
          <a:xfrm>
            <a:off x="14202099" y="2994007"/>
            <a:ext cx="2848371" cy="6192112"/>
          </a:xfrm>
          <a:prstGeom prst="rect">
            <a:avLst/>
          </a:prstGeom>
          <a:noFill/>
          <a:ln>
            <a:noFill/>
          </a:ln>
        </p:spPr>
      </p:pic>
      <p:sp>
        <p:nvSpPr>
          <p:cNvPr id="235" name="Google Shape;235;p6"/>
          <p:cNvSpPr txBox="1"/>
          <p:nvPr/>
        </p:nvSpPr>
        <p:spPr>
          <a:xfrm>
            <a:off x="1696356" y="1184052"/>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Initial POV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7"/>
          <p:cNvSpPr/>
          <p:nvPr/>
        </p:nvSpPr>
        <p:spPr>
          <a:xfrm>
            <a:off x="0" y="0"/>
            <a:ext cx="508999429" cy="159869272"/>
          </a:xfrm>
          <a:custGeom>
            <a:rect b="b" l="l" r="r" t="t"/>
            <a:pathLst>
              <a:path extrusionOk="0" h="31873196" w="56682742">
                <a:moveTo>
                  <a:pt x="2914832" y="814060"/>
                </a:moveTo>
                <a:cubicBezTo>
                  <a:pt x="2914832" y="1263541"/>
                  <a:pt x="2262124" y="1628120"/>
                  <a:pt x="1457416" y="1628120"/>
                </a:cubicBezTo>
                <a:cubicBezTo>
                  <a:pt x="652708" y="1628120"/>
                  <a:pt x="0" y="1263541"/>
                  <a:pt x="0" y="814060"/>
                </a:cubicBezTo>
                <a:cubicBezTo>
                  <a:pt x="0" y="364579"/>
                  <a:pt x="652708" y="0"/>
                  <a:pt x="1457416" y="0"/>
                </a:cubicBezTo>
                <a:cubicBezTo>
                  <a:pt x="2262124" y="0"/>
                  <a:pt x="2914832" y="364579"/>
                  <a:pt x="2914832" y="814060"/>
                </a:cubicBezTo>
                <a:close/>
                <a:moveTo>
                  <a:pt x="19380053" y="0"/>
                </a:moveTo>
                <a:cubicBezTo>
                  <a:pt x="18575344" y="0"/>
                  <a:pt x="17922636" y="364579"/>
                  <a:pt x="17922636" y="814060"/>
                </a:cubicBezTo>
                <a:cubicBezTo>
                  <a:pt x="17922636" y="1263541"/>
                  <a:pt x="18575344" y="1628120"/>
                  <a:pt x="19380053" y="1628120"/>
                </a:cubicBezTo>
                <a:cubicBezTo>
                  <a:pt x="20184760" y="1628120"/>
                  <a:pt x="20837468" y="1263541"/>
                  <a:pt x="20837468" y="814060"/>
                </a:cubicBezTo>
                <a:cubicBezTo>
                  <a:pt x="20837469" y="364579"/>
                  <a:pt x="20184762" y="0"/>
                  <a:pt x="19380053" y="0"/>
                </a:cubicBezTo>
                <a:close/>
                <a:moveTo>
                  <a:pt x="37302691" y="0"/>
                </a:moveTo>
                <a:cubicBezTo>
                  <a:pt x="36497983" y="0"/>
                  <a:pt x="35845276" y="364579"/>
                  <a:pt x="35845276" y="814060"/>
                </a:cubicBezTo>
                <a:cubicBezTo>
                  <a:pt x="35845276" y="1263541"/>
                  <a:pt x="36497983" y="1628120"/>
                  <a:pt x="37302691" y="1628120"/>
                </a:cubicBezTo>
                <a:cubicBezTo>
                  <a:pt x="38107398" y="1628120"/>
                  <a:pt x="38760109" y="1263541"/>
                  <a:pt x="38760109" y="814060"/>
                </a:cubicBezTo>
                <a:cubicBezTo>
                  <a:pt x="38760105" y="364579"/>
                  <a:pt x="38107398" y="0"/>
                  <a:pt x="37302691" y="0"/>
                </a:cubicBezTo>
                <a:close/>
                <a:moveTo>
                  <a:pt x="55225330" y="1628120"/>
                </a:moveTo>
                <a:cubicBezTo>
                  <a:pt x="56030037" y="1628120"/>
                  <a:pt x="56682742" y="1263541"/>
                  <a:pt x="56682742" y="814060"/>
                </a:cubicBezTo>
                <a:cubicBezTo>
                  <a:pt x="56682742" y="364579"/>
                  <a:pt x="56030037" y="0"/>
                  <a:pt x="55225330" y="0"/>
                </a:cubicBezTo>
                <a:cubicBezTo>
                  <a:pt x="54420616" y="0"/>
                  <a:pt x="53767912" y="364579"/>
                  <a:pt x="53767912" y="814060"/>
                </a:cubicBezTo>
                <a:cubicBezTo>
                  <a:pt x="53767912" y="1263541"/>
                  <a:pt x="54420622" y="1628120"/>
                  <a:pt x="55225330" y="1628120"/>
                </a:cubicBezTo>
                <a:close/>
                <a:moveTo>
                  <a:pt x="1457416" y="10080859"/>
                </a:moveTo>
                <a:cubicBezTo>
                  <a:pt x="652708" y="10080859"/>
                  <a:pt x="0" y="10445438"/>
                  <a:pt x="0" y="10894919"/>
                </a:cubicBezTo>
                <a:cubicBezTo>
                  <a:pt x="0" y="11344400"/>
                  <a:pt x="652708" y="11708979"/>
                  <a:pt x="1457416" y="11708979"/>
                </a:cubicBezTo>
                <a:cubicBezTo>
                  <a:pt x="2262124" y="11708979"/>
                  <a:pt x="2914832" y="11344400"/>
                  <a:pt x="2914832" y="10894919"/>
                </a:cubicBezTo>
                <a:cubicBezTo>
                  <a:pt x="2914832" y="10445438"/>
                  <a:pt x="2262124" y="10080859"/>
                  <a:pt x="1457416" y="10080859"/>
                </a:cubicBezTo>
                <a:close/>
                <a:moveTo>
                  <a:pt x="19380053" y="10080859"/>
                </a:moveTo>
                <a:cubicBezTo>
                  <a:pt x="18575344" y="10080859"/>
                  <a:pt x="17922636" y="10445438"/>
                  <a:pt x="17922636" y="10894919"/>
                </a:cubicBezTo>
                <a:cubicBezTo>
                  <a:pt x="17922636" y="11344400"/>
                  <a:pt x="18575344" y="11708979"/>
                  <a:pt x="19380053" y="11708979"/>
                </a:cubicBezTo>
                <a:cubicBezTo>
                  <a:pt x="20184760" y="11708979"/>
                  <a:pt x="20837468" y="11344400"/>
                  <a:pt x="20837468" y="10894919"/>
                </a:cubicBezTo>
                <a:cubicBezTo>
                  <a:pt x="20837469" y="10445438"/>
                  <a:pt x="20184762" y="10080859"/>
                  <a:pt x="19380053" y="10080859"/>
                </a:cubicBezTo>
                <a:close/>
                <a:moveTo>
                  <a:pt x="37302691" y="10080859"/>
                </a:moveTo>
                <a:cubicBezTo>
                  <a:pt x="36497983" y="10080859"/>
                  <a:pt x="35845276" y="10445438"/>
                  <a:pt x="35845276" y="10894919"/>
                </a:cubicBezTo>
                <a:cubicBezTo>
                  <a:pt x="35845276" y="11344400"/>
                  <a:pt x="36497983" y="11708979"/>
                  <a:pt x="37302691" y="11708979"/>
                </a:cubicBezTo>
                <a:cubicBezTo>
                  <a:pt x="38107398" y="11708979"/>
                  <a:pt x="38760109" y="11344400"/>
                  <a:pt x="38760109" y="10894919"/>
                </a:cubicBezTo>
                <a:cubicBezTo>
                  <a:pt x="38760105" y="10445438"/>
                  <a:pt x="38107398" y="10080859"/>
                  <a:pt x="37302691" y="10080859"/>
                </a:cubicBezTo>
                <a:close/>
                <a:moveTo>
                  <a:pt x="55225330" y="10080859"/>
                </a:moveTo>
                <a:cubicBezTo>
                  <a:pt x="54420616" y="10080859"/>
                  <a:pt x="53767912" y="10445438"/>
                  <a:pt x="53767912" y="10894919"/>
                </a:cubicBezTo>
                <a:cubicBezTo>
                  <a:pt x="53767912" y="11344400"/>
                  <a:pt x="54420616" y="11708979"/>
                  <a:pt x="55225330" y="11708979"/>
                </a:cubicBezTo>
                <a:cubicBezTo>
                  <a:pt x="56030037" y="11708979"/>
                  <a:pt x="56682742" y="11344400"/>
                  <a:pt x="56682742" y="10894919"/>
                </a:cubicBezTo>
                <a:cubicBezTo>
                  <a:pt x="56682742" y="10445438"/>
                  <a:pt x="56030037" y="10080859"/>
                  <a:pt x="55225330" y="10080859"/>
                </a:cubicBezTo>
                <a:close/>
                <a:moveTo>
                  <a:pt x="1457416" y="20164216"/>
                </a:moveTo>
                <a:cubicBezTo>
                  <a:pt x="652708" y="20164216"/>
                  <a:pt x="0" y="20528795"/>
                  <a:pt x="0" y="20978276"/>
                </a:cubicBezTo>
                <a:cubicBezTo>
                  <a:pt x="0" y="21427757"/>
                  <a:pt x="652708" y="21792335"/>
                  <a:pt x="1457416" y="21792335"/>
                </a:cubicBezTo>
                <a:cubicBezTo>
                  <a:pt x="2262124" y="21792335"/>
                  <a:pt x="2914832" y="21427757"/>
                  <a:pt x="2914832" y="20978276"/>
                </a:cubicBezTo>
                <a:cubicBezTo>
                  <a:pt x="2914832" y="20528795"/>
                  <a:pt x="2262124" y="20164216"/>
                  <a:pt x="1457416" y="20164216"/>
                </a:cubicBezTo>
                <a:close/>
                <a:moveTo>
                  <a:pt x="19380053" y="20164216"/>
                </a:moveTo>
                <a:cubicBezTo>
                  <a:pt x="18575344" y="20164216"/>
                  <a:pt x="17922636" y="20528795"/>
                  <a:pt x="17922636" y="20978276"/>
                </a:cubicBezTo>
                <a:cubicBezTo>
                  <a:pt x="17922636" y="21427757"/>
                  <a:pt x="18575344" y="21792335"/>
                  <a:pt x="19380053" y="21792335"/>
                </a:cubicBezTo>
                <a:cubicBezTo>
                  <a:pt x="20184760" y="21792335"/>
                  <a:pt x="20837468" y="21427757"/>
                  <a:pt x="20837468" y="20978276"/>
                </a:cubicBezTo>
                <a:cubicBezTo>
                  <a:pt x="20837469" y="20528795"/>
                  <a:pt x="20184762" y="20164216"/>
                  <a:pt x="19380053" y="20164216"/>
                </a:cubicBezTo>
                <a:close/>
                <a:moveTo>
                  <a:pt x="37302691" y="20164216"/>
                </a:moveTo>
                <a:cubicBezTo>
                  <a:pt x="36497983" y="20164216"/>
                  <a:pt x="35845276" y="20528795"/>
                  <a:pt x="35845276" y="20978276"/>
                </a:cubicBezTo>
                <a:cubicBezTo>
                  <a:pt x="35845276" y="21427757"/>
                  <a:pt x="36497983" y="21792335"/>
                  <a:pt x="37302691" y="21792335"/>
                </a:cubicBezTo>
                <a:cubicBezTo>
                  <a:pt x="38107398" y="21792335"/>
                  <a:pt x="38760109" y="21427757"/>
                  <a:pt x="38760109" y="20978276"/>
                </a:cubicBezTo>
                <a:cubicBezTo>
                  <a:pt x="38760105" y="20528795"/>
                  <a:pt x="38107398" y="20164216"/>
                  <a:pt x="37302691" y="20164216"/>
                </a:cubicBezTo>
                <a:close/>
                <a:moveTo>
                  <a:pt x="55225330" y="20164216"/>
                </a:moveTo>
                <a:cubicBezTo>
                  <a:pt x="54420616" y="20164216"/>
                  <a:pt x="53767912" y="20528795"/>
                  <a:pt x="53767912" y="20978276"/>
                </a:cubicBezTo>
                <a:cubicBezTo>
                  <a:pt x="53767912" y="21427757"/>
                  <a:pt x="54420616" y="21792335"/>
                  <a:pt x="55225330" y="21792335"/>
                </a:cubicBezTo>
                <a:cubicBezTo>
                  <a:pt x="56030037" y="21792335"/>
                  <a:pt x="56682742" y="21427757"/>
                  <a:pt x="56682742" y="20978276"/>
                </a:cubicBezTo>
                <a:cubicBezTo>
                  <a:pt x="56682742" y="20528795"/>
                  <a:pt x="56030037" y="20164216"/>
                  <a:pt x="55225330" y="20164216"/>
                </a:cubicBezTo>
                <a:close/>
                <a:moveTo>
                  <a:pt x="1457416" y="30245075"/>
                </a:moveTo>
                <a:cubicBezTo>
                  <a:pt x="652708" y="30245075"/>
                  <a:pt x="0" y="30609654"/>
                  <a:pt x="0" y="31059137"/>
                </a:cubicBezTo>
                <a:cubicBezTo>
                  <a:pt x="0" y="31508616"/>
                  <a:pt x="652708" y="31873196"/>
                  <a:pt x="1457416" y="31873196"/>
                </a:cubicBezTo>
                <a:cubicBezTo>
                  <a:pt x="2262124" y="31873196"/>
                  <a:pt x="2914832" y="31508616"/>
                  <a:pt x="2914832" y="31059137"/>
                </a:cubicBezTo>
                <a:cubicBezTo>
                  <a:pt x="2914832" y="30609654"/>
                  <a:pt x="2262124" y="30245075"/>
                  <a:pt x="1457416" y="30245075"/>
                </a:cubicBezTo>
                <a:close/>
                <a:moveTo>
                  <a:pt x="19380053" y="30245075"/>
                </a:moveTo>
                <a:cubicBezTo>
                  <a:pt x="18575344" y="30245075"/>
                  <a:pt x="17922636" y="30609654"/>
                  <a:pt x="17922636" y="31059137"/>
                </a:cubicBezTo>
                <a:cubicBezTo>
                  <a:pt x="17922636" y="31508616"/>
                  <a:pt x="18575344" y="31873196"/>
                  <a:pt x="19380053" y="31873196"/>
                </a:cubicBezTo>
                <a:cubicBezTo>
                  <a:pt x="20184760" y="31873196"/>
                  <a:pt x="20837468" y="31508616"/>
                  <a:pt x="20837468" y="31059137"/>
                </a:cubicBezTo>
                <a:cubicBezTo>
                  <a:pt x="20837469" y="30609654"/>
                  <a:pt x="20184762" y="30245075"/>
                  <a:pt x="19380053" y="30245075"/>
                </a:cubicBezTo>
                <a:close/>
                <a:moveTo>
                  <a:pt x="37302691" y="30245075"/>
                </a:moveTo>
                <a:cubicBezTo>
                  <a:pt x="36497983" y="30245075"/>
                  <a:pt x="35845276" y="30609654"/>
                  <a:pt x="35845276" y="31059137"/>
                </a:cubicBezTo>
                <a:cubicBezTo>
                  <a:pt x="35845276" y="31508616"/>
                  <a:pt x="36497983" y="31873196"/>
                  <a:pt x="37302691" y="31873196"/>
                </a:cubicBezTo>
                <a:cubicBezTo>
                  <a:pt x="38107398" y="31873196"/>
                  <a:pt x="38760109" y="31508616"/>
                  <a:pt x="38760109" y="31059137"/>
                </a:cubicBezTo>
                <a:cubicBezTo>
                  <a:pt x="38760105" y="30609654"/>
                  <a:pt x="38107398" y="30245075"/>
                  <a:pt x="37302691" y="30245075"/>
                </a:cubicBezTo>
                <a:close/>
                <a:moveTo>
                  <a:pt x="55225330" y="30245075"/>
                </a:moveTo>
                <a:cubicBezTo>
                  <a:pt x="54420616" y="30245075"/>
                  <a:pt x="53767912" y="30609654"/>
                  <a:pt x="53767912" y="31059137"/>
                </a:cubicBezTo>
                <a:cubicBezTo>
                  <a:pt x="53767912" y="31508616"/>
                  <a:pt x="54420616" y="31873196"/>
                  <a:pt x="55225330" y="31873196"/>
                </a:cubicBezTo>
                <a:cubicBezTo>
                  <a:pt x="56030037" y="31873196"/>
                  <a:pt x="56682742" y="31508616"/>
                  <a:pt x="56682742" y="31059137"/>
                </a:cubicBezTo>
                <a:cubicBezTo>
                  <a:pt x="56682742" y="30609654"/>
                  <a:pt x="56030037" y="30245075"/>
                  <a:pt x="55225330" y="3024507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1204161" y="3064758"/>
            <a:ext cx="11473092" cy="6711698"/>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 name="Google Shape;242;p7"/>
          <p:cNvGrpSpPr/>
          <p:nvPr/>
        </p:nvGrpSpPr>
        <p:grpSpPr>
          <a:xfrm>
            <a:off x="1028700" y="2676059"/>
            <a:ext cx="11413257" cy="6828007"/>
            <a:chOff x="0" y="0"/>
            <a:chExt cx="42170369" cy="25228519"/>
          </a:xfrm>
        </p:grpSpPr>
        <p:sp>
          <p:nvSpPr>
            <p:cNvPr id="243" name="Google Shape;243;p7"/>
            <p:cNvSpPr/>
            <p:nvPr/>
          </p:nvSpPr>
          <p:spPr>
            <a:xfrm>
              <a:off x="72390" y="72390"/>
              <a:ext cx="42025589" cy="25083740"/>
            </a:xfrm>
            <a:custGeom>
              <a:rect b="b" l="l" r="r" t="t"/>
              <a:pathLst>
                <a:path extrusionOk="0" h="25083740" w="42025589">
                  <a:moveTo>
                    <a:pt x="0" y="0"/>
                  </a:moveTo>
                  <a:lnTo>
                    <a:pt x="42025589" y="0"/>
                  </a:lnTo>
                  <a:lnTo>
                    <a:pt x="42025589" y="25083740"/>
                  </a:lnTo>
                  <a:lnTo>
                    <a:pt x="0" y="25083740"/>
                  </a:lnTo>
                  <a:lnTo>
                    <a:pt x="0" y="0"/>
                  </a:lnTo>
                  <a:close/>
                </a:path>
              </a:pathLst>
            </a:custGeom>
            <a:solidFill>
              <a:srgbClr val="FFFFFF"/>
            </a:solidFill>
            <a:ln>
              <a:noFill/>
            </a:ln>
          </p:spPr>
        </p:sp>
        <p:sp>
          <p:nvSpPr>
            <p:cNvPr id="244" name="Google Shape;244;p7"/>
            <p:cNvSpPr/>
            <p:nvPr/>
          </p:nvSpPr>
          <p:spPr>
            <a:xfrm>
              <a:off x="0" y="0"/>
              <a:ext cx="42170369" cy="25228519"/>
            </a:xfrm>
            <a:custGeom>
              <a:rect b="b" l="l" r="r" t="t"/>
              <a:pathLst>
                <a:path extrusionOk="0" h="25228519" w="42170369">
                  <a:moveTo>
                    <a:pt x="42025590" y="25083739"/>
                  </a:moveTo>
                  <a:lnTo>
                    <a:pt x="42170369" y="25083739"/>
                  </a:lnTo>
                  <a:lnTo>
                    <a:pt x="42170369" y="25228519"/>
                  </a:lnTo>
                  <a:lnTo>
                    <a:pt x="42025590" y="25228519"/>
                  </a:lnTo>
                  <a:lnTo>
                    <a:pt x="42025590" y="25083739"/>
                  </a:lnTo>
                  <a:close/>
                  <a:moveTo>
                    <a:pt x="0" y="144780"/>
                  </a:moveTo>
                  <a:lnTo>
                    <a:pt x="144780" y="144780"/>
                  </a:lnTo>
                  <a:lnTo>
                    <a:pt x="144780" y="25083739"/>
                  </a:lnTo>
                  <a:lnTo>
                    <a:pt x="0" y="25083739"/>
                  </a:lnTo>
                  <a:lnTo>
                    <a:pt x="0" y="144780"/>
                  </a:lnTo>
                  <a:close/>
                  <a:moveTo>
                    <a:pt x="0" y="25083739"/>
                  </a:moveTo>
                  <a:lnTo>
                    <a:pt x="144780" y="25083739"/>
                  </a:lnTo>
                  <a:lnTo>
                    <a:pt x="144780" y="25228519"/>
                  </a:lnTo>
                  <a:lnTo>
                    <a:pt x="0" y="25228519"/>
                  </a:lnTo>
                  <a:lnTo>
                    <a:pt x="0" y="25083739"/>
                  </a:lnTo>
                  <a:close/>
                  <a:moveTo>
                    <a:pt x="42025590" y="144780"/>
                  </a:moveTo>
                  <a:lnTo>
                    <a:pt x="42170369" y="144780"/>
                  </a:lnTo>
                  <a:lnTo>
                    <a:pt x="42170369" y="25083739"/>
                  </a:lnTo>
                  <a:lnTo>
                    <a:pt x="42025590" y="25083739"/>
                  </a:lnTo>
                  <a:lnTo>
                    <a:pt x="42025590" y="144780"/>
                  </a:lnTo>
                  <a:close/>
                  <a:moveTo>
                    <a:pt x="144780" y="25083739"/>
                  </a:moveTo>
                  <a:lnTo>
                    <a:pt x="42025590" y="25083739"/>
                  </a:lnTo>
                  <a:lnTo>
                    <a:pt x="42025590" y="25228519"/>
                  </a:lnTo>
                  <a:lnTo>
                    <a:pt x="144780" y="25228519"/>
                  </a:lnTo>
                  <a:lnTo>
                    <a:pt x="144780" y="25083739"/>
                  </a:lnTo>
                  <a:close/>
                  <a:moveTo>
                    <a:pt x="42025590" y="0"/>
                  </a:moveTo>
                  <a:lnTo>
                    <a:pt x="42170369" y="0"/>
                  </a:lnTo>
                  <a:lnTo>
                    <a:pt x="42170369" y="144780"/>
                  </a:lnTo>
                  <a:lnTo>
                    <a:pt x="42025590" y="144780"/>
                  </a:lnTo>
                  <a:lnTo>
                    <a:pt x="42025590" y="0"/>
                  </a:lnTo>
                  <a:close/>
                  <a:moveTo>
                    <a:pt x="0" y="0"/>
                  </a:moveTo>
                  <a:lnTo>
                    <a:pt x="144780" y="0"/>
                  </a:lnTo>
                  <a:lnTo>
                    <a:pt x="144780" y="144780"/>
                  </a:lnTo>
                  <a:lnTo>
                    <a:pt x="0" y="144780"/>
                  </a:lnTo>
                  <a:lnTo>
                    <a:pt x="0" y="0"/>
                  </a:lnTo>
                  <a:close/>
                  <a:moveTo>
                    <a:pt x="144780" y="0"/>
                  </a:moveTo>
                  <a:lnTo>
                    <a:pt x="42025590" y="0"/>
                  </a:lnTo>
                  <a:lnTo>
                    <a:pt x="42025590" y="144780"/>
                  </a:lnTo>
                  <a:lnTo>
                    <a:pt x="144780" y="144780"/>
                  </a:lnTo>
                  <a:lnTo>
                    <a:pt x="144780" y="0"/>
                  </a:lnTo>
                  <a:close/>
                </a:path>
              </a:pathLst>
            </a:custGeom>
            <a:solidFill>
              <a:srgbClr val="000000"/>
            </a:solidFill>
            <a:ln>
              <a:noFill/>
            </a:ln>
          </p:spPr>
        </p:sp>
      </p:grpSp>
      <p:sp>
        <p:nvSpPr>
          <p:cNvPr id="245" name="Google Shape;245;p7"/>
          <p:cNvSpPr txBox="1"/>
          <p:nvPr/>
        </p:nvSpPr>
        <p:spPr>
          <a:xfrm>
            <a:off x="1660958" y="3280042"/>
            <a:ext cx="9420273" cy="600025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630" u="none" cap="none" strike="noStrike">
                <a:solidFill>
                  <a:srgbClr val="A6A6A6"/>
                </a:solidFill>
                <a:latin typeface="Space Mono"/>
                <a:ea typeface="Space Mono"/>
                <a:cs typeface="Space Mono"/>
                <a:sym typeface="Space Mono"/>
              </a:rPr>
              <a:t>We met...</a:t>
            </a:r>
            <a:r>
              <a:rPr b="0" i="0" lang="en-US" sz="2630" u="none" cap="none" strike="noStrike">
                <a:solidFill>
                  <a:srgbClr val="A6A6A6"/>
                </a:solidFill>
                <a:latin typeface="Space Mono"/>
                <a:ea typeface="Space Mono"/>
                <a:cs typeface="Space Mono"/>
                <a:sym typeface="Space Mono"/>
              </a:rPr>
              <a:t>Khalil, a 19 year old black male at Howard University and a workout beginner from Queens, NY.</a:t>
            </a:r>
            <a:endParaRPr/>
          </a:p>
          <a:p>
            <a:pPr indent="0" lvl="0" marL="0" marR="0" rtl="0" algn="l">
              <a:lnSpc>
                <a:spcPct val="120000"/>
              </a:lnSpc>
              <a:spcBef>
                <a:spcPts val="0"/>
              </a:spcBef>
              <a:spcAft>
                <a:spcPts val="0"/>
              </a:spcAft>
              <a:buNone/>
            </a:pPr>
            <a:r>
              <a:t/>
            </a:r>
            <a:endParaRPr b="0" i="0" sz="2630" u="none" cap="none" strike="noStrike">
              <a:solidFill>
                <a:srgbClr val="A6A6A6"/>
              </a:solidFill>
              <a:latin typeface="Space Mono"/>
              <a:ea typeface="Space Mono"/>
              <a:cs typeface="Space Mono"/>
              <a:sym typeface="Space Mono"/>
            </a:endParaRPr>
          </a:p>
          <a:p>
            <a:pPr indent="0" lvl="0" marL="0" marR="0" rtl="0" algn="l">
              <a:lnSpc>
                <a:spcPct val="120000"/>
              </a:lnSpc>
              <a:spcBef>
                <a:spcPts val="0"/>
              </a:spcBef>
              <a:spcAft>
                <a:spcPts val="0"/>
              </a:spcAft>
              <a:buNone/>
            </a:pPr>
            <a:r>
              <a:rPr b="1" i="0" lang="en-US" sz="2630" u="none" cap="none" strike="noStrike">
                <a:solidFill>
                  <a:srgbClr val="A6A6A6"/>
                </a:solidFill>
                <a:latin typeface="Arimo"/>
                <a:ea typeface="Arimo"/>
                <a:cs typeface="Arimo"/>
                <a:sym typeface="Arimo"/>
              </a:rPr>
              <a:t>We were surprised to notice...</a:t>
            </a:r>
            <a:r>
              <a:rPr b="0" i="0" lang="en-US" sz="2630" u="none" cap="none" strike="noStrike">
                <a:solidFill>
                  <a:srgbClr val="A6A6A6"/>
                </a:solidFill>
                <a:latin typeface="Arimo"/>
                <a:ea typeface="Arimo"/>
                <a:cs typeface="Arimo"/>
                <a:sym typeface="Arimo"/>
              </a:rPr>
              <a:t>he would prefer to work out with other people, but works out alone.</a:t>
            </a:r>
            <a:endParaRPr/>
          </a:p>
          <a:p>
            <a:pPr indent="0" lvl="0" marL="0" marR="0" rtl="0" algn="l">
              <a:lnSpc>
                <a:spcPct val="120000"/>
              </a:lnSpc>
              <a:spcBef>
                <a:spcPts val="0"/>
              </a:spcBef>
              <a:spcAft>
                <a:spcPts val="0"/>
              </a:spcAft>
              <a:buNone/>
            </a:pPr>
            <a:r>
              <a:t/>
            </a:r>
            <a:endParaRPr b="0" i="0" sz="2630" u="none" cap="none" strike="noStrike">
              <a:solidFill>
                <a:srgbClr val="A6A6A6"/>
              </a:solidFill>
              <a:latin typeface="Arimo"/>
              <a:ea typeface="Arimo"/>
              <a:cs typeface="Arimo"/>
              <a:sym typeface="Arimo"/>
            </a:endParaRPr>
          </a:p>
          <a:p>
            <a:pPr indent="0" lvl="0" marL="0" marR="0" rtl="0" algn="l">
              <a:lnSpc>
                <a:spcPct val="120000"/>
              </a:lnSpc>
              <a:spcBef>
                <a:spcPts val="0"/>
              </a:spcBef>
              <a:spcAft>
                <a:spcPts val="0"/>
              </a:spcAft>
              <a:buNone/>
            </a:pPr>
            <a:r>
              <a:rPr b="1" i="0" lang="en-US" sz="2630" u="none" cap="none" strike="noStrike">
                <a:solidFill>
                  <a:srgbClr val="A6A6A6"/>
                </a:solidFill>
                <a:latin typeface="Arimo"/>
                <a:ea typeface="Arimo"/>
                <a:cs typeface="Arimo"/>
                <a:sym typeface="Arimo"/>
              </a:rPr>
              <a:t>We wonder if this means...</a:t>
            </a:r>
            <a:r>
              <a:rPr b="0" i="0" lang="en-US" sz="2630" u="none" cap="none" strike="noStrike">
                <a:solidFill>
                  <a:srgbClr val="A6A6A6"/>
                </a:solidFill>
                <a:latin typeface="Arimo"/>
                <a:ea typeface="Arimo"/>
                <a:cs typeface="Arimo"/>
                <a:sym typeface="Arimo"/>
              </a:rPr>
              <a:t>he would work out with other people if he could find other people that had the same fitness goals.</a:t>
            </a:r>
            <a:endParaRPr/>
          </a:p>
          <a:p>
            <a:pPr indent="0" lvl="0" marL="0" marR="0" rtl="0" algn="l">
              <a:lnSpc>
                <a:spcPct val="120000"/>
              </a:lnSpc>
              <a:spcBef>
                <a:spcPts val="0"/>
              </a:spcBef>
              <a:spcAft>
                <a:spcPts val="0"/>
              </a:spcAft>
              <a:buNone/>
            </a:pPr>
            <a:r>
              <a:t/>
            </a:r>
            <a:endParaRPr b="0" i="0" sz="2630" u="none" cap="none" strike="noStrike">
              <a:solidFill>
                <a:srgbClr val="A6A6A6"/>
              </a:solidFill>
              <a:latin typeface="Arimo"/>
              <a:ea typeface="Arimo"/>
              <a:cs typeface="Arimo"/>
              <a:sym typeface="Arimo"/>
            </a:endParaRPr>
          </a:p>
          <a:p>
            <a:pPr indent="0" lvl="0" marL="0" marR="0" rtl="0" algn="l">
              <a:lnSpc>
                <a:spcPct val="120000"/>
              </a:lnSpc>
              <a:spcBef>
                <a:spcPts val="0"/>
              </a:spcBef>
              <a:spcAft>
                <a:spcPts val="0"/>
              </a:spcAft>
              <a:buNone/>
            </a:pPr>
            <a:r>
              <a:rPr b="1" i="0" lang="en-US" sz="2630" u="none" cap="none" strike="noStrike">
                <a:solidFill>
                  <a:srgbClr val="000000"/>
                </a:solidFill>
                <a:latin typeface="Arimo"/>
                <a:ea typeface="Arimo"/>
                <a:cs typeface="Arimo"/>
                <a:sym typeface="Arimo"/>
              </a:rPr>
              <a:t>It would be game-changing to...</a:t>
            </a:r>
            <a:r>
              <a:rPr b="0" i="0" lang="en-US" sz="2630" u="none" cap="none" strike="noStrike">
                <a:solidFill>
                  <a:srgbClr val="000000"/>
                </a:solidFill>
                <a:latin typeface="Arimo"/>
                <a:ea typeface="Arimo"/>
                <a:cs typeface="Arimo"/>
                <a:sym typeface="Arimo"/>
              </a:rPr>
              <a:t>be able to find a community that shared his fitness goals.</a:t>
            </a:r>
            <a:endParaRPr/>
          </a:p>
          <a:p>
            <a:pPr indent="0" lvl="0" marL="0" marR="0" rtl="0" algn="l">
              <a:lnSpc>
                <a:spcPct val="120000"/>
              </a:lnSpc>
              <a:spcBef>
                <a:spcPts val="0"/>
              </a:spcBef>
              <a:spcAft>
                <a:spcPts val="0"/>
              </a:spcAft>
              <a:buNone/>
            </a:pPr>
            <a:r>
              <a:t/>
            </a:r>
            <a:endParaRPr b="0" i="0" sz="2630" u="none" cap="none" strike="noStrike">
              <a:solidFill>
                <a:srgbClr val="000000"/>
              </a:solidFill>
              <a:latin typeface="Arimo"/>
              <a:ea typeface="Arimo"/>
              <a:cs typeface="Arimo"/>
              <a:sym typeface="Arimo"/>
            </a:endParaRPr>
          </a:p>
        </p:txBody>
      </p:sp>
      <p:grpSp>
        <p:nvGrpSpPr>
          <p:cNvPr id="246" name="Google Shape;246;p7"/>
          <p:cNvGrpSpPr/>
          <p:nvPr/>
        </p:nvGrpSpPr>
        <p:grpSpPr>
          <a:xfrm>
            <a:off x="1028700" y="557377"/>
            <a:ext cx="8983363" cy="1824850"/>
            <a:chOff x="0" y="0"/>
            <a:chExt cx="11977817" cy="2433133"/>
          </a:xfrm>
        </p:grpSpPr>
        <p:sp>
          <p:nvSpPr>
            <p:cNvPr id="247" name="Google Shape;247;p7"/>
            <p:cNvSpPr/>
            <p:nvPr/>
          </p:nvSpPr>
          <p:spPr>
            <a:xfrm>
              <a:off x="250525" y="333100"/>
              <a:ext cx="11727292" cy="2100033"/>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7"/>
            <p:cNvGrpSpPr/>
            <p:nvPr/>
          </p:nvGrpSpPr>
          <p:grpSpPr>
            <a:xfrm>
              <a:off x="0" y="0"/>
              <a:ext cx="11800225" cy="2243575"/>
              <a:chOff x="0" y="0"/>
              <a:chExt cx="47401677" cy="9012472"/>
            </a:xfrm>
          </p:grpSpPr>
          <p:sp>
            <p:nvSpPr>
              <p:cNvPr id="249" name="Google Shape;249;p7"/>
              <p:cNvSpPr/>
              <p:nvPr/>
            </p:nvSpPr>
            <p:spPr>
              <a:xfrm>
                <a:off x="72390" y="72390"/>
                <a:ext cx="47256898" cy="8867692"/>
              </a:xfrm>
              <a:custGeom>
                <a:rect b="b" l="l" r="r" t="t"/>
                <a:pathLst>
                  <a:path extrusionOk="0" h="8867692" w="47256898">
                    <a:moveTo>
                      <a:pt x="0" y="0"/>
                    </a:moveTo>
                    <a:lnTo>
                      <a:pt x="47256898" y="0"/>
                    </a:lnTo>
                    <a:lnTo>
                      <a:pt x="47256898" y="8867692"/>
                    </a:lnTo>
                    <a:lnTo>
                      <a:pt x="0" y="8867692"/>
                    </a:lnTo>
                    <a:lnTo>
                      <a:pt x="0" y="0"/>
                    </a:lnTo>
                    <a:close/>
                  </a:path>
                </a:pathLst>
              </a:custGeom>
              <a:solidFill>
                <a:srgbClr val="F7F8F8"/>
              </a:solidFill>
              <a:ln>
                <a:noFill/>
              </a:ln>
            </p:spPr>
          </p:sp>
          <p:sp>
            <p:nvSpPr>
              <p:cNvPr id="250" name="Google Shape;250;p7"/>
              <p:cNvSpPr/>
              <p:nvPr/>
            </p:nvSpPr>
            <p:spPr>
              <a:xfrm>
                <a:off x="0" y="0"/>
                <a:ext cx="47401677" cy="9012472"/>
              </a:xfrm>
              <a:custGeom>
                <a:rect b="b" l="l" r="r" t="t"/>
                <a:pathLst>
                  <a:path extrusionOk="0" h="9012472" w="47401677">
                    <a:moveTo>
                      <a:pt x="47256895" y="8867692"/>
                    </a:moveTo>
                    <a:lnTo>
                      <a:pt x="47401677" y="8867692"/>
                    </a:lnTo>
                    <a:lnTo>
                      <a:pt x="47401677" y="9012472"/>
                    </a:lnTo>
                    <a:lnTo>
                      <a:pt x="47256895" y="9012472"/>
                    </a:lnTo>
                    <a:lnTo>
                      <a:pt x="47256895" y="8867692"/>
                    </a:lnTo>
                    <a:close/>
                    <a:moveTo>
                      <a:pt x="0" y="144780"/>
                    </a:moveTo>
                    <a:lnTo>
                      <a:pt x="144780" y="144780"/>
                    </a:lnTo>
                    <a:lnTo>
                      <a:pt x="144780" y="8867692"/>
                    </a:lnTo>
                    <a:lnTo>
                      <a:pt x="0" y="8867692"/>
                    </a:lnTo>
                    <a:lnTo>
                      <a:pt x="0" y="144780"/>
                    </a:lnTo>
                    <a:close/>
                    <a:moveTo>
                      <a:pt x="0" y="8867692"/>
                    </a:moveTo>
                    <a:lnTo>
                      <a:pt x="144780" y="8867692"/>
                    </a:lnTo>
                    <a:lnTo>
                      <a:pt x="144780" y="9012472"/>
                    </a:lnTo>
                    <a:lnTo>
                      <a:pt x="0" y="9012472"/>
                    </a:lnTo>
                    <a:lnTo>
                      <a:pt x="0" y="8867692"/>
                    </a:lnTo>
                    <a:close/>
                    <a:moveTo>
                      <a:pt x="47256895" y="144780"/>
                    </a:moveTo>
                    <a:lnTo>
                      <a:pt x="47401677" y="144780"/>
                    </a:lnTo>
                    <a:lnTo>
                      <a:pt x="47401677" y="8867692"/>
                    </a:lnTo>
                    <a:lnTo>
                      <a:pt x="47256895" y="8867692"/>
                    </a:lnTo>
                    <a:lnTo>
                      <a:pt x="47256895" y="144780"/>
                    </a:lnTo>
                    <a:close/>
                    <a:moveTo>
                      <a:pt x="144780" y="8867692"/>
                    </a:moveTo>
                    <a:lnTo>
                      <a:pt x="47256895" y="8867692"/>
                    </a:lnTo>
                    <a:lnTo>
                      <a:pt x="47256895" y="9012472"/>
                    </a:lnTo>
                    <a:lnTo>
                      <a:pt x="144780" y="9012472"/>
                    </a:lnTo>
                    <a:lnTo>
                      <a:pt x="144780" y="8867692"/>
                    </a:lnTo>
                    <a:close/>
                    <a:moveTo>
                      <a:pt x="47256895" y="0"/>
                    </a:moveTo>
                    <a:lnTo>
                      <a:pt x="47401677" y="0"/>
                    </a:lnTo>
                    <a:lnTo>
                      <a:pt x="47401677" y="144780"/>
                    </a:lnTo>
                    <a:lnTo>
                      <a:pt x="47256895" y="144780"/>
                    </a:lnTo>
                    <a:lnTo>
                      <a:pt x="47256895" y="0"/>
                    </a:lnTo>
                    <a:close/>
                    <a:moveTo>
                      <a:pt x="0" y="0"/>
                    </a:moveTo>
                    <a:lnTo>
                      <a:pt x="144780" y="0"/>
                    </a:lnTo>
                    <a:lnTo>
                      <a:pt x="144780" y="144780"/>
                    </a:lnTo>
                    <a:lnTo>
                      <a:pt x="0" y="144780"/>
                    </a:lnTo>
                    <a:lnTo>
                      <a:pt x="0" y="0"/>
                    </a:lnTo>
                    <a:close/>
                    <a:moveTo>
                      <a:pt x="144780" y="0"/>
                    </a:moveTo>
                    <a:lnTo>
                      <a:pt x="47256895" y="0"/>
                    </a:lnTo>
                    <a:lnTo>
                      <a:pt x="47256895" y="144780"/>
                    </a:lnTo>
                    <a:lnTo>
                      <a:pt x="144780" y="144780"/>
                    </a:lnTo>
                    <a:lnTo>
                      <a:pt x="144780" y="0"/>
                    </a:lnTo>
                    <a:close/>
                  </a:path>
                </a:pathLst>
              </a:custGeom>
              <a:solidFill>
                <a:srgbClr val="000000"/>
              </a:solidFill>
              <a:ln>
                <a:noFill/>
              </a:ln>
            </p:spPr>
          </p:sp>
        </p:grpSp>
      </p:grpSp>
      <p:pic>
        <p:nvPicPr>
          <p:cNvPr id="251" name="Google Shape;251;p7"/>
          <p:cNvPicPr preferRelativeResize="0"/>
          <p:nvPr/>
        </p:nvPicPr>
        <p:blipFill rotWithShape="1">
          <a:blip r:embed="rId3">
            <a:alphaModFix/>
          </a:blip>
          <a:srcRect b="0" l="0" r="0" t="0"/>
          <a:stretch/>
        </p:blipFill>
        <p:spPr>
          <a:xfrm>
            <a:off x="14202099" y="2994007"/>
            <a:ext cx="2848371" cy="6192112"/>
          </a:xfrm>
          <a:prstGeom prst="rect">
            <a:avLst/>
          </a:prstGeom>
          <a:noFill/>
          <a:ln>
            <a:noFill/>
          </a:ln>
        </p:spPr>
      </p:pic>
      <p:sp>
        <p:nvSpPr>
          <p:cNvPr id="252" name="Google Shape;252;p7"/>
          <p:cNvSpPr txBox="1"/>
          <p:nvPr/>
        </p:nvSpPr>
        <p:spPr>
          <a:xfrm>
            <a:off x="1696356" y="1184052"/>
            <a:ext cx="10745601" cy="58102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899" u="none" cap="none" strike="noStrike">
                <a:solidFill>
                  <a:srgbClr val="000000"/>
                </a:solidFill>
                <a:latin typeface="Space Mono"/>
                <a:ea typeface="Space Mono"/>
                <a:cs typeface="Space Mono"/>
                <a:sym typeface="Space Mono"/>
              </a:rPr>
              <a:t>Initial POV</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8"/>
          <p:cNvSpPr/>
          <p:nvPr/>
        </p:nvSpPr>
        <p:spPr>
          <a:xfrm>
            <a:off x="263321" y="1850372"/>
            <a:ext cx="381386497" cy="102662903"/>
          </a:xfrm>
          <a:custGeom>
            <a:rect b="b" l="l" r="r" t="t"/>
            <a:pathLst>
              <a:path extrusionOk="0" h="25541705" w="49065346">
                <a:moveTo>
                  <a:pt x="2523117" y="652350"/>
                </a:moveTo>
                <a:cubicBezTo>
                  <a:pt x="2523117" y="1012543"/>
                  <a:pt x="1958125" y="1304700"/>
                  <a:pt x="1261559" y="1304700"/>
                </a:cubicBezTo>
                <a:cubicBezTo>
                  <a:pt x="564993" y="1304700"/>
                  <a:pt x="0" y="1012543"/>
                  <a:pt x="0" y="652350"/>
                </a:cubicBezTo>
                <a:cubicBezTo>
                  <a:pt x="0" y="292157"/>
                  <a:pt x="564993" y="0"/>
                  <a:pt x="1261559" y="0"/>
                </a:cubicBezTo>
                <a:cubicBezTo>
                  <a:pt x="1958125" y="0"/>
                  <a:pt x="2523117" y="292157"/>
                  <a:pt x="2523117" y="652350"/>
                </a:cubicBezTo>
                <a:close/>
                <a:moveTo>
                  <a:pt x="16775633" y="0"/>
                </a:moveTo>
                <a:cubicBezTo>
                  <a:pt x="16079068" y="0"/>
                  <a:pt x="15514075" y="292157"/>
                  <a:pt x="15514075" y="652350"/>
                </a:cubicBezTo>
                <a:cubicBezTo>
                  <a:pt x="15514075" y="1012543"/>
                  <a:pt x="16079068" y="1304700"/>
                  <a:pt x="16775633" y="1304700"/>
                </a:cubicBezTo>
                <a:cubicBezTo>
                  <a:pt x="17472200" y="1304700"/>
                  <a:pt x="18037192" y="1012543"/>
                  <a:pt x="18037192" y="652350"/>
                </a:cubicBezTo>
                <a:cubicBezTo>
                  <a:pt x="18037194" y="292157"/>
                  <a:pt x="17472202" y="0"/>
                  <a:pt x="16775633" y="0"/>
                </a:cubicBezTo>
                <a:close/>
                <a:moveTo>
                  <a:pt x="32289713" y="0"/>
                </a:moveTo>
                <a:cubicBezTo>
                  <a:pt x="31593144" y="0"/>
                  <a:pt x="31028153" y="292157"/>
                  <a:pt x="31028153" y="652350"/>
                </a:cubicBezTo>
                <a:cubicBezTo>
                  <a:pt x="31028153" y="1012543"/>
                  <a:pt x="31593144" y="1304700"/>
                  <a:pt x="32289713" y="1304700"/>
                </a:cubicBezTo>
                <a:cubicBezTo>
                  <a:pt x="32986278" y="1304700"/>
                  <a:pt x="33551270" y="1012543"/>
                  <a:pt x="33551270" y="652350"/>
                </a:cubicBezTo>
                <a:cubicBezTo>
                  <a:pt x="33551267" y="292157"/>
                  <a:pt x="32986275" y="0"/>
                  <a:pt x="32289713" y="0"/>
                </a:cubicBezTo>
                <a:close/>
                <a:moveTo>
                  <a:pt x="47803786" y="1304700"/>
                </a:moveTo>
                <a:cubicBezTo>
                  <a:pt x="48500351" y="1304700"/>
                  <a:pt x="49065343" y="1012543"/>
                  <a:pt x="49065343" y="652350"/>
                </a:cubicBezTo>
                <a:cubicBezTo>
                  <a:pt x="49065343" y="292157"/>
                  <a:pt x="48500351" y="0"/>
                  <a:pt x="47803786" y="0"/>
                </a:cubicBezTo>
                <a:cubicBezTo>
                  <a:pt x="47107221" y="0"/>
                  <a:pt x="46542226" y="292157"/>
                  <a:pt x="46542226" y="652350"/>
                </a:cubicBezTo>
                <a:cubicBezTo>
                  <a:pt x="46542226" y="1012543"/>
                  <a:pt x="47107221" y="1304700"/>
                  <a:pt x="47803786" y="1304700"/>
                </a:cubicBezTo>
                <a:close/>
                <a:moveTo>
                  <a:pt x="1261559" y="8078334"/>
                </a:moveTo>
                <a:cubicBezTo>
                  <a:pt x="564993" y="8078334"/>
                  <a:pt x="0" y="8370491"/>
                  <a:pt x="0" y="8730684"/>
                </a:cubicBezTo>
                <a:cubicBezTo>
                  <a:pt x="0" y="9090878"/>
                  <a:pt x="564993" y="9383034"/>
                  <a:pt x="1261559" y="9383034"/>
                </a:cubicBezTo>
                <a:cubicBezTo>
                  <a:pt x="1958125" y="9383034"/>
                  <a:pt x="2523117" y="9090878"/>
                  <a:pt x="2523117" y="8730684"/>
                </a:cubicBezTo>
                <a:cubicBezTo>
                  <a:pt x="2523117" y="8370491"/>
                  <a:pt x="1958125" y="8078334"/>
                  <a:pt x="1261559" y="8078334"/>
                </a:cubicBezTo>
                <a:close/>
                <a:moveTo>
                  <a:pt x="16775633" y="8078334"/>
                </a:moveTo>
                <a:cubicBezTo>
                  <a:pt x="16079068" y="8078334"/>
                  <a:pt x="15514075" y="8370491"/>
                  <a:pt x="15514075" y="8730684"/>
                </a:cubicBezTo>
                <a:cubicBezTo>
                  <a:pt x="15514075" y="9090878"/>
                  <a:pt x="16079068" y="9383034"/>
                  <a:pt x="16775633" y="9383034"/>
                </a:cubicBezTo>
                <a:cubicBezTo>
                  <a:pt x="17472200" y="9383034"/>
                  <a:pt x="18037192" y="9090878"/>
                  <a:pt x="18037192" y="8730684"/>
                </a:cubicBezTo>
                <a:cubicBezTo>
                  <a:pt x="18037194" y="8370491"/>
                  <a:pt x="17472202" y="8078334"/>
                  <a:pt x="16775633" y="8078334"/>
                </a:cubicBezTo>
                <a:close/>
                <a:moveTo>
                  <a:pt x="32289713" y="8078334"/>
                </a:moveTo>
                <a:cubicBezTo>
                  <a:pt x="31593144" y="8078334"/>
                  <a:pt x="31028153" y="8370491"/>
                  <a:pt x="31028153" y="8730684"/>
                </a:cubicBezTo>
                <a:cubicBezTo>
                  <a:pt x="31028153" y="9090878"/>
                  <a:pt x="31593144" y="9383034"/>
                  <a:pt x="32289713" y="9383034"/>
                </a:cubicBezTo>
                <a:cubicBezTo>
                  <a:pt x="32986278" y="9383034"/>
                  <a:pt x="33551270" y="9090878"/>
                  <a:pt x="33551270" y="8730684"/>
                </a:cubicBezTo>
                <a:cubicBezTo>
                  <a:pt x="33551267" y="8370491"/>
                  <a:pt x="32986275" y="8078334"/>
                  <a:pt x="32289713" y="8078334"/>
                </a:cubicBezTo>
                <a:close/>
                <a:moveTo>
                  <a:pt x="47803786" y="8078334"/>
                </a:moveTo>
                <a:cubicBezTo>
                  <a:pt x="47107221" y="8078334"/>
                  <a:pt x="46542226" y="8370491"/>
                  <a:pt x="46542226" y="8730684"/>
                </a:cubicBezTo>
                <a:cubicBezTo>
                  <a:pt x="46542226" y="9090878"/>
                  <a:pt x="47107221" y="9383034"/>
                  <a:pt x="47803786" y="9383034"/>
                </a:cubicBezTo>
                <a:cubicBezTo>
                  <a:pt x="48500351" y="9383034"/>
                  <a:pt x="49065343" y="9090878"/>
                  <a:pt x="49065343" y="8730684"/>
                </a:cubicBezTo>
                <a:cubicBezTo>
                  <a:pt x="49065346" y="8370491"/>
                  <a:pt x="48500354" y="8078334"/>
                  <a:pt x="47803786" y="8078334"/>
                </a:cubicBezTo>
                <a:close/>
                <a:moveTo>
                  <a:pt x="1261559" y="16158670"/>
                </a:moveTo>
                <a:cubicBezTo>
                  <a:pt x="564993" y="16158670"/>
                  <a:pt x="0" y="16450827"/>
                  <a:pt x="0" y="16811019"/>
                </a:cubicBezTo>
                <a:cubicBezTo>
                  <a:pt x="0" y="17171212"/>
                  <a:pt x="564993" y="17463370"/>
                  <a:pt x="1261559" y="17463370"/>
                </a:cubicBezTo>
                <a:cubicBezTo>
                  <a:pt x="1958125" y="17463370"/>
                  <a:pt x="2523117" y="17171212"/>
                  <a:pt x="2523117" y="16811019"/>
                </a:cubicBezTo>
                <a:cubicBezTo>
                  <a:pt x="2523117" y="16450827"/>
                  <a:pt x="1958125" y="16158670"/>
                  <a:pt x="1261559" y="16158670"/>
                </a:cubicBezTo>
                <a:close/>
                <a:moveTo>
                  <a:pt x="16775633" y="16158670"/>
                </a:moveTo>
                <a:cubicBezTo>
                  <a:pt x="16079068" y="16158670"/>
                  <a:pt x="15514075" y="16450827"/>
                  <a:pt x="15514075" y="16811019"/>
                </a:cubicBezTo>
                <a:cubicBezTo>
                  <a:pt x="15514075" y="17171212"/>
                  <a:pt x="16079068" y="17463370"/>
                  <a:pt x="16775633" y="17463370"/>
                </a:cubicBezTo>
                <a:cubicBezTo>
                  <a:pt x="17472200" y="17463370"/>
                  <a:pt x="18037192" y="17171212"/>
                  <a:pt x="18037192" y="16811019"/>
                </a:cubicBezTo>
                <a:cubicBezTo>
                  <a:pt x="18037194" y="16450827"/>
                  <a:pt x="17472202" y="16158670"/>
                  <a:pt x="16775633" y="16158670"/>
                </a:cubicBezTo>
                <a:close/>
                <a:moveTo>
                  <a:pt x="32289713" y="16158670"/>
                </a:moveTo>
                <a:cubicBezTo>
                  <a:pt x="31593144" y="16158670"/>
                  <a:pt x="31028153" y="16450827"/>
                  <a:pt x="31028153" y="16811019"/>
                </a:cubicBezTo>
                <a:cubicBezTo>
                  <a:pt x="31028153" y="17171212"/>
                  <a:pt x="31593144" y="17463370"/>
                  <a:pt x="32289713" y="17463370"/>
                </a:cubicBezTo>
                <a:cubicBezTo>
                  <a:pt x="32986278" y="17463370"/>
                  <a:pt x="33551270" y="17171212"/>
                  <a:pt x="33551270" y="16811019"/>
                </a:cubicBezTo>
                <a:cubicBezTo>
                  <a:pt x="33551267" y="16450827"/>
                  <a:pt x="32986275" y="16158670"/>
                  <a:pt x="32289713" y="16158670"/>
                </a:cubicBezTo>
                <a:close/>
                <a:moveTo>
                  <a:pt x="47803786" y="16158670"/>
                </a:moveTo>
                <a:cubicBezTo>
                  <a:pt x="47107221" y="16158670"/>
                  <a:pt x="46542226" y="16450827"/>
                  <a:pt x="46542226" y="16811019"/>
                </a:cubicBezTo>
                <a:cubicBezTo>
                  <a:pt x="46542226" y="17171212"/>
                  <a:pt x="47107221" y="17463370"/>
                  <a:pt x="47803786" y="17463370"/>
                </a:cubicBezTo>
                <a:cubicBezTo>
                  <a:pt x="48500351" y="17463370"/>
                  <a:pt x="49065343" y="17171212"/>
                  <a:pt x="49065343" y="16811019"/>
                </a:cubicBezTo>
                <a:cubicBezTo>
                  <a:pt x="49065346" y="16450827"/>
                  <a:pt x="48500354" y="16158670"/>
                  <a:pt x="47803786" y="16158670"/>
                </a:cubicBezTo>
                <a:close/>
                <a:moveTo>
                  <a:pt x="1261559" y="24237004"/>
                </a:moveTo>
                <a:cubicBezTo>
                  <a:pt x="564993" y="24237004"/>
                  <a:pt x="0" y="24529162"/>
                  <a:pt x="0" y="24889355"/>
                </a:cubicBezTo>
                <a:cubicBezTo>
                  <a:pt x="0" y="25249547"/>
                  <a:pt x="564993" y="25541705"/>
                  <a:pt x="1261559" y="25541705"/>
                </a:cubicBezTo>
                <a:cubicBezTo>
                  <a:pt x="1958125" y="25541705"/>
                  <a:pt x="2523117" y="25249547"/>
                  <a:pt x="2523117" y="24889355"/>
                </a:cubicBezTo>
                <a:cubicBezTo>
                  <a:pt x="2523117" y="24529162"/>
                  <a:pt x="1958125" y="24237004"/>
                  <a:pt x="1261559" y="24237004"/>
                </a:cubicBezTo>
                <a:close/>
                <a:moveTo>
                  <a:pt x="16775633" y="24237004"/>
                </a:moveTo>
                <a:cubicBezTo>
                  <a:pt x="16079068" y="24237004"/>
                  <a:pt x="15514075" y="24529162"/>
                  <a:pt x="15514075" y="24889355"/>
                </a:cubicBezTo>
                <a:cubicBezTo>
                  <a:pt x="15514075" y="25249547"/>
                  <a:pt x="16079068" y="25541705"/>
                  <a:pt x="16775633" y="25541705"/>
                </a:cubicBezTo>
                <a:cubicBezTo>
                  <a:pt x="17472200" y="25541705"/>
                  <a:pt x="18037192" y="25249547"/>
                  <a:pt x="18037192" y="24889355"/>
                </a:cubicBezTo>
                <a:cubicBezTo>
                  <a:pt x="18037194" y="24529162"/>
                  <a:pt x="17472202" y="24237004"/>
                  <a:pt x="16775633" y="24237004"/>
                </a:cubicBezTo>
                <a:close/>
                <a:moveTo>
                  <a:pt x="32289713" y="24237004"/>
                </a:moveTo>
                <a:cubicBezTo>
                  <a:pt x="31593144" y="24237004"/>
                  <a:pt x="31028153" y="24529162"/>
                  <a:pt x="31028153" y="24889355"/>
                </a:cubicBezTo>
                <a:cubicBezTo>
                  <a:pt x="31028153" y="25249547"/>
                  <a:pt x="31593144" y="25541705"/>
                  <a:pt x="32289713" y="25541705"/>
                </a:cubicBezTo>
                <a:cubicBezTo>
                  <a:pt x="32986278" y="25541705"/>
                  <a:pt x="33551270" y="25249547"/>
                  <a:pt x="33551270" y="24889355"/>
                </a:cubicBezTo>
                <a:cubicBezTo>
                  <a:pt x="33551267" y="24529162"/>
                  <a:pt x="32986275" y="24237004"/>
                  <a:pt x="32289713" y="24237004"/>
                </a:cubicBezTo>
                <a:close/>
                <a:moveTo>
                  <a:pt x="47803786" y="24237004"/>
                </a:moveTo>
                <a:cubicBezTo>
                  <a:pt x="47107221" y="24237004"/>
                  <a:pt x="46542226" y="24529162"/>
                  <a:pt x="46542226" y="24889355"/>
                </a:cubicBezTo>
                <a:cubicBezTo>
                  <a:pt x="46542226" y="25249547"/>
                  <a:pt x="47107221" y="25541705"/>
                  <a:pt x="47803786" y="25541705"/>
                </a:cubicBezTo>
                <a:cubicBezTo>
                  <a:pt x="48500351" y="25541705"/>
                  <a:pt x="49065343" y="25249547"/>
                  <a:pt x="49065343" y="24889355"/>
                </a:cubicBezTo>
                <a:cubicBezTo>
                  <a:pt x="49065346" y="24529162"/>
                  <a:pt x="48500354" y="24237004"/>
                  <a:pt x="47803786" y="2423700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1320854" y="1614403"/>
            <a:ext cx="10746554" cy="5806545"/>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1320854" y="7878148"/>
            <a:ext cx="15938446" cy="176124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8"/>
          <p:cNvGrpSpPr/>
          <p:nvPr/>
        </p:nvGrpSpPr>
        <p:grpSpPr>
          <a:xfrm>
            <a:off x="1145394" y="1366857"/>
            <a:ext cx="10740257" cy="5854747"/>
            <a:chOff x="0" y="0"/>
            <a:chExt cx="39683730" cy="21632463"/>
          </a:xfrm>
        </p:grpSpPr>
        <p:sp>
          <p:nvSpPr>
            <p:cNvPr id="261" name="Google Shape;261;p8"/>
            <p:cNvSpPr/>
            <p:nvPr/>
          </p:nvSpPr>
          <p:spPr>
            <a:xfrm>
              <a:off x="72390" y="72390"/>
              <a:ext cx="39538947" cy="21487683"/>
            </a:xfrm>
            <a:custGeom>
              <a:rect b="b" l="l" r="r" t="t"/>
              <a:pathLst>
                <a:path extrusionOk="0" h="21487683" w="39538947">
                  <a:moveTo>
                    <a:pt x="0" y="0"/>
                  </a:moveTo>
                  <a:lnTo>
                    <a:pt x="39538947" y="0"/>
                  </a:lnTo>
                  <a:lnTo>
                    <a:pt x="39538947" y="21487683"/>
                  </a:lnTo>
                  <a:lnTo>
                    <a:pt x="0" y="21487683"/>
                  </a:lnTo>
                  <a:lnTo>
                    <a:pt x="0" y="0"/>
                  </a:lnTo>
                  <a:close/>
                </a:path>
              </a:pathLst>
            </a:custGeom>
            <a:solidFill>
              <a:srgbClr val="FFFFFF"/>
            </a:solidFill>
            <a:ln>
              <a:noFill/>
            </a:ln>
          </p:spPr>
        </p:sp>
        <p:sp>
          <p:nvSpPr>
            <p:cNvPr id="262" name="Google Shape;262;p8"/>
            <p:cNvSpPr/>
            <p:nvPr/>
          </p:nvSpPr>
          <p:spPr>
            <a:xfrm>
              <a:off x="0" y="0"/>
              <a:ext cx="39683730" cy="21632463"/>
            </a:xfrm>
            <a:custGeom>
              <a:rect b="b" l="l" r="r" t="t"/>
              <a:pathLst>
                <a:path extrusionOk="0" h="21632463" w="39683730">
                  <a:moveTo>
                    <a:pt x="39538948" y="21487682"/>
                  </a:moveTo>
                  <a:lnTo>
                    <a:pt x="39683730" y="21487682"/>
                  </a:lnTo>
                  <a:lnTo>
                    <a:pt x="39683730" y="21632463"/>
                  </a:lnTo>
                  <a:lnTo>
                    <a:pt x="39538948" y="21632463"/>
                  </a:lnTo>
                  <a:lnTo>
                    <a:pt x="39538948" y="21487682"/>
                  </a:lnTo>
                  <a:close/>
                  <a:moveTo>
                    <a:pt x="0" y="144780"/>
                  </a:moveTo>
                  <a:lnTo>
                    <a:pt x="144780" y="144780"/>
                  </a:lnTo>
                  <a:lnTo>
                    <a:pt x="144780" y="21487682"/>
                  </a:lnTo>
                  <a:lnTo>
                    <a:pt x="0" y="21487682"/>
                  </a:lnTo>
                  <a:lnTo>
                    <a:pt x="0" y="144780"/>
                  </a:lnTo>
                  <a:close/>
                  <a:moveTo>
                    <a:pt x="0" y="21487682"/>
                  </a:moveTo>
                  <a:lnTo>
                    <a:pt x="144780" y="21487682"/>
                  </a:lnTo>
                  <a:lnTo>
                    <a:pt x="144780" y="21632463"/>
                  </a:lnTo>
                  <a:lnTo>
                    <a:pt x="0" y="21632463"/>
                  </a:lnTo>
                  <a:lnTo>
                    <a:pt x="0" y="21487682"/>
                  </a:lnTo>
                  <a:close/>
                  <a:moveTo>
                    <a:pt x="39538948" y="144780"/>
                  </a:moveTo>
                  <a:lnTo>
                    <a:pt x="39683730" y="144780"/>
                  </a:lnTo>
                  <a:lnTo>
                    <a:pt x="39683730" y="21487682"/>
                  </a:lnTo>
                  <a:lnTo>
                    <a:pt x="39538948" y="21487682"/>
                  </a:lnTo>
                  <a:lnTo>
                    <a:pt x="39538948" y="144780"/>
                  </a:lnTo>
                  <a:close/>
                  <a:moveTo>
                    <a:pt x="144780" y="21487682"/>
                  </a:moveTo>
                  <a:lnTo>
                    <a:pt x="39538948" y="21487682"/>
                  </a:lnTo>
                  <a:lnTo>
                    <a:pt x="39538948" y="21632463"/>
                  </a:lnTo>
                  <a:lnTo>
                    <a:pt x="144780" y="21632463"/>
                  </a:lnTo>
                  <a:lnTo>
                    <a:pt x="144780" y="21487682"/>
                  </a:lnTo>
                  <a:close/>
                  <a:moveTo>
                    <a:pt x="39538948" y="0"/>
                  </a:moveTo>
                  <a:lnTo>
                    <a:pt x="39683730" y="0"/>
                  </a:lnTo>
                  <a:lnTo>
                    <a:pt x="39683730" y="144780"/>
                  </a:lnTo>
                  <a:lnTo>
                    <a:pt x="39538948" y="144780"/>
                  </a:lnTo>
                  <a:lnTo>
                    <a:pt x="39538948" y="0"/>
                  </a:lnTo>
                  <a:close/>
                  <a:moveTo>
                    <a:pt x="0" y="0"/>
                  </a:moveTo>
                  <a:lnTo>
                    <a:pt x="144780" y="0"/>
                  </a:lnTo>
                  <a:lnTo>
                    <a:pt x="144780" y="144780"/>
                  </a:lnTo>
                  <a:lnTo>
                    <a:pt x="0" y="144780"/>
                  </a:lnTo>
                  <a:lnTo>
                    <a:pt x="0" y="0"/>
                  </a:lnTo>
                  <a:close/>
                  <a:moveTo>
                    <a:pt x="144780" y="0"/>
                  </a:moveTo>
                  <a:lnTo>
                    <a:pt x="39538948" y="0"/>
                  </a:lnTo>
                  <a:lnTo>
                    <a:pt x="39538948" y="144780"/>
                  </a:lnTo>
                  <a:lnTo>
                    <a:pt x="144780" y="144780"/>
                  </a:lnTo>
                  <a:lnTo>
                    <a:pt x="144780" y="0"/>
                  </a:lnTo>
                  <a:close/>
                </a:path>
              </a:pathLst>
            </a:custGeom>
            <a:solidFill>
              <a:srgbClr val="000000"/>
            </a:solidFill>
            <a:ln>
              <a:noFill/>
            </a:ln>
          </p:spPr>
        </p:sp>
      </p:grpSp>
      <p:grpSp>
        <p:nvGrpSpPr>
          <p:cNvPr id="263" name="Google Shape;263;p8"/>
          <p:cNvGrpSpPr/>
          <p:nvPr/>
        </p:nvGrpSpPr>
        <p:grpSpPr>
          <a:xfrm>
            <a:off x="1145394" y="7749029"/>
            <a:ext cx="15978120" cy="1745792"/>
            <a:chOff x="0" y="0"/>
            <a:chExt cx="59036893" cy="6450454"/>
          </a:xfrm>
        </p:grpSpPr>
        <p:sp>
          <p:nvSpPr>
            <p:cNvPr id="264" name="Google Shape;264;p8"/>
            <p:cNvSpPr/>
            <p:nvPr/>
          </p:nvSpPr>
          <p:spPr>
            <a:xfrm>
              <a:off x="72390" y="72390"/>
              <a:ext cx="58892110" cy="6305673"/>
            </a:xfrm>
            <a:custGeom>
              <a:rect b="b" l="l" r="r" t="t"/>
              <a:pathLst>
                <a:path extrusionOk="0" h="6305673" w="58892110">
                  <a:moveTo>
                    <a:pt x="0" y="0"/>
                  </a:moveTo>
                  <a:lnTo>
                    <a:pt x="58892110" y="0"/>
                  </a:lnTo>
                  <a:lnTo>
                    <a:pt x="58892110" y="6305673"/>
                  </a:lnTo>
                  <a:lnTo>
                    <a:pt x="0" y="6305673"/>
                  </a:lnTo>
                  <a:lnTo>
                    <a:pt x="0" y="0"/>
                  </a:lnTo>
                  <a:close/>
                </a:path>
              </a:pathLst>
            </a:custGeom>
            <a:solidFill>
              <a:srgbClr val="FFFFFF"/>
            </a:solidFill>
            <a:ln>
              <a:noFill/>
            </a:ln>
          </p:spPr>
        </p:sp>
        <p:sp>
          <p:nvSpPr>
            <p:cNvPr id="265" name="Google Shape;265;p8"/>
            <p:cNvSpPr/>
            <p:nvPr/>
          </p:nvSpPr>
          <p:spPr>
            <a:xfrm>
              <a:off x="0" y="0"/>
              <a:ext cx="59036893" cy="6450454"/>
            </a:xfrm>
            <a:custGeom>
              <a:rect b="b" l="l" r="r" t="t"/>
              <a:pathLst>
                <a:path extrusionOk="0" h="6450454" w="59036893">
                  <a:moveTo>
                    <a:pt x="58892114" y="6305674"/>
                  </a:moveTo>
                  <a:lnTo>
                    <a:pt x="59036893" y="6305674"/>
                  </a:lnTo>
                  <a:lnTo>
                    <a:pt x="59036893" y="6450454"/>
                  </a:lnTo>
                  <a:lnTo>
                    <a:pt x="58892114" y="6450454"/>
                  </a:lnTo>
                  <a:lnTo>
                    <a:pt x="58892114" y="6305673"/>
                  </a:lnTo>
                  <a:close/>
                  <a:moveTo>
                    <a:pt x="0" y="144780"/>
                  </a:moveTo>
                  <a:lnTo>
                    <a:pt x="144780" y="144780"/>
                  </a:lnTo>
                  <a:lnTo>
                    <a:pt x="144780" y="6305674"/>
                  </a:lnTo>
                  <a:lnTo>
                    <a:pt x="0" y="6305674"/>
                  </a:lnTo>
                  <a:lnTo>
                    <a:pt x="0" y="144780"/>
                  </a:lnTo>
                  <a:close/>
                  <a:moveTo>
                    <a:pt x="0" y="6305674"/>
                  </a:moveTo>
                  <a:lnTo>
                    <a:pt x="144780" y="6305674"/>
                  </a:lnTo>
                  <a:lnTo>
                    <a:pt x="144780" y="6450454"/>
                  </a:lnTo>
                  <a:lnTo>
                    <a:pt x="0" y="6450454"/>
                  </a:lnTo>
                  <a:lnTo>
                    <a:pt x="0" y="6305673"/>
                  </a:lnTo>
                  <a:close/>
                  <a:moveTo>
                    <a:pt x="58892114" y="144780"/>
                  </a:moveTo>
                  <a:lnTo>
                    <a:pt x="59036893" y="144780"/>
                  </a:lnTo>
                  <a:lnTo>
                    <a:pt x="59036893" y="6305674"/>
                  </a:lnTo>
                  <a:lnTo>
                    <a:pt x="58892114" y="6305674"/>
                  </a:lnTo>
                  <a:lnTo>
                    <a:pt x="58892114" y="144780"/>
                  </a:lnTo>
                  <a:close/>
                  <a:moveTo>
                    <a:pt x="144780" y="6305674"/>
                  </a:moveTo>
                  <a:lnTo>
                    <a:pt x="58892114" y="6305674"/>
                  </a:lnTo>
                  <a:lnTo>
                    <a:pt x="58892114" y="6450454"/>
                  </a:lnTo>
                  <a:lnTo>
                    <a:pt x="144780" y="6450454"/>
                  </a:lnTo>
                  <a:lnTo>
                    <a:pt x="144780" y="6305673"/>
                  </a:lnTo>
                  <a:close/>
                  <a:moveTo>
                    <a:pt x="58892114" y="0"/>
                  </a:moveTo>
                  <a:lnTo>
                    <a:pt x="59036893" y="0"/>
                  </a:lnTo>
                  <a:lnTo>
                    <a:pt x="59036893" y="144780"/>
                  </a:lnTo>
                  <a:lnTo>
                    <a:pt x="58892114" y="144780"/>
                  </a:lnTo>
                  <a:lnTo>
                    <a:pt x="58892114" y="0"/>
                  </a:lnTo>
                  <a:close/>
                  <a:moveTo>
                    <a:pt x="0" y="0"/>
                  </a:moveTo>
                  <a:lnTo>
                    <a:pt x="144780" y="0"/>
                  </a:lnTo>
                  <a:lnTo>
                    <a:pt x="144780" y="144780"/>
                  </a:lnTo>
                  <a:lnTo>
                    <a:pt x="0" y="144780"/>
                  </a:lnTo>
                  <a:lnTo>
                    <a:pt x="0" y="0"/>
                  </a:lnTo>
                  <a:close/>
                  <a:moveTo>
                    <a:pt x="144780" y="0"/>
                  </a:moveTo>
                  <a:lnTo>
                    <a:pt x="58892114" y="0"/>
                  </a:lnTo>
                  <a:lnTo>
                    <a:pt x="58892114" y="144780"/>
                  </a:lnTo>
                  <a:lnTo>
                    <a:pt x="144780" y="144780"/>
                  </a:lnTo>
                  <a:lnTo>
                    <a:pt x="144780" y="0"/>
                  </a:lnTo>
                  <a:close/>
                </a:path>
              </a:pathLst>
            </a:custGeom>
            <a:solidFill>
              <a:srgbClr val="000000"/>
            </a:solidFill>
            <a:ln>
              <a:noFill/>
            </a:ln>
          </p:spPr>
        </p:sp>
      </p:grpSp>
      <p:grpSp>
        <p:nvGrpSpPr>
          <p:cNvPr id="266" name="Google Shape;266;p8"/>
          <p:cNvGrpSpPr/>
          <p:nvPr/>
        </p:nvGrpSpPr>
        <p:grpSpPr>
          <a:xfrm>
            <a:off x="12535060" y="1366857"/>
            <a:ext cx="5122649" cy="967031"/>
            <a:chOff x="0" y="0"/>
            <a:chExt cx="18927462" cy="3573041"/>
          </a:xfrm>
        </p:grpSpPr>
        <p:sp>
          <p:nvSpPr>
            <p:cNvPr id="267" name="Google Shape;267;p8"/>
            <p:cNvSpPr/>
            <p:nvPr/>
          </p:nvSpPr>
          <p:spPr>
            <a:xfrm>
              <a:off x="72390" y="72390"/>
              <a:ext cx="18782681" cy="3428261"/>
            </a:xfrm>
            <a:custGeom>
              <a:rect b="b" l="l" r="r" t="t"/>
              <a:pathLst>
                <a:path extrusionOk="0" h="3428261" w="18782681">
                  <a:moveTo>
                    <a:pt x="0" y="0"/>
                  </a:moveTo>
                  <a:lnTo>
                    <a:pt x="18782681" y="0"/>
                  </a:lnTo>
                  <a:lnTo>
                    <a:pt x="18782681" y="3428261"/>
                  </a:lnTo>
                  <a:lnTo>
                    <a:pt x="0" y="3428261"/>
                  </a:lnTo>
                  <a:lnTo>
                    <a:pt x="0" y="0"/>
                  </a:lnTo>
                  <a:close/>
                </a:path>
              </a:pathLst>
            </a:custGeom>
            <a:solidFill>
              <a:srgbClr val="FFFFFF"/>
            </a:solidFill>
            <a:ln>
              <a:noFill/>
            </a:ln>
          </p:spPr>
        </p:sp>
        <p:sp>
          <p:nvSpPr>
            <p:cNvPr id="268" name="Google Shape;268;p8"/>
            <p:cNvSpPr/>
            <p:nvPr/>
          </p:nvSpPr>
          <p:spPr>
            <a:xfrm>
              <a:off x="0" y="0"/>
              <a:ext cx="18927462" cy="3573041"/>
            </a:xfrm>
            <a:custGeom>
              <a:rect b="b" l="l" r="r" t="t"/>
              <a:pathLst>
                <a:path extrusionOk="0" h="3573041" w="18927462">
                  <a:moveTo>
                    <a:pt x="18782681" y="3428261"/>
                  </a:moveTo>
                  <a:lnTo>
                    <a:pt x="18927462" y="3428261"/>
                  </a:lnTo>
                  <a:lnTo>
                    <a:pt x="18927462" y="3573041"/>
                  </a:lnTo>
                  <a:lnTo>
                    <a:pt x="18782681" y="3573041"/>
                  </a:lnTo>
                  <a:lnTo>
                    <a:pt x="18782681"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18782681" y="144780"/>
                  </a:moveTo>
                  <a:lnTo>
                    <a:pt x="18927462" y="144780"/>
                  </a:lnTo>
                  <a:lnTo>
                    <a:pt x="18927462" y="3428261"/>
                  </a:lnTo>
                  <a:lnTo>
                    <a:pt x="18782681" y="3428261"/>
                  </a:lnTo>
                  <a:lnTo>
                    <a:pt x="18782681" y="144780"/>
                  </a:lnTo>
                  <a:close/>
                  <a:moveTo>
                    <a:pt x="144780" y="3428261"/>
                  </a:moveTo>
                  <a:lnTo>
                    <a:pt x="18782681" y="3428261"/>
                  </a:lnTo>
                  <a:lnTo>
                    <a:pt x="18782681" y="3573041"/>
                  </a:lnTo>
                  <a:lnTo>
                    <a:pt x="144780" y="3573041"/>
                  </a:lnTo>
                  <a:lnTo>
                    <a:pt x="144780" y="3428261"/>
                  </a:lnTo>
                  <a:close/>
                  <a:moveTo>
                    <a:pt x="18782681" y="0"/>
                  </a:moveTo>
                  <a:lnTo>
                    <a:pt x="18927462" y="0"/>
                  </a:lnTo>
                  <a:lnTo>
                    <a:pt x="18927462" y="144780"/>
                  </a:lnTo>
                  <a:lnTo>
                    <a:pt x="18782681" y="144780"/>
                  </a:lnTo>
                  <a:lnTo>
                    <a:pt x="18782681" y="0"/>
                  </a:lnTo>
                  <a:close/>
                  <a:moveTo>
                    <a:pt x="0" y="0"/>
                  </a:moveTo>
                  <a:lnTo>
                    <a:pt x="144780" y="0"/>
                  </a:lnTo>
                  <a:lnTo>
                    <a:pt x="144780" y="144780"/>
                  </a:lnTo>
                  <a:lnTo>
                    <a:pt x="0" y="144780"/>
                  </a:lnTo>
                  <a:lnTo>
                    <a:pt x="0" y="0"/>
                  </a:lnTo>
                  <a:close/>
                  <a:moveTo>
                    <a:pt x="144780" y="0"/>
                  </a:moveTo>
                  <a:lnTo>
                    <a:pt x="18782681" y="0"/>
                  </a:lnTo>
                  <a:lnTo>
                    <a:pt x="18782681" y="144780"/>
                  </a:lnTo>
                  <a:lnTo>
                    <a:pt x="144780" y="144780"/>
                  </a:lnTo>
                  <a:lnTo>
                    <a:pt x="144780" y="0"/>
                  </a:lnTo>
                  <a:close/>
                </a:path>
              </a:pathLst>
            </a:custGeom>
            <a:solidFill>
              <a:srgbClr val="000000"/>
            </a:solidFill>
            <a:ln>
              <a:noFill/>
            </a:ln>
          </p:spPr>
        </p:sp>
      </p:grpSp>
      <p:pic>
        <p:nvPicPr>
          <p:cNvPr id="269" name="Google Shape;269;p8"/>
          <p:cNvPicPr preferRelativeResize="0"/>
          <p:nvPr/>
        </p:nvPicPr>
        <p:blipFill rotWithShape="1">
          <a:blip r:embed="rId4">
            <a:alphaModFix/>
          </a:blip>
          <a:srcRect b="0" l="0" r="0" t="0"/>
          <a:stretch/>
        </p:blipFill>
        <p:spPr>
          <a:xfrm>
            <a:off x="16834012" y="1560871"/>
            <a:ext cx="579003" cy="579003"/>
          </a:xfrm>
          <a:prstGeom prst="rect">
            <a:avLst/>
          </a:prstGeom>
          <a:noFill/>
          <a:ln>
            <a:noFill/>
          </a:ln>
        </p:spPr>
      </p:pic>
      <p:pic>
        <p:nvPicPr>
          <p:cNvPr id="270" name="Google Shape;270;p8"/>
          <p:cNvPicPr preferRelativeResize="0"/>
          <p:nvPr/>
        </p:nvPicPr>
        <p:blipFill rotWithShape="1">
          <a:blip r:embed="rId5">
            <a:alphaModFix/>
          </a:blip>
          <a:srcRect b="0" l="0" r="0" t="0"/>
          <a:stretch/>
        </p:blipFill>
        <p:spPr>
          <a:xfrm>
            <a:off x="12606056" y="3086100"/>
            <a:ext cx="5051652" cy="4114800"/>
          </a:xfrm>
          <a:prstGeom prst="rect">
            <a:avLst/>
          </a:prstGeom>
          <a:noFill/>
          <a:ln>
            <a:noFill/>
          </a:ln>
        </p:spPr>
      </p:pic>
      <p:sp>
        <p:nvSpPr>
          <p:cNvPr id="271" name="Google Shape;271;p8"/>
          <p:cNvSpPr txBox="1"/>
          <p:nvPr/>
        </p:nvSpPr>
        <p:spPr>
          <a:xfrm>
            <a:off x="1581043" y="1739225"/>
            <a:ext cx="9868958" cy="5110011"/>
          </a:xfrm>
          <a:prstGeom prst="rect">
            <a:avLst/>
          </a:prstGeom>
          <a:noFill/>
          <a:ln>
            <a:noFill/>
          </a:ln>
        </p:spPr>
        <p:txBody>
          <a:bodyPr anchorCtr="0" anchor="t" bIns="0" lIns="0" spcFirstLastPara="1" rIns="0" wrap="square" tIns="0">
            <a:spAutoFit/>
          </a:bodyPr>
          <a:lstStyle/>
          <a:p>
            <a:pPr indent="0" lvl="0" marL="0" marR="0" rtl="0" algn="l">
              <a:lnSpc>
                <a:spcPct val="120028"/>
              </a:lnSpc>
              <a:spcBef>
                <a:spcPts val="0"/>
              </a:spcBef>
              <a:spcAft>
                <a:spcPts val="0"/>
              </a:spcAft>
              <a:buNone/>
            </a:pPr>
            <a:r>
              <a:rPr b="0" i="0" lang="en-US" sz="2107" u="none" cap="none" strike="noStrike">
                <a:solidFill>
                  <a:srgbClr val="000000"/>
                </a:solidFill>
                <a:latin typeface="Space Mono"/>
                <a:ea typeface="Space Mono"/>
                <a:cs typeface="Space Mono"/>
                <a:sym typeface="Space Mono"/>
              </a:rPr>
              <a:t>James is a 20-year old white male and a D1 varsity track athlete at Stanford. </a:t>
            </a:r>
            <a:endParaRPr/>
          </a:p>
          <a:p>
            <a:pPr indent="0" lvl="0" marL="0" marR="0" rtl="0" algn="l">
              <a:lnSpc>
                <a:spcPct val="120028"/>
              </a:lnSpc>
              <a:spcBef>
                <a:spcPts val="0"/>
              </a:spcBef>
              <a:spcAft>
                <a:spcPts val="0"/>
              </a:spcAft>
              <a:buNone/>
            </a:pPr>
            <a:r>
              <a:t/>
            </a:r>
            <a:endParaRPr b="0" i="0" sz="2107" u="none" cap="none" strike="noStrike">
              <a:solidFill>
                <a:srgbClr val="000000"/>
              </a:solidFill>
              <a:latin typeface="Space Mono"/>
              <a:ea typeface="Space Mono"/>
              <a:cs typeface="Space Mono"/>
              <a:sym typeface="Space Mono"/>
            </a:endParaRPr>
          </a:p>
          <a:p>
            <a:pPr indent="0" lvl="0" marL="0" marR="0" rtl="0" algn="l">
              <a:lnSpc>
                <a:spcPct val="120028"/>
              </a:lnSpc>
              <a:spcBef>
                <a:spcPts val="0"/>
              </a:spcBef>
              <a:spcAft>
                <a:spcPts val="0"/>
              </a:spcAft>
              <a:buNone/>
            </a:pPr>
            <a:r>
              <a:rPr b="1" i="0" lang="en-US" sz="2107" u="none" cap="none" strike="noStrike">
                <a:solidFill>
                  <a:srgbClr val="000000"/>
                </a:solidFill>
                <a:latin typeface="Space Mono"/>
                <a:ea typeface="Space Mono"/>
                <a:cs typeface="Space Mono"/>
                <a:sym typeface="Space Mono"/>
              </a:rPr>
              <a:t>What we learned...</a:t>
            </a:r>
            <a:endParaRPr/>
          </a:p>
          <a:p>
            <a:pPr indent="-227521" lvl="1" marL="455042" marR="0" rtl="0" algn="l">
              <a:lnSpc>
                <a:spcPct val="120028"/>
              </a:lnSpc>
              <a:spcBef>
                <a:spcPts val="0"/>
              </a:spcBef>
              <a:spcAft>
                <a:spcPts val="0"/>
              </a:spcAft>
              <a:buClr>
                <a:srgbClr val="000000"/>
              </a:buClr>
              <a:buSzPts val="2107"/>
              <a:buFont typeface="Arial"/>
              <a:buChar char="•"/>
            </a:pPr>
            <a:r>
              <a:rPr b="0" i="0" lang="en-US" sz="2107" u="none" cap="none" strike="noStrike">
                <a:solidFill>
                  <a:srgbClr val="000000"/>
                </a:solidFill>
                <a:latin typeface="Space Mono"/>
                <a:ea typeface="Space Mono"/>
                <a:cs typeface="Space Mono"/>
                <a:sym typeface="Space Mono"/>
              </a:rPr>
              <a:t>When learning a new jump technique, James often felt frustrated for not being able to pinpoint where he needed to be. He was also the only male high jumper, so he was learning the technique alone.</a:t>
            </a:r>
            <a:endParaRPr/>
          </a:p>
          <a:p>
            <a:pPr indent="-227521" lvl="1" marL="455042" marR="0" rtl="0" algn="l">
              <a:lnSpc>
                <a:spcPct val="120028"/>
              </a:lnSpc>
              <a:spcBef>
                <a:spcPts val="0"/>
              </a:spcBef>
              <a:spcAft>
                <a:spcPts val="0"/>
              </a:spcAft>
              <a:buClr>
                <a:srgbClr val="000000"/>
              </a:buClr>
              <a:buSzPts val="2107"/>
              <a:buFont typeface="Arial"/>
              <a:buChar char="•"/>
            </a:pPr>
            <a:r>
              <a:rPr b="0" i="0" lang="en-US" sz="2107" u="none" cap="none" strike="noStrike">
                <a:solidFill>
                  <a:srgbClr val="000000"/>
                </a:solidFill>
                <a:latin typeface="Space Mono"/>
                <a:ea typeface="Space Mono"/>
                <a:cs typeface="Space Mono"/>
                <a:sym typeface="Space Mono"/>
              </a:rPr>
              <a:t>James wishes for more consistency, as he usually focused on something different every practice. Consistency would include focusing on x for a number of weeks, then y for another few weeks.</a:t>
            </a:r>
            <a:endParaRPr/>
          </a:p>
          <a:p>
            <a:pPr indent="-227521" lvl="1" marL="455042" marR="0" rtl="0" algn="l">
              <a:lnSpc>
                <a:spcPct val="120028"/>
              </a:lnSpc>
              <a:spcBef>
                <a:spcPts val="0"/>
              </a:spcBef>
              <a:spcAft>
                <a:spcPts val="0"/>
              </a:spcAft>
              <a:buClr>
                <a:srgbClr val="000000"/>
              </a:buClr>
              <a:buSzPts val="2107"/>
              <a:buFont typeface="Arial"/>
              <a:buChar char="•"/>
            </a:pPr>
            <a:r>
              <a:rPr b="0" i="0" lang="en-US" sz="2107" u="none" cap="none" strike="noStrike">
                <a:solidFill>
                  <a:srgbClr val="000000"/>
                </a:solidFill>
                <a:latin typeface="Space Mono"/>
                <a:ea typeface="Space Mono"/>
                <a:cs typeface="Space Mono"/>
                <a:sym typeface="Space Mono"/>
              </a:rPr>
              <a:t>James's biggest motivator is the cumulative experience with people on the team. Training with his teammates was a huge plus and he really valued the community aspect of training.</a:t>
            </a:r>
            <a:endParaRPr/>
          </a:p>
        </p:txBody>
      </p:sp>
      <p:sp>
        <p:nvSpPr>
          <p:cNvPr id="272" name="Google Shape;272;p8"/>
          <p:cNvSpPr txBox="1"/>
          <p:nvPr/>
        </p:nvSpPr>
        <p:spPr>
          <a:xfrm>
            <a:off x="2367924" y="8064712"/>
            <a:ext cx="13533058" cy="1114425"/>
          </a:xfrm>
          <a:prstGeom prst="rect">
            <a:avLst/>
          </a:prstGeom>
          <a:noFill/>
          <a:ln>
            <a:noFill/>
          </a:ln>
        </p:spPr>
        <p:txBody>
          <a:bodyPr anchorCtr="0" anchor="t" bIns="0" lIns="0" spcFirstLastPara="1" rIns="0" wrap="square" tIns="0">
            <a:spAutoFit/>
          </a:bodyPr>
          <a:lstStyle/>
          <a:p>
            <a:pPr indent="0" lvl="0" marL="0" marR="0" rtl="0" algn="l">
              <a:lnSpc>
                <a:spcPct val="119975"/>
              </a:lnSpc>
              <a:spcBef>
                <a:spcPts val="0"/>
              </a:spcBef>
              <a:spcAft>
                <a:spcPts val="0"/>
              </a:spcAft>
              <a:buNone/>
            </a:pPr>
            <a:r>
              <a:rPr b="1" i="0" lang="en-US" sz="2438" u="none" cap="none" strike="noStrike">
                <a:solidFill>
                  <a:srgbClr val="5271FF"/>
                </a:solidFill>
                <a:latin typeface="Space Mono"/>
                <a:ea typeface="Space Mono"/>
                <a:cs typeface="Space Mono"/>
                <a:sym typeface="Space Mono"/>
              </a:rPr>
              <a:t>James's motivation</a:t>
            </a:r>
            <a:r>
              <a:rPr b="0" i="0" lang="en-US" sz="2438" u="none" cap="none" strike="noStrike">
                <a:solidFill>
                  <a:srgbClr val="000000"/>
                </a:solidFill>
                <a:latin typeface="Space Mono"/>
                <a:ea typeface="Space Mono"/>
                <a:cs typeface="Space Mono"/>
                <a:sym typeface="Space Mono"/>
              </a:rPr>
              <a:t>: “Allen and I build off each other. one of us wants to lift more weights than the other, then we’ll se each other do it and try to outdo the other. Constant back and forth and competitiveness.”</a:t>
            </a:r>
            <a:endParaRPr/>
          </a:p>
        </p:txBody>
      </p:sp>
      <p:sp>
        <p:nvSpPr>
          <p:cNvPr id="273" name="Google Shape;273;p8"/>
          <p:cNvSpPr txBox="1"/>
          <p:nvPr/>
        </p:nvSpPr>
        <p:spPr>
          <a:xfrm>
            <a:off x="12672404" y="1644999"/>
            <a:ext cx="4025448" cy="37264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00000"/>
                </a:solidFill>
                <a:latin typeface="Open Sans Light"/>
                <a:ea typeface="Open Sans Light"/>
                <a:cs typeface="Open Sans Light"/>
                <a:sym typeface="Open Sans Light"/>
              </a:rPr>
              <a:t>Additional Needfinding:  </a:t>
            </a:r>
            <a:r>
              <a:rPr b="1" i="0" lang="en-US" sz="2200" u="none" cap="none" strike="noStrike">
                <a:solidFill>
                  <a:srgbClr val="5271FF"/>
                </a:solidFill>
                <a:latin typeface="Open Sans"/>
                <a:ea typeface="Open Sans"/>
                <a:cs typeface="Open Sans"/>
                <a:sym typeface="Open Sans"/>
              </a:rPr>
              <a:t>James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9"/>
          <p:cNvSpPr/>
          <p:nvPr/>
        </p:nvSpPr>
        <p:spPr>
          <a:xfrm>
            <a:off x="280876" y="1850372"/>
            <a:ext cx="398512249" cy="102662903"/>
          </a:xfrm>
          <a:custGeom>
            <a:rect b="b" l="l" r="r" t="t"/>
            <a:pathLst>
              <a:path extrusionOk="0" h="25541705" w="50154864">
                <a:moveTo>
                  <a:pt x="2579144" y="652350"/>
                </a:moveTo>
                <a:cubicBezTo>
                  <a:pt x="2579144" y="1012543"/>
                  <a:pt x="2001606" y="1304700"/>
                  <a:pt x="1289572" y="1304700"/>
                </a:cubicBezTo>
                <a:cubicBezTo>
                  <a:pt x="577538" y="1304700"/>
                  <a:pt x="0" y="1012543"/>
                  <a:pt x="0" y="652350"/>
                </a:cubicBezTo>
                <a:cubicBezTo>
                  <a:pt x="0" y="292157"/>
                  <a:pt x="577538" y="0"/>
                  <a:pt x="1289572" y="0"/>
                </a:cubicBezTo>
                <a:cubicBezTo>
                  <a:pt x="2001606" y="0"/>
                  <a:pt x="2579144" y="292157"/>
                  <a:pt x="2579144" y="652350"/>
                </a:cubicBezTo>
                <a:close/>
                <a:moveTo>
                  <a:pt x="17148144" y="0"/>
                </a:moveTo>
                <a:cubicBezTo>
                  <a:pt x="16436110" y="0"/>
                  <a:pt x="15858572" y="292157"/>
                  <a:pt x="15858572" y="652350"/>
                </a:cubicBezTo>
                <a:cubicBezTo>
                  <a:pt x="15858572" y="1012543"/>
                  <a:pt x="16436110" y="1304700"/>
                  <a:pt x="17148144" y="1304700"/>
                </a:cubicBezTo>
                <a:cubicBezTo>
                  <a:pt x="17860178" y="1304700"/>
                  <a:pt x="18437716" y="1012543"/>
                  <a:pt x="18437716" y="652350"/>
                </a:cubicBezTo>
                <a:cubicBezTo>
                  <a:pt x="18437718" y="292157"/>
                  <a:pt x="17860180" y="0"/>
                  <a:pt x="17148144" y="0"/>
                </a:cubicBezTo>
                <a:close/>
                <a:moveTo>
                  <a:pt x="33006717" y="0"/>
                </a:moveTo>
                <a:cubicBezTo>
                  <a:pt x="32294686" y="0"/>
                  <a:pt x="31717146" y="292157"/>
                  <a:pt x="31717146" y="652350"/>
                </a:cubicBezTo>
                <a:cubicBezTo>
                  <a:pt x="31717146" y="1012543"/>
                  <a:pt x="32294686" y="1304700"/>
                  <a:pt x="33006717" y="1304700"/>
                </a:cubicBezTo>
                <a:cubicBezTo>
                  <a:pt x="33718751" y="1304700"/>
                  <a:pt x="34296291" y="1012543"/>
                  <a:pt x="34296291" y="652350"/>
                </a:cubicBezTo>
                <a:cubicBezTo>
                  <a:pt x="34296288" y="292157"/>
                  <a:pt x="33718751" y="0"/>
                  <a:pt x="33006717" y="0"/>
                </a:cubicBezTo>
                <a:close/>
                <a:moveTo>
                  <a:pt x="48865290" y="1304700"/>
                </a:moveTo>
                <a:cubicBezTo>
                  <a:pt x="49577324" y="1304700"/>
                  <a:pt x="50154861" y="1012543"/>
                  <a:pt x="50154861" y="652350"/>
                </a:cubicBezTo>
                <a:cubicBezTo>
                  <a:pt x="50154861" y="292157"/>
                  <a:pt x="49577324" y="0"/>
                  <a:pt x="48865290" y="0"/>
                </a:cubicBezTo>
                <a:cubicBezTo>
                  <a:pt x="48153256" y="0"/>
                  <a:pt x="47575716" y="292157"/>
                  <a:pt x="47575716" y="652350"/>
                </a:cubicBezTo>
                <a:cubicBezTo>
                  <a:pt x="47575716" y="1012543"/>
                  <a:pt x="48153259" y="1304700"/>
                  <a:pt x="48865290" y="1304700"/>
                </a:cubicBezTo>
                <a:close/>
                <a:moveTo>
                  <a:pt x="1289572" y="8078334"/>
                </a:moveTo>
                <a:cubicBezTo>
                  <a:pt x="577538" y="8078334"/>
                  <a:pt x="0" y="8370491"/>
                  <a:pt x="0" y="8730684"/>
                </a:cubicBezTo>
                <a:cubicBezTo>
                  <a:pt x="0" y="9090878"/>
                  <a:pt x="577538" y="9383034"/>
                  <a:pt x="1289572" y="9383034"/>
                </a:cubicBezTo>
                <a:cubicBezTo>
                  <a:pt x="2001606" y="9383034"/>
                  <a:pt x="2579144" y="9090878"/>
                  <a:pt x="2579144" y="8730684"/>
                </a:cubicBezTo>
                <a:cubicBezTo>
                  <a:pt x="2579144" y="8370491"/>
                  <a:pt x="2001606" y="8078334"/>
                  <a:pt x="1289572" y="8078334"/>
                </a:cubicBezTo>
                <a:close/>
                <a:moveTo>
                  <a:pt x="17148144" y="8078334"/>
                </a:moveTo>
                <a:cubicBezTo>
                  <a:pt x="16436110" y="8078334"/>
                  <a:pt x="15858572" y="8370491"/>
                  <a:pt x="15858572" y="8730684"/>
                </a:cubicBezTo>
                <a:cubicBezTo>
                  <a:pt x="15858572" y="9090878"/>
                  <a:pt x="16436110" y="9383034"/>
                  <a:pt x="17148144" y="9383034"/>
                </a:cubicBezTo>
                <a:cubicBezTo>
                  <a:pt x="17860178" y="9383034"/>
                  <a:pt x="18437716" y="9090878"/>
                  <a:pt x="18437716" y="8730684"/>
                </a:cubicBezTo>
                <a:cubicBezTo>
                  <a:pt x="18437718" y="8370491"/>
                  <a:pt x="17860180" y="8078334"/>
                  <a:pt x="17148144" y="8078334"/>
                </a:cubicBezTo>
                <a:close/>
                <a:moveTo>
                  <a:pt x="33006717" y="8078334"/>
                </a:moveTo>
                <a:cubicBezTo>
                  <a:pt x="32294686" y="8078334"/>
                  <a:pt x="31717146" y="8370491"/>
                  <a:pt x="31717146" y="8730684"/>
                </a:cubicBezTo>
                <a:cubicBezTo>
                  <a:pt x="31717146" y="9090878"/>
                  <a:pt x="32294686" y="9383034"/>
                  <a:pt x="33006717" y="9383034"/>
                </a:cubicBezTo>
                <a:cubicBezTo>
                  <a:pt x="33718751" y="9383034"/>
                  <a:pt x="34296291" y="9090878"/>
                  <a:pt x="34296291" y="8730684"/>
                </a:cubicBezTo>
                <a:cubicBezTo>
                  <a:pt x="34296288" y="8370491"/>
                  <a:pt x="33718751" y="8078334"/>
                  <a:pt x="33006717" y="8078334"/>
                </a:cubicBezTo>
                <a:close/>
                <a:moveTo>
                  <a:pt x="48865290" y="8078334"/>
                </a:moveTo>
                <a:cubicBezTo>
                  <a:pt x="48153256" y="8078334"/>
                  <a:pt x="47575716" y="8370491"/>
                  <a:pt x="47575716" y="8730684"/>
                </a:cubicBezTo>
                <a:cubicBezTo>
                  <a:pt x="47575716" y="9090878"/>
                  <a:pt x="48153256" y="9383034"/>
                  <a:pt x="48865290" y="9383034"/>
                </a:cubicBezTo>
                <a:cubicBezTo>
                  <a:pt x="49577324" y="9383034"/>
                  <a:pt x="50154861" y="9090878"/>
                  <a:pt x="50154861" y="8730684"/>
                </a:cubicBezTo>
                <a:cubicBezTo>
                  <a:pt x="50154864" y="8370491"/>
                  <a:pt x="49577324" y="8078334"/>
                  <a:pt x="48865290" y="8078334"/>
                </a:cubicBezTo>
                <a:close/>
                <a:moveTo>
                  <a:pt x="1289572" y="16158670"/>
                </a:moveTo>
                <a:cubicBezTo>
                  <a:pt x="577538" y="16158670"/>
                  <a:pt x="0" y="16450827"/>
                  <a:pt x="0" y="16811019"/>
                </a:cubicBezTo>
                <a:cubicBezTo>
                  <a:pt x="0" y="17171212"/>
                  <a:pt x="577538" y="17463370"/>
                  <a:pt x="1289572" y="17463370"/>
                </a:cubicBezTo>
                <a:cubicBezTo>
                  <a:pt x="2001606" y="17463370"/>
                  <a:pt x="2579144" y="17171212"/>
                  <a:pt x="2579144" y="16811019"/>
                </a:cubicBezTo>
                <a:cubicBezTo>
                  <a:pt x="2579144" y="16450827"/>
                  <a:pt x="2001606" y="16158670"/>
                  <a:pt x="1289572" y="16158670"/>
                </a:cubicBezTo>
                <a:close/>
                <a:moveTo>
                  <a:pt x="17148144" y="16158670"/>
                </a:moveTo>
                <a:cubicBezTo>
                  <a:pt x="16436110" y="16158670"/>
                  <a:pt x="15858572" y="16450827"/>
                  <a:pt x="15858572" y="16811019"/>
                </a:cubicBezTo>
                <a:cubicBezTo>
                  <a:pt x="15858572" y="17171212"/>
                  <a:pt x="16436110" y="17463370"/>
                  <a:pt x="17148144" y="17463370"/>
                </a:cubicBezTo>
                <a:cubicBezTo>
                  <a:pt x="17860178" y="17463370"/>
                  <a:pt x="18437716" y="17171212"/>
                  <a:pt x="18437716" y="16811019"/>
                </a:cubicBezTo>
                <a:cubicBezTo>
                  <a:pt x="18437718" y="16450827"/>
                  <a:pt x="17860180" y="16158670"/>
                  <a:pt x="17148144" y="16158670"/>
                </a:cubicBezTo>
                <a:close/>
                <a:moveTo>
                  <a:pt x="33006717" y="16158670"/>
                </a:moveTo>
                <a:cubicBezTo>
                  <a:pt x="32294686" y="16158670"/>
                  <a:pt x="31717146" y="16450827"/>
                  <a:pt x="31717146" y="16811019"/>
                </a:cubicBezTo>
                <a:cubicBezTo>
                  <a:pt x="31717146" y="17171212"/>
                  <a:pt x="32294686" y="17463370"/>
                  <a:pt x="33006717" y="17463370"/>
                </a:cubicBezTo>
                <a:cubicBezTo>
                  <a:pt x="33718751" y="17463370"/>
                  <a:pt x="34296291" y="17171212"/>
                  <a:pt x="34296291" y="16811019"/>
                </a:cubicBezTo>
                <a:cubicBezTo>
                  <a:pt x="34296288" y="16450827"/>
                  <a:pt x="33718751" y="16158670"/>
                  <a:pt x="33006717" y="16158670"/>
                </a:cubicBezTo>
                <a:close/>
                <a:moveTo>
                  <a:pt x="48865290" y="16158670"/>
                </a:moveTo>
                <a:cubicBezTo>
                  <a:pt x="48153256" y="16158670"/>
                  <a:pt x="47575716" y="16450827"/>
                  <a:pt x="47575716" y="16811019"/>
                </a:cubicBezTo>
                <a:cubicBezTo>
                  <a:pt x="47575716" y="17171212"/>
                  <a:pt x="48153256" y="17463370"/>
                  <a:pt x="48865290" y="17463370"/>
                </a:cubicBezTo>
                <a:cubicBezTo>
                  <a:pt x="49577324" y="17463370"/>
                  <a:pt x="50154861" y="17171212"/>
                  <a:pt x="50154861" y="16811019"/>
                </a:cubicBezTo>
                <a:cubicBezTo>
                  <a:pt x="50154864" y="16450827"/>
                  <a:pt x="49577324" y="16158670"/>
                  <a:pt x="48865290" y="16158670"/>
                </a:cubicBezTo>
                <a:close/>
                <a:moveTo>
                  <a:pt x="1289572" y="24237004"/>
                </a:moveTo>
                <a:cubicBezTo>
                  <a:pt x="577538" y="24237004"/>
                  <a:pt x="0" y="24529162"/>
                  <a:pt x="0" y="24889355"/>
                </a:cubicBezTo>
                <a:cubicBezTo>
                  <a:pt x="0" y="25249547"/>
                  <a:pt x="577538" y="25541705"/>
                  <a:pt x="1289572" y="25541705"/>
                </a:cubicBezTo>
                <a:cubicBezTo>
                  <a:pt x="2001606" y="25541705"/>
                  <a:pt x="2579144" y="25249547"/>
                  <a:pt x="2579144" y="24889355"/>
                </a:cubicBezTo>
                <a:cubicBezTo>
                  <a:pt x="2579144" y="24529162"/>
                  <a:pt x="2001606" y="24237004"/>
                  <a:pt x="1289572" y="24237004"/>
                </a:cubicBezTo>
                <a:close/>
                <a:moveTo>
                  <a:pt x="17148144" y="24237004"/>
                </a:moveTo>
                <a:cubicBezTo>
                  <a:pt x="16436110" y="24237004"/>
                  <a:pt x="15858572" y="24529162"/>
                  <a:pt x="15858572" y="24889355"/>
                </a:cubicBezTo>
                <a:cubicBezTo>
                  <a:pt x="15858572" y="25249547"/>
                  <a:pt x="16436110" y="25541705"/>
                  <a:pt x="17148144" y="25541705"/>
                </a:cubicBezTo>
                <a:cubicBezTo>
                  <a:pt x="17860178" y="25541705"/>
                  <a:pt x="18437716" y="25249547"/>
                  <a:pt x="18437716" y="24889355"/>
                </a:cubicBezTo>
                <a:cubicBezTo>
                  <a:pt x="18437718" y="24529162"/>
                  <a:pt x="17860180" y="24237004"/>
                  <a:pt x="17148144" y="24237004"/>
                </a:cubicBezTo>
                <a:close/>
                <a:moveTo>
                  <a:pt x="33006717" y="24237004"/>
                </a:moveTo>
                <a:cubicBezTo>
                  <a:pt x="32294686" y="24237004"/>
                  <a:pt x="31717146" y="24529162"/>
                  <a:pt x="31717146" y="24889355"/>
                </a:cubicBezTo>
                <a:cubicBezTo>
                  <a:pt x="31717146" y="25249547"/>
                  <a:pt x="32294686" y="25541705"/>
                  <a:pt x="33006717" y="25541705"/>
                </a:cubicBezTo>
                <a:cubicBezTo>
                  <a:pt x="33718751" y="25541705"/>
                  <a:pt x="34296291" y="25249547"/>
                  <a:pt x="34296291" y="24889355"/>
                </a:cubicBezTo>
                <a:cubicBezTo>
                  <a:pt x="34296288" y="24529162"/>
                  <a:pt x="33718751" y="24237004"/>
                  <a:pt x="33006717" y="24237004"/>
                </a:cubicBezTo>
                <a:close/>
                <a:moveTo>
                  <a:pt x="48865290" y="24237004"/>
                </a:moveTo>
                <a:cubicBezTo>
                  <a:pt x="48153256" y="24237004"/>
                  <a:pt x="47575716" y="24529162"/>
                  <a:pt x="47575716" y="24889355"/>
                </a:cubicBezTo>
                <a:cubicBezTo>
                  <a:pt x="47575716" y="25249547"/>
                  <a:pt x="48153256" y="25541705"/>
                  <a:pt x="48865290" y="25541705"/>
                </a:cubicBezTo>
                <a:cubicBezTo>
                  <a:pt x="49577324" y="25541705"/>
                  <a:pt x="50154861" y="25249547"/>
                  <a:pt x="50154861" y="24889355"/>
                </a:cubicBezTo>
                <a:cubicBezTo>
                  <a:pt x="50154864" y="24529162"/>
                  <a:pt x="49577324" y="24237004"/>
                  <a:pt x="48865290" y="2423700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p:nvPr/>
        </p:nvSpPr>
        <p:spPr>
          <a:xfrm>
            <a:off x="1320854" y="1614403"/>
            <a:ext cx="10746554" cy="5806545"/>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1320854" y="7878148"/>
            <a:ext cx="15938446" cy="1761246"/>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9"/>
          <p:cNvGrpSpPr/>
          <p:nvPr/>
        </p:nvGrpSpPr>
        <p:grpSpPr>
          <a:xfrm>
            <a:off x="1145394" y="1366857"/>
            <a:ext cx="10740257" cy="5854747"/>
            <a:chOff x="0" y="0"/>
            <a:chExt cx="39683730" cy="21632463"/>
          </a:xfrm>
        </p:grpSpPr>
        <p:sp>
          <p:nvSpPr>
            <p:cNvPr id="282" name="Google Shape;282;p9"/>
            <p:cNvSpPr/>
            <p:nvPr/>
          </p:nvSpPr>
          <p:spPr>
            <a:xfrm>
              <a:off x="72390" y="72390"/>
              <a:ext cx="39538947" cy="21487683"/>
            </a:xfrm>
            <a:custGeom>
              <a:rect b="b" l="l" r="r" t="t"/>
              <a:pathLst>
                <a:path extrusionOk="0" h="21487683" w="39538947">
                  <a:moveTo>
                    <a:pt x="0" y="0"/>
                  </a:moveTo>
                  <a:lnTo>
                    <a:pt x="39538947" y="0"/>
                  </a:lnTo>
                  <a:lnTo>
                    <a:pt x="39538947" y="21487683"/>
                  </a:lnTo>
                  <a:lnTo>
                    <a:pt x="0" y="21487683"/>
                  </a:lnTo>
                  <a:lnTo>
                    <a:pt x="0" y="0"/>
                  </a:lnTo>
                  <a:close/>
                </a:path>
              </a:pathLst>
            </a:custGeom>
            <a:solidFill>
              <a:srgbClr val="FFFFFF"/>
            </a:solidFill>
            <a:ln>
              <a:noFill/>
            </a:ln>
          </p:spPr>
        </p:sp>
        <p:sp>
          <p:nvSpPr>
            <p:cNvPr id="283" name="Google Shape;283;p9"/>
            <p:cNvSpPr/>
            <p:nvPr/>
          </p:nvSpPr>
          <p:spPr>
            <a:xfrm>
              <a:off x="0" y="0"/>
              <a:ext cx="39683730" cy="21632463"/>
            </a:xfrm>
            <a:custGeom>
              <a:rect b="b" l="l" r="r" t="t"/>
              <a:pathLst>
                <a:path extrusionOk="0" h="21632463" w="39683730">
                  <a:moveTo>
                    <a:pt x="39538948" y="21487682"/>
                  </a:moveTo>
                  <a:lnTo>
                    <a:pt x="39683730" y="21487682"/>
                  </a:lnTo>
                  <a:lnTo>
                    <a:pt x="39683730" y="21632463"/>
                  </a:lnTo>
                  <a:lnTo>
                    <a:pt x="39538948" y="21632463"/>
                  </a:lnTo>
                  <a:lnTo>
                    <a:pt x="39538948" y="21487682"/>
                  </a:lnTo>
                  <a:close/>
                  <a:moveTo>
                    <a:pt x="0" y="144780"/>
                  </a:moveTo>
                  <a:lnTo>
                    <a:pt x="144780" y="144780"/>
                  </a:lnTo>
                  <a:lnTo>
                    <a:pt x="144780" y="21487682"/>
                  </a:lnTo>
                  <a:lnTo>
                    <a:pt x="0" y="21487682"/>
                  </a:lnTo>
                  <a:lnTo>
                    <a:pt x="0" y="144780"/>
                  </a:lnTo>
                  <a:close/>
                  <a:moveTo>
                    <a:pt x="0" y="21487682"/>
                  </a:moveTo>
                  <a:lnTo>
                    <a:pt x="144780" y="21487682"/>
                  </a:lnTo>
                  <a:lnTo>
                    <a:pt x="144780" y="21632463"/>
                  </a:lnTo>
                  <a:lnTo>
                    <a:pt x="0" y="21632463"/>
                  </a:lnTo>
                  <a:lnTo>
                    <a:pt x="0" y="21487682"/>
                  </a:lnTo>
                  <a:close/>
                  <a:moveTo>
                    <a:pt x="39538948" y="144780"/>
                  </a:moveTo>
                  <a:lnTo>
                    <a:pt x="39683730" y="144780"/>
                  </a:lnTo>
                  <a:lnTo>
                    <a:pt x="39683730" y="21487682"/>
                  </a:lnTo>
                  <a:lnTo>
                    <a:pt x="39538948" y="21487682"/>
                  </a:lnTo>
                  <a:lnTo>
                    <a:pt x="39538948" y="144780"/>
                  </a:lnTo>
                  <a:close/>
                  <a:moveTo>
                    <a:pt x="144780" y="21487682"/>
                  </a:moveTo>
                  <a:lnTo>
                    <a:pt x="39538948" y="21487682"/>
                  </a:lnTo>
                  <a:lnTo>
                    <a:pt x="39538948" y="21632463"/>
                  </a:lnTo>
                  <a:lnTo>
                    <a:pt x="144780" y="21632463"/>
                  </a:lnTo>
                  <a:lnTo>
                    <a:pt x="144780" y="21487682"/>
                  </a:lnTo>
                  <a:close/>
                  <a:moveTo>
                    <a:pt x="39538948" y="0"/>
                  </a:moveTo>
                  <a:lnTo>
                    <a:pt x="39683730" y="0"/>
                  </a:lnTo>
                  <a:lnTo>
                    <a:pt x="39683730" y="144780"/>
                  </a:lnTo>
                  <a:lnTo>
                    <a:pt x="39538948" y="144780"/>
                  </a:lnTo>
                  <a:lnTo>
                    <a:pt x="39538948" y="0"/>
                  </a:lnTo>
                  <a:close/>
                  <a:moveTo>
                    <a:pt x="0" y="0"/>
                  </a:moveTo>
                  <a:lnTo>
                    <a:pt x="144780" y="0"/>
                  </a:lnTo>
                  <a:lnTo>
                    <a:pt x="144780" y="144780"/>
                  </a:lnTo>
                  <a:lnTo>
                    <a:pt x="0" y="144780"/>
                  </a:lnTo>
                  <a:lnTo>
                    <a:pt x="0" y="0"/>
                  </a:lnTo>
                  <a:close/>
                  <a:moveTo>
                    <a:pt x="144780" y="0"/>
                  </a:moveTo>
                  <a:lnTo>
                    <a:pt x="39538948" y="0"/>
                  </a:lnTo>
                  <a:lnTo>
                    <a:pt x="39538948" y="144780"/>
                  </a:lnTo>
                  <a:lnTo>
                    <a:pt x="144780" y="144780"/>
                  </a:lnTo>
                  <a:lnTo>
                    <a:pt x="144780" y="0"/>
                  </a:lnTo>
                  <a:close/>
                </a:path>
              </a:pathLst>
            </a:custGeom>
            <a:solidFill>
              <a:srgbClr val="000000"/>
            </a:solidFill>
            <a:ln>
              <a:noFill/>
            </a:ln>
          </p:spPr>
        </p:sp>
      </p:grpSp>
      <p:grpSp>
        <p:nvGrpSpPr>
          <p:cNvPr id="284" name="Google Shape;284;p9"/>
          <p:cNvGrpSpPr/>
          <p:nvPr/>
        </p:nvGrpSpPr>
        <p:grpSpPr>
          <a:xfrm>
            <a:off x="1145394" y="7749029"/>
            <a:ext cx="15978120" cy="1745792"/>
            <a:chOff x="0" y="0"/>
            <a:chExt cx="59036893" cy="6450454"/>
          </a:xfrm>
        </p:grpSpPr>
        <p:sp>
          <p:nvSpPr>
            <p:cNvPr id="285" name="Google Shape;285;p9"/>
            <p:cNvSpPr/>
            <p:nvPr/>
          </p:nvSpPr>
          <p:spPr>
            <a:xfrm>
              <a:off x="72390" y="72390"/>
              <a:ext cx="58892110" cy="6305673"/>
            </a:xfrm>
            <a:custGeom>
              <a:rect b="b" l="l" r="r" t="t"/>
              <a:pathLst>
                <a:path extrusionOk="0" h="6305673" w="58892110">
                  <a:moveTo>
                    <a:pt x="0" y="0"/>
                  </a:moveTo>
                  <a:lnTo>
                    <a:pt x="58892110" y="0"/>
                  </a:lnTo>
                  <a:lnTo>
                    <a:pt x="58892110" y="6305673"/>
                  </a:lnTo>
                  <a:lnTo>
                    <a:pt x="0" y="6305673"/>
                  </a:lnTo>
                  <a:lnTo>
                    <a:pt x="0" y="0"/>
                  </a:lnTo>
                  <a:close/>
                </a:path>
              </a:pathLst>
            </a:custGeom>
            <a:solidFill>
              <a:srgbClr val="FFFFFF"/>
            </a:solidFill>
            <a:ln>
              <a:noFill/>
            </a:ln>
          </p:spPr>
        </p:sp>
        <p:sp>
          <p:nvSpPr>
            <p:cNvPr id="286" name="Google Shape;286;p9"/>
            <p:cNvSpPr/>
            <p:nvPr/>
          </p:nvSpPr>
          <p:spPr>
            <a:xfrm>
              <a:off x="0" y="0"/>
              <a:ext cx="59036893" cy="6450454"/>
            </a:xfrm>
            <a:custGeom>
              <a:rect b="b" l="l" r="r" t="t"/>
              <a:pathLst>
                <a:path extrusionOk="0" h="6450454" w="59036893">
                  <a:moveTo>
                    <a:pt x="58892114" y="6305674"/>
                  </a:moveTo>
                  <a:lnTo>
                    <a:pt x="59036893" y="6305674"/>
                  </a:lnTo>
                  <a:lnTo>
                    <a:pt x="59036893" y="6450454"/>
                  </a:lnTo>
                  <a:lnTo>
                    <a:pt x="58892114" y="6450454"/>
                  </a:lnTo>
                  <a:lnTo>
                    <a:pt x="58892114" y="6305673"/>
                  </a:lnTo>
                  <a:close/>
                  <a:moveTo>
                    <a:pt x="0" y="144780"/>
                  </a:moveTo>
                  <a:lnTo>
                    <a:pt x="144780" y="144780"/>
                  </a:lnTo>
                  <a:lnTo>
                    <a:pt x="144780" y="6305674"/>
                  </a:lnTo>
                  <a:lnTo>
                    <a:pt x="0" y="6305674"/>
                  </a:lnTo>
                  <a:lnTo>
                    <a:pt x="0" y="144780"/>
                  </a:lnTo>
                  <a:close/>
                  <a:moveTo>
                    <a:pt x="0" y="6305674"/>
                  </a:moveTo>
                  <a:lnTo>
                    <a:pt x="144780" y="6305674"/>
                  </a:lnTo>
                  <a:lnTo>
                    <a:pt x="144780" y="6450454"/>
                  </a:lnTo>
                  <a:lnTo>
                    <a:pt x="0" y="6450454"/>
                  </a:lnTo>
                  <a:lnTo>
                    <a:pt x="0" y="6305673"/>
                  </a:lnTo>
                  <a:close/>
                  <a:moveTo>
                    <a:pt x="58892114" y="144780"/>
                  </a:moveTo>
                  <a:lnTo>
                    <a:pt x="59036893" y="144780"/>
                  </a:lnTo>
                  <a:lnTo>
                    <a:pt x="59036893" y="6305674"/>
                  </a:lnTo>
                  <a:lnTo>
                    <a:pt x="58892114" y="6305674"/>
                  </a:lnTo>
                  <a:lnTo>
                    <a:pt x="58892114" y="144780"/>
                  </a:lnTo>
                  <a:close/>
                  <a:moveTo>
                    <a:pt x="144780" y="6305674"/>
                  </a:moveTo>
                  <a:lnTo>
                    <a:pt x="58892114" y="6305674"/>
                  </a:lnTo>
                  <a:lnTo>
                    <a:pt x="58892114" y="6450454"/>
                  </a:lnTo>
                  <a:lnTo>
                    <a:pt x="144780" y="6450454"/>
                  </a:lnTo>
                  <a:lnTo>
                    <a:pt x="144780" y="6305673"/>
                  </a:lnTo>
                  <a:close/>
                  <a:moveTo>
                    <a:pt x="58892114" y="0"/>
                  </a:moveTo>
                  <a:lnTo>
                    <a:pt x="59036893" y="0"/>
                  </a:lnTo>
                  <a:lnTo>
                    <a:pt x="59036893" y="144780"/>
                  </a:lnTo>
                  <a:lnTo>
                    <a:pt x="58892114" y="144780"/>
                  </a:lnTo>
                  <a:lnTo>
                    <a:pt x="58892114" y="0"/>
                  </a:lnTo>
                  <a:close/>
                  <a:moveTo>
                    <a:pt x="0" y="0"/>
                  </a:moveTo>
                  <a:lnTo>
                    <a:pt x="144780" y="0"/>
                  </a:lnTo>
                  <a:lnTo>
                    <a:pt x="144780" y="144780"/>
                  </a:lnTo>
                  <a:lnTo>
                    <a:pt x="0" y="144780"/>
                  </a:lnTo>
                  <a:lnTo>
                    <a:pt x="0" y="0"/>
                  </a:lnTo>
                  <a:close/>
                  <a:moveTo>
                    <a:pt x="144780" y="0"/>
                  </a:moveTo>
                  <a:lnTo>
                    <a:pt x="58892114" y="0"/>
                  </a:lnTo>
                  <a:lnTo>
                    <a:pt x="58892114" y="144780"/>
                  </a:lnTo>
                  <a:lnTo>
                    <a:pt x="144780" y="144780"/>
                  </a:lnTo>
                  <a:lnTo>
                    <a:pt x="144780" y="0"/>
                  </a:lnTo>
                  <a:close/>
                </a:path>
              </a:pathLst>
            </a:custGeom>
            <a:solidFill>
              <a:srgbClr val="000000"/>
            </a:solidFill>
            <a:ln>
              <a:noFill/>
            </a:ln>
          </p:spPr>
        </p:sp>
      </p:grpSp>
      <p:grpSp>
        <p:nvGrpSpPr>
          <p:cNvPr id="287" name="Google Shape;287;p9"/>
          <p:cNvGrpSpPr/>
          <p:nvPr/>
        </p:nvGrpSpPr>
        <p:grpSpPr>
          <a:xfrm>
            <a:off x="12535060" y="1366857"/>
            <a:ext cx="5122649" cy="967031"/>
            <a:chOff x="0" y="0"/>
            <a:chExt cx="18927462" cy="3573041"/>
          </a:xfrm>
        </p:grpSpPr>
        <p:sp>
          <p:nvSpPr>
            <p:cNvPr id="288" name="Google Shape;288;p9"/>
            <p:cNvSpPr/>
            <p:nvPr/>
          </p:nvSpPr>
          <p:spPr>
            <a:xfrm>
              <a:off x="72390" y="72390"/>
              <a:ext cx="18782681" cy="3428261"/>
            </a:xfrm>
            <a:custGeom>
              <a:rect b="b" l="l" r="r" t="t"/>
              <a:pathLst>
                <a:path extrusionOk="0" h="3428261" w="18782681">
                  <a:moveTo>
                    <a:pt x="0" y="0"/>
                  </a:moveTo>
                  <a:lnTo>
                    <a:pt x="18782681" y="0"/>
                  </a:lnTo>
                  <a:lnTo>
                    <a:pt x="18782681" y="3428261"/>
                  </a:lnTo>
                  <a:lnTo>
                    <a:pt x="0" y="3428261"/>
                  </a:lnTo>
                  <a:lnTo>
                    <a:pt x="0" y="0"/>
                  </a:lnTo>
                  <a:close/>
                </a:path>
              </a:pathLst>
            </a:custGeom>
            <a:solidFill>
              <a:srgbClr val="FFFFFF"/>
            </a:solidFill>
            <a:ln>
              <a:noFill/>
            </a:ln>
          </p:spPr>
        </p:sp>
        <p:sp>
          <p:nvSpPr>
            <p:cNvPr id="289" name="Google Shape;289;p9"/>
            <p:cNvSpPr/>
            <p:nvPr/>
          </p:nvSpPr>
          <p:spPr>
            <a:xfrm>
              <a:off x="0" y="0"/>
              <a:ext cx="18927462" cy="3573041"/>
            </a:xfrm>
            <a:custGeom>
              <a:rect b="b" l="l" r="r" t="t"/>
              <a:pathLst>
                <a:path extrusionOk="0" h="3573041" w="18927462">
                  <a:moveTo>
                    <a:pt x="18782681" y="3428261"/>
                  </a:moveTo>
                  <a:lnTo>
                    <a:pt x="18927462" y="3428261"/>
                  </a:lnTo>
                  <a:lnTo>
                    <a:pt x="18927462" y="3573041"/>
                  </a:lnTo>
                  <a:lnTo>
                    <a:pt x="18782681" y="3573041"/>
                  </a:lnTo>
                  <a:lnTo>
                    <a:pt x="18782681" y="3428261"/>
                  </a:lnTo>
                  <a:close/>
                  <a:moveTo>
                    <a:pt x="0" y="144780"/>
                  </a:moveTo>
                  <a:lnTo>
                    <a:pt x="144780" y="144780"/>
                  </a:lnTo>
                  <a:lnTo>
                    <a:pt x="144780" y="3428261"/>
                  </a:lnTo>
                  <a:lnTo>
                    <a:pt x="0" y="3428261"/>
                  </a:lnTo>
                  <a:lnTo>
                    <a:pt x="0" y="144780"/>
                  </a:lnTo>
                  <a:close/>
                  <a:moveTo>
                    <a:pt x="0" y="3428261"/>
                  </a:moveTo>
                  <a:lnTo>
                    <a:pt x="144780" y="3428261"/>
                  </a:lnTo>
                  <a:lnTo>
                    <a:pt x="144780" y="3573041"/>
                  </a:lnTo>
                  <a:lnTo>
                    <a:pt x="0" y="3573041"/>
                  </a:lnTo>
                  <a:lnTo>
                    <a:pt x="0" y="3428261"/>
                  </a:lnTo>
                  <a:close/>
                  <a:moveTo>
                    <a:pt x="18782681" y="144780"/>
                  </a:moveTo>
                  <a:lnTo>
                    <a:pt x="18927462" y="144780"/>
                  </a:lnTo>
                  <a:lnTo>
                    <a:pt x="18927462" y="3428261"/>
                  </a:lnTo>
                  <a:lnTo>
                    <a:pt x="18782681" y="3428261"/>
                  </a:lnTo>
                  <a:lnTo>
                    <a:pt x="18782681" y="144780"/>
                  </a:lnTo>
                  <a:close/>
                  <a:moveTo>
                    <a:pt x="144780" y="3428261"/>
                  </a:moveTo>
                  <a:lnTo>
                    <a:pt x="18782681" y="3428261"/>
                  </a:lnTo>
                  <a:lnTo>
                    <a:pt x="18782681" y="3573041"/>
                  </a:lnTo>
                  <a:lnTo>
                    <a:pt x="144780" y="3573041"/>
                  </a:lnTo>
                  <a:lnTo>
                    <a:pt x="144780" y="3428261"/>
                  </a:lnTo>
                  <a:close/>
                  <a:moveTo>
                    <a:pt x="18782681" y="0"/>
                  </a:moveTo>
                  <a:lnTo>
                    <a:pt x="18927462" y="0"/>
                  </a:lnTo>
                  <a:lnTo>
                    <a:pt x="18927462" y="144780"/>
                  </a:lnTo>
                  <a:lnTo>
                    <a:pt x="18782681" y="144780"/>
                  </a:lnTo>
                  <a:lnTo>
                    <a:pt x="18782681" y="0"/>
                  </a:lnTo>
                  <a:close/>
                  <a:moveTo>
                    <a:pt x="0" y="0"/>
                  </a:moveTo>
                  <a:lnTo>
                    <a:pt x="144780" y="0"/>
                  </a:lnTo>
                  <a:lnTo>
                    <a:pt x="144780" y="144780"/>
                  </a:lnTo>
                  <a:lnTo>
                    <a:pt x="0" y="144780"/>
                  </a:lnTo>
                  <a:lnTo>
                    <a:pt x="0" y="0"/>
                  </a:lnTo>
                  <a:close/>
                  <a:moveTo>
                    <a:pt x="144780" y="0"/>
                  </a:moveTo>
                  <a:lnTo>
                    <a:pt x="18782681" y="0"/>
                  </a:lnTo>
                  <a:lnTo>
                    <a:pt x="18782681" y="144780"/>
                  </a:lnTo>
                  <a:lnTo>
                    <a:pt x="144780" y="144780"/>
                  </a:lnTo>
                  <a:lnTo>
                    <a:pt x="144780" y="0"/>
                  </a:lnTo>
                  <a:close/>
                </a:path>
              </a:pathLst>
            </a:custGeom>
            <a:solidFill>
              <a:srgbClr val="000000"/>
            </a:solidFill>
            <a:ln>
              <a:noFill/>
            </a:ln>
          </p:spPr>
        </p:sp>
      </p:grpSp>
      <p:pic>
        <p:nvPicPr>
          <p:cNvPr id="290" name="Google Shape;290;p9"/>
          <p:cNvPicPr preferRelativeResize="0"/>
          <p:nvPr/>
        </p:nvPicPr>
        <p:blipFill rotWithShape="1">
          <a:blip r:embed="rId4">
            <a:alphaModFix/>
          </a:blip>
          <a:srcRect b="0" l="0" r="0" t="0"/>
          <a:stretch/>
        </p:blipFill>
        <p:spPr>
          <a:xfrm>
            <a:off x="16834012" y="1560871"/>
            <a:ext cx="579003" cy="579003"/>
          </a:xfrm>
          <a:prstGeom prst="rect">
            <a:avLst/>
          </a:prstGeom>
          <a:noFill/>
          <a:ln>
            <a:noFill/>
          </a:ln>
        </p:spPr>
      </p:pic>
      <p:pic>
        <p:nvPicPr>
          <p:cNvPr id="291" name="Google Shape;291;p9"/>
          <p:cNvPicPr preferRelativeResize="0"/>
          <p:nvPr/>
        </p:nvPicPr>
        <p:blipFill rotWithShape="1">
          <a:blip r:embed="rId5">
            <a:alphaModFix/>
          </a:blip>
          <a:srcRect b="0" l="0" r="0" t="0"/>
          <a:stretch/>
        </p:blipFill>
        <p:spPr>
          <a:xfrm>
            <a:off x="13168860" y="2698729"/>
            <a:ext cx="3855048" cy="4722219"/>
          </a:xfrm>
          <a:prstGeom prst="rect">
            <a:avLst/>
          </a:prstGeom>
          <a:noFill/>
          <a:ln>
            <a:noFill/>
          </a:ln>
        </p:spPr>
      </p:pic>
      <p:sp>
        <p:nvSpPr>
          <p:cNvPr id="292" name="Google Shape;292;p9"/>
          <p:cNvSpPr txBox="1"/>
          <p:nvPr/>
        </p:nvSpPr>
        <p:spPr>
          <a:xfrm>
            <a:off x="1365066" y="1744491"/>
            <a:ext cx="10300912" cy="5099479"/>
          </a:xfrm>
          <a:prstGeom prst="rect">
            <a:avLst/>
          </a:prstGeom>
          <a:noFill/>
          <a:ln>
            <a:noFill/>
          </a:ln>
        </p:spPr>
        <p:txBody>
          <a:bodyPr anchorCtr="0" anchor="t" bIns="0" lIns="0" spcFirstLastPara="1" rIns="0" wrap="square" tIns="0">
            <a:spAutoFit/>
          </a:bodyPr>
          <a:lstStyle/>
          <a:p>
            <a:pPr indent="0" lvl="0" marL="0" marR="0" rtl="0" algn="l">
              <a:lnSpc>
                <a:spcPct val="120009"/>
              </a:lnSpc>
              <a:spcBef>
                <a:spcPts val="0"/>
              </a:spcBef>
              <a:spcAft>
                <a:spcPts val="0"/>
              </a:spcAft>
              <a:buNone/>
            </a:pPr>
            <a:r>
              <a:rPr b="0" i="0" lang="en-US" sz="2004" u="none" cap="none" strike="noStrike">
                <a:solidFill>
                  <a:srgbClr val="000000"/>
                </a:solidFill>
                <a:latin typeface="Space Mono"/>
                <a:ea typeface="Space Mono"/>
                <a:cs typeface="Space Mono"/>
                <a:sym typeface="Space Mono"/>
              </a:rPr>
              <a:t>Oscar, a 52-year old self-employed father/husband living in Los Angeles.</a:t>
            </a:r>
            <a:endParaRPr/>
          </a:p>
          <a:p>
            <a:pPr indent="0" lvl="0" marL="0" marR="0" rtl="0" algn="l">
              <a:lnSpc>
                <a:spcPct val="120009"/>
              </a:lnSpc>
              <a:spcBef>
                <a:spcPts val="0"/>
              </a:spcBef>
              <a:spcAft>
                <a:spcPts val="0"/>
              </a:spcAft>
              <a:buNone/>
            </a:pPr>
            <a:r>
              <a:t/>
            </a:r>
            <a:endParaRPr b="0" i="0" sz="2004" u="none" cap="none" strike="noStrike">
              <a:solidFill>
                <a:srgbClr val="000000"/>
              </a:solidFill>
              <a:latin typeface="Space Mono"/>
              <a:ea typeface="Space Mono"/>
              <a:cs typeface="Space Mono"/>
              <a:sym typeface="Space Mono"/>
            </a:endParaRPr>
          </a:p>
          <a:p>
            <a:pPr indent="0" lvl="0" marL="0" marR="0" rtl="0" algn="l">
              <a:lnSpc>
                <a:spcPct val="120009"/>
              </a:lnSpc>
              <a:spcBef>
                <a:spcPts val="0"/>
              </a:spcBef>
              <a:spcAft>
                <a:spcPts val="0"/>
              </a:spcAft>
              <a:buNone/>
            </a:pPr>
            <a:r>
              <a:t/>
            </a:r>
            <a:endParaRPr b="0" i="0" sz="2004" u="none" cap="none" strike="noStrike">
              <a:solidFill>
                <a:srgbClr val="000000"/>
              </a:solidFill>
              <a:latin typeface="Space Mono"/>
              <a:ea typeface="Space Mono"/>
              <a:cs typeface="Space Mono"/>
              <a:sym typeface="Space Mono"/>
            </a:endParaRPr>
          </a:p>
          <a:p>
            <a:pPr indent="0" lvl="0" marL="0" marR="0" rtl="0" algn="l">
              <a:lnSpc>
                <a:spcPct val="120009"/>
              </a:lnSpc>
              <a:spcBef>
                <a:spcPts val="0"/>
              </a:spcBef>
              <a:spcAft>
                <a:spcPts val="0"/>
              </a:spcAft>
              <a:buNone/>
            </a:pPr>
            <a:r>
              <a:rPr b="1" i="0" lang="en-US" sz="2004" u="none" cap="none" strike="noStrike">
                <a:solidFill>
                  <a:srgbClr val="000000"/>
                </a:solidFill>
                <a:latin typeface="Space Mono"/>
                <a:ea typeface="Space Mono"/>
                <a:cs typeface="Space Mono"/>
                <a:sym typeface="Space Mono"/>
              </a:rPr>
              <a:t>What we learned...</a:t>
            </a:r>
            <a:endParaRPr>
              <a:extLst>
                <a:ext uri="http://customooxmlschemas.google.com/">
                  <go:slidesCustomData xmlns:go="http://customooxmlschemas.google.com/" textRoundtripDataId="0"/>
                </a:ext>
              </a:extLst>
            </a:endParaRPr>
          </a:p>
          <a:p>
            <a:pPr indent="-216435" lvl="1" marL="432873" marR="0" rtl="0" algn="l">
              <a:lnSpc>
                <a:spcPct val="120009"/>
              </a:lnSpc>
              <a:spcBef>
                <a:spcPts val="0"/>
              </a:spcBef>
              <a:spcAft>
                <a:spcPts val="0"/>
              </a:spcAft>
              <a:buClr>
                <a:srgbClr val="000000"/>
              </a:buClr>
              <a:buSzPts val="2004"/>
              <a:buFont typeface="Arial"/>
              <a:buChar char="•"/>
            </a:pPr>
            <a:r>
              <a:rPr b="0" i="0" lang="en-US" sz="2004" u="none" cap="none" strike="noStrike">
                <a:solidFill>
                  <a:srgbClr val="000000"/>
                </a:solidFill>
                <a:latin typeface="Space Mono"/>
                <a:ea typeface="Space Mono"/>
                <a:cs typeface="Space Mono"/>
                <a:sym typeface="Space Mono"/>
                <a:extLst>
                  <a:ext uri="http://customooxmlschemas.google.com/">
                    <go:slidesCustomData xmlns:go="http://customooxmlschemas.google.com/" textRoundtripDataId="1"/>
                  </a:ext>
                </a:extLst>
              </a:rPr>
              <a:t>Limited time and a busy lifestyle is what prevents many people his age from working out;</a:t>
            </a:r>
            <a:r>
              <a:rPr b="0" i="0" lang="en-US" sz="2004" u="none" cap="none" strike="noStrike">
                <a:solidFill>
                  <a:srgbClr val="000000"/>
                </a:solidFill>
                <a:latin typeface="Space Mono"/>
                <a:ea typeface="Space Mono"/>
                <a:cs typeface="Space Mono"/>
                <a:sym typeface="Space Mono"/>
              </a:rPr>
              <a:t> Cutting commute time would be valuable</a:t>
            </a:r>
            <a:endParaRPr/>
          </a:p>
          <a:p>
            <a:pPr indent="-216435" lvl="1" marL="432873" marR="0" rtl="0" algn="l">
              <a:lnSpc>
                <a:spcPct val="120009"/>
              </a:lnSpc>
              <a:spcBef>
                <a:spcPts val="0"/>
              </a:spcBef>
              <a:spcAft>
                <a:spcPts val="0"/>
              </a:spcAft>
              <a:buClr>
                <a:srgbClr val="000000"/>
              </a:buClr>
              <a:buSzPts val="2004"/>
              <a:buFont typeface="Arial"/>
              <a:buChar char="•"/>
            </a:pPr>
            <a:r>
              <a:rPr b="0" i="0" lang="en-US" sz="2004" u="none" cap="none" strike="noStrike">
                <a:solidFill>
                  <a:srgbClr val="000000"/>
                </a:solidFill>
                <a:latin typeface="Space Mono"/>
                <a:ea typeface="Space Mono"/>
                <a:cs typeface="Space Mono"/>
                <a:sym typeface="Space Mono"/>
              </a:rPr>
              <a:t>It's hard for him to find fitness classes that are customized to his lifestyle and expectations</a:t>
            </a:r>
            <a:endParaRPr/>
          </a:p>
          <a:p>
            <a:pPr indent="-216435" lvl="1" marL="432873" marR="0" rtl="0" algn="l">
              <a:lnSpc>
                <a:spcPct val="120009"/>
              </a:lnSpc>
              <a:spcBef>
                <a:spcPts val="0"/>
              </a:spcBef>
              <a:spcAft>
                <a:spcPts val="0"/>
              </a:spcAft>
              <a:buClr>
                <a:srgbClr val="000000"/>
              </a:buClr>
              <a:buSzPts val="2004"/>
              <a:buFont typeface="Arial"/>
              <a:buChar char="•"/>
            </a:pPr>
            <a:r>
              <a:rPr b="0" i="0" lang="en-US" sz="2004" u="none" cap="none" strike="noStrike">
                <a:solidFill>
                  <a:srgbClr val="000000"/>
                </a:solidFill>
                <a:latin typeface="Space Mono"/>
                <a:ea typeface="Space Mono"/>
                <a:cs typeface="Space Mono"/>
                <a:sym typeface="Space Mono"/>
                <a:extLst>
                  <a:ext uri="http://customooxmlschemas.google.com/">
                    <go:slidesCustomData xmlns:go="http://customooxmlschemas.google.com/" textRoundtripDataId="2"/>
                  </a:ext>
                </a:extLst>
              </a:rPr>
              <a:t>Avatars could help users focus less on social valuation and more on the workout itself</a:t>
            </a:r>
            <a:endParaRPr/>
          </a:p>
          <a:p>
            <a:pPr indent="-216435" lvl="1" marL="432873" marR="0" rtl="0" algn="l">
              <a:lnSpc>
                <a:spcPct val="120009"/>
              </a:lnSpc>
              <a:spcBef>
                <a:spcPts val="0"/>
              </a:spcBef>
              <a:spcAft>
                <a:spcPts val="0"/>
              </a:spcAft>
              <a:buClr>
                <a:srgbClr val="000000"/>
              </a:buClr>
              <a:buSzPts val="2004"/>
              <a:buFont typeface="Arial"/>
              <a:buChar char="•"/>
            </a:pPr>
            <a:r>
              <a:rPr b="0" i="0" lang="en-US" sz="2004" u="none" cap="none" strike="noStrike">
                <a:solidFill>
                  <a:srgbClr val="000000"/>
                </a:solidFill>
                <a:latin typeface="Space Mono"/>
                <a:ea typeface="Space Mono"/>
                <a:cs typeface="Space Mono"/>
                <a:sym typeface="Space Mono"/>
              </a:rPr>
              <a:t>The issue with team sports such as basketball is finding people of similar skill &amp; ability to play with</a:t>
            </a:r>
            <a:endParaRPr/>
          </a:p>
          <a:p>
            <a:pPr indent="-216435" lvl="1" marL="432873" marR="0" rtl="0" algn="l">
              <a:lnSpc>
                <a:spcPct val="120009"/>
              </a:lnSpc>
              <a:spcBef>
                <a:spcPts val="0"/>
              </a:spcBef>
              <a:spcAft>
                <a:spcPts val="0"/>
              </a:spcAft>
              <a:buClr>
                <a:srgbClr val="000000"/>
              </a:buClr>
              <a:buSzPts val="2004"/>
              <a:buFont typeface="Arial"/>
              <a:buChar char="•"/>
            </a:pPr>
            <a:r>
              <a:rPr b="0" i="0" lang="en-US" sz="2004" u="none" cap="none" strike="noStrike">
                <a:solidFill>
                  <a:srgbClr val="000000"/>
                </a:solidFill>
                <a:latin typeface="Space Mono"/>
                <a:ea typeface="Space Mono"/>
                <a:cs typeface="Space Mono"/>
                <a:sym typeface="Space Mono"/>
              </a:rPr>
              <a:t>Leveraging immersive tech to train with sports legends in iconic locations is highly motivating</a:t>
            </a:r>
            <a:endParaRPr/>
          </a:p>
          <a:p>
            <a:pPr indent="-216435" lvl="1" marL="432873" marR="0" rtl="0" algn="l">
              <a:lnSpc>
                <a:spcPct val="120009"/>
              </a:lnSpc>
              <a:spcBef>
                <a:spcPts val="0"/>
              </a:spcBef>
              <a:spcAft>
                <a:spcPts val="0"/>
              </a:spcAft>
              <a:buClr>
                <a:srgbClr val="000000"/>
              </a:buClr>
              <a:buSzPts val="2004"/>
              <a:buFont typeface="Arial"/>
              <a:buChar char="•"/>
            </a:pPr>
            <a:r>
              <a:rPr b="0" i="0" lang="en-US" sz="2004" u="none" cap="none" strike="noStrike">
                <a:solidFill>
                  <a:srgbClr val="000000"/>
                </a:solidFill>
                <a:latin typeface="Space Mono"/>
                <a:ea typeface="Space Mono"/>
                <a:cs typeface="Space Mono"/>
                <a:sym typeface="Space Mono"/>
              </a:rPr>
              <a:t>Feeling like a superhero when learning new workouts can be fun</a:t>
            </a:r>
            <a:endParaRPr/>
          </a:p>
        </p:txBody>
      </p:sp>
      <p:sp>
        <p:nvSpPr>
          <p:cNvPr id="293" name="Google Shape;293;p9"/>
          <p:cNvSpPr txBox="1"/>
          <p:nvPr/>
        </p:nvSpPr>
        <p:spPr>
          <a:xfrm>
            <a:off x="2367924" y="8064712"/>
            <a:ext cx="13533058" cy="1114425"/>
          </a:xfrm>
          <a:prstGeom prst="rect">
            <a:avLst/>
          </a:prstGeom>
          <a:noFill/>
          <a:ln>
            <a:noFill/>
          </a:ln>
        </p:spPr>
        <p:txBody>
          <a:bodyPr anchorCtr="0" anchor="t" bIns="0" lIns="0" spcFirstLastPara="1" rIns="0" wrap="square" tIns="0">
            <a:spAutoFit/>
          </a:bodyPr>
          <a:lstStyle/>
          <a:p>
            <a:pPr indent="0" lvl="0" marL="0" marR="0" rtl="0" algn="l">
              <a:lnSpc>
                <a:spcPct val="119975"/>
              </a:lnSpc>
              <a:spcBef>
                <a:spcPts val="0"/>
              </a:spcBef>
              <a:spcAft>
                <a:spcPts val="0"/>
              </a:spcAft>
              <a:buNone/>
            </a:pPr>
            <a:r>
              <a:rPr b="1" i="0" lang="en-US" sz="2438" u="none" cap="none" strike="noStrike">
                <a:solidFill>
                  <a:srgbClr val="8C52FF"/>
                </a:solidFill>
                <a:latin typeface="Space Mono"/>
                <a:ea typeface="Space Mono"/>
                <a:cs typeface="Space Mono"/>
                <a:sym typeface="Space Mono"/>
              </a:rPr>
              <a:t>Oscar's Hot Take:</a:t>
            </a:r>
            <a:r>
              <a:rPr b="0" i="0" lang="en-US" sz="2438" u="none" cap="none" strike="noStrike">
                <a:solidFill>
                  <a:srgbClr val="000000"/>
                </a:solidFill>
                <a:latin typeface="Space Mono"/>
                <a:ea typeface="Space Mono"/>
                <a:cs typeface="Space Mono"/>
                <a:sym typeface="Space Mono"/>
              </a:rPr>
              <a:t> “If I could play basketball with Magic Johnson and Kareem Abdul Jabbar and not be judged but instead be praised, I would be incentivized to train all the time”</a:t>
            </a:r>
            <a:endParaRPr/>
          </a:p>
        </p:txBody>
      </p:sp>
      <p:sp>
        <p:nvSpPr>
          <p:cNvPr id="294" name="Google Shape;294;p9"/>
          <p:cNvSpPr txBox="1"/>
          <p:nvPr/>
        </p:nvSpPr>
        <p:spPr>
          <a:xfrm>
            <a:off x="12672404" y="1644999"/>
            <a:ext cx="4025448" cy="37264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00000"/>
                </a:solidFill>
                <a:latin typeface="Open Sans Light"/>
                <a:ea typeface="Open Sans Light"/>
                <a:cs typeface="Open Sans Light"/>
                <a:sym typeface="Open Sans Light"/>
              </a:rPr>
              <a:t>Additional Needfinding: </a:t>
            </a:r>
            <a:r>
              <a:rPr b="1" i="0" lang="en-US" sz="2200" u="none" cap="none" strike="noStrike">
                <a:solidFill>
                  <a:srgbClr val="8C52FF"/>
                </a:solidFill>
                <a:latin typeface="Open Sans"/>
                <a:ea typeface="Open Sans"/>
                <a:cs typeface="Open Sans"/>
                <a:sym typeface="Open Sans"/>
              </a:rPr>
              <a:t>Oscar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