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y="5143500" cx="9144000"/>
  <p:notesSz cx="6858000" cy="9144000"/>
  <p:embeddedFontLst>
    <p:embeddedFont>
      <p:font typeface="Varela Round"/>
      <p:regular r:id="rId60"/>
    </p:embeddedFont>
    <p:embeddedFont>
      <p:font typeface="Gaegu"/>
      <p:regular r:id="rId61"/>
      <p:bold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4FC67EC-4C78-4302-B879-A19B82FD6B39}">
  <a:tblStyle styleId="{64FC67EC-4C78-4302-B879-A19B82FD6B39}"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Gaegu-bold.fntdata"/><Relationship Id="rId61" Type="http://schemas.openxmlformats.org/officeDocument/2006/relationships/font" Target="fonts/Gaegu-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VarelaRound-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7" name="Shape 2687"/>
        <p:cNvGrpSpPr/>
        <p:nvPr/>
      </p:nvGrpSpPr>
      <p:grpSpPr>
        <a:xfrm>
          <a:off x="0" y="0"/>
          <a:ext cx="0" cy="0"/>
          <a:chOff x="0" y="0"/>
          <a:chExt cx="0" cy="0"/>
        </a:xfrm>
      </p:grpSpPr>
      <p:sp>
        <p:nvSpPr>
          <p:cNvPr id="2688" name="Google Shape;268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689" name="Google Shape;268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5" name="Shape 2875"/>
        <p:cNvGrpSpPr/>
        <p:nvPr/>
      </p:nvGrpSpPr>
      <p:grpSpPr>
        <a:xfrm>
          <a:off x="0" y="0"/>
          <a:ext cx="0" cy="0"/>
          <a:chOff x="0" y="0"/>
          <a:chExt cx="0" cy="0"/>
        </a:xfrm>
      </p:grpSpPr>
      <p:sp>
        <p:nvSpPr>
          <p:cNvPr id="2876" name="Google Shape;2876;g11537208c6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7" name="Google Shape;2877;g11537208c6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1" name="Shape 2881"/>
        <p:cNvGrpSpPr/>
        <p:nvPr/>
      </p:nvGrpSpPr>
      <p:grpSpPr>
        <a:xfrm>
          <a:off x="0" y="0"/>
          <a:ext cx="0" cy="0"/>
          <a:chOff x="0" y="0"/>
          <a:chExt cx="0" cy="0"/>
        </a:xfrm>
      </p:grpSpPr>
      <p:sp>
        <p:nvSpPr>
          <p:cNvPr id="2882" name="Google Shape;2882;g11287ed9339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3" name="Google Shape;2883;g11287ed9339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7" name="Shape 2887"/>
        <p:cNvGrpSpPr/>
        <p:nvPr/>
      </p:nvGrpSpPr>
      <p:grpSpPr>
        <a:xfrm>
          <a:off x="0" y="0"/>
          <a:ext cx="0" cy="0"/>
          <a:chOff x="0" y="0"/>
          <a:chExt cx="0" cy="0"/>
        </a:xfrm>
      </p:grpSpPr>
      <p:sp>
        <p:nvSpPr>
          <p:cNvPr id="2888" name="Google Shape;2888;g11287ed9339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9" name="Google Shape;2889;g11287ed9339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2" name="Shape 2892"/>
        <p:cNvGrpSpPr/>
        <p:nvPr/>
      </p:nvGrpSpPr>
      <p:grpSpPr>
        <a:xfrm>
          <a:off x="0" y="0"/>
          <a:ext cx="0" cy="0"/>
          <a:chOff x="0" y="0"/>
          <a:chExt cx="0" cy="0"/>
        </a:xfrm>
      </p:grpSpPr>
      <p:sp>
        <p:nvSpPr>
          <p:cNvPr id="2893" name="Google Shape;2893;g11287ed9339_2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4" name="Google Shape;2894;g11287ed9339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0" name="Shape 2900"/>
        <p:cNvGrpSpPr/>
        <p:nvPr/>
      </p:nvGrpSpPr>
      <p:grpSpPr>
        <a:xfrm>
          <a:off x="0" y="0"/>
          <a:ext cx="0" cy="0"/>
          <a:chOff x="0" y="0"/>
          <a:chExt cx="0" cy="0"/>
        </a:xfrm>
      </p:grpSpPr>
      <p:sp>
        <p:nvSpPr>
          <p:cNvPr id="2901" name="Google Shape;2901;g1152f63ea3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2" name="Google Shape;2902;g1152f63ea3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7" name="Shape 2907"/>
        <p:cNvGrpSpPr/>
        <p:nvPr/>
      </p:nvGrpSpPr>
      <p:grpSpPr>
        <a:xfrm>
          <a:off x="0" y="0"/>
          <a:ext cx="0" cy="0"/>
          <a:chOff x="0" y="0"/>
          <a:chExt cx="0" cy="0"/>
        </a:xfrm>
      </p:grpSpPr>
      <p:sp>
        <p:nvSpPr>
          <p:cNvPr id="2908" name="Google Shape;2908;g11287ed9339_2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9" name="Google Shape;2909;g11287ed9339_2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5" name="Shape 2915"/>
        <p:cNvGrpSpPr/>
        <p:nvPr/>
      </p:nvGrpSpPr>
      <p:grpSpPr>
        <a:xfrm>
          <a:off x="0" y="0"/>
          <a:ext cx="0" cy="0"/>
          <a:chOff x="0" y="0"/>
          <a:chExt cx="0" cy="0"/>
        </a:xfrm>
      </p:grpSpPr>
      <p:sp>
        <p:nvSpPr>
          <p:cNvPr id="2916" name="Google Shape;2916;g1152f63ea3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7" name="Google Shape;2917;g1152f63ea3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2" name="Shape 2922"/>
        <p:cNvGrpSpPr/>
        <p:nvPr/>
      </p:nvGrpSpPr>
      <p:grpSpPr>
        <a:xfrm>
          <a:off x="0" y="0"/>
          <a:ext cx="0" cy="0"/>
          <a:chOff x="0" y="0"/>
          <a:chExt cx="0" cy="0"/>
        </a:xfrm>
      </p:grpSpPr>
      <p:sp>
        <p:nvSpPr>
          <p:cNvPr id="2923" name="Google Shape;2923;g11287ed9339_2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4" name="Google Shape;2924;g11287ed9339_2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0" name="Shape 2930"/>
        <p:cNvGrpSpPr/>
        <p:nvPr/>
      </p:nvGrpSpPr>
      <p:grpSpPr>
        <a:xfrm>
          <a:off x="0" y="0"/>
          <a:ext cx="0" cy="0"/>
          <a:chOff x="0" y="0"/>
          <a:chExt cx="0" cy="0"/>
        </a:xfrm>
      </p:grpSpPr>
      <p:sp>
        <p:nvSpPr>
          <p:cNvPr id="2931" name="Google Shape;2931;g1152f63ea3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2" name="Google Shape;2932;g1152f63ea3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7" name="Shape 2937"/>
        <p:cNvGrpSpPr/>
        <p:nvPr/>
      </p:nvGrpSpPr>
      <p:grpSpPr>
        <a:xfrm>
          <a:off x="0" y="0"/>
          <a:ext cx="0" cy="0"/>
          <a:chOff x="0" y="0"/>
          <a:chExt cx="0" cy="0"/>
        </a:xfrm>
      </p:grpSpPr>
      <p:sp>
        <p:nvSpPr>
          <p:cNvPr id="2938" name="Google Shape;2938;g11287ed9339_2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9" name="Google Shape;2939;g11287ed9339_2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4" name="Shape 2744"/>
        <p:cNvGrpSpPr/>
        <p:nvPr/>
      </p:nvGrpSpPr>
      <p:grpSpPr>
        <a:xfrm>
          <a:off x="0" y="0"/>
          <a:ext cx="0" cy="0"/>
          <a:chOff x="0" y="0"/>
          <a:chExt cx="0" cy="0"/>
        </a:xfrm>
      </p:grpSpPr>
      <p:sp>
        <p:nvSpPr>
          <p:cNvPr id="2745" name="Google Shape;2745;g11287ed9339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6" name="Google Shape;2746;g11287ed9339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5" name="Shape 2945"/>
        <p:cNvGrpSpPr/>
        <p:nvPr/>
      </p:nvGrpSpPr>
      <p:grpSpPr>
        <a:xfrm>
          <a:off x="0" y="0"/>
          <a:ext cx="0" cy="0"/>
          <a:chOff x="0" y="0"/>
          <a:chExt cx="0" cy="0"/>
        </a:xfrm>
      </p:grpSpPr>
      <p:sp>
        <p:nvSpPr>
          <p:cNvPr id="2946" name="Google Shape;2946;g1152f63ea3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7" name="Google Shape;2947;g1152f63ea3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2" name="Shape 2952"/>
        <p:cNvGrpSpPr/>
        <p:nvPr/>
      </p:nvGrpSpPr>
      <p:grpSpPr>
        <a:xfrm>
          <a:off x="0" y="0"/>
          <a:ext cx="0" cy="0"/>
          <a:chOff x="0" y="0"/>
          <a:chExt cx="0" cy="0"/>
        </a:xfrm>
      </p:grpSpPr>
      <p:sp>
        <p:nvSpPr>
          <p:cNvPr id="2953" name="Google Shape;2953;g11287ed9339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4" name="Google Shape;2954;g11287ed9339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7" name="Shape 2957"/>
        <p:cNvGrpSpPr/>
        <p:nvPr/>
      </p:nvGrpSpPr>
      <p:grpSpPr>
        <a:xfrm>
          <a:off x="0" y="0"/>
          <a:ext cx="0" cy="0"/>
          <a:chOff x="0" y="0"/>
          <a:chExt cx="0" cy="0"/>
        </a:xfrm>
      </p:grpSpPr>
      <p:sp>
        <p:nvSpPr>
          <p:cNvPr id="2958" name="Google Shape;2958;g112ab263e5a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9" name="Google Shape;2959;g112ab263e5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4" name="Shape 2964"/>
        <p:cNvGrpSpPr/>
        <p:nvPr/>
      </p:nvGrpSpPr>
      <p:grpSpPr>
        <a:xfrm>
          <a:off x="0" y="0"/>
          <a:ext cx="0" cy="0"/>
          <a:chOff x="0" y="0"/>
          <a:chExt cx="0" cy="0"/>
        </a:xfrm>
      </p:grpSpPr>
      <p:sp>
        <p:nvSpPr>
          <p:cNvPr id="2965" name="Google Shape;2965;g1150ccfc47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6" name="Google Shape;2966;g1150ccfc47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1" name="Shape 2971"/>
        <p:cNvGrpSpPr/>
        <p:nvPr/>
      </p:nvGrpSpPr>
      <p:grpSpPr>
        <a:xfrm>
          <a:off x="0" y="0"/>
          <a:ext cx="0" cy="0"/>
          <a:chOff x="0" y="0"/>
          <a:chExt cx="0" cy="0"/>
        </a:xfrm>
      </p:grpSpPr>
      <p:sp>
        <p:nvSpPr>
          <p:cNvPr id="2972" name="Google Shape;2972;g11287ed9339_1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3" name="Google Shape;2973;g11287ed9339_1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6" name="Shape 2976"/>
        <p:cNvGrpSpPr/>
        <p:nvPr/>
      </p:nvGrpSpPr>
      <p:grpSpPr>
        <a:xfrm>
          <a:off x="0" y="0"/>
          <a:ext cx="0" cy="0"/>
          <a:chOff x="0" y="0"/>
          <a:chExt cx="0" cy="0"/>
        </a:xfrm>
      </p:grpSpPr>
      <p:sp>
        <p:nvSpPr>
          <p:cNvPr id="2977" name="Google Shape;2977;g10e1ac7f541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8" name="Google Shape;2978;g10e1ac7f541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2" name="Shape 2982"/>
        <p:cNvGrpSpPr/>
        <p:nvPr/>
      </p:nvGrpSpPr>
      <p:grpSpPr>
        <a:xfrm>
          <a:off x="0" y="0"/>
          <a:ext cx="0" cy="0"/>
          <a:chOff x="0" y="0"/>
          <a:chExt cx="0" cy="0"/>
        </a:xfrm>
      </p:grpSpPr>
      <p:sp>
        <p:nvSpPr>
          <p:cNvPr id="2983" name="Google Shape;2983;g1150ccfc47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4" name="Google Shape;2984;g1150ccfc47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6" name="Shape 2996"/>
        <p:cNvGrpSpPr/>
        <p:nvPr/>
      </p:nvGrpSpPr>
      <p:grpSpPr>
        <a:xfrm>
          <a:off x="0" y="0"/>
          <a:ext cx="0" cy="0"/>
          <a:chOff x="0" y="0"/>
          <a:chExt cx="0" cy="0"/>
        </a:xfrm>
      </p:grpSpPr>
      <p:sp>
        <p:nvSpPr>
          <p:cNvPr id="2997" name="Google Shape;2997;g1150ccfc47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8" name="Google Shape;2998;g1150ccfc47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2" name="Shape 3002"/>
        <p:cNvGrpSpPr/>
        <p:nvPr/>
      </p:nvGrpSpPr>
      <p:grpSpPr>
        <a:xfrm>
          <a:off x="0" y="0"/>
          <a:ext cx="0" cy="0"/>
          <a:chOff x="0" y="0"/>
          <a:chExt cx="0" cy="0"/>
        </a:xfrm>
      </p:grpSpPr>
      <p:sp>
        <p:nvSpPr>
          <p:cNvPr id="3003" name="Google Shape;3003;g1150ccfc475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4" name="Google Shape;3004;g1150ccfc475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4" name="Shape 3014"/>
        <p:cNvGrpSpPr/>
        <p:nvPr/>
      </p:nvGrpSpPr>
      <p:grpSpPr>
        <a:xfrm>
          <a:off x="0" y="0"/>
          <a:ext cx="0" cy="0"/>
          <a:chOff x="0" y="0"/>
          <a:chExt cx="0" cy="0"/>
        </a:xfrm>
      </p:grpSpPr>
      <p:sp>
        <p:nvSpPr>
          <p:cNvPr id="3015" name="Google Shape;3015;g1150ccfc475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6" name="Google Shape;3016;g1150ccfc475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9" name="Shape 2749"/>
        <p:cNvGrpSpPr/>
        <p:nvPr/>
      </p:nvGrpSpPr>
      <p:grpSpPr>
        <a:xfrm>
          <a:off x="0" y="0"/>
          <a:ext cx="0" cy="0"/>
          <a:chOff x="0" y="0"/>
          <a:chExt cx="0" cy="0"/>
        </a:xfrm>
      </p:grpSpPr>
      <p:sp>
        <p:nvSpPr>
          <p:cNvPr id="2750" name="Google Shape;2750;g11287ed9339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1" name="Google Shape;2751;g11287ed9339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0" name="Shape 3020"/>
        <p:cNvGrpSpPr/>
        <p:nvPr/>
      </p:nvGrpSpPr>
      <p:grpSpPr>
        <a:xfrm>
          <a:off x="0" y="0"/>
          <a:ext cx="0" cy="0"/>
          <a:chOff x="0" y="0"/>
          <a:chExt cx="0" cy="0"/>
        </a:xfrm>
      </p:grpSpPr>
      <p:sp>
        <p:nvSpPr>
          <p:cNvPr id="3021" name="Google Shape;3021;g1150ccfc475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2" name="Google Shape;3022;g1150ccfc475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2" name="Shape 3032"/>
        <p:cNvGrpSpPr/>
        <p:nvPr/>
      </p:nvGrpSpPr>
      <p:grpSpPr>
        <a:xfrm>
          <a:off x="0" y="0"/>
          <a:ext cx="0" cy="0"/>
          <a:chOff x="0" y="0"/>
          <a:chExt cx="0" cy="0"/>
        </a:xfrm>
      </p:grpSpPr>
      <p:sp>
        <p:nvSpPr>
          <p:cNvPr id="3033" name="Google Shape;3033;g1150ccfc475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4" name="Google Shape;3034;g1150ccfc475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8" name="Shape 3038"/>
        <p:cNvGrpSpPr/>
        <p:nvPr/>
      </p:nvGrpSpPr>
      <p:grpSpPr>
        <a:xfrm>
          <a:off x="0" y="0"/>
          <a:ext cx="0" cy="0"/>
          <a:chOff x="0" y="0"/>
          <a:chExt cx="0" cy="0"/>
        </a:xfrm>
      </p:grpSpPr>
      <p:sp>
        <p:nvSpPr>
          <p:cNvPr id="3039" name="Google Shape;3039;g1150ccfc475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0" name="Google Shape;3040;g1150ccfc475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2" name="Shape 3052"/>
        <p:cNvGrpSpPr/>
        <p:nvPr/>
      </p:nvGrpSpPr>
      <p:grpSpPr>
        <a:xfrm>
          <a:off x="0" y="0"/>
          <a:ext cx="0" cy="0"/>
          <a:chOff x="0" y="0"/>
          <a:chExt cx="0" cy="0"/>
        </a:xfrm>
      </p:grpSpPr>
      <p:sp>
        <p:nvSpPr>
          <p:cNvPr id="3053" name="Google Shape;3053;g1150ccfc475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4" name="Google Shape;3054;g1150ccfc475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8" name="Shape 3058"/>
        <p:cNvGrpSpPr/>
        <p:nvPr/>
      </p:nvGrpSpPr>
      <p:grpSpPr>
        <a:xfrm>
          <a:off x="0" y="0"/>
          <a:ext cx="0" cy="0"/>
          <a:chOff x="0" y="0"/>
          <a:chExt cx="0" cy="0"/>
        </a:xfrm>
      </p:grpSpPr>
      <p:sp>
        <p:nvSpPr>
          <p:cNvPr id="3059" name="Google Shape;3059;g1150ccfc475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0" name="Google Shape;3060;g1150ccfc475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0" name="Shape 3070"/>
        <p:cNvGrpSpPr/>
        <p:nvPr/>
      </p:nvGrpSpPr>
      <p:grpSpPr>
        <a:xfrm>
          <a:off x="0" y="0"/>
          <a:ext cx="0" cy="0"/>
          <a:chOff x="0" y="0"/>
          <a:chExt cx="0" cy="0"/>
        </a:xfrm>
      </p:grpSpPr>
      <p:sp>
        <p:nvSpPr>
          <p:cNvPr id="3071" name="Google Shape;3071;g1150ccfc475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2" name="Google Shape;3072;g1150ccfc475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6" name="Shape 3076"/>
        <p:cNvGrpSpPr/>
        <p:nvPr/>
      </p:nvGrpSpPr>
      <p:grpSpPr>
        <a:xfrm>
          <a:off x="0" y="0"/>
          <a:ext cx="0" cy="0"/>
          <a:chOff x="0" y="0"/>
          <a:chExt cx="0" cy="0"/>
        </a:xfrm>
      </p:grpSpPr>
      <p:sp>
        <p:nvSpPr>
          <p:cNvPr id="3077" name="Google Shape;3077;g1150ccfc475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8" name="Google Shape;3078;g1150ccfc475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7" name="Shape 3087"/>
        <p:cNvGrpSpPr/>
        <p:nvPr/>
      </p:nvGrpSpPr>
      <p:grpSpPr>
        <a:xfrm>
          <a:off x="0" y="0"/>
          <a:ext cx="0" cy="0"/>
          <a:chOff x="0" y="0"/>
          <a:chExt cx="0" cy="0"/>
        </a:xfrm>
      </p:grpSpPr>
      <p:sp>
        <p:nvSpPr>
          <p:cNvPr id="3088" name="Google Shape;3088;g1150ccfc475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9" name="Google Shape;3089;g1150ccfc475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3" name="Shape 3093"/>
        <p:cNvGrpSpPr/>
        <p:nvPr/>
      </p:nvGrpSpPr>
      <p:grpSpPr>
        <a:xfrm>
          <a:off x="0" y="0"/>
          <a:ext cx="0" cy="0"/>
          <a:chOff x="0" y="0"/>
          <a:chExt cx="0" cy="0"/>
        </a:xfrm>
      </p:grpSpPr>
      <p:sp>
        <p:nvSpPr>
          <p:cNvPr id="3094" name="Google Shape;3094;g1150ccfc475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5" name="Google Shape;3095;g1150ccfc475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9" name="Shape 3099"/>
        <p:cNvGrpSpPr/>
        <p:nvPr/>
      </p:nvGrpSpPr>
      <p:grpSpPr>
        <a:xfrm>
          <a:off x="0" y="0"/>
          <a:ext cx="0" cy="0"/>
          <a:chOff x="0" y="0"/>
          <a:chExt cx="0" cy="0"/>
        </a:xfrm>
      </p:grpSpPr>
      <p:sp>
        <p:nvSpPr>
          <p:cNvPr id="3100" name="Google Shape;3100;g10e1ac7f541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1" name="Google Shape;3101;g10e1ac7f541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0" name="Shape 2760"/>
        <p:cNvGrpSpPr/>
        <p:nvPr/>
      </p:nvGrpSpPr>
      <p:grpSpPr>
        <a:xfrm>
          <a:off x="0" y="0"/>
          <a:ext cx="0" cy="0"/>
          <a:chOff x="0" y="0"/>
          <a:chExt cx="0" cy="0"/>
        </a:xfrm>
      </p:grpSpPr>
      <p:sp>
        <p:nvSpPr>
          <p:cNvPr id="2761" name="Google Shape;2761;g10e1ac7f5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2" name="Google Shape;2762;g10e1ac7f5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4" name="Shape 3104"/>
        <p:cNvGrpSpPr/>
        <p:nvPr/>
      </p:nvGrpSpPr>
      <p:grpSpPr>
        <a:xfrm>
          <a:off x="0" y="0"/>
          <a:ext cx="0" cy="0"/>
          <a:chOff x="0" y="0"/>
          <a:chExt cx="0" cy="0"/>
        </a:xfrm>
      </p:grpSpPr>
      <p:sp>
        <p:nvSpPr>
          <p:cNvPr id="3105" name="Google Shape;3105;g11233e36f7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6" name="Google Shape;3106;g11233e36f7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2" name="Shape 3122"/>
        <p:cNvGrpSpPr/>
        <p:nvPr/>
      </p:nvGrpSpPr>
      <p:grpSpPr>
        <a:xfrm>
          <a:off x="0" y="0"/>
          <a:ext cx="0" cy="0"/>
          <a:chOff x="0" y="0"/>
          <a:chExt cx="0" cy="0"/>
        </a:xfrm>
      </p:grpSpPr>
      <p:sp>
        <p:nvSpPr>
          <p:cNvPr id="3123" name="Google Shape;3123;g11233e36f7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4" name="Google Shape;3124;g11233e36f7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1" name="Shape 3141"/>
        <p:cNvGrpSpPr/>
        <p:nvPr/>
      </p:nvGrpSpPr>
      <p:grpSpPr>
        <a:xfrm>
          <a:off x="0" y="0"/>
          <a:ext cx="0" cy="0"/>
          <a:chOff x="0" y="0"/>
          <a:chExt cx="0" cy="0"/>
        </a:xfrm>
      </p:grpSpPr>
      <p:sp>
        <p:nvSpPr>
          <p:cNvPr id="3142" name="Google Shape;3142;g11233e36f72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3" name="Google Shape;3143;g11233e36f72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7" name="Shape 3157"/>
        <p:cNvGrpSpPr/>
        <p:nvPr/>
      </p:nvGrpSpPr>
      <p:grpSpPr>
        <a:xfrm>
          <a:off x="0" y="0"/>
          <a:ext cx="0" cy="0"/>
          <a:chOff x="0" y="0"/>
          <a:chExt cx="0" cy="0"/>
        </a:xfrm>
      </p:grpSpPr>
      <p:sp>
        <p:nvSpPr>
          <p:cNvPr id="3158" name="Google Shape;3158;g11233e36f72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9" name="Google Shape;3159;g11233e36f7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5" name="Shape 3175"/>
        <p:cNvGrpSpPr/>
        <p:nvPr/>
      </p:nvGrpSpPr>
      <p:grpSpPr>
        <a:xfrm>
          <a:off x="0" y="0"/>
          <a:ext cx="0" cy="0"/>
          <a:chOff x="0" y="0"/>
          <a:chExt cx="0" cy="0"/>
        </a:xfrm>
      </p:grpSpPr>
      <p:sp>
        <p:nvSpPr>
          <p:cNvPr id="3176" name="Google Shape;3176;g10e1ac7f541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7" name="Google Shape;3177;g10e1ac7f541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0" name="Shape 3180"/>
        <p:cNvGrpSpPr/>
        <p:nvPr/>
      </p:nvGrpSpPr>
      <p:grpSpPr>
        <a:xfrm>
          <a:off x="0" y="0"/>
          <a:ext cx="0" cy="0"/>
          <a:chOff x="0" y="0"/>
          <a:chExt cx="0" cy="0"/>
        </a:xfrm>
      </p:grpSpPr>
      <p:sp>
        <p:nvSpPr>
          <p:cNvPr id="3181" name="Google Shape;3181;g11233e36f72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2" name="Google Shape;3182;g11233e36f72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8" name="Shape 3188"/>
        <p:cNvGrpSpPr/>
        <p:nvPr/>
      </p:nvGrpSpPr>
      <p:grpSpPr>
        <a:xfrm>
          <a:off x="0" y="0"/>
          <a:ext cx="0" cy="0"/>
          <a:chOff x="0" y="0"/>
          <a:chExt cx="0" cy="0"/>
        </a:xfrm>
      </p:grpSpPr>
      <p:sp>
        <p:nvSpPr>
          <p:cNvPr id="3189" name="Google Shape;3189;g10e1ac7f541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0" name="Google Shape;3190;g10e1ac7f541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Addressing the conflict: As users worked on more and more projects for an organization, they can join the organization for long-term commitments</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1" name="Shape 3211"/>
        <p:cNvGrpSpPr/>
        <p:nvPr/>
      </p:nvGrpSpPr>
      <p:grpSpPr>
        <a:xfrm>
          <a:off x="0" y="0"/>
          <a:ext cx="0" cy="0"/>
          <a:chOff x="0" y="0"/>
          <a:chExt cx="0" cy="0"/>
        </a:xfrm>
      </p:grpSpPr>
      <p:sp>
        <p:nvSpPr>
          <p:cNvPr id="3212" name="Google Shape;3212;g10e1ac7f541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3" name="Google Shape;3213;g10e1ac7f541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8" name="Shape 3218"/>
        <p:cNvGrpSpPr/>
        <p:nvPr/>
      </p:nvGrpSpPr>
      <p:grpSpPr>
        <a:xfrm>
          <a:off x="0" y="0"/>
          <a:ext cx="0" cy="0"/>
          <a:chOff x="0" y="0"/>
          <a:chExt cx="0" cy="0"/>
        </a:xfrm>
      </p:grpSpPr>
      <p:sp>
        <p:nvSpPr>
          <p:cNvPr id="3219" name="Google Shape;3219;g10e1ac7f541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0" name="Google Shape;3220;g10e1ac7f541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1" name="Shape 3231"/>
        <p:cNvGrpSpPr/>
        <p:nvPr/>
      </p:nvGrpSpPr>
      <p:grpSpPr>
        <a:xfrm>
          <a:off x="0" y="0"/>
          <a:ext cx="0" cy="0"/>
          <a:chOff x="0" y="0"/>
          <a:chExt cx="0" cy="0"/>
        </a:xfrm>
      </p:grpSpPr>
      <p:sp>
        <p:nvSpPr>
          <p:cNvPr id="3232" name="Google Shape;3232;g10e1ac7f541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3" name="Google Shape;3233;g10e1ac7f541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0" name="Shape 2770"/>
        <p:cNvGrpSpPr/>
        <p:nvPr/>
      </p:nvGrpSpPr>
      <p:grpSpPr>
        <a:xfrm>
          <a:off x="0" y="0"/>
          <a:ext cx="0" cy="0"/>
          <a:chOff x="0" y="0"/>
          <a:chExt cx="0" cy="0"/>
        </a:xfrm>
      </p:grpSpPr>
      <p:sp>
        <p:nvSpPr>
          <p:cNvPr id="2771" name="Google Shape;2771;g11287ed9339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2" name="Google Shape;2772;g11287ed9339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4" name="Shape 3244"/>
        <p:cNvGrpSpPr/>
        <p:nvPr/>
      </p:nvGrpSpPr>
      <p:grpSpPr>
        <a:xfrm>
          <a:off x="0" y="0"/>
          <a:ext cx="0" cy="0"/>
          <a:chOff x="0" y="0"/>
          <a:chExt cx="0" cy="0"/>
        </a:xfrm>
      </p:grpSpPr>
      <p:sp>
        <p:nvSpPr>
          <p:cNvPr id="3245" name="Google Shape;3245;g10e1ac7f541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6" name="Google Shape;3246;g10e1ac7f541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1" name="Shape 3251"/>
        <p:cNvGrpSpPr/>
        <p:nvPr/>
      </p:nvGrpSpPr>
      <p:grpSpPr>
        <a:xfrm>
          <a:off x="0" y="0"/>
          <a:ext cx="0" cy="0"/>
          <a:chOff x="0" y="0"/>
          <a:chExt cx="0" cy="0"/>
        </a:xfrm>
      </p:grpSpPr>
      <p:sp>
        <p:nvSpPr>
          <p:cNvPr id="3252" name="Google Shape;3252;g112ab263e5a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3" name="Google Shape;3253;g112ab263e5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7" name="Shape 3257"/>
        <p:cNvGrpSpPr/>
        <p:nvPr/>
      </p:nvGrpSpPr>
      <p:grpSpPr>
        <a:xfrm>
          <a:off x="0" y="0"/>
          <a:ext cx="0" cy="0"/>
          <a:chOff x="0" y="0"/>
          <a:chExt cx="0" cy="0"/>
        </a:xfrm>
      </p:grpSpPr>
      <p:sp>
        <p:nvSpPr>
          <p:cNvPr id="3258" name="Google Shape;3258;g1152f63ea3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9" name="Google Shape;3259;g1152f63ea3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what we designed after getting feedback </a:t>
            </a:r>
            <a:r>
              <a:rPr lang="en"/>
              <a:t>from our lo-fi prototype. We then got more feedback on this design and built on it when we develop our med-fi prototype.</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4" name="Shape 3264"/>
        <p:cNvGrpSpPr/>
        <p:nvPr/>
      </p:nvGrpSpPr>
      <p:grpSpPr>
        <a:xfrm>
          <a:off x="0" y="0"/>
          <a:ext cx="0" cy="0"/>
          <a:chOff x="0" y="0"/>
          <a:chExt cx="0" cy="0"/>
        </a:xfrm>
      </p:grpSpPr>
      <p:sp>
        <p:nvSpPr>
          <p:cNvPr id="3265" name="Google Shape;3265;g1152f63ea3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6" name="Google Shape;3266;g1152f63ea3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3" name="Shape 3273"/>
        <p:cNvGrpSpPr/>
        <p:nvPr/>
      </p:nvGrpSpPr>
      <p:grpSpPr>
        <a:xfrm>
          <a:off x="0" y="0"/>
          <a:ext cx="0" cy="0"/>
          <a:chOff x="0" y="0"/>
          <a:chExt cx="0" cy="0"/>
        </a:xfrm>
      </p:grpSpPr>
      <p:sp>
        <p:nvSpPr>
          <p:cNvPr id="3274" name="Google Shape;3274;g1152f63ea3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5" name="Google Shape;3275;g1152f63ea3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5" name="Shape 2775"/>
        <p:cNvGrpSpPr/>
        <p:nvPr/>
      </p:nvGrpSpPr>
      <p:grpSpPr>
        <a:xfrm>
          <a:off x="0" y="0"/>
          <a:ext cx="0" cy="0"/>
          <a:chOff x="0" y="0"/>
          <a:chExt cx="0" cy="0"/>
        </a:xfrm>
      </p:grpSpPr>
      <p:sp>
        <p:nvSpPr>
          <p:cNvPr id="2776" name="Google Shape;2776;g11549205ed7_0_27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7" name="Google Shape;2777;g11549205ed7_0_2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0" name="Shape 2800"/>
        <p:cNvGrpSpPr/>
        <p:nvPr/>
      </p:nvGrpSpPr>
      <p:grpSpPr>
        <a:xfrm>
          <a:off x="0" y="0"/>
          <a:ext cx="0" cy="0"/>
          <a:chOff x="0" y="0"/>
          <a:chExt cx="0" cy="0"/>
        </a:xfrm>
      </p:grpSpPr>
      <p:sp>
        <p:nvSpPr>
          <p:cNvPr id="2801" name="Google Shape;2801;g11537208c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2" name="Google Shape;2802;g11537208c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9" name="Shape 2809"/>
        <p:cNvGrpSpPr/>
        <p:nvPr/>
      </p:nvGrpSpPr>
      <p:grpSpPr>
        <a:xfrm>
          <a:off x="0" y="0"/>
          <a:ext cx="0" cy="0"/>
          <a:chOff x="0" y="0"/>
          <a:chExt cx="0" cy="0"/>
        </a:xfrm>
      </p:grpSpPr>
      <p:sp>
        <p:nvSpPr>
          <p:cNvPr id="2810" name="Google Shape;2810;g11537208c6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1" name="Google Shape;2811;g11537208c6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8" name="Shape 2818"/>
        <p:cNvGrpSpPr/>
        <p:nvPr/>
      </p:nvGrpSpPr>
      <p:grpSpPr>
        <a:xfrm>
          <a:off x="0" y="0"/>
          <a:ext cx="0" cy="0"/>
          <a:chOff x="0" y="0"/>
          <a:chExt cx="0" cy="0"/>
        </a:xfrm>
      </p:grpSpPr>
      <p:sp>
        <p:nvSpPr>
          <p:cNvPr id="2819" name="Google Shape;2819;g11549205ed7_0_27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0" name="Google Shape;2820;g11549205ed7_0_2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Addressing the conflict: As users worked on more and more projects for an organization, they can join the organization for long-term commitments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23004" y="-1"/>
            <a:ext cx="9177565" cy="5143390"/>
            <a:chOff x="-23004" y="-1"/>
            <a:chExt cx="9177565" cy="5143390"/>
          </a:xfrm>
        </p:grpSpPr>
        <p:sp>
          <p:nvSpPr>
            <p:cNvPr id="10" name="Google Shape;10;p2"/>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 name="Google Shape;68;p2"/>
          <p:cNvSpPr/>
          <p:nvPr/>
        </p:nvSpPr>
        <p:spPr>
          <a:xfrm>
            <a:off x="946050" y="1089175"/>
            <a:ext cx="7251900" cy="3381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 name="Google Shape;69;p2"/>
          <p:cNvGrpSpPr/>
          <p:nvPr/>
        </p:nvGrpSpPr>
        <p:grpSpPr>
          <a:xfrm>
            <a:off x="875100" y="2141450"/>
            <a:ext cx="7449534" cy="2329875"/>
            <a:chOff x="875100" y="2141450"/>
            <a:chExt cx="7449534" cy="2329875"/>
          </a:xfrm>
        </p:grpSpPr>
        <p:sp>
          <p:nvSpPr>
            <p:cNvPr id="70" name="Google Shape;70;p2"/>
            <p:cNvSpPr/>
            <p:nvPr/>
          </p:nvSpPr>
          <p:spPr>
            <a:xfrm>
              <a:off x="875100" y="3115925"/>
              <a:ext cx="7449534" cy="1263272"/>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946050" y="3372125"/>
              <a:ext cx="7251900" cy="1099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rot="2700000">
              <a:off x="1301006" y="2510697"/>
              <a:ext cx="1248769" cy="1555144"/>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rot="3190588">
              <a:off x="2984816" y="2437407"/>
              <a:ext cx="1248751" cy="1555122"/>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flipH="1" rot="7609412">
              <a:off x="4730016" y="2437394"/>
              <a:ext cx="1248751" cy="1555122"/>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rot="3337315">
              <a:off x="6443445" y="2313459"/>
              <a:ext cx="1368488" cy="1804115"/>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rot="3337232">
              <a:off x="6792150" y="2572869"/>
              <a:ext cx="1105604" cy="1457516"/>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2"/>
          <p:cNvGrpSpPr/>
          <p:nvPr/>
        </p:nvGrpSpPr>
        <p:grpSpPr>
          <a:xfrm>
            <a:off x="7664500" y="1118112"/>
            <a:ext cx="533450" cy="911862"/>
            <a:chOff x="478350" y="474400"/>
            <a:chExt cx="344250" cy="588450"/>
          </a:xfrm>
        </p:grpSpPr>
        <p:sp>
          <p:nvSpPr>
            <p:cNvPr id="78" name="Google Shape;78;p2"/>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2"/>
          <p:cNvSpPr/>
          <p:nvPr/>
        </p:nvSpPr>
        <p:spPr>
          <a:xfrm flipH="1" rot="3251181">
            <a:off x="622582" y="2760365"/>
            <a:ext cx="788446" cy="631808"/>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 name="Google Shape;81;p2"/>
          <p:cNvGrpSpPr/>
          <p:nvPr/>
        </p:nvGrpSpPr>
        <p:grpSpPr>
          <a:xfrm>
            <a:off x="946050" y="672163"/>
            <a:ext cx="7251900" cy="417000"/>
            <a:chOff x="946050" y="672163"/>
            <a:chExt cx="7251900" cy="417000"/>
          </a:xfrm>
        </p:grpSpPr>
        <p:sp>
          <p:nvSpPr>
            <p:cNvPr id="82" name="Google Shape;82;p2"/>
            <p:cNvSpPr/>
            <p:nvPr/>
          </p:nvSpPr>
          <p:spPr>
            <a:xfrm>
              <a:off x="946050" y="672163"/>
              <a:ext cx="7251900" cy="4170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 name="Google Shape;83;p2"/>
            <p:cNvGrpSpPr/>
            <p:nvPr/>
          </p:nvGrpSpPr>
          <p:grpSpPr>
            <a:xfrm>
              <a:off x="7209519" y="794061"/>
              <a:ext cx="789243" cy="171052"/>
              <a:chOff x="733775" y="310686"/>
              <a:chExt cx="789243" cy="171052"/>
            </a:xfrm>
          </p:grpSpPr>
          <p:sp>
            <p:nvSpPr>
              <p:cNvPr id="84" name="Google Shape;84;p2"/>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85" name="Google Shape;85;p2"/>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86" name="Google Shape;86;p2"/>
              <p:cNvGrpSpPr/>
              <p:nvPr/>
            </p:nvGrpSpPr>
            <p:grpSpPr>
              <a:xfrm>
                <a:off x="1015525" y="313175"/>
                <a:ext cx="184510" cy="164017"/>
                <a:chOff x="7228702" y="774508"/>
                <a:chExt cx="285046" cy="253347"/>
              </a:xfrm>
            </p:grpSpPr>
            <p:grpSp>
              <p:nvGrpSpPr>
                <p:cNvPr id="87" name="Google Shape;87;p2"/>
                <p:cNvGrpSpPr/>
                <p:nvPr/>
              </p:nvGrpSpPr>
              <p:grpSpPr>
                <a:xfrm>
                  <a:off x="7313001" y="774508"/>
                  <a:ext cx="200747" cy="228523"/>
                  <a:chOff x="7313001" y="774508"/>
                  <a:chExt cx="200747" cy="228523"/>
                </a:xfrm>
              </p:grpSpPr>
              <p:sp>
                <p:nvSpPr>
                  <p:cNvPr id="88" name="Google Shape;88;p2"/>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89" name="Google Shape;89;p2"/>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 name="Google Shape;90;p2"/>
                <p:cNvGrpSpPr/>
                <p:nvPr/>
              </p:nvGrpSpPr>
              <p:grpSpPr>
                <a:xfrm>
                  <a:off x="7228702" y="809455"/>
                  <a:ext cx="200757" cy="218400"/>
                  <a:chOff x="7269477" y="781280"/>
                  <a:chExt cx="200757" cy="218400"/>
                </a:xfrm>
              </p:grpSpPr>
              <p:sp>
                <p:nvSpPr>
                  <p:cNvPr id="91" name="Google Shape;91;p2"/>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92" name="Google Shape;92;p2"/>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93" name="Google Shape;93;p2"/>
            <p:cNvGrpSpPr/>
            <p:nvPr/>
          </p:nvGrpSpPr>
          <p:grpSpPr>
            <a:xfrm>
              <a:off x="1145239" y="777487"/>
              <a:ext cx="800559" cy="204209"/>
              <a:chOff x="747420" y="664537"/>
              <a:chExt cx="800559" cy="204209"/>
            </a:xfrm>
          </p:grpSpPr>
          <p:grpSp>
            <p:nvGrpSpPr>
              <p:cNvPr id="94" name="Google Shape;94;p2"/>
              <p:cNvGrpSpPr/>
              <p:nvPr/>
            </p:nvGrpSpPr>
            <p:grpSpPr>
              <a:xfrm>
                <a:off x="1339984" y="664537"/>
                <a:ext cx="207995" cy="204209"/>
                <a:chOff x="1541700" y="658850"/>
                <a:chExt cx="253838" cy="249218"/>
              </a:xfrm>
            </p:grpSpPr>
            <p:sp>
              <p:nvSpPr>
                <p:cNvPr id="95" name="Google Shape;95;p2"/>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2"/>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98" name="Google Shape;98;p2"/>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99" name="Google Shape;99;p2"/>
          <p:cNvSpPr/>
          <p:nvPr/>
        </p:nvSpPr>
        <p:spPr>
          <a:xfrm>
            <a:off x="946050" y="1089176"/>
            <a:ext cx="7251900" cy="33819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txBox="1"/>
          <p:nvPr>
            <p:ph type="ctrTitle"/>
          </p:nvPr>
        </p:nvSpPr>
        <p:spPr>
          <a:xfrm>
            <a:off x="1649100" y="1253838"/>
            <a:ext cx="5845800" cy="1697400"/>
          </a:xfrm>
          <a:prstGeom prst="rect">
            <a:avLst/>
          </a:prstGeom>
        </p:spPr>
        <p:txBody>
          <a:bodyPr anchorCtr="0" anchor="ctr" bIns="0" lIns="0" spcFirstLastPara="1" rIns="0" wrap="square" tIns="0">
            <a:noAutofit/>
          </a:bodyPr>
          <a:lstStyle>
            <a:lvl1pPr lvl="0" algn="ctr">
              <a:lnSpc>
                <a:spcPct val="80000"/>
              </a:lnSpc>
              <a:spcBef>
                <a:spcPts val="0"/>
              </a:spcBef>
              <a:spcAft>
                <a:spcPts val="0"/>
              </a:spcAft>
              <a:buSzPts val="5200"/>
              <a:buNone/>
              <a:defRPr sz="5200">
                <a:solidFill>
                  <a:schemeClr val="accent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1" name="Google Shape;101;p2"/>
          <p:cNvSpPr txBox="1"/>
          <p:nvPr>
            <p:ph idx="1" type="subTitle"/>
          </p:nvPr>
        </p:nvSpPr>
        <p:spPr>
          <a:xfrm>
            <a:off x="2050919" y="3476800"/>
            <a:ext cx="4583700" cy="541500"/>
          </a:xfrm>
          <a:prstGeom prst="rect">
            <a:avLst/>
          </a:prstGeom>
          <a:solidFill>
            <a:schemeClr val="lt2"/>
          </a:solidFill>
        </p:spPr>
        <p:txBody>
          <a:bodyPr anchorCtr="0" anchor="ctr" bIns="0" lIns="0" spcFirstLastPara="1" rIns="0" wrap="square" tIns="0">
            <a:noAutofit/>
          </a:bodyPr>
          <a:lstStyle>
            <a:lvl1pPr lvl="0" algn="ctr">
              <a:lnSpc>
                <a:spcPct val="100000"/>
              </a:lnSpc>
              <a:spcBef>
                <a:spcPts val="0"/>
              </a:spcBef>
              <a:spcAft>
                <a:spcPts val="0"/>
              </a:spcAft>
              <a:buSzPts val="2800"/>
              <a:buNone/>
              <a:defRPr sz="1800">
                <a:latin typeface="Varela Round"/>
                <a:ea typeface="Varela Round"/>
                <a:cs typeface="Varela Round"/>
                <a:sym typeface="Varela Roun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57" name="Shape 857"/>
        <p:cNvGrpSpPr/>
        <p:nvPr/>
      </p:nvGrpSpPr>
      <p:grpSpPr>
        <a:xfrm>
          <a:off x="0" y="0"/>
          <a:ext cx="0" cy="0"/>
          <a:chOff x="0" y="0"/>
          <a:chExt cx="0" cy="0"/>
        </a:xfrm>
      </p:grpSpPr>
      <p:grpSp>
        <p:nvGrpSpPr>
          <p:cNvPr id="858" name="Google Shape;858;p11"/>
          <p:cNvGrpSpPr/>
          <p:nvPr/>
        </p:nvGrpSpPr>
        <p:grpSpPr>
          <a:xfrm>
            <a:off x="-23004" y="-1"/>
            <a:ext cx="9177565" cy="5143390"/>
            <a:chOff x="-23004" y="-1"/>
            <a:chExt cx="9177565" cy="5143390"/>
          </a:xfrm>
        </p:grpSpPr>
        <p:sp>
          <p:nvSpPr>
            <p:cNvPr id="859" name="Google Shape;859;p11"/>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1"/>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1"/>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1"/>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1"/>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1"/>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1"/>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1"/>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1"/>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1"/>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1"/>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1"/>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1"/>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1"/>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1"/>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1"/>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1"/>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1"/>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1"/>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1"/>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1"/>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1"/>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1"/>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1"/>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1"/>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1"/>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1"/>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1"/>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1"/>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1"/>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1"/>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1"/>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1"/>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1"/>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1"/>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1"/>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1"/>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1"/>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1"/>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1"/>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1"/>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1"/>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1"/>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1"/>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1"/>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1"/>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1"/>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1"/>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1"/>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1"/>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1"/>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1"/>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1"/>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1"/>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1"/>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1"/>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1"/>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1"/>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7" name="Google Shape;917;p11"/>
          <p:cNvSpPr/>
          <p:nvPr/>
        </p:nvSpPr>
        <p:spPr>
          <a:xfrm>
            <a:off x="946050" y="1089175"/>
            <a:ext cx="7251900" cy="3381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1"/>
          <p:cNvSpPr/>
          <p:nvPr/>
        </p:nvSpPr>
        <p:spPr>
          <a:xfrm>
            <a:off x="946050" y="1089176"/>
            <a:ext cx="7251900" cy="338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9" name="Google Shape;919;p11"/>
          <p:cNvGrpSpPr/>
          <p:nvPr/>
        </p:nvGrpSpPr>
        <p:grpSpPr>
          <a:xfrm>
            <a:off x="875100" y="2141450"/>
            <a:ext cx="7449534" cy="2329875"/>
            <a:chOff x="875100" y="2141450"/>
            <a:chExt cx="7449534" cy="2329875"/>
          </a:xfrm>
        </p:grpSpPr>
        <p:sp>
          <p:nvSpPr>
            <p:cNvPr id="920" name="Google Shape;920;p11"/>
            <p:cNvSpPr/>
            <p:nvPr/>
          </p:nvSpPr>
          <p:spPr>
            <a:xfrm>
              <a:off x="875100" y="3115925"/>
              <a:ext cx="7449534" cy="1263272"/>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1"/>
            <p:cNvSpPr/>
            <p:nvPr/>
          </p:nvSpPr>
          <p:spPr>
            <a:xfrm>
              <a:off x="946050" y="3372125"/>
              <a:ext cx="7251900" cy="1099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1"/>
            <p:cNvSpPr/>
            <p:nvPr/>
          </p:nvSpPr>
          <p:spPr>
            <a:xfrm rot="2700000">
              <a:off x="1301006" y="2510697"/>
              <a:ext cx="1248769" cy="1555144"/>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1"/>
            <p:cNvSpPr/>
            <p:nvPr/>
          </p:nvSpPr>
          <p:spPr>
            <a:xfrm rot="3190588">
              <a:off x="2984816" y="2437407"/>
              <a:ext cx="1248751" cy="1555122"/>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1"/>
            <p:cNvSpPr/>
            <p:nvPr/>
          </p:nvSpPr>
          <p:spPr>
            <a:xfrm flipH="1" rot="7609412">
              <a:off x="4730016" y="2437394"/>
              <a:ext cx="1248751" cy="1555122"/>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1"/>
            <p:cNvSpPr/>
            <p:nvPr/>
          </p:nvSpPr>
          <p:spPr>
            <a:xfrm rot="3337315">
              <a:off x="6443445" y="2313459"/>
              <a:ext cx="1368488" cy="1804115"/>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1"/>
            <p:cNvSpPr/>
            <p:nvPr/>
          </p:nvSpPr>
          <p:spPr>
            <a:xfrm rot="3337232">
              <a:off x="6792150" y="2572869"/>
              <a:ext cx="1105604" cy="1457516"/>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7" name="Google Shape;927;p11"/>
          <p:cNvSpPr/>
          <p:nvPr/>
        </p:nvSpPr>
        <p:spPr>
          <a:xfrm>
            <a:off x="7187025" y="718900"/>
            <a:ext cx="1010914" cy="1034850"/>
          </a:xfrm>
          <a:custGeom>
            <a:rect b="b" l="l" r="r" t="t"/>
            <a:pathLst>
              <a:path extrusionOk="0" h="27497" w="26861">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1"/>
          <p:cNvSpPr/>
          <p:nvPr/>
        </p:nvSpPr>
        <p:spPr>
          <a:xfrm rot="6525556">
            <a:off x="634440" y="942996"/>
            <a:ext cx="1792216" cy="1313380"/>
          </a:xfrm>
          <a:custGeom>
            <a:rect b="b" l="l" r="r" t="t"/>
            <a:pathLst>
              <a:path extrusionOk="0" h="52534" w="71687">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1"/>
          <p:cNvSpPr/>
          <p:nvPr/>
        </p:nvSpPr>
        <p:spPr>
          <a:xfrm rot="789901">
            <a:off x="1078312" y="595796"/>
            <a:ext cx="1036557" cy="1281072"/>
          </a:xfrm>
          <a:custGeom>
            <a:rect b="b" l="l" r="r" t="t"/>
            <a:pathLst>
              <a:path extrusionOk="0" h="33222" w="26881">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1"/>
          <p:cNvSpPr/>
          <p:nvPr/>
        </p:nvSpPr>
        <p:spPr>
          <a:xfrm rot="789901">
            <a:off x="1306617" y="774891"/>
            <a:ext cx="899974" cy="1050323"/>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1"/>
          <p:cNvSpPr/>
          <p:nvPr/>
        </p:nvSpPr>
        <p:spPr>
          <a:xfrm rot="2513567">
            <a:off x="4300818" y="891707"/>
            <a:ext cx="950680" cy="819575"/>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2" name="Google Shape;932;p11"/>
          <p:cNvGrpSpPr/>
          <p:nvPr/>
        </p:nvGrpSpPr>
        <p:grpSpPr>
          <a:xfrm>
            <a:off x="946050" y="672163"/>
            <a:ext cx="7251900" cy="417000"/>
            <a:chOff x="946050" y="672163"/>
            <a:chExt cx="7251900" cy="417000"/>
          </a:xfrm>
        </p:grpSpPr>
        <p:sp>
          <p:nvSpPr>
            <p:cNvPr id="933" name="Google Shape;933;p11"/>
            <p:cNvSpPr/>
            <p:nvPr/>
          </p:nvSpPr>
          <p:spPr>
            <a:xfrm>
              <a:off x="946050" y="672163"/>
              <a:ext cx="7251900" cy="4170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4" name="Google Shape;934;p11"/>
            <p:cNvGrpSpPr/>
            <p:nvPr/>
          </p:nvGrpSpPr>
          <p:grpSpPr>
            <a:xfrm>
              <a:off x="7209519" y="794061"/>
              <a:ext cx="789243" cy="171052"/>
              <a:chOff x="733775" y="310686"/>
              <a:chExt cx="789243" cy="171052"/>
            </a:xfrm>
          </p:grpSpPr>
          <p:sp>
            <p:nvSpPr>
              <p:cNvPr id="935" name="Google Shape;935;p11"/>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936" name="Google Shape;936;p11"/>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937" name="Google Shape;937;p11"/>
              <p:cNvGrpSpPr/>
              <p:nvPr/>
            </p:nvGrpSpPr>
            <p:grpSpPr>
              <a:xfrm>
                <a:off x="1015525" y="313175"/>
                <a:ext cx="184510" cy="164017"/>
                <a:chOff x="7228702" y="774508"/>
                <a:chExt cx="285046" cy="253347"/>
              </a:xfrm>
            </p:grpSpPr>
            <p:grpSp>
              <p:nvGrpSpPr>
                <p:cNvPr id="938" name="Google Shape;938;p11"/>
                <p:cNvGrpSpPr/>
                <p:nvPr/>
              </p:nvGrpSpPr>
              <p:grpSpPr>
                <a:xfrm>
                  <a:off x="7313001" y="774508"/>
                  <a:ext cx="200747" cy="228523"/>
                  <a:chOff x="7313001" y="774508"/>
                  <a:chExt cx="200747" cy="228523"/>
                </a:xfrm>
              </p:grpSpPr>
              <p:sp>
                <p:nvSpPr>
                  <p:cNvPr id="939" name="Google Shape;939;p11"/>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940" name="Google Shape;940;p11"/>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1" name="Google Shape;941;p11"/>
                <p:cNvGrpSpPr/>
                <p:nvPr/>
              </p:nvGrpSpPr>
              <p:grpSpPr>
                <a:xfrm>
                  <a:off x="7228702" y="809455"/>
                  <a:ext cx="200757" cy="218400"/>
                  <a:chOff x="7269477" y="781280"/>
                  <a:chExt cx="200757" cy="218400"/>
                </a:xfrm>
              </p:grpSpPr>
              <p:sp>
                <p:nvSpPr>
                  <p:cNvPr id="942" name="Google Shape;942;p11"/>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943" name="Google Shape;943;p11"/>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944" name="Google Shape;944;p11"/>
            <p:cNvGrpSpPr/>
            <p:nvPr/>
          </p:nvGrpSpPr>
          <p:grpSpPr>
            <a:xfrm>
              <a:off x="1145239" y="777487"/>
              <a:ext cx="800559" cy="204209"/>
              <a:chOff x="747420" y="664537"/>
              <a:chExt cx="800559" cy="204209"/>
            </a:xfrm>
          </p:grpSpPr>
          <p:grpSp>
            <p:nvGrpSpPr>
              <p:cNvPr id="945" name="Google Shape;945;p11"/>
              <p:cNvGrpSpPr/>
              <p:nvPr/>
            </p:nvGrpSpPr>
            <p:grpSpPr>
              <a:xfrm>
                <a:off x="1339984" y="664537"/>
                <a:ext cx="207995" cy="204209"/>
                <a:chOff x="1541700" y="658850"/>
                <a:chExt cx="253838" cy="249218"/>
              </a:xfrm>
            </p:grpSpPr>
            <p:sp>
              <p:nvSpPr>
                <p:cNvPr id="946" name="Google Shape;946;p11"/>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1"/>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8" name="Google Shape;948;p11"/>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949" name="Google Shape;949;p11"/>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950" name="Google Shape;950;p11"/>
          <p:cNvSpPr/>
          <p:nvPr/>
        </p:nvSpPr>
        <p:spPr>
          <a:xfrm>
            <a:off x="946050" y="1089426"/>
            <a:ext cx="7251900" cy="33819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1"/>
          <p:cNvSpPr txBox="1"/>
          <p:nvPr>
            <p:ph hasCustomPrompt="1" type="title"/>
          </p:nvPr>
        </p:nvSpPr>
        <p:spPr>
          <a:xfrm>
            <a:off x="1243200" y="1582350"/>
            <a:ext cx="6657600" cy="989400"/>
          </a:xfrm>
          <a:prstGeom prst="rect">
            <a:avLst/>
          </a:prstGeom>
        </p:spPr>
        <p:txBody>
          <a:bodyPr anchorCtr="0" anchor="ctr" bIns="0" lIns="0" spcFirstLastPara="1" rIns="0" wrap="square" tIns="0">
            <a:noAutofit/>
          </a:bodyPr>
          <a:lstStyle>
            <a:lvl1pPr lvl="0" algn="ctr">
              <a:spcBef>
                <a:spcPts val="0"/>
              </a:spcBef>
              <a:spcAft>
                <a:spcPts val="0"/>
              </a:spcAft>
              <a:buSzPts val="7200"/>
              <a:buNone/>
              <a:defRPr sz="7500">
                <a:solidFill>
                  <a:schemeClr val="accent3"/>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952" name="Google Shape;952;p11"/>
          <p:cNvSpPr txBox="1"/>
          <p:nvPr>
            <p:ph idx="1" type="subTitle"/>
          </p:nvPr>
        </p:nvSpPr>
        <p:spPr>
          <a:xfrm>
            <a:off x="1608925" y="3476800"/>
            <a:ext cx="5280600" cy="5415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953" name="Shape 95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954" name="Shape 954"/>
        <p:cNvGrpSpPr/>
        <p:nvPr/>
      </p:nvGrpSpPr>
      <p:grpSpPr>
        <a:xfrm>
          <a:off x="0" y="0"/>
          <a:ext cx="0" cy="0"/>
          <a:chOff x="0" y="0"/>
          <a:chExt cx="0" cy="0"/>
        </a:xfrm>
      </p:grpSpPr>
      <p:grpSp>
        <p:nvGrpSpPr>
          <p:cNvPr id="955" name="Google Shape;955;p13"/>
          <p:cNvGrpSpPr/>
          <p:nvPr/>
        </p:nvGrpSpPr>
        <p:grpSpPr>
          <a:xfrm>
            <a:off x="-23004" y="-1"/>
            <a:ext cx="9177565" cy="5143390"/>
            <a:chOff x="-23004" y="-1"/>
            <a:chExt cx="9177565" cy="5143390"/>
          </a:xfrm>
        </p:grpSpPr>
        <p:sp>
          <p:nvSpPr>
            <p:cNvPr id="956" name="Google Shape;956;p13"/>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3"/>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3"/>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3"/>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3"/>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3"/>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3"/>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3"/>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3"/>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3"/>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3"/>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3"/>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3"/>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3"/>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3"/>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3"/>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3"/>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3"/>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3"/>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3"/>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3"/>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3"/>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3"/>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3"/>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3"/>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3"/>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3"/>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3"/>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3"/>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3"/>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3"/>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3"/>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3"/>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3"/>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3"/>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3"/>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3"/>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3"/>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3"/>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3"/>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3"/>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3"/>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3"/>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3"/>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3"/>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3"/>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3"/>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3"/>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3"/>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3"/>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3"/>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3"/>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3"/>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3"/>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3"/>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3"/>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3"/>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3"/>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4" name="Google Shape;1014;p13"/>
          <p:cNvSpPr/>
          <p:nvPr/>
        </p:nvSpPr>
        <p:spPr>
          <a:xfrm>
            <a:off x="600600" y="1014000"/>
            <a:ext cx="7942800" cy="3748500"/>
          </a:xfrm>
          <a:prstGeom prst="rect">
            <a:avLst/>
          </a:prstGeom>
          <a:solidFill>
            <a:schemeClr val="accent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5" name="Google Shape;1015;p13"/>
          <p:cNvGrpSpPr/>
          <p:nvPr/>
        </p:nvGrpSpPr>
        <p:grpSpPr>
          <a:xfrm>
            <a:off x="3898049" y="4134564"/>
            <a:ext cx="1232672" cy="627928"/>
            <a:chOff x="2094425" y="748900"/>
            <a:chExt cx="887900" cy="452300"/>
          </a:xfrm>
        </p:grpSpPr>
        <p:sp>
          <p:nvSpPr>
            <p:cNvPr id="1016" name="Google Shape;1016;p13"/>
            <p:cNvSpPr/>
            <p:nvPr/>
          </p:nvSpPr>
          <p:spPr>
            <a:xfrm>
              <a:off x="2094425" y="748900"/>
              <a:ext cx="887900" cy="419450"/>
            </a:xfrm>
            <a:custGeom>
              <a:rect b="b" l="l" r="r" t="t"/>
              <a:pathLst>
                <a:path extrusionOk="0" h="16778" w="35516">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3"/>
            <p:cNvSpPr/>
            <p:nvPr/>
          </p:nvSpPr>
          <p:spPr>
            <a:xfrm>
              <a:off x="2180475" y="835350"/>
              <a:ext cx="733700" cy="337425"/>
            </a:xfrm>
            <a:custGeom>
              <a:rect b="b" l="l" r="r" t="t"/>
              <a:pathLst>
                <a:path extrusionOk="0" h="13497" w="29348">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3"/>
            <p:cNvSpPr/>
            <p:nvPr/>
          </p:nvSpPr>
          <p:spPr>
            <a:xfrm>
              <a:off x="2263050" y="935600"/>
              <a:ext cx="563600" cy="236375"/>
            </a:xfrm>
            <a:custGeom>
              <a:rect b="b" l="l" r="r" t="t"/>
              <a:pathLst>
                <a:path extrusionOk="0" h="9455" w="22544">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3"/>
            <p:cNvSpPr/>
            <p:nvPr/>
          </p:nvSpPr>
          <p:spPr>
            <a:xfrm>
              <a:off x="2343125" y="1024550"/>
              <a:ext cx="375575" cy="176650"/>
            </a:xfrm>
            <a:custGeom>
              <a:rect b="b" l="l" r="r" t="t"/>
              <a:pathLst>
                <a:path extrusionOk="0" h="7066" w="15023">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0" name="Google Shape;1020;p13"/>
          <p:cNvSpPr/>
          <p:nvPr/>
        </p:nvSpPr>
        <p:spPr>
          <a:xfrm>
            <a:off x="598182" y="3233454"/>
            <a:ext cx="1477624" cy="1512541"/>
          </a:xfrm>
          <a:custGeom>
            <a:rect b="b" l="l" r="r" t="t"/>
            <a:pathLst>
              <a:path extrusionOk="0" h="27497" w="26861">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3"/>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3"/>
          <p:cNvSpPr/>
          <p:nvPr/>
        </p:nvSpPr>
        <p:spPr>
          <a:xfrm rot="5400000">
            <a:off x="5987903" y="1373701"/>
            <a:ext cx="3032898" cy="2080346"/>
          </a:xfrm>
          <a:custGeom>
            <a:rect b="b" l="l" r="r" t="t"/>
            <a:pathLst>
              <a:path extrusionOk="0" h="52534" w="71687">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3" name="Google Shape;1023;p13"/>
          <p:cNvGrpSpPr/>
          <p:nvPr/>
        </p:nvGrpSpPr>
        <p:grpSpPr>
          <a:xfrm>
            <a:off x="600600" y="519300"/>
            <a:ext cx="7942800" cy="494700"/>
            <a:chOff x="600600" y="519300"/>
            <a:chExt cx="7942800" cy="494700"/>
          </a:xfrm>
        </p:grpSpPr>
        <p:sp>
          <p:nvSpPr>
            <p:cNvPr id="1024" name="Google Shape;1024;p13"/>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5" name="Google Shape;1025;p13"/>
            <p:cNvGrpSpPr/>
            <p:nvPr/>
          </p:nvGrpSpPr>
          <p:grpSpPr>
            <a:xfrm>
              <a:off x="7542569" y="681111"/>
              <a:ext cx="789243" cy="171052"/>
              <a:chOff x="733775" y="310686"/>
              <a:chExt cx="789243" cy="171052"/>
            </a:xfrm>
          </p:grpSpPr>
          <p:sp>
            <p:nvSpPr>
              <p:cNvPr id="1026" name="Google Shape;1026;p13"/>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1027" name="Google Shape;1027;p13"/>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1028" name="Google Shape;1028;p13"/>
              <p:cNvGrpSpPr/>
              <p:nvPr/>
            </p:nvGrpSpPr>
            <p:grpSpPr>
              <a:xfrm>
                <a:off x="1015525" y="313175"/>
                <a:ext cx="184510" cy="164017"/>
                <a:chOff x="7228702" y="774508"/>
                <a:chExt cx="285046" cy="253347"/>
              </a:xfrm>
            </p:grpSpPr>
            <p:grpSp>
              <p:nvGrpSpPr>
                <p:cNvPr id="1029" name="Google Shape;1029;p13"/>
                <p:cNvGrpSpPr/>
                <p:nvPr/>
              </p:nvGrpSpPr>
              <p:grpSpPr>
                <a:xfrm>
                  <a:off x="7313001" y="774508"/>
                  <a:ext cx="200747" cy="228523"/>
                  <a:chOff x="7313001" y="774508"/>
                  <a:chExt cx="200747" cy="228523"/>
                </a:xfrm>
              </p:grpSpPr>
              <p:sp>
                <p:nvSpPr>
                  <p:cNvPr id="1030" name="Google Shape;1030;p13"/>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031" name="Google Shape;1031;p13"/>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2" name="Google Shape;1032;p13"/>
                <p:cNvGrpSpPr/>
                <p:nvPr/>
              </p:nvGrpSpPr>
              <p:grpSpPr>
                <a:xfrm>
                  <a:off x="7228702" y="809455"/>
                  <a:ext cx="200757" cy="218400"/>
                  <a:chOff x="7269477" y="781280"/>
                  <a:chExt cx="200757" cy="218400"/>
                </a:xfrm>
              </p:grpSpPr>
              <p:sp>
                <p:nvSpPr>
                  <p:cNvPr id="1033" name="Google Shape;1033;p13"/>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034" name="Google Shape;1034;p13"/>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035" name="Google Shape;1035;p13"/>
            <p:cNvGrpSpPr/>
            <p:nvPr/>
          </p:nvGrpSpPr>
          <p:grpSpPr>
            <a:xfrm>
              <a:off x="812189" y="664537"/>
              <a:ext cx="800559" cy="204209"/>
              <a:chOff x="747420" y="664537"/>
              <a:chExt cx="800559" cy="204209"/>
            </a:xfrm>
          </p:grpSpPr>
          <p:grpSp>
            <p:nvGrpSpPr>
              <p:cNvPr id="1036" name="Google Shape;1036;p13"/>
              <p:cNvGrpSpPr/>
              <p:nvPr/>
            </p:nvGrpSpPr>
            <p:grpSpPr>
              <a:xfrm>
                <a:off x="1339984" y="664537"/>
                <a:ext cx="207995" cy="204209"/>
                <a:chOff x="1541700" y="658850"/>
                <a:chExt cx="253838" cy="249218"/>
              </a:xfrm>
            </p:grpSpPr>
            <p:sp>
              <p:nvSpPr>
                <p:cNvPr id="1037" name="Google Shape;1037;p13"/>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3"/>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9" name="Google Shape;1039;p13"/>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1040" name="Google Shape;1040;p13"/>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1041" name="Google Shape;1041;p13"/>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sz="31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42" name="Google Shape;1042;p13"/>
          <p:cNvSpPr txBox="1"/>
          <p:nvPr>
            <p:ph idx="1" type="subTitle"/>
          </p:nvPr>
        </p:nvSpPr>
        <p:spPr>
          <a:xfrm>
            <a:off x="1795550" y="3208938"/>
            <a:ext cx="2367300" cy="4698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043" name="Google Shape;1043;p13"/>
          <p:cNvSpPr txBox="1"/>
          <p:nvPr>
            <p:ph idx="2" type="subTitle"/>
          </p:nvPr>
        </p:nvSpPr>
        <p:spPr>
          <a:xfrm>
            <a:off x="1795550" y="3678738"/>
            <a:ext cx="2367300" cy="5727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044" name="Google Shape;1044;p13"/>
          <p:cNvSpPr txBox="1"/>
          <p:nvPr>
            <p:ph hasCustomPrompt="1" idx="3" type="title"/>
          </p:nvPr>
        </p:nvSpPr>
        <p:spPr>
          <a:xfrm>
            <a:off x="876950" y="3579613"/>
            <a:ext cx="588000" cy="371100"/>
          </a:xfrm>
          <a:prstGeom prst="rect">
            <a:avLst/>
          </a:prstGeom>
        </p:spPr>
        <p:txBody>
          <a:bodyPr anchorCtr="0" anchor="ctr" bIns="0" lIns="0" spcFirstLastPara="1" rIns="0" wrap="square" tIns="0">
            <a:noAutofit/>
          </a:bodyPr>
          <a:lstStyle>
            <a:lvl1pPr lvl="0" rtl="0" algn="ctr">
              <a:spcBef>
                <a:spcPts val="0"/>
              </a:spcBef>
              <a:spcAft>
                <a:spcPts val="0"/>
              </a:spcAft>
              <a:buSzPts val="3000"/>
              <a:buNone/>
              <a:defRPr>
                <a:solidFill>
                  <a:schemeClr val="l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045" name="Google Shape;1045;p13"/>
          <p:cNvSpPr txBox="1"/>
          <p:nvPr>
            <p:ph idx="4" type="subTitle"/>
          </p:nvPr>
        </p:nvSpPr>
        <p:spPr>
          <a:xfrm>
            <a:off x="5733550" y="3208938"/>
            <a:ext cx="2367300" cy="4698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046" name="Google Shape;1046;p13"/>
          <p:cNvSpPr txBox="1"/>
          <p:nvPr>
            <p:ph idx="5" type="subTitle"/>
          </p:nvPr>
        </p:nvSpPr>
        <p:spPr>
          <a:xfrm>
            <a:off x="5733550" y="3678738"/>
            <a:ext cx="2367300" cy="5727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047" name="Google Shape;1047;p13"/>
          <p:cNvSpPr txBox="1"/>
          <p:nvPr>
            <p:ph hasCustomPrompt="1" idx="6" type="title"/>
          </p:nvPr>
        </p:nvSpPr>
        <p:spPr>
          <a:xfrm>
            <a:off x="4814950" y="3579613"/>
            <a:ext cx="588000" cy="371100"/>
          </a:xfrm>
          <a:prstGeom prst="rect">
            <a:avLst/>
          </a:prstGeom>
        </p:spPr>
        <p:txBody>
          <a:bodyPr anchorCtr="0" anchor="ctr" bIns="0" lIns="0" spcFirstLastPara="1" rIns="0" wrap="square" tIns="0">
            <a:noAutofit/>
          </a:bodyPr>
          <a:lstStyle>
            <a:lvl1pPr lvl="0" rtl="0" algn="ctr">
              <a:spcBef>
                <a:spcPts val="0"/>
              </a:spcBef>
              <a:spcAft>
                <a:spcPts val="0"/>
              </a:spcAft>
              <a:buSzPts val="3000"/>
              <a:buNone/>
              <a:defRPr>
                <a:solidFill>
                  <a:schemeClr val="l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048" name="Google Shape;1048;p13"/>
          <p:cNvSpPr txBox="1"/>
          <p:nvPr>
            <p:ph idx="7" type="subTitle"/>
          </p:nvPr>
        </p:nvSpPr>
        <p:spPr>
          <a:xfrm>
            <a:off x="1795550" y="1455113"/>
            <a:ext cx="2367300" cy="4698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2400"/>
              <a:buFont typeface="Gaegu"/>
              <a:buNone/>
              <a:defRPr b="1" sz="2600">
                <a:solidFill>
                  <a:schemeClr val="dk1"/>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049" name="Google Shape;1049;p13"/>
          <p:cNvSpPr txBox="1"/>
          <p:nvPr>
            <p:ph idx="8" type="subTitle"/>
          </p:nvPr>
        </p:nvSpPr>
        <p:spPr>
          <a:xfrm>
            <a:off x="1795550" y="1924913"/>
            <a:ext cx="2367300" cy="5727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050" name="Google Shape;1050;p13"/>
          <p:cNvSpPr txBox="1"/>
          <p:nvPr>
            <p:ph hasCustomPrompt="1" idx="9" type="title"/>
          </p:nvPr>
        </p:nvSpPr>
        <p:spPr>
          <a:xfrm>
            <a:off x="876950" y="1825788"/>
            <a:ext cx="588000" cy="371100"/>
          </a:xfrm>
          <a:prstGeom prst="rect">
            <a:avLst/>
          </a:prstGeom>
        </p:spPr>
        <p:txBody>
          <a:bodyPr anchorCtr="0" anchor="ctr" bIns="0" lIns="0" spcFirstLastPara="1" rIns="0" wrap="square" tIns="0">
            <a:noAutofit/>
          </a:bodyPr>
          <a:lstStyle>
            <a:lvl1pPr lvl="0" rtl="0" algn="ctr">
              <a:spcBef>
                <a:spcPts val="0"/>
              </a:spcBef>
              <a:spcAft>
                <a:spcPts val="0"/>
              </a:spcAft>
              <a:buSzPts val="3000"/>
              <a:buNone/>
              <a:defRPr>
                <a:solidFill>
                  <a:schemeClr val="l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051" name="Google Shape;1051;p13"/>
          <p:cNvSpPr txBox="1"/>
          <p:nvPr>
            <p:ph idx="13" type="subTitle"/>
          </p:nvPr>
        </p:nvSpPr>
        <p:spPr>
          <a:xfrm>
            <a:off x="5733550" y="1455113"/>
            <a:ext cx="2367300" cy="4698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052" name="Google Shape;1052;p13"/>
          <p:cNvSpPr txBox="1"/>
          <p:nvPr>
            <p:ph idx="14" type="subTitle"/>
          </p:nvPr>
        </p:nvSpPr>
        <p:spPr>
          <a:xfrm>
            <a:off x="5733550" y="1924913"/>
            <a:ext cx="2367300" cy="5727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053" name="Google Shape;1053;p13"/>
          <p:cNvSpPr txBox="1"/>
          <p:nvPr>
            <p:ph hasCustomPrompt="1" idx="15" type="title"/>
          </p:nvPr>
        </p:nvSpPr>
        <p:spPr>
          <a:xfrm>
            <a:off x="4814950" y="1825788"/>
            <a:ext cx="588000" cy="371100"/>
          </a:xfrm>
          <a:prstGeom prst="rect">
            <a:avLst/>
          </a:prstGeom>
        </p:spPr>
        <p:txBody>
          <a:bodyPr anchorCtr="0" anchor="ctr" bIns="0" lIns="0" spcFirstLastPara="1" rIns="0" wrap="square" tIns="0">
            <a:noAutofit/>
          </a:bodyPr>
          <a:lstStyle>
            <a:lvl1pPr lvl="0" rtl="0" algn="ctr">
              <a:spcBef>
                <a:spcPts val="0"/>
              </a:spcBef>
              <a:spcAft>
                <a:spcPts val="0"/>
              </a:spcAft>
              <a:buSzPts val="3000"/>
              <a:buNone/>
              <a:defRPr>
                <a:solidFill>
                  <a:schemeClr val="l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1054" name="Shape 1054"/>
        <p:cNvGrpSpPr/>
        <p:nvPr/>
      </p:nvGrpSpPr>
      <p:grpSpPr>
        <a:xfrm>
          <a:off x="0" y="0"/>
          <a:ext cx="0" cy="0"/>
          <a:chOff x="0" y="0"/>
          <a:chExt cx="0" cy="0"/>
        </a:xfrm>
      </p:grpSpPr>
      <p:grpSp>
        <p:nvGrpSpPr>
          <p:cNvPr id="1055" name="Google Shape;1055;p14"/>
          <p:cNvGrpSpPr/>
          <p:nvPr/>
        </p:nvGrpSpPr>
        <p:grpSpPr>
          <a:xfrm>
            <a:off x="-23004" y="-1"/>
            <a:ext cx="9177565" cy="5143390"/>
            <a:chOff x="-23004" y="-1"/>
            <a:chExt cx="9177565" cy="5143390"/>
          </a:xfrm>
        </p:grpSpPr>
        <p:sp>
          <p:nvSpPr>
            <p:cNvPr id="1056" name="Google Shape;1056;p14"/>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4"/>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4"/>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4"/>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4"/>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4"/>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4"/>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4"/>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4"/>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4"/>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4"/>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4"/>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4"/>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4"/>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4"/>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4"/>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4"/>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4"/>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4"/>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4"/>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4"/>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4"/>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4"/>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4"/>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4"/>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4"/>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4"/>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4"/>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4"/>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4"/>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4"/>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4"/>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4"/>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4"/>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4"/>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4"/>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4"/>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4"/>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4"/>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4"/>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4"/>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4"/>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4"/>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4"/>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4"/>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4"/>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4"/>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4"/>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4"/>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4"/>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4"/>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4"/>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4"/>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4"/>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4"/>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4"/>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4"/>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4"/>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4" name="Google Shape;1114;p14"/>
          <p:cNvSpPr/>
          <p:nvPr/>
        </p:nvSpPr>
        <p:spPr>
          <a:xfrm>
            <a:off x="946050" y="1089175"/>
            <a:ext cx="7251900" cy="3381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4"/>
          <p:cNvSpPr/>
          <p:nvPr/>
        </p:nvSpPr>
        <p:spPr>
          <a:xfrm>
            <a:off x="946050" y="1089176"/>
            <a:ext cx="7251900" cy="338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6" name="Google Shape;1116;p14"/>
          <p:cNvGrpSpPr/>
          <p:nvPr/>
        </p:nvGrpSpPr>
        <p:grpSpPr>
          <a:xfrm>
            <a:off x="1239039" y="1391236"/>
            <a:ext cx="385328" cy="443858"/>
            <a:chOff x="1239039" y="1391236"/>
            <a:chExt cx="385328" cy="443858"/>
          </a:xfrm>
        </p:grpSpPr>
        <p:sp>
          <p:nvSpPr>
            <p:cNvPr id="1117" name="Google Shape;1117;p14"/>
            <p:cNvSpPr/>
            <p:nvPr/>
          </p:nvSpPr>
          <p:spPr>
            <a:xfrm>
              <a:off x="1561032" y="1577766"/>
              <a:ext cx="63334" cy="59565"/>
            </a:xfrm>
            <a:custGeom>
              <a:rect b="b" l="l" r="r" t="t"/>
              <a:pathLst>
                <a:path extrusionOk="0" h="806" w="857">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4"/>
            <p:cNvSpPr/>
            <p:nvPr/>
          </p:nvSpPr>
          <p:spPr>
            <a:xfrm>
              <a:off x="1463998" y="1698449"/>
              <a:ext cx="66291" cy="85801"/>
            </a:xfrm>
            <a:custGeom>
              <a:rect b="b" l="l" r="r" t="t"/>
              <a:pathLst>
                <a:path extrusionOk="0" h="1161" w="897">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4"/>
            <p:cNvSpPr/>
            <p:nvPr/>
          </p:nvSpPr>
          <p:spPr>
            <a:xfrm>
              <a:off x="1496811" y="1391236"/>
              <a:ext cx="43750" cy="41607"/>
            </a:xfrm>
            <a:custGeom>
              <a:rect b="b" l="l" r="r" t="t"/>
              <a:pathLst>
                <a:path extrusionOk="0" h="563" w="592">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4"/>
            <p:cNvSpPr/>
            <p:nvPr/>
          </p:nvSpPr>
          <p:spPr>
            <a:xfrm>
              <a:off x="1412562" y="1502755"/>
              <a:ext cx="67695" cy="65108"/>
            </a:xfrm>
            <a:custGeom>
              <a:rect b="b" l="l" r="r" t="t"/>
              <a:pathLst>
                <a:path extrusionOk="0" h="881" w="916">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4"/>
            <p:cNvSpPr/>
            <p:nvPr/>
          </p:nvSpPr>
          <p:spPr>
            <a:xfrm>
              <a:off x="1402289" y="1597424"/>
              <a:ext cx="66069" cy="66808"/>
            </a:xfrm>
            <a:custGeom>
              <a:rect b="b" l="l" r="r" t="t"/>
              <a:pathLst>
                <a:path extrusionOk="0" h="904" w="894">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4"/>
            <p:cNvSpPr/>
            <p:nvPr/>
          </p:nvSpPr>
          <p:spPr>
            <a:xfrm>
              <a:off x="1334595" y="1777451"/>
              <a:ext cx="54466" cy="57644"/>
            </a:xfrm>
            <a:custGeom>
              <a:rect b="b" l="l" r="r" t="t"/>
              <a:pathLst>
                <a:path extrusionOk="0" h="780" w="737">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4"/>
            <p:cNvSpPr/>
            <p:nvPr/>
          </p:nvSpPr>
          <p:spPr>
            <a:xfrm>
              <a:off x="1283158" y="1416289"/>
              <a:ext cx="79445" cy="86466"/>
            </a:xfrm>
            <a:custGeom>
              <a:rect b="b" l="l" r="r" t="t"/>
              <a:pathLst>
                <a:path extrusionOk="0" h="1170" w="1075">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4"/>
            <p:cNvSpPr/>
            <p:nvPr/>
          </p:nvSpPr>
          <p:spPr>
            <a:xfrm>
              <a:off x="1239039" y="1561803"/>
              <a:ext cx="76563" cy="78189"/>
            </a:xfrm>
            <a:custGeom>
              <a:rect b="b" l="l" r="r" t="t"/>
              <a:pathLst>
                <a:path extrusionOk="0" h="1058" w="1036">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5" name="Google Shape;1125;p14"/>
          <p:cNvGrpSpPr/>
          <p:nvPr/>
        </p:nvGrpSpPr>
        <p:grpSpPr>
          <a:xfrm>
            <a:off x="872579" y="2881252"/>
            <a:ext cx="7396781" cy="2122829"/>
            <a:chOff x="872579" y="2881252"/>
            <a:chExt cx="7396781" cy="2122829"/>
          </a:xfrm>
        </p:grpSpPr>
        <p:grpSp>
          <p:nvGrpSpPr>
            <p:cNvPr id="1126" name="Google Shape;1126;p14"/>
            <p:cNvGrpSpPr/>
            <p:nvPr/>
          </p:nvGrpSpPr>
          <p:grpSpPr>
            <a:xfrm>
              <a:off x="933400" y="3795585"/>
              <a:ext cx="7277175" cy="675466"/>
              <a:chOff x="933416" y="2961528"/>
              <a:chExt cx="7277175" cy="1509422"/>
            </a:xfrm>
          </p:grpSpPr>
          <p:sp>
            <p:nvSpPr>
              <p:cNvPr id="1127" name="Google Shape;1127;p14"/>
              <p:cNvSpPr/>
              <p:nvPr/>
            </p:nvSpPr>
            <p:spPr>
              <a:xfrm>
                <a:off x="933416" y="2961528"/>
                <a:ext cx="7277175" cy="1374550"/>
              </a:xfrm>
              <a:custGeom>
                <a:rect b="b" l="l" r="r" t="t"/>
                <a:pathLst>
                  <a:path extrusionOk="0" h="54982" w="291087">
                    <a:moveTo>
                      <a:pt x="258" y="15340"/>
                    </a:moveTo>
                    <a:cubicBezTo>
                      <a:pt x="-2001" y="8100"/>
                      <a:pt x="10973" y="3234"/>
                      <a:pt x="23890" y="2481"/>
                    </a:cubicBezTo>
                    <a:cubicBezTo>
                      <a:pt x="36807" y="1728"/>
                      <a:pt x="58702" y="11228"/>
                      <a:pt x="77758" y="10822"/>
                    </a:cubicBezTo>
                    <a:cubicBezTo>
                      <a:pt x="96815" y="10417"/>
                      <a:pt x="113554" y="-821"/>
                      <a:pt x="138229" y="48"/>
                    </a:cubicBezTo>
                    <a:cubicBezTo>
                      <a:pt x="162904" y="917"/>
                      <a:pt x="201597" y="16035"/>
                      <a:pt x="225808" y="16035"/>
                    </a:cubicBezTo>
                    <a:cubicBezTo>
                      <a:pt x="250020" y="16035"/>
                      <a:pt x="273246" y="-879"/>
                      <a:pt x="283498" y="48"/>
                    </a:cubicBezTo>
                    <a:cubicBezTo>
                      <a:pt x="293750" y="975"/>
                      <a:pt x="292129" y="12676"/>
                      <a:pt x="287321" y="21596"/>
                    </a:cubicBezTo>
                    <a:cubicBezTo>
                      <a:pt x="282514" y="30516"/>
                      <a:pt x="296299" y="49515"/>
                      <a:pt x="254653" y="53569"/>
                    </a:cubicBezTo>
                    <a:cubicBezTo>
                      <a:pt x="213007" y="57624"/>
                      <a:pt x="79843" y="52295"/>
                      <a:pt x="37444" y="45923"/>
                    </a:cubicBezTo>
                    <a:cubicBezTo>
                      <a:pt x="-4955" y="39552"/>
                      <a:pt x="2517" y="22580"/>
                      <a:pt x="258" y="15340"/>
                    </a:cubicBezTo>
                    <a:close/>
                  </a:path>
                </a:pathLst>
              </a:custGeom>
              <a:solidFill>
                <a:schemeClr val="accent5"/>
              </a:solidFill>
              <a:ln>
                <a:noFill/>
              </a:ln>
            </p:spPr>
          </p:sp>
          <p:sp>
            <p:nvSpPr>
              <p:cNvPr id="1128" name="Google Shape;1128;p14"/>
              <p:cNvSpPr/>
              <p:nvPr/>
            </p:nvSpPr>
            <p:spPr>
              <a:xfrm>
                <a:off x="947025" y="3310250"/>
                <a:ext cx="7251900" cy="1160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9" name="Google Shape;1129;p14"/>
            <p:cNvSpPr/>
            <p:nvPr/>
          </p:nvSpPr>
          <p:spPr>
            <a:xfrm rot="3206269">
              <a:off x="5927183" y="3090543"/>
              <a:ext cx="1378921" cy="1704246"/>
            </a:xfrm>
            <a:custGeom>
              <a:rect b="b" l="l" r="r" t="t"/>
              <a:pathLst>
                <a:path extrusionOk="0" h="33222" w="26881">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4"/>
            <p:cNvSpPr/>
            <p:nvPr/>
          </p:nvSpPr>
          <p:spPr>
            <a:xfrm rot="3100714">
              <a:off x="4344590" y="3150985"/>
              <a:ext cx="1146920" cy="1428308"/>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4"/>
            <p:cNvSpPr/>
            <p:nvPr/>
          </p:nvSpPr>
          <p:spPr>
            <a:xfrm rot="2843414">
              <a:off x="2526740" y="3195069"/>
              <a:ext cx="1240550" cy="1447845"/>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4"/>
            <p:cNvSpPr/>
            <p:nvPr/>
          </p:nvSpPr>
          <p:spPr>
            <a:xfrm flipH="1" rot="-2843414">
              <a:off x="1205040" y="3195069"/>
              <a:ext cx="1240550" cy="1447845"/>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4"/>
            <p:cNvSpPr/>
            <p:nvPr/>
          </p:nvSpPr>
          <p:spPr>
            <a:xfrm flipH="1" rot="-3051725">
              <a:off x="6696060" y="3141221"/>
              <a:ext cx="1240553" cy="1447852"/>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4" name="Google Shape;1134;p14"/>
          <p:cNvGrpSpPr/>
          <p:nvPr/>
        </p:nvGrpSpPr>
        <p:grpSpPr>
          <a:xfrm>
            <a:off x="946050" y="672163"/>
            <a:ext cx="7251900" cy="3798913"/>
            <a:chOff x="946050" y="672163"/>
            <a:chExt cx="7251900" cy="3798913"/>
          </a:xfrm>
        </p:grpSpPr>
        <p:sp>
          <p:nvSpPr>
            <p:cNvPr id="1135" name="Google Shape;1135;p14"/>
            <p:cNvSpPr/>
            <p:nvPr/>
          </p:nvSpPr>
          <p:spPr>
            <a:xfrm>
              <a:off x="946050" y="1089176"/>
              <a:ext cx="7251900" cy="33819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6" name="Google Shape;1136;p14"/>
            <p:cNvGrpSpPr/>
            <p:nvPr/>
          </p:nvGrpSpPr>
          <p:grpSpPr>
            <a:xfrm>
              <a:off x="946050" y="672163"/>
              <a:ext cx="7251900" cy="417000"/>
              <a:chOff x="946050" y="672163"/>
              <a:chExt cx="7251900" cy="417000"/>
            </a:xfrm>
          </p:grpSpPr>
          <p:sp>
            <p:nvSpPr>
              <p:cNvPr id="1137" name="Google Shape;1137;p14"/>
              <p:cNvSpPr/>
              <p:nvPr/>
            </p:nvSpPr>
            <p:spPr>
              <a:xfrm>
                <a:off x="946050" y="672163"/>
                <a:ext cx="7251900" cy="4170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8" name="Google Shape;1138;p14"/>
              <p:cNvGrpSpPr/>
              <p:nvPr/>
            </p:nvGrpSpPr>
            <p:grpSpPr>
              <a:xfrm>
                <a:off x="7209519" y="794061"/>
                <a:ext cx="789243" cy="171052"/>
                <a:chOff x="733775" y="310686"/>
                <a:chExt cx="789243" cy="171052"/>
              </a:xfrm>
            </p:grpSpPr>
            <p:sp>
              <p:nvSpPr>
                <p:cNvPr id="1139" name="Google Shape;1139;p14"/>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1140" name="Google Shape;1140;p14"/>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1141" name="Google Shape;1141;p14"/>
                <p:cNvGrpSpPr/>
                <p:nvPr/>
              </p:nvGrpSpPr>
              <p:grpSpPr>
                <a:xfrm>
                  <a:off x="1015525" y="313175"/>
                  <a:ext cx="184510" cy="164017"/>
                  <a:chOff x="7228702" y="774508"/>
                  <a:chExt cx="285046" cy="253347"/>
                </a:xfrm>
              </p:grpSpPr>
              <p:grpSp>
                <p:nvGrpSpPr>
                  <p:cNvPr id="1142" name="Google Shape;1142;p14"/>
                  <p:cNvGrpSpPr/>
                  <p:nvPr/>
                </p:nvGrpSpPr>
                <p:grpSpPr>
                  <a:xfrm>
                    <a:off x="7313001" y="774508"/>
                    <a:ext cx="200747" cy="228523"/>
                    <a:chOff x="7313001" y="774508"/>
                    <a:chExt cx="200747" cy="228523"/>
                  </a:xfrm>
                </p:grpSpPr>
                <p:sp>
                  <p:nvSpPr>
                    <p:cNvPr id="1143" name="Google Shape;1143;p14"/>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144" name="Google Shape;1144;p14"/>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5" name="Google Shape;1145;p14"/>
                  <p:cNvGrpSpPr/>
                  <p:nvPr/>
                </p:nvGrpSpPr>
                <p:grpSpPr>
                  <a:xfrm>
                    <a:off x="7228702" y="809455"/>
                    <a:ext cx="200757" cy="218400"/>
                    <a:chOff x="7269477" y="781280"/>
                    <a:chExt cx="200757" cy="218400"/>
                  </a:xfrm>
                </p:grpSpPr>
                <p:sp>
                  <p:nvSpPr>
                    <p:cNvPr id="1146" name="Google Shape;1146;p14"/>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147" name="Google Shape;1147;p14"/>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148" name="Google Shape;1148;p14"/>
              <p:cNvGrpSpPr/>
              <p:nvPr/>
            </p:nvGrpSpPr>
            <p:grpSpPr>
              <a:xfrm>
                <a:off x="1145239" y="777487"/>
                <a:ext cx="800559" cy="204209"/>
                <a:chOff x="747420" y="664537"/>
                <a:chExt cx="800559" cy="204209"/>
              </a:xfrm>
            </p:grpSpPr>
            <p:grpSp>
              <p:nvGrpSpPr>
                <p:cNvPr id="1149" name="Google Shape;1149;p14"/>
                <p:cNvGrpSpPr/>
                <p:nvPr/>
              </p:nvGrpSpPr>
              <p:grpSpPr>
                <a:xfrm>
                  <a:off x="1339984" y="664537"/>
                  <a:ext cx="207995" cy="204209"/>
                  <a:chOff x="1541700" y="658850"/>
                  <a:chExt cx="253838" cy="249218"/>
                </a:xfrm>
              </p:grpSpPr>
              <p:sp>
                <p:nvSpPr>
                  <p:cNvPr id="1150" name="Google Shape;1150;p14"/>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4"/>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2" name="Google Shape;1152;p14"/>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1153" name="Google Shape;1153;p14"/>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grpSp>
      <p:sp>
        <p:nvSpPr>
          <p:cNvPr id="1154" name="Google Shape;1154;p14"/>
          <p:cNvSpPr txBox="1"/>
          <p:nvPr>
            <p:ph type="title"/>
          </p:nvPr>
        </p:nvSpPr>
        <p:spPr>
          <a:xfrm>
            <a:off x="1509000" y="1551600"/>
            <a:ext cx="6126000" cy="14676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spcBef>
                <a:spcPts val="0"/>
              </a:spcBef>
              <a:spcAft>
                <a:spcPts val="0"/>
              </a:spcAft>
              <a:buSzPts val="3000"/>
              <a:buNone/>
              <a:defRPr b="0" sz="2000">
                <a:solidFill>
                  <a:schemeClr val="dk2"/>
                </a:solidFill>
                <a:latin typeface="Varela Round"/>
                <a:ea typeface="Varela Round"/>
                <a:cs typeface="Varela Round"/>
                <a:sym typeface="Varela Round"/>
              </a:defRPr>
            </a:lvl1pPr>
            <a:lvl2pPr lvl="1" rtl="0">
              <a:spcBef>
                <a:spcPts val="0"/>
              </a:spcBef>
              <a:spcAft>
                <a:spcPts val="0"/>
              </a:spcAft>
              <a:buSzPts val="2800"/>
              <a:buFont typeface="Gaegu"/>
              <a:buNone/>
              <a:defRPr b="1">
                <a:latin typeface="Gaegu"/>
                <a:ea typeface="Gaegu"/>
                <a:cs typeface="Gaegu"/>
                <a:sym typeface="Gaegu"/>
              </a:defRPr>
            </a:lvl2pPr>
            <a:lvl3pPr lvl="2" rtl="0">
              <a:spcBef>
                <a:spcPts val="0"/>
              </a:spcBef>
              <a:spcAft>
                <a:spcPts val="0"/>
              </a:spcAft>
              <a:buSzPts val="2800"/>
              <a:buFont typeface="Gaegu"/>
              <a:buNone/>
              <a:defRPr b="1">
                <a:latin typeface="Gaegu"/>
                <a:ea typeface="Gaegu"/>
                <a:cs typeface="Gaegu"/>
                <a:sym typeface="Gaegu"/>
              </a:defRPr>
            </a:lvl3pPr>
            <a:lvl4pPr lvl="3" rtl="0">
              <a:spcBef>
                <a:spcPts val="0"/>
              </a:spcBef>
              <a:spcAft>
                <a:spcPts val="0"/>
              </a:spcAft>
              <a:buSzPts val="2800"/>
              <a:buFont typeface="Gaegu"/>
              <a:buNone/>
              <a:defRPr b="1">
                <a:latin typeface="Gaegu"/>
                <a:ea typeface="Gaegu"/>
                <a:cs typeface="Gaegu"/>
                <a:sym typeface="Gaegu"/>
              </a:defRPr>
            </a:lvl4pPr>
            <a:lvl5pPr lvl="4" rtl="0">
              <a:spcBef>
                <a:spcPts val="0"/>
              </a:spcBef>
              <a:spcAft>
                <a:spcPts val="0"/>
              </a:spcAft>
              <a:buSzPts val="2800"/>
              <a:buFont typeface="Gaegu"/>
              <a:buNone/>
              <a:defRPr b="1">
                <a:latin typeface="Gaegu"/>
                <a:ea typeface="Gaegu"/>
                <a:cs typeface="Gaegu"/>
                <a:sym typeface="Gaegu"/>
              </a:defRPr>
            </a:lvl5pPr>
            <a:lvl6pPr lvl="5" rtl="0">
              <a:spcBef>
                <a:spcPts val="0"/>
              </a:spcBef>
              <a:spcAft>
                <a:spcPts val="0"/>
              </a:spcAft>
              <a:buSzPts val="2800"/>
              <a:buFont typeface="Gaegu"/>
              <a:buNone/>
              <a:defRPr b="1">
                <a:latin typeface="Gaegu"/>
                <a:ea typeface="Gaegu"/>
                <a:cs typeface="Gaegu"/>
                <a:sym typeface="Gaegu"/>
              </a:defRPr>
            </a:lvl6pPr>
            <a:lvl7pPr lvl="6" rtl="0">
              <a:spcBef>
                <a:spcPts val="0"/>
              </a:spcBef>
              <a:spcAft>
                <a:spcPts val="0"/>
              </a:spcAft>
              <a:buSzPts val="2800"/>
              <a:buFont typeface="Gaegu"/>
              <a:buNone/>
              <a:defRPr b="1">
                <a:latin typeface="Gaegu"/>
                <a:ea typeface="Gaegu"/>
                <a:cs typeface="Gaegu"/>
                <a:sym typeface="Gaegu"/>
              </a:defRPr>
            </a:lvl7pPr>
            <a:lvl8pPr lvl="7" rtl="0">
              <a:spcBef>
                <a:spcPts val="0"/>
              </a:spcBef>
              <a:spcAft>
                <a:spcPts val="0"/>
              </a:spcAft>
              <a:buSzPts val="2800"/>
              <a:buFont typeface="Gaegu"/>
              <a:buNone/>
              <a:defRPr b="1">
                <a:latin typeface="Gaegu"/>
                <a:ea typeface="Gaegu"/>
                <a:cs typeface="Gaegu"/>
                <a:sym typeface="Gaegu"/>
              </a:defRPr>
            </a:lvl8pPr>
            <a:lvl9pPr lvl="8" rtl="0">
              <a:spcBef>
                <a:spcPts val="0"/>
              </a:spcBef>
              <a:spcAft>
                <a:spcPts val="0"/>
              </a:spcAft>
              <a:buSzPts val="2800"/>
              <a:buFont typeface="Gaegu"/>
              <a:buNone/>
              <a:defRPr b="1">
                <a:latin typeface="Gaegu"/>
                <a:ea typeface="Gaegu"/>
                <a:cs typeface="Gaegu"/>
                <a:sym typeface="Gaegu"/>
              </a:defRPr>
            </a:lvl9pPr>
          </a:lstStyle>
          <a:p/>
        </p:txBody>
      </p:sp>
      <p:sp>
        <p:nvSpPr>
          <p:cNvPr id="1155" name="Google Shape;1155;p14"/>
          <p:cNvSpPr txBox="1"/>
          <p:nvPr>
            <p:ph idx="2" type="title"/>
          </p:nvPr>
        </p:nvSpPr>
        <p:spPr>
          <a:xfrm>
            <a:off x="1509000" y="3019197"/>
            <a:ext cx="6126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sz="2400">
                <a:solidFill>
                  <a:schemeClr val="accent3"/>
                </a:solidFill>
              </a:defRPr>
            </a:lvl1pPr>
            <a:lvl2pPr lvl="1" rtl="0">
              <a:spcBef>
                <a:spcPts val="0"/>
              </a:spcBef>
              <a:spcAft>
                <a:spcPts val="0"/>
              </a:spcAft>
              <a:buSzPts val="2800"/>
              <a:buNone/>
              <a:defRPr>
                <a:latin typeface="Varela Round"/>
                <a:ea typeface="Varela Round"/>
                <a:cs typeface="Varela Round"/>
                <a:sym typeface="Varela Round"/>
              </a:defRPr>
            </a:lvl2pPr>
            <a:lvl3pPr lvl="2" rtl="0">
              <a:spcBef>
                <a:spcPts val="0"/>
              </a:spcBef>
              <a:spcAft>
                <a:spcPts val="0"/>
              </a:spcAft>
              <a:buSzPts val="2800"/>
              <a:buNone/>
              <a:defRPr>
                <a:latin typeface="Varela Round"/>
                <a:ea typeface="Varela Round"/>
                <a:cs typeface="Varela Round"/>
                <a:sym typeface="Varela Round"/>
              </a:defRPr>
            </a:lvl3pPr>
            <a:lvl4pPr lvl="3" rtl="0">
              <a:spcBef>
                <a:spcPts val="0"/>
              </a:spcBef>
              <a:spcAft>
                <a:spcPts val="0"/>
              </a:spcAft>
              <a:buSzPts val="2800"/>
              <a:buNone/>
              <a:defRPr>
                <a:latin typeface="Varela Round"/>
                <a:ea typeface="Varela Round"/>
                <a:cs typeface="Varela Round"/>
                <a:sym typeface="Varela Round"/>
              </a:defRPr>
            </a:lvl4pPr>
            <a:lvl5pPr lvl="4" rtl="0">
              <a:spcBef>
                <a:spcPts val="0"/>
              </a:spcBef>
              <a:spcAft>
                <a:spcPts val="0"/>
              </a:spcAft>
              <a:buSzPts val="2800"/>
              <a:buNone/>
              <a:defRPr>
                <a:latin typeface="Varela Round"/>
                <a:ea typeface="Varela Round"/>
                <a:cs typeface="Varela Round"/>
                <a:sym typeface="Varela Round"/>
              </a:defRPr>
            </a:lvl5pPr>
            <a:lvl6pPr lvl="5" rtl="0">
              <a:spcBef>
                <a:spcPts val="0"/>
              </a:spcBef>
              <a:spcAft>
                <a:spcPts val="0"/>
              </a:spcAft>
              <a:buSzPts val="2800"/>
              <a:buNone/>
              <a:defRPr>
                <a:latin typeface="Varela Round"/>
                <a:ea typeface="Varela Round"/>
                <a:cs typeface="Varela Round"/>
                <a:sym typeface="Varela Round"/>
              </a:defRPr>
            </a:lvl6pPr>
            <a:lvl7pPr lvl="6" rtl="0">
              <a:spcBef>
                <a:spcPts val="0"/>
              </a:spcBef>
              <a:spcAft>
                <a:spcPts val="0"/>
              </a:spcAft>
              <a:buSzPts val="2800"/>
              <a:buNone/>
              <a:defRPr>
                <a:latin typeface="Varela Round"/>
                <a:ea typeface="Varela Round"/>
                <a:cs typeface="Varela Round"/>
                <a:sym typeface="Varela Round"/>
              </a:defRPr>
            </a:lvl7pPr>
            <a:lvl8pPr lvl="7" rtl="0">
              <a:spcBef>
                <a:spcPts val="0"/>
              </a:spcBef>
              <a:spcAft>
                <a:spcPts val="0"/>
              </a:spcAft>
              <a:buSzPts val="2800"/>
              <a:buNone/>
              <a:defRPr>
                <a:latin typeface="Varela Round"/>
                <a:ea typeface="Varela Round"/>
                <a:cs typeface="Varela Round"/>
                <a:sym typeface="Varela Round"/>
              </a:defRPr>
            </a:lvl8pPr>
            <a:lvl9pPr lvl="8" rtl="0">
              <a:spcBef>
                <a:spcPts val="0"/>
              </a:spcBef>
              <a:spcAft>
                <a:spcPts val="0"/>
              </a:spcAft>
              <a:buSzPts val="2800"/>
              <a:buNone/>
              <a:defRPr>
                <a:latin typeface="Varela Round"/>
                <a:ea typeface="Varela Round"/>
                <a:cs typeface="Varela Round"/>
                <a:sym typeface="Varela Round"/>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1156" name="Shape 1156"/>
        <p:cNvGrpSpPr/>
        <p:nvPr/>
      </p:nvGrpSpPr>
      <p:grpSpPr>
        <a:xfrm>
          <a:off x="0" y="0"/>
          <a:ext cx="0" cy="0"/>
          <a:chOff x="0" y="0"/>
          <a:chExt cx="0" cy="0"/>
        </a:xfrm>
      </p:grpSpPr>
      <p:grpSp>
        <p:nvGrpSpPr>
          <p:cNvPr id="1157" name="Google Shape;1157;p15"/>
          <p:cNvGrpSpPr/>
          <p:nvPr/>
        </p:nvGrpSpPr>
        <p:grpSpPr>
          <a:xfrm>
            <a:off x="-23004" y="-1"/>
            <a:ext cx="9177565" cy="5143390"/>
            <a:chOff x="-23004" y="-1"/>
            <a:chExt cx="9177565" cy="5143390"/>
          </a:xfrm>
        </p:grpSpPr>
        <p:sp>
          <p:nvSpPr>
            <p:cNvPr id="1158" name="Google Shape;1158;p15"/>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5"/>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5"/>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5"/>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5"/>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5"/>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5"/>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5"/>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5"/>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5"/>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5"/>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5"/>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5"/>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5"/>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5"/>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5"/>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5"/>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5"/>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5"/>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5"/>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5"/>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5"/>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5"/>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5"/>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5"/>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5"/>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5"/>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5"/>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5"/>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5"/>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5"/>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5"/>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5"/>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5"/>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5"/>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5"/>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5"/>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5"/>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5"/>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5"/>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5"/>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5"/>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5"/>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5"/>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5"/>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5"/>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5"/>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5"/>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5"/>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5"/>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5"/>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5"/>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5"/>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5"/>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5"/>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5"/>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5"/>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5"/>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6" name="Google Shape;1216;p15"/>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7" name="Google Shape;1217;p15"/>
          <p:cNvGrpSpPr/>
          <p:nvPr/>
        </p:nvGrpSpPr>
        <p:grpSpPr>
          <a:xfrm rot="10800000">
            <a:off x="3223925" y="847675"/>
            <a:ext cx="887900" cy="452300"/>
            <a:chOff x="2094425" y="748900"/>
            <a:chExt cx="887900" cy="452300"/>
          </a:xfrm>
        </p:grpSpPr>
        <p:sp>
          <p:nvSpPr>
            <p:cNvPr id="1218" name="Google Shape;1218;p15"/>
            <p:cNvSpPr/>
            <p:nvPr/>
          </p:nvSpPr>
          <p:spPr>
            <a:xfrm>
              <a:off x="2094425" y="748900"/>
              <a:ext cx="887900" cy="419450"/>
            </a:xfrm>
            <a:custGeom>
              <a:rect b="b" l="l" r="r" t="t"/>
              <a:pathLst>
                <a:path extrusionOk="0" h="16778" w="35516">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5"/>
            <p:cNvSpPr/>
            <p:nvPr/>
          </p:nvSpPr>
          <p:spPr>
            <a:xfrm>
              <a:off x="2180475" y="835350"/>
              <a:ext cx="733700" cy="337425"/>
            </a:xfrm>
            <a:custGeom>
              <a:rect b="b" l="l" r="r" t="t"/>
              <a:pathLst>
                <a:path extrusionOk="0" h="13497" w="29348">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5"/>
            <p:cNvSpPr/>
            <p:nvPr/>
          </p:nvSpPr>
          <p:spPr>
            <a:xfrm>
              <a:off x="2263050" y="935600"/>
              <a:ext cx="563600" cy="236375"/>
            </a:xfrm>
            <a:custGeom>
              <a:rect b="b" l="l" r="r" t="t"/>
              <a:pathLst>
                <a:path extrusionOk="0" h="9455" w="22544">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5"/>
            <p:cNvSpPr/>
            <p:nvPr/>
          </p:nvSpPr>
          <p:spPr>
            <a:xfrm>
              <a:off x="2343125" y="1024550"/>
              <a:ext cx="375575" cy="176650"/>
            </a:xfrm>
            <a:custGeom>
              <a:rect b="b" l="l" r="r" t="t"/>
              <a:pathLst>
                <a:path extrusionOk="0" h="7066" w="15023">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rgbClr val="C09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2" name="Google Shape;1222;p15"/>
          <p:cNvSpPr/>
          <p:nvPr/>
        </p:nvSpPr>
        <p:spPr>
          <a:xfrm rot="-6700904">
            <a:off x="7591217" y="721081"/>
            <a:ext cx="939217" cy="809735"/>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5"/>
          <p:cNvSpPr/>
          <p:nvPr/>
        </p:nvSpPr>
        <p:spPr>
          <a:xfrm>
            <a:off x="600600" y="3189376"/>
            <a:ext cx="1536718" cy="1573103"/>
          </a:xfrm>
          <a:custGeom>
            <a:rect b="b" l="l" r="r" t="t"/>
            <a:pathLst>
              <a:path extrusionOk="0" h="27497" w="26861">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4" name="Google Shape;1224;p15"/>
          <p:cNvGrpSpPr/>
          <p:nvPr/>
        </p:nvGrpSpPr>
        <p:grpSpPr>
          <a:xfrm>
            <a:off x="600600" y="519300"/>
            <a:ext cx="7942800" cy="494700"/>
            <a:chOff x="600600" y="519300"/>
            <a:chExt cx="7942800" cy="494700"/>
          </a:xfrm>
        </p:grpSpPr>
        <p:sp>
          <p:nvSpPr>
            <p:cNvPr id="1225" name="Google Shape;1225;p15"/>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6" name="Google Shape;1226;p15"/>
            <p:cNvGrpSpPr/>
            <p:nvPr/>
          </p:nvGrpSpPr>
          <p:grpSpPr>
            <a:xfrm>
              <a:off x="7542569" y="681111"/>
              <a:ext cx="789243" cy="171052"/>
              <a:chOff x="733775" y="310686"/>
              <a:chExt cx="789243" cy="171052"/>
            </a:xfrm>
          </p:grpSpPr>
          <p:sp>
            <p:nvSpPr>
              <p:cNvPr id="1227" name="Google Shape;1227;p15"/>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1228" name="Google Shape;1228;p15"/>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1229" name="Google Shape;1229;p15"/>
              <p:cNvGrpSpPr/>
              <p:nvPr/>
            </p:nvGrpSpPr>
            <p:grpSpPr>
              <a:xfrm>
                <a:off x="1015525" y="313175"/>
                <a:ext cx="184510" cy="164017"/>
                <a:chOff x="7228702" y="774508"/>
                <a:chExt cx="285046" cy="253347"/>
              </a:xfrm>
            </p:grpSpPr>
            <p:grpSp>
              <p:nvGrpSpPr>
                <p:cNvPr id="1230" name="Google Shape;1230;p15"/>
                <p:cNvGrpSpPr/>
                <p:nvPr/>
              </p:nvGrpSpPr>
              <p:grpSpPr>
                <a:xfrm>
                  <a:off x="7313001" y="774508"/>
                  <a:ext cx="200747" cy="228523"/>
                  <a:chOff x="7313001" y="774508"/>
                  <a:chExt cx="200747" cy="228523"/>
                </a:xfrm>
              </p:grpSpPr>
              <p:sp>
                <p:nvSpPr>
                  <p:cNvPr id="1231" name="Google Shape;1231;p15"/>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232" name="Google Shape;1232;p15"/>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3" name="Google Shape;1233;p15"/>
                <p:cNvGrpSpPr/>
                <p:nvPr/>
              </p:nvGrpSpPr>
              <p:grpSpPr>
                <a:xfrm>
                  <a:off x="7228702" y="809455"/>
                  <a:ext cx="200757" cy="218400"/>
                  <a:chOff x="7269477" y="781280"/>
                  <a:chExt cx="200757" cy="218400"/>
                </a:xfrm>
              </p:grpSpPr>
              <p:sp>
                <p:nvSpPr>
                  <p:cNvPr id="1234" name="Google Shape;1234;p15"/>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235" name="Google Shape;1235;p15"/>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236" name="Google Shape;1236;p15"/>
            <p:cNvGrpSpPr/>
            <p:nvPr/>
          </p:nvGrpSpPr>
          <p:grpSpPr>
            <a:xfrm>
              <a:off x="812189" y="664537"/>
              <a:ext cx="800559" cy="204209"/>
              <a:chOff x="747420" y="664537"/>
              <a:chExt cx="800559" cy="204209"/>
            </a:xfrm>
          </p:grpSpPr>
          <p:grpSp>
            <p:nvGrpSpPr>
              <p:cNvPr id="1237" name="Google Shape;1237;p15"/>
              <p:cNvGrpSpPr/>
              <p:nvPr/>
            </p:nvGrpSpPr>
            <p:grpSpPr>
              <a:xfrm>
                <a:off x="1339984" y="664537"/>
                <a:ext cx="207995" cy="204209"/>
                <a:chOff x="1541700" y="658850"/>
                <a:chExt cx="253838" cy="249218"/>
              </a:xfrm>
            </p:grpSpPr>
            <p:sp>
              <p:nvSpPr>
                <p:cNvPr id="1238" name="Google Shape;1238;p15"/>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5"/>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0" name="Google Shape;1240;p15"/>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1241" name="Google Shape;1241;p15"/>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grpSp>
        <p:nvGrpSpPr>
          <p:cNvPr id="1242" name="Google Shape;1242;p15"/>
          <p:cNvGrpSpPr/>
          <p:nvPr/>
        </p:nvGrpSpPr>
        <p:grpSpPr>
          <a:xfrm>
            <a:off x="7127404" y="2588027"/>
            <a:ext cx="1416114" cy="1573141"/>
            <a:chOff x="7393400" y="2351813"/>
            <a:chExt cx="1150003" cy="1277522"/>
          </a:xfrm>
        </p:grpSpPr>
        <p:sp>
          <p:nvSpPr>
            <p:cNvPr id="1243" name="Google Shape;1243;p15"/>
            <p:cNvSpPr/>
            <p:nvPr/>
          </p:nvSpPr>
          <p:spPr>
            <a:xfrm flipH="1">
              <a:off x="7488154" y="2439655"/>
              <a:ext cx="962609" cy="1189680"/>
            </a:xfrm>
            <a:custGeom>
              <a:rect b="b" l="l" r="r" t="t"/>
              <a:pathLst>
                <a:path extrusionOk="0" h="33222" w="26881">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5"/>
            <p:cNvSpPr/>
            <p:nvPr/>
          </p:nvSpPr>
          <p:spPr>
            <a:xfrm flipH="1">
              <a:off x="7603570" y="2351813"/>
              <a:ext cx="939833" cy="1170414"/>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5"/>
            <p:cNvSpPr/>
            <p:nvPr/>
          </p:nvSpPr>
          <p:spPr>
            <a:xfrm flipH="1">
              <a:off x="7393400" y="2570576"/>
              <a:ext cx="835770" cy="975393"/>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6" name="Google Shape;1246;p15"/>
          <p:cNvGrpSpPr/>
          <p:nvPr/>
        </p:nvGrpSpPr>
        <p:grpSpPr>
          <a:xfrm>
            <a:off x="719995" y="1169131"/>
            <a:ext cx="439697" cy="506486"/>
            <a:chOff x="3150425" y="3024575"/>
            <a:chExt cx="130350" cy="150150"/>
          </a:xfrm>
        </p:grpSpPr>
        <p:sp>
          <p:nvSpPr>
            <p:cNvPr id="1247" name="Google Shape;1247;p15"/>
            <p:cNvSpPr/>
            <p:nvPr/>
          </p:nvSpPr>
          <p:spPr>
            <a:xfrm>
              <a:off x="3259350" y="3087675"/>
              <a:ext cx="21425" cy="20150"/>
            </a:xfrm>
            <a:custGeom>
              <a:rect b="b" l="l" r="r" t="t"/>
              <a:pathLst>
                <a:path extrusionOk="0" h="806" w="857">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5"/>
            <p:cNvSpPr/>
            <p:nvPr/>
          </p:nvSpPr>
          <p:spPr>
            <a:xfrm>
              <a:off x="3226525" y="3128500"/>
              <a:ext cx="22425" cy="29025"/>
            </a:xfrm>
            <a:custGeom>
              <a:rect b="b" l="l" r="r" t="t"/>
              <a:pathLst>
                <a:path extrusionOk="0" h="1161" w="897">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5"/>
            <p:cNvSpPr/>
            <p:nvPr/>
          </p:nvSpPr>
          <p:spPr>
            <a:xfrm>
              <a:off x="3237625" y="3024575"/>
              <a:ext cx="14800" cy="14075"/>
            </a:xfrm>
            <a:custGeom>
              <a:rect b="b" l="l" r="r" t="t"/>
              <a:pathLst>
                <a:path extrusionOk="0" h="563" w="592">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5"/>
            <p:cNvSpPr/>
            <p:nvPr/>
          </p:nvSpPr>
          <p:spPr>
            <a:xfrm>
              <a:off x="3209125" y="3062300"/>
              <a:ext cx="22900" cy="22025"/>
            </a:xfrm>
            <a:custGeom>
              <a:rect b="b" l="l" r="r" t="t"/>
              <a:pathLst>
                <a:path extrusionOk="0" h="881" w="916">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5"/>
            <p:cNvSpPr/>
            <p:nvPr/>
          </p:nvSpPr>
          <p:spPr>
            <a:xfrm>
              <a:off x="3205650" y="3094325"/>
              <a:ext cx="22350" cy="22600"/>
            </a:xfrm>
            <a:custGeom>
              <a:rect b="b" l="l" r="r" t="t"/>
              <a:pathLst>
                <a:path extrusionOk="0" h="904" w="894">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5"/>
            <p:cNvSpPr/>
            <p:nvPr/>
          </p:nvSpPr>
          <p:spPr>
            <a:xfrm>
              <a:off x="3182750" y="3155225"/>
              <a:ext cx="18425" cy="19500"/>
            </a:xfrm>
            <a:custGeom>
              <a:rect b="b" l="l" r="r" t="t"/>
              <a:pathLst>
                <a:path extrusionOk="0" h="780" w="737">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5"/>
            <p:cNvSpPr/>
            <p:nvPr/>
          </p:nvSpPr>
          <p:spPr>
            <a:xfrm>
              <a:off x="3165350" y="3033050"/>
              <a:ext cx="26875" cy="29250"/>
            </a:xfrm>
            <a:custGeom>
              <a:rect b="b" l="l" r="r" t="t"/>
              <a:pathLst>
                <a:path extrusionOk="0" h="1170" w="1075">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5"/>
            <p:cNvSpPr/>
            <p:nvPr/>
          </p:nvSpPr>
          <p:spPr>
            <a:xfrm>
              <a:off x="3150425" y="3082275"/>
              <a:ext cx="25900" cy="26450"/>
            </a:xfrm>
            <a:custGeom>
              <a:rect b="b" l="l" r="r" t="t"/>
              <a:pathLst>
                <a:path extrusionOk="0" h="1058" w="1036">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5" name="Google Shape;1255;p15"/>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5"/>
          <p:cNvSpPr txBox="1"/>
          <p:nvPr>
            <p:ph idx="1" type="subTitle"/>
          </p:nvPr>
        </p:nvSpPr>
        <p:spPr>
          <a:xfrm>
            <a:off x="1125697" y="2831875"/>
            <a:ext cx="18747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257" name="Google Shape;1257;p15"/>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8" name="Google Shape;1258;p15"/>
          <p:cNvSpPr txBox="1"/>
          <p:nvPr>
            <p:ph idx="2" type="subTitle"/>
          </p:nvPr>
        </p:nvSpPr>
        <p:spPr>
          <a:xfrm>
            <a:off x="1125697" y="3301675"/>
            <a:ext cx="1874700" cy="8595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259" name="Google Shape;1259;p15"/>
          <p:cNvSpPr txBox="1"/>
          <p:nvPr>
            <p:ph idx="3" type="subTitle"/>
          </p:nvPr>
        </p:nvSpPr>
        <p:spPr>
          <a:xfrm>
            <a:off x="3634647" y="2831875"/>
            <a:ext cx="18747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260" name="Google Shape;1260;p15"/>
          <p:cNvSpPr txBox="1"/>
          <p:nvPr>
            <p:ph idx="4" type="subTitle"/>
          </p:nvPr>
        </p:nvSpPr>
        <p:spPr>
          <a:xfrm>
            <a:off x="3634647" y="3301675"/>
            <a:ext cx="1874700" cy="8595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261" name="Google Shape;1261;p15"/>
          <p:cNvSpPr txBox="1"/>
          <p:nvPr>
            <p:ph idx="5" type="subTitle"/>
          </p:nvPr>
        </p:nvSpPr>
        <p:spPr>
          <a:xfrm>
            <a:off x="6143597" y="2831875"/>
            <a:ext cx="18747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262" name="Google Shape;1262;p15"/>
          <p:cNvSpPr txBox="1"/>
          <p:nvPr>
            <p:ph idx="6" type="subTitle"/>
          </p:nvPr>
        </p:nvSpPr>
        <p:spPr>
          <a:xfrm>
            <a:off x="6143597" y="3301675"/>
            <a:ext cx="1874700" cy="8595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3">
    <p:spTree>
      <p:nvGrpSpPr>
        <p:cNvPr id="1263" name="Shape 1263"/>
        <p:cNvGrpSpPr/>
        <p:nvPr/>
      </p:nvGrpSpPr>
      <p:grpSpPr>
        <a:xfrm>
          <a:off x="0" y="0"/>
          <a:ext cx="0" cy="0"/>
          <a:chOff x="0" y="0"/>
          <a:chExt cx="0" cy="0"/>
        </a:xfrm>
      </p:grpSpPr>
      <p:grpSp>
        <p:nvGrpSpPr>
          <p:cNvPr id="1264" name="Google Shape;1264;p16"/>
          <p:cNvGrpSpPr/>
          <p:nvPr/>
        </p:nvGrpSpPr>
        <p:grpSpPr>
          <a:xfrm>
            <a:off x="-23004" y="-1"/>
            <a:ext cx="9177565" cy="5143390"/>
            <a:chOff x="-23004" y="-1"/>
            <a:chExt cx="9177565" cy="5143390"/>
          </a:xfrm>
        </p:grpSpPr>
        <p:sp>
          <p:nvSpPr>
            <p:cNvPr id="1265" name="Google Shape;1265;p16"/>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6"/>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6"/>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6"/>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6"/>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6"/>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6"/>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6"/>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6"/>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6"/>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6"/>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6"/>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6"/>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6"/>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6"/>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6"/>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6"/>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6"/>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6"/>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6"/>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6"/>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6"/>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6"/>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6"/>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6"/>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6"/>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6"/>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6"/>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6"/>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6"/>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6"/>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6"/>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6"/>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6"/>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6"/>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6"/>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6"/>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6"/>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6"/>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6"/>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6"/>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6"/>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6"/>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6"/>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6"/>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6"/>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6"/>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6"/>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6"/>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6"/>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6"/>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6"/>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6"/>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6"/>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6"/>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6"/>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6"/>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6"/>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3" name="Google Shape;1323;p16"/>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6"/>
          <p:cNvSpPr/>
          <p:nvPr/>
        </p:nvSpPr>
        <p:spPr>
          <a:xfrm>
            <a:off x="794774" y="1172835"/>
            <a:ext cx="296828" cy="352438"/>
          </a:xfrm>
          <a:custGeom>
            <a:rect b="b" l="l" r="r" t="t"/>
            <a:pathLst>
              <a:path extrusionOk="0" h="5671" w="4776">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5" name="Google Shape;1325;p16"/>
          <p:cNvGrpSpPr/>
          <p:nvPr/>
        </p:nvGrpSpPr>
        <p:grpSpPr>
          <a:xfrm flipH="1" rot="4458991">
            <a:off x="5248835" y="528243"/>
            <a:ext cx="681692" cy="1165263"/>
            <a:chOff x="478350" y="474400"/>
            <a:chExt cx="344250" cy="588450"/>
          </a:xfrm>
        </p:grpSpPr>
        <p:sp>
          <p:nvSpPr>
            <p:cNvPr id="1326" name="Google Shape;1326;p16"/>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6"/>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8" name="Google Shape;1328;p16"/>
          <p:cNvGrpSpPr/>
          <p:nvPr/>
        </p:nvGrpSpPr>
        <p:grpSpPr>
          <a:xfrm>
            <a:off x="600600" y="519300"/>
            <a:ext cx="7942800" cy="494700"/>
            <a:chOff x="600600" y="519300"/>
            <a:chExt cx="7942800" cy="494700"/>
          </a:xfrm>
        </p:grpSpPr>
        <p:sp>
          <p:nvSpPr>
            <p:cNvPr id="1329" name="Google Shape;1329;p16"/>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0" name="Google Shape;1330;p16"/>
            <p:cNvGrpSpPr/>
            <p:nvPr/>
          </p:nvGrpSpPr>
          <p:grpSpPr>
            <a:xfrm>
              <a:off x="7542569" y="681111"/>
              <a:ext cx="789243" cy="171052"/>
              <a:chOff x="733775" y="310686"/>
              <a:chExt cx="789243" cy="171052"/>
            </a:xfrm>
          </p:grpSpPr>
          <p:sp>
            <p:nvSpPr>
              <p:cNvPr id="1331" name="Google Shape;1331;p16"/>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1332" name="Google Shape;1332;p16"/>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1333" name="Google Shape;1333;p16"/>
              <p:cNvGrpSpPr/>
              <p:nvPr/>
            </p:nvGrpSpPr>
            <p:grpSpPr>
              <a:xfrm>
                <a:off x="1015525" y="313175"/>
                <a:ext cx="184510" cy="164017"/>
                <a:chOff x="7228702" y="774508"/>
                <a:chExt cx="285046" cy="253347"/>
              </a:xfrm>
            </p:grpSpPr>
            <p:grpSp>
              <p:nvGrpSpPr>
                <p:cNvPr id="1334" name="Google Shape;1334;p16"/>
                <p:cNvGrpSpPr/>
                <p:nvPr/>
              </p:nvGrpSpPr>
              <p:grpSpPr>
                <a:xfrm>
                  <a:off x="7313001" y="774508"/>
                  <a:ext cx="200747" cy="228523"/>
                  <a:chOff x="7313001" y="774508"/>
                  <a:chExt cx="200747" cy="228523"/>
                </a:xfrm>
              </p:grpSpPr>
              <p:sp>
                <p:nvSpPr>
                  <p:cNvPr id="1335" name="Google Shape;1335;p16"/>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336" name="Google Shape;1336;p16"/>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7" name="Google Shape;1337;p16"/>
                <p:cNvGrpSpPr/>
                <p:nvPr/>
              </p:nvGrpSpPr>
              <p:grpSpPr>
                <a:xfrm>
                  <a:off x="7228702" y="809455"/>
                  <a:ext cx="200757" cy="218400"/>
                  <a:chOff x="7269477" y="781280"/>
                  <a:chExt cx="200757" cy="218400"/>
                </a:xfrm>
              </p:grpSpPr>
              <p:sp>
                <p:nvSpPr>
                  <p:cNvPr id="1338" name="Google Shape;1338;p16"/>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339" name="Google Shape;1339;p16"/>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340" name="Google Shape;1340;p16"/>
            <p:cNvGrpSpPr/>
            <p:nvPr/>
          </p:nvGrpSpPr>
          <p:grpSpPr>
            <a:xfrm>
              <a:off x="812189" y="664537"/>
              <a:ext cx="800559" cy="204209"/>
              <a:chOff x="747420" y="664537"/>
              <a:chExt cx="800559" cy="204209"/>
            </a:xfrm>
          </p:grpSpPr>
          <p:grpSp>
            <p:nvGrpSpPr>
              <p:cNvPr id="1341" name="Google Shape;1341;p16"/>
              <p:cNvGrpSpPr/>
              <p:nvPr/>
            </p:nvGrpSpPr>
            <p:grpSpPr>
              <a:xfrm>
                <a:off x="1339984" y="664537"/>
                <a:ext cx="207995" cy="204209"/>
                <a:chOff x="1541700" y="658850"/>
                <a:chExt cx="253838" cy="249218"/>
              </a:xfrm>
            </p:grpSpPr>
            <p:sp>
              <p:nvSpPr>
                <p:cNvPr id="1342" name="Google Shape;1342;p16"/>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6"/>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4" name="Google Shape;1344;p16"/>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1345" name="Google Shape;1345;p16"/>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grpSp>
        <p:nvGrpSpPr>
          <p:cNvPr id="1346" name="Google Shape;1346;p16"/>
          <p:cNvGrpSpPr/>
          <p:nvPr/>
        </p:nvGrpSpPr>
        <p:grpSpPr>
          <a:xfrm>
            <a:off x="538649" y="2111364"/>
            <a:ext cx="8123716" cy="2651398"/>
            <a:chOff x="875100" y="2141450"/>
            <a:chExt cx="7449534" cy="2329875"/>
          </a:xfrm>
        </p:grpSpPr>
        <p:sp>
          <p:nvSpPr>
            <p:cNvPr id="1347" name="Google Shape;1347;p16"/>
            <p:cNvSpPr/>
            <p:nvPr/>
          </p:nvSpPr>
          <p:spPr>
            <a:xfrm>
              <a:off x="875100" y="3115925"/>
              <a:ext cx="7449534" cy="1263272"/>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6"/>
            <p:cNvSpPr/>
            <p:nvPr/>
          </p:nvSpPr>
          <p:spPr>
            <a:xfrm>
              <a:off x="946050" y="3372125"/>
              <a:ext cx="7251900" cy="1099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6"/>
            <p:cNvSpPr/>
            <p:nvPr/>
          </p:nvSpPr>
          <p:spPr>
            <a:xfrm rot="2700000">
              <a:off x="1301006" y="2510697"/>
              <a:ext cx="1248769" cy="1555144"/>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6"/>
            <p:cNvSpPr/>
            <p:nvPr/>
          </p:nvSpPr>
          <p:spPr>
            <a:xfrm rot="3190588">
              <a:off x="2984816" y="2437407"/>
              <a:ext cx="1248751" cy="1555122"/>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6"/>
            <p:cNvSpPr/>
            <p:nvPr/>
          </p:nvSpPr>
          <p:spPr>
            <a:xfrm flipH="1" rot="7609412">
              <a:off x="4730016" y="2437394"/>
              <a:ext cx="1248751" cy="1555122"/>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6"/>
            <p:cNvSpPr/>
            <p:nvPr/>
          </p:nvSpPr>
          <p:spPr>
            <a:xfrm rot="3337315">
              <a:off x="6443445" y="2313459"/>
              <a:ext cx="1368488" cy="1804115"/>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6"/>
            <p:cNvSpPr/>
            <p:nvPr/>
          </p:nvSpPr>
          <p:spPr>
            <a:xfrm rot="3337232">
              <a:off x="6792150" y="2572869"/>
              <a:ext cx="1105604" cy="1457516"/>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4" name="Google Shape;1354;p16"/>
          <p:cNvGrpSpPr/>
          <p:nvPr/>
        </p:nvGrpSpPr>
        <p:grpSpPr>
          <a:xfrm>
            <a:off x="7867060" y="1237762"/>
            <a:ext cx="490994" cy="434605"/>
            <a:chOff x="3279750" y="4755375"/>
            <a:chExt cx="144725" cy="128100"/>
          </a:xfrm>
        </p:grpSpPr>
        <p:sp>
          <p:nvSpPr>
            <p:cNvPr id="1355" name="Google Shape;1355;p16"/>
            <p:cNvSpPr/>
            <p:nvPr/>
          </p:nvSpPr>
          <p:spPr>
            <a:xfrm>
              <a:off x="3279750" y="4755375"/>
              <a:ext cx="144725" cy="128100"/>
            </a:xfrm>
            <a:custGeom>
              <a:rect b="b" l="l" r="r" t="t"/>
              <a:pathLst>
                <a:path extrusionOk="0" h="5124" w="5789">
                  <a:moveTo>
                    <a:pt x="3097" y="1"/>
                  </a:moveTo>
                  <a:cubicBezTo>
                    <a:pt x="3055" y="1"/>
                    <a:pt x="3011" y="3"/>
                    <a:pt x="2965" y="8"/>
                  </a:cubicBezTo>
                  <a:cubicBezTo>
                    <a:pt x="2030" y="148"/>
                    <a:pt x="2348" y="1302"/>
                    <a:pt x="2567" y="1938"/>
                  </a:cubicBezTo>
                  <a:cubicBezTo>
                    <a:pt x="2378" y="1445"/>
                    <a:pt x="1787" y="877"/>
                    <a:pt x="1272" y="877"/>
                  </a:cubicBezTo>
                  <a:cubicBezTo>
                    <a:pt x="1082" y="877"/>
                    <a:pt x="902" y="954"/>
                    <a:pt x="757" y="1143"/>
                  </a:cubicBezTo>
                  <a:cubicBezTo>
                    <a:pt x="1" y="2137"/>
                    <a:pt x="1533" y="2515"/>
                    <a:pt x="2169" y="2515"/>
                  </a:cubicBezTo>
                  <a:cubicBezTo>
                    <a:pt x="1473" y="2515"/>
                    <a:pt x="200" y="2515"/>
                    <a:pt x="438" y="3530"/>
                  </a:cubicBezTo>
                  <a:cubicBezTo>
                    <a:pt x="510" y="3845"/>
                    <a:pt x="761" y="3969"/>
                    <a:pt x="1065" y="3969"/>
                  </a:cubicBezTo>
                  <a:cubicBezTo>
                    <a:pt x="1519" y="3969"/>
                    <a:pt x="2091" y="3690"/>
                    <a:pt x="2354" y="3352"/>
                  </a:cubicBezTo>
                  <a:lnTo>
                    <a:pt x="2354" y="3352"/>
                  </a:lnTo>
                  <a:cubicBezTo>
                    <a:pt x="1937" y="4109"/>
                    <a:pt x="1599" y="5067"/>
                    <a:pt x="2766" y="5122"/>
                  </a:cubicBezTo>
                  <a:cubicBezTo>
                    <a:pt x="2785" y="5123"/>
                    <a:pt x="2804" y="5123"/>
                    <a:pt x="2823" y="5123"/>
                  </a:cubicBezTo>
                  <a:cubicBezTo>
                    <a:pt x="3696" y="5123"/>
                    <a:pt x="3575" y="4206"/>
                    <a:pt x="3244" y="3212"/>
                  </a:cubicBezTo>
                  <a:lnTo>
                    <a:pt x="3244" y="3212"/>
                  </a:lnTo>
                  <a:cubicBezTo>
                    <a:pt x="3554" y="3899"/>
                    <a:pt x="4083" y="4413"/>
                    <a:pt x="4559" y="4413"/>
                  </a:cubicBezTo>
                  <a:cubicBezTo>
                    <a:pt x="4786" y="4413"/>
                    <a:pt x="5000" y="4297"/>
                    <a:pt x="5174" y="4028"/>
                  </a:cubicBezTo>
                  <a:cubicBezTo>
                    <a:pt x="5609" y="3334"/>
                    <a:pt x="5040" y="2898"/>
                    <a:pt x="3759" y="2697"/>
                  </a:cubicBezTo>
                  <a:lnTo>
                    <a:pt x="3759" y="2697"/>
                  </a:lnTo>
                  <a:cubicBezTo>
                    <a:pt x="3920" y="2722"/>
                    <a:pt x="4078" y="2734"/>
                    <a:pt x="4229" y="2734"/>
                  </a:cubicBezTo>
                  <a:cubicBezTo>
                    <a:pt x="5133" y="2734"/>
                    <a:pt x="5788" y="2301"/>
                    <a:pt x="5432" y="1521"/>
                  </a:cubicBezTo>
                  <a:cubicBezTo>
                    <a:pt x="5295" y="1219"/>
                    <a:pt x="5074" y="1099"/>
                    <a:pt x="4825" y="1099"/>
                  </a:cubicBezTo>
                  <a:cubicBezTo>
                    <a:pt x="4352" y="1099"/>
                    <a:pt x="3783" y="1535"/>
                    <a:pt x="3522" y="1978"/>
                  </a:cubicBezTo>
                  <a:cubicBezTo>
                    <a:pt x="3846" y="1236"/>
                    <a:pt x="4024" y="1"/>
                    <a:pt x="30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6"/>
            <p:cNvSpPr/>
            <p:nvPr/>
          </p:nvSpPr>
          <p:spPr>
            <a:xfrm>
              <a:off x="3324800" y="4798525"/>
              <a:ext cx="57975" cy="41975"/>
            </a:xfrm>
            <a:custGeom>
              <a:rect b="b" l="l" r="r" t="t"/>
              <a:pathLst>
                <a:path extrusionOk="0" h="1679" w="2319">
                  <a:moveTo>
                    <a:pt x="1142" y="0"/>
                  </a:moveTo>
                  <a:cubicBezTo>
                    <a:pt x="60" y="0"/>
                    <a:pt x="0" y="1533"/>
                    <a:pt x="964" y="1665"/>
                  </a:cubicBezTo>
                  <a:cubicBezTo>
                    <a:pt x="1034" y="1674"/>
                    <a:pt x="1100" y="1678"/>
                    <a:pt x="1162" y="1678"/>
                  </a:cubicBezTo>
                  <a:cubicBezTo>
                    <a:pt x="2318" y="1678"/>
                    <a:pt x="2304" y="183"/>
                    <a:pt x="1322" y="13"/>
                  </a:cubicBezTo>
                  <a:cubicBezTo>
                    <a:pt x="1259" y="4"/>
                    <a:pt x="1199" y="0"/>
                    <a:pt x="114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57" name="Google Shape;1357;p16"/>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6"/>
          <p:cNvSpPr txBox="1"/>
          <p:nvPr>
            <p:ph type="title"/>
          </p:nvPr>
        </p:nvSpPr>
        <p:spPr>
          <a:xfrm>
            <a:off x="2893225" y="1699038"/>
            <a:ext cx="4794900" cy="989400"/>
          </a:xfrm>
          <a:prstGeom prst="rect">
            <a:avLst/>
          </a:prstGeom>
        </p:spPr>
        <p:txBody>
          <a:bodyPr anchorCtr="0" anchor="ctr" bIns="0" lIns="0" spcFirstLastPara="1" rIns="0" wrap="square" tIns="0">
            <a:noAutofit/>
          </a:bodyPr>
          <a:lstStyle>
            <a:lvl1pPr lvl="0" rtl="0" algn="l">
              <a:spcBef>
                <a:spcPts val="0"/>
              </a:spcBef>
              <a:spcAft>
                <a:spcPts val="0"/>
              </a:spcAft>
              <a:buSzPts val="4200"/>
              <a:buNone/>
              <a:defRPr sz="6000">
                <a:solidFill>
                  <a:schemeClr val="accent3"/>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59" name="Google Shape;1359;p16"/>
          <p:cNvSpPr txBox="1"/>
          <p:nvPr>
            <p:ph idx="1" type="subTitle"/>
          </p:nvPr>
        </p:nvSpPr>
        <p:spPr>
          <a:xfrm>
            <a:off x="1456650" y="3686275"/>
            <a:ext cx="5413200" cy="5415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lgn="ctr">
              <a:lnSpc>
                <a:spcPct val="100000"/>
              </a:lnSpc>
              <a:spcBef>
                <a:spcPts val="0"/>
              </a:spcBef>
              <a:spcAft>
                <a:spcPts val="0"/>
              </a:spcAft>
              <a:buSzPts val="2100"/>
              <a:buNone/>
              <a:defRPr sz="18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60" name="Google Shape;1360;p16"/>
          <p:cNvSpPr txBox="1"/>
          <p:nvPr>
            <p:ph hasCustomPrompt="1" idx="2" type="title"/>
          </p:nvPr>
        </p:nvSpPr>
        <p:spPr>
          <a:xfrm>
            <a:off x="1455875" y="1764375"/>
            <a:ext cx="1111500" cy="701400"/>
          </a:xfrm>
          <a:prstGeom prst="rect">
            <a:avLst/>
          </a:prstGeom>
        </p:spPr>
        <p:txBody>
          <a:bodyPr anchorCtr="0" anchor="ctr" bIns="0" lIns="0" spcFirstLastPara="1" rIns="0" wrap="square" tIns="0">
            <a:noAutofit/>
          </a:bodyPr>
          <a:lstStyle>
            <a:lvl1pPr lvl="0" rtl="0" algn="ctr">
              <a:spcBef>
                <a:spcPts val="0"/>
              </a:spcBef>
              <a:spcAft>
                <a:spcPts val="0"/>
              </a:spcAft>
              <a:buSzPts val="7200"/>
              <a:buNone/>
              <a:defRPr sz="6000">
                <a:solidFill>
                  <a:schemeClr val="lt2"/>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4">
    <p:spTree>
      <p:nvGrpSpPr>
        <p:cNvPr id="1361" name="Shape 1361"/>
        <p:cNvGrpSpPr/>
        <p:nvPr/>
      </p:nvGrpSpPr>
      <p:grpSpPr>
        <a:xfrm>
          <a:off x="0" y="0"/>
          <a:ext cx="0" cy="0"/>
          <a:chOff x="0" y="0"/>
          <a:chExt cx="0" cy="0"/>
        </a:xfrm>
      </p:grpSpPr>
      <p:grpSp>
        <p:nvGrpSpPr>
          <p:cNvPr id="1362" name="Google Shape;1362;p17"/>
          <p:cNvGrpSpPr/>
          <p:nvPr/>
        </p:nvGrpSpPr>
        <p:grpSpPr>
          <a:xfrm>
            <a:off x="-23004" y="-1"/>
            <a:ext cx="9177565" cy="5143390"/>
            <a:chOff x="-23004" y="-1"/>
            <a:chExt cx="9177565" cy="5143390"/>
          </a:xfrm>
        </p:grpSpPr>
        <p:sp>
          <p:nvSpPr>
            <p:cNvPr id="1363" name="Google Shape;1363;p17"/>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7"/>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7"/>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7"/>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7"/>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7"/>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7"/>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7"/>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7"/>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7"/>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7"/>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7"/>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7"/>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7"/>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7"/>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7"/>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7"/>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7"/>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7"/>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7"/>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7"/>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7"/>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7"/>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7"/>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7"/>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7"/>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7"/>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7"/>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7"/>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7"/>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7"/>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7"/>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7"/>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7"/>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7"/>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7"/>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7"/>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7"/>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7"/>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7"/>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7"/>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7"/>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7"/>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7"/>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7"/>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7"/>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7"/>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7"/>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7"/>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7"/>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7"/>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7"/>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7"/>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7"/>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7"/>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7"/>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7"/>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7"/>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1" name="Google Shape;1421;p17"/>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7"/>
          <p:cNvSpPr/>
          <p:nvPr/>
        </p:nvSpPr>
        <p:spPr>
          <a:xfrm>
            <a:off x="5975076" y="4136476"/>
            <a:ext cx="2588600" cy="644575"/>
          </a:xfrm>
          <a:custGeom>
            <a:rect b="b" l="l" r="r" t="t"/>
            <a:pathLst>
              <a:path extrusionOk="0" h="25783" w="103544">
                <a:moveTo>
                  <a:pt x="5928" y="25504"/>
                </a:moveTo>
                <a:cubicBezTo>
                  <a:pt x="19744" y="26038"/>
                  <a:pt x="75739" y="25735"/>
                  <a:pt x="91923" y="25183"/>
                </a:cubicBezTo>
                <a:cubicBezTo>
                  <a:pt x="108107" y="24631"/>
                  <a:pt x="101894" y="26323"/>
                  <a:pt x="103033" y="22192"/>
                </a:cubicBezTo>
                <a:cubicBezTo>
                  <a:pt x="104173" y="18061"/>
                  <a:pt x="103674" y="2660"/>
                  <a:pt x="98760" y="399"/>
                </a:cubicBezTo>
                <a:cubicBezTo>
                  <a:pt x="93846" y="-1862"/>
                  <a:pt x="79638" y="6115"/>
                  <a:pt x="73549" y="8625"/>
                </a:cubicBezTo>
                <a:cubicBezTo>
                  <a:pt x="67460" y="11136"/>
                  <a:pt x="68458" y="14981"/>
                  <a:pt x="62226" y="15462"/>
                </a:cubicBezTo>
                <a:cubicBezTo>
                  <a:pt x="55995" y="15943"/>
                  <a:pt x="42944" y="10833"/>
                  <a:pt x="36160" y="11509"/>
                </a:cubicBezTo>
                <a:cubicBezTo>
                  <a:pt x="29377" y="12186"/>
                  <a:pt x="26047" y="17776"/>
                  <a:pt x="21525" y="19521"/>
                </a:cubicBezTo>
                <a:cubicBezTo>
                  <a:pt x="17003" y="21266"/>
                  <a:pt x="11626" y="20981"/>
                  <a:pt x="9026" y="21978"/>
                </a:cubicBezTo>
                <a:cubicBezTo>
                  <a:pt x="6427" y="22975"/>
                  <a:pt x="-7888" y="24970"/>
                  <a:pt x="5928" y="25504"/>
                </a:cubicBezTo>
                <a:close/>
              </a:path>
            </a:pathLst>
          </a:custGeom>
          <a:solidFill>
            <a:schemeClr val="accent6"/>
          </a:solidFill>
          <a:ln>
            <a:noFill/>
          </a:ln>
        </p:spPr>
      </p:sp>
      <p:grpSp>
        <p:nvGrpSpPr>
          <p:cNvPr id="1423" name="Google Shape;1423;p17"/>
          <p:cNvGrpSpPr/>
          <p:nvPr/>
        </p:nvGrpSpPr>
        <p:grpSpPr>
          <a:xfrm>
            <a:off x="584625" y="540000"/>
            <a:ext cx="1265537" cy="1405864"/>
            <a:chOff x="600600" y="540000"/>
            <a:chExt cx="1265537" cy="1405864"/>
          </a:xfrm>
        </p:grpSpPr>
        <p:sp>
          <p:nvSpPr>
            <p:cNvPr id="1424" name="Google Shape;1424;p17"/>
            <p:cNvSpPr/>
            <p:nvPr/>
          </p:nvSpPr>
          <p:spPr>
            <a:xfrm>
              <a:off x="702549" y="636668"/>
              <a:ext cx="1059313" cy="1309196"/>
            </a:xfrm>
            <a:custGeom>
              <a:rect b="b" l="l" r="r" t="t"/>
              <a:pathLst>
                <a:path extrusionOk="0" h="33222" w="26881">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7"/>
            <p:cNvSpPr/>
            <p:nvPr/>
          </p:nvSpPr>
          <p:spPr>
            <a:xfrm>
              <a:off x="600600" y="540000"/>
              <a:ext cx="1034250" cy="1287995"/>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7"/>
            <p:cNvSpPr/>
            <p:nvPr/>
          </p:nvSpPr>
          <p:spPr>
            <a:xfrm>
              <a:off x="946406" y="780744"/>
              <a:ext cx="919732" cy="1073381"/>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7" name="Google Shape;1427;p17"/>
          <p:cNvGrpSpPr/>
          <p:nvPr/>
        </p:nvGrpSpPr>
        <p:grpSpPr>
          <a:xfrm>
            <a:off x="600600" y="519300"/>
            <a:ext cx="7942800" cy="494700"/>
            <a:chOff x="600600" y="519300"/>
            <a:chExt cx="7942800" cy="494700"/>
          </a:xfrm>
        </p:grpSpPr>
        <p:sp>
          <p:nvSpPr>
            <p:cNvPr id="1428" name="Google Shape;1428;p17"/>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9" name="Google Shape;1429;p17"/>
            <p:cNvGrpSpPr/>
            <p:nvPr/>
          </p:nvGrpSpPr>
          <p:grpSpPr>
            <a:xfrm>
              <a:off x="7542569" y="681111"/>
              <a:ext cx="789243" cy="171052"/>
              <a:chOff x="733775" y="310686"/>
              <a:chExt cx="789243" cy="171052"/>
            </a:xfrm>
          </p:grpSpPr>
          <p:sp>
            <p:nvSpPr>
              <p:cNvPr id="1430" name="Google Shape;1430;p17"/>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1431" name="Google Shape;1431;p17"/>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1432" name="Google Shape;1432;p17"/>
              <p:cNvGrpSpPr/>
              <p:nvPr/>
            </p:nvGrpSpPr>
            <p:grpSpPr>
              <a:xfrm>
                <a:off x="1015525" y="313175"/>
                <a:ext cx="184510" cy="164017"/>
                <a:chOff x="7228702" y="774508"/>
                <a:chExt cx="285046" cy="253347"/>
              </a:xfrm>
            </p:grpSpPr>
            <p:grpSp>
              <p:nvGrpSpPr>
                <p:cNvPr id="1433" name="Google Shape;1433;p17"/>
                <p:cNvGrpSpPr/>
                <p:nvPr/>
              </p:nvGrpSpPr>
              <p:grpSpPr>
                <a:xfrm>
                  <a:off x="7313001" y="774508"/>
                  <a:ext cx="200747" cy="228523"/>
                  <a:chOff x="7313001" y="774508"/>
                  <a:chExt cx="200747" cy="228523"/>
                </a:xfrm>
              </p:grpSpPr>
              <p:sp>
                <p:nvSpPr>
                  <p:cNvPr id="1434" name="Google Shape;1434;p17"/>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435" name="Google Shape;1435;p17"/>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6" name="Google Shape;1436;p17"/>
                <p:cNvGrpSpPr/>
                <p:nvPr/>
              </p:nvGrpSpPr>
              <p:grpSpPr>
                <a:xfrm>
                  <a:off x="7228702" y="809455"/>
                  <a:ext cx="200757" cy="218400"/>
                  <a:chOff x="7269477" y="781280"/>
                  <a:chExt cx="200757" cy="218400"/>
                </a:xfrm>
              </p:grpSpPr>
              <p:sp>
                <p:nvSpPr>
                  <p:cNvPr id="1437" name="Google Shape;1437;p17"/>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438" name="Google Shape;1438;p17"/>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439" name="Google Shape;1439;p17"/>
            <p:cNvGrpSpPr/>
            <p:nvPr/>
          </p:nvGrpSpPr>
          <p:grpSpPr>
            <a:xfrm>
              <a:off x="812189" y="664537"/>
              <a:ext cx="800559" cy="204209"/>
              <a:chOff x="747420" y="664537"/>
              <a:chExt cx="800559" cy="204209"/>
            </a:xfrm>
          </p:grpSpPr>
          <p:grpSp>
            <p:nvGrpSpPr>
              <p:cNvPr id="1440" name="Google Shape;1440;p17"/>
              <p:cNvGrpSpPr/>
              <p:nvPr/>
            </p:nvGrpSpPr>
            <p:grpSpPr>
              <a:xfrm>
                <a:off x="1339984" y="664537"/>
                <a:ext cx="207995" cy="204209"/>
                <a:chOff x="1541700" y="658850"/>
                <a:chExt cx="253838" cy="249218"/>
              </a:xfrm>
            </p:grpSpPr>
            <p:sp>
              <p:nvSpPr>
                <p:cNvPr id="1441" name="Google Shape;1441;p17"/>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7"/>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3" name="Google Shape;1443;p17"/>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1444" name="Google Shape;1444;p17"/>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1445" name="Google Shape;1445;p17"/>
          <p:cNvSpPr/>
          <p:nvPr/>
        </p:nvSpPr>
        <p:spPr>
          <a:xfrm>
            <a:off x="7499500" y="4196474"/>
            <a:ext cx="540148" cy="434668"/>
          </a:xfrm>
          <a:custGeom>
            <a:rect b="b" l="l" r="r" t="t"/>
            <a:pathLst>
              <a:path extrusionOk="0" h="19280" w="23956">
                <a:moveTo>
                  <a:pt x="14843" y="0"/>
                </a:moveTo>
                <a:lnTo>
                  <a:pt x="10546" y="7402"/>
                </a:lnTo>
                <a:lnTo>
                  <a:pt x="4119" y="995"/>
                </a:lnTo>
                <a:lnTo>
                  <a:pt x="8795" y="7402"/>
                </a:lnTo>
                <a:lnTo>
                  <a:pt x="1" y="7163"/>
                </a:lnTo>
                <a:lnTo>
                  <a:pt x="7999" y="9551"/>
                </a:lnTo>
                <a:lnTo>
                  <a:pt x="637" y="14942"/>
                </a:lnTo>
                <a:lnTo>
                  <a:pt x="8854" y="12356"/>
                </a:lnTo>
                <a:lnTo>
                  <a:pt x="8854" y="12356"/>
                </a:lnTo>
                <a:cubicBezTo>
                  <a:pt x="8854" y="12356"/>
                  <a:pt x="8158" y="19240"/>
                  <a:pt x="8417" y="19280"/>
                </a:cubicBezTo>
                <a:cubicBezTo>
                  <a:pt x="8417" y="19280"/>
                  <a:pt x="8418" y="19280"/>
                  <a:pt x="8418" y="19280"/>
                </a:cubicBezTo>
                <a:cubicBezTo>
                  <a:pt x="8702" y="19280"/>
                  <a:pt x="11063" y="12436"/>
                  <a:pt x="11063" y="12436"/>
                </a:cubicBezTo>
                <a:lnTo>
                  <a:pt x="19220" y="17867"/>
                </a:lnTo>
                <a:lnTo>
                  <a:pt x="19220" y="17867"/>
                </a:lnTo>
                <a:lnTo>
                  <a:pt x="13252" y="10824"/>
                </a:lnTo>
                <a:lnTo>
                  <a:pt x="23956" y="10864"/>
                </a:lnTo>
                <a:lnTo>
                  <a:pt x="13351" y="8337"/>
                </a:lnTo>
                <a:lnTo>
                  <a:pt x="1484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7"/>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17"/>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5">
    <p:spTree>
      <p:nvGrpSpPr>
        <p:cNvPr id="1448" name="Shape 1448"/>
        <p:cNvGrpSpPr/>
        <p:nvPr/>
      </p:nvGrpSpPr>
      <p:grpSpPr>
        <a:xfrm>
          <a:off x="0" y="0"/>
          <a:ext cx="0" cy="0"/>
          <a:chOff x="0" y="0"/>
          <a:chExt cx="0" cy="0"/>
        </a:xfrm>
      </p:grpSpPr>
      <p:grpSp>
        <p:nvGrpSpPr>
          <p:cNvPr id="1449" name="Google Shape;1449;p18"/>
          <p:cNvGrpSpPr/>
          <p:nvPr/>
        </p:nvGrpSpPr>
        <p:grpSpPr>
          <a:xfrm>
            <a:off x="-23004" y="-1"/>
            <a:ext cx="9177565" cy="5143390"/>
            <a:chOff x="-23004" y="-1"/>
            <a:chExt cx="9177565" cy="5143390"/>
          </a:xfrm>
        </p:grpSpPr>
        <p:sp>
          <p:nvSpPr>
            <p:cNvPr id="1450" name="Google Shape;1450;p18"/>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8"/>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8"/>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8"/>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8"/>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8"/>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8"/>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8"/>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8"/>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8"/>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8"/>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8"/>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8"/>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8"/>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8"/>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8"/>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8"/>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8"/>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18"/>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8"/>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8"/>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8"/>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8"/>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8"/>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8"/>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8"/>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8"/>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8"/>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8"/>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8"/>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8"/>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8"/>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8"/>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18"/>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8"/>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8"/>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18"/>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8"/>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8"/>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8"/>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8"/>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8"/>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8"/>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8"/>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8"/>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8"/>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8"/>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8"/>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8"/>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8"/>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8"/>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8"/>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8"/>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8"/>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18"/>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8"/>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8"/>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8"/>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8" name="Google Shape;1508;p18"/>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8"/>
          <p:cNvSpPr/>
          <p:nvPr/>
        </p:nvSpPr>
        <p:spPr>
          <a:xfrm>
            <a:off x="720000" y="3881875"/>
            <a:ext cx="607734" cy="721621"/>
          </a:xfrm>
          <a:custGeom>
            <a:rect b="b" l="l" r="r" t="t"/>
            <a:pathLst>
              <a:path extrusionOk="0" h="5671" w="4776">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0" name="Google Shape;1510;p18"/>
          <p:cNvGrpSpPr/>
          <p:nvPr/>
        </p:nvGrpSpPr>
        <p:grpSpPr>
          <a:xfrm rot="239783">
            <a:off x="5664877" y="4000197"/>
            <a:ext cx="1575948" cy="802794"/>
            <a:chOff x="2094425" y="748900"/>
            <a:chExt cx="887900" cy="452300"/>
          </a:xfrm>
        </p:grpSpPr>
        <p:sp>
          <p:nvSpPr>
            <p:cNvPr id="1511" name="Google Shape;1511;p18"/>
            <p:cNvSpPr/>
            <p:nvPr/>
          </p:nvSpPr>
          <p:spPr>
            <a:xfrm>
              <a:off x="2094425" y="748900"/>
              <a:ext cx="887900" cy="419450"/>
            </a:xfrm>
            <a:custGeom>
              <a:rect b="b" l="l" r="r" t="t"/>
              <a:pathLst>
                <a:path extrusionOk="0" h="16778" w="35516">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8"/>
            <p:cNvSpPr/>
            <p:nvPr/>
          </p:nvSpPr>
          <p:spPr>
            <a:xfrm>
              <a:off x="2180475" y="835350"/>
              <a:ext cx="733700" cy="337425"/>
            </a:xfrm>
            <a:custGeom>
              <a:rect b="b" l="l" r="r" t="t"/>
              <a:pathLst>
                <a:path extrusionOk="0" h="13497" w="29348">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8"/>
            <p:cNvSpPr/>
            <p:nvPr/>
          </p:nvSpPr>
          <p:spPr>
            <a:xfrm>
              <a:off x="2263050" y="935600"/>
              <a:ext cx="563600" cy="236375"/>
            </a:xfrm>
            <a:custGeom>
              <a:rect b="b" l="l" r="r" t="t"/>
              <a:pathLst>
                <a:path extrusionOk="0" h="9455" w="22544">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8"/>
            <p:cNvSpPr/>
            <p:nvPr/>
          </p:nvSpPr>
          <p:spPr>
            <a:xfrm>
              <a:off x="2343125" y="1024550"/>
              <a:ext cx="375575" cy="176650"/>
            </a:xfrm>
            <a:custGeom>
              <a:rect b="b" l="l" r="r" t="t"/>
              <a:pathLst>
                <a:path extrusionOk="0" h="7066" w="15023">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5" name="Google Shape;1515;p18"/>
          <p:cNvSpPr/>
          <p:nvPr/>
        </p:nvSpPr>
        <p:spPr>
          <a:xfrm>
            <a:off x="1377075" y="665587"/>
            <a:ext cx="2734487" cy="2139081"/>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8"/>
          <p:cNvSpPr/>
          <p:nvPr/>
        </p:nvSpPr>
        <p:spPr>
          <a:xfrm rot="1471467">
            <a:off x="7528784" y="833519"/>
            <a:ext cx="936540" cy="807385"/>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7" name="Google Shape;1517;p18"/>
          <p:cNvGrpSpPr/>
          <p:nvPr/>
        </p:nvGrpSpPr>
        <p:grpSpPr>
          <a:xfrm>
            <a:off x="600600" y="519300"/>
            <a:ext cx="7942800" cy="494700"/>
            <a:chOff x="600600" y="519300"/>
            <a:chExt cx="7942800" cy="494700"/>
          </a:xfrm>
        </p:grpSpPr>
        <p:sp>
          <p:nvSpPr>
            <p:cNvPr id="1518" name="Google Shape;1518;p18"/>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9" name="Google Shape;1519;p18"/>
            <p:cNvGrpSpPr/>
            <p:nvPr/>
          </p:nvGrpSpPr>
          <p:grpSpPr>
            <a:xfrm>
              <a:off x="7542569" y="681111"/>
              <a:ext cx="789243" cy="171052"/>
              <a:chOff x="733775" y="310686"/>
              <a:chExt cx="789243" cy="171052"/>
            </a:xfrm>
          </p:grpSpPr>
          <p:sp>
            <p:nvSpPr>
              <p:cNvPr id="1520" name="Google Shape;1520;p18"/>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1521" name="Google Shape;1521;p18"/>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1522" name="Google Shape;1522;p18"/>
              <p:cNvGrpSpPr/>
              <p:nvPr/>
            </p:nvGrpSpPr>
            <p:grpSpPr>
              <a:xfrm>
                <a:off x="1015525" y="313175"/>
                <a:ext cx="184510" cy="164017"/>
                <a:chOff x="7228702" y="774508"/>
                <a:chExt cx="285046" cy="253347"/>
              </a:xfrm>
            </p:grpSpPr>
            <p:grpSp>
              <p:nvGrpSpPr>
                <p:cNvPr id="1523" name="Google Shape;1523;p18"/>
                <p:cNvGrpSpPr/>
                <p:nvPr/>
              </p:nvGrpSpPr>
              <p:grpSpPr>
                <a:xfrm>
                  <a:off x="7313001" y="774508"/>
                  <a:ext cx="200747" cy="228523"/>
                  <a:chOff x="7313001" y="774508"/>
                  <a:chExt cx="200747" cy="228523"/>
                </a:xfrm>
              </p:grpSpPr>
              <p:sp>
                <p:nvSpPr>
                  <p:cNvPr id="1524" name="Google Shape;1524;p18"/>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525" name="Google Shape;1525;p18"/>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6" name="Google Shape;1526;p18"/>
                <p:cNvGrpSpPr/>
                <p:nvPr/>
              </p:nvGrpSpPr>
              <p:grpSpPr>
                <a:xfrm>
                  <a:off x="7228702" y="809455"/>
                  <a:ext cx="200757" cy="218400"/>
                  <a:chOff x="7269477" y="781280"/>
                  <a:chExt cx="200757" cy="218400"/>
                </a:xfrm>
              </p:grpSpPr>
              <p:sp>
                <p:nvSpPr>
                  <p:cNvPr id="1527" name="Google Shape;1527;p18"/>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528" name="Google Shape;1528;p18"/>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529" name="Google Shape;1529;p18"/>
            <p:cNvGrpSpPr/>
            <p:nvPr/>
          </p:nvGrpSpPr>
          <p:grpSpPr>
            <a:xfrm>
              <a:off x="812189" y="664537"/>
              <a:ext cx="800559" cy="204209"/>
              <a:chOff x="747420" y="664537"/>
              <a:chExt cx="800559" cy="204209"/>
            </a:xfrm>
          </p:grpSpPr>
          <p:grpSp>
            <p:nvGrpSpPr>
              <p:cNvPr id="1530" name="Google Shape;1530;p18"/>
              <p:cNvGrpSpPr/>
              <p:nvPr/>
            </p:nvGrpSpPr>
            <p:grpSpPr>
              <a:xfrm>
                <a:off x="1339984" y="664537"/>
                <a:ext cx="207995" cy="204209"/>
                <a:chOff x="1541700" y="658850"/>
                <a:chExt cx="253838" cy="249218"/>
              </a:xfrm>
            </p:grpSpPr>
            <p:sp>
              <p:nvSpPr>
                <p:cNvPr id="1531" name="Google Shape;1531;p18"/>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8"/>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3" name="Google Shape;1533;p18"/>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1534" name="Google Shape;1534;p18"/>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1535" name="Google Shape;1535;p18"/>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36" name="Google Shape;1536;p18"/>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8"/>
          <p:cNvSpPr txBox="1"/>
          <p:nvPr>
            <p:ph idx="1" type="subTitle"/>
          </p:nvPr>
        </p:nvSpPr>
        <p:spPr>
          <a:xfrm>
            <a:off x="1125697" y="3127800"/>
            <a:ext cx="18747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538" name="Google Shape;1538;p18"/>
          <p:cNvSpPr txBox="1"/>
          <p:nvPr>
            <p:ph idx="2" type="subTitle"/>
          </p:nvPr>
        </p:nvSpPr>
        <p:spPr>
          <a:xfrm>
            <a:off x="1125700" y="3622875"/>
            <a:ext cx="18747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539" name="Google Shape;1539;p18"/>
          <p:cNvSpPr txBox="1"/>
          <p:nvPr>
            <p:ph idx="3" type="subTitle"/>
          </p:nvPr>
        </p:nvSpPr>
        <p:spPr>
          <a:xfrm>
            <a:off x="3634647" y="3127800"/>
            <a:ext cx="18747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540" name="Google Shape;1540;p18"/>
          <p:cNvSpPr txBox="1"/>
          <p:nvPr>
            <p:ph idx="4" type="subTitle"/>
          </p:nvPr>
        </p:nvSpPr>
        <p:spPr>
          <a:xfrm>
            <a:off x="3634650" y="3622875"/>
            <a:ext cx="18747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541" name="Google Shape;1541;p18"/>
          <p:cNvSpPr txBox="1"/>
          <p:nvPr>
            <p:ph idx="5" type="subTitle"/>
          </p:nvPr>
        </p:nvSpPr>
        <p:spPr>
          <a:xfrm>
            <a:off x="6143597" y="3127800"/>
            <a:ext cx="18747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542" name="Google Shape;1542;p18"/>
          <p:cNvSpPr txBox="1"/>
          <p:nvPr>
            <p:ph idx="6" type="subTitle"/>
          </p:nvPr>
        </p:nvSpPr>
        <p:spPr>
          <a:xfrm>
            <a:off x="6143600" y="3622875"/>
            <a:ext cx="18747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543" name="Google Shape;1543;p18"/>
          <p:cNvSpPr txBox="1"/>
          <p:nvPr>
            <p:ph idx="7" type="subTitle"/>
          </p:nvPr>
        </p:nvSpPr>
        <p:spPr>
          <a:xfrm>
            <a:off x="1125697" y="1473436"/>
            <a:ext cx="18747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544" name="Google Shape;1544;p18"/>
          <p:cNvSpPr txBox="1"/>
          <p:nvPr>
            <p:ph idx="8" type="subTitle"/>
          </p:nvPr>
        </p:nvSpPr>
        <p:spPr>
          <a:xfrm>
            <a:off x="1125700" y="1963328"/>
            <a:ext cx="18747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545" name="Google Shape;1545;p18"/>
          <p:cNvSpPr txBox="1"/>
          <p:nvPr>
            <p:ph idx="9" type="subTitle"/>
          </p:nvPr>
        </p:nvSpPr>
        <p:spPr>
          <a:xfrm>
            <a:off x="3634647" y="1473425"/>
            <a:ext cx="18747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546" name="Google Shape;1546;p18"/>
          <p:cNvSpPr txBox="1"/>
          <p:nvPr>
            <p:ph idx="13" type="subTitle"/>
          </p:nvPr>
        </p:nvSpPr>
        <p:spPr>
          <a:xfrm>
            <a:off x="3634650" y="1970025"/>
            <a:ext cx="18747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547" name="Google Shape;1547;p18"/>
          <p:cNvSpPr txBox="1"/>
          <p:nvPr>
            <p:ph idx="14" type="subTitle"/>
          </p:nvPr>
        </p:nvSpPr>
        <p:spPr>
          <a:xfrm>
            <a:off x="6143597" y="1473425"/>
            <a:ext cx="18747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548" name="Google Shape;1548;p18"/>
          <p:cNvSpPr txBox="1"/>
          <p:nvPr>
            <p:ph idx="15" type="subTitle"/>
          </p:nvPr>
        </p:nvSpPr>
        <p:spPr>
          <a:xfrm>
            <a:off x="6143600" y="1970025"/>
            <a:ext cx="18747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6">
    <p:spTree>
      <p:nvGrpSpPr>
        <p:cNvPr id="1549" name="Shape 1549"/>
        <p:cNvGrpSpPr/>
        <p:nvPr/>
      </p:nvGrpSpPr>
      <p:grpSpPr>
        <a:xfrm>
          <a:off x="0" y="0"/>
          <a:ext cx="0" cy="0"/>
          <a:chOff x="0" y="0"/>
          <a:chExt cx="0" cy="0"/>
        </a:xfrm>
      </p:grpSpPr>
      <p:grpSp>
        <p:nvGrpSpPr>
          <p:cNvPr id="1550" name="Google Shape;1550;p19"/>
          <p:cNvGrpSpPr/>
          <p:nvPr/>
        </p:nvGrpSpPr>
        <p:grpSpPr>
          <a:xfrm>
            <a:off x="-23004" y="-1"/>
            <a:ext cx="9177565" cy="5143390"/>
            <a:chOff x="-23004" y="-1"/>
            <a:chExt cx="9177565" cy="5143390"/>
          </a:xfrm>
        </p:grpSpPr>
        <p:sp>
          <p:nvSpPr>
            <p:cNvPr id="1551" name="Google Shape;1551;p19"/>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9"/>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9"/>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9"/>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9"/>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9"/>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9"/>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19"/>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9"/>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9"/>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9"/>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9"/>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19"/>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9"/>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9"/>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9"/>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9"/>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9"/>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9"/>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9"/>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9"/>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9"/>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9"/>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19"/>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19"/>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9"/>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9"/>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9"/>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19"/>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19"/>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9"/>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9"/>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19"/>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19"/>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9"/>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9"/>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19"/>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9"/>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9"/>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9"/>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19"/>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19"/>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19"/>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19"/>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19"/>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19"/>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9"/>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19"/>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19"/>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19"/>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9"/>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9"/>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9"/>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9"/>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9"/>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9"/>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9"/>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9"/>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9" name="Google Shape;1609;p19"/>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0" name="Google Shape;1610;p19"/>
          <p:cNvGrpSpPr/>
          <p:nvPr/>
        </p:nvGrpSpPr>
        <p:grpSpPr>
          <a:xfrm rot="-5400000">
            <a:off x="7598805" y="823914"/>
            <a:ext cx="368499" cy="424474"/>
            <a:chOff x="3150425" y="3024575"/>
            <a:chExt cx="130350" cy="150150"/>
          </a:xfrm>
        </p:grpSpPr>
        <p:sp>
          <p:nvSpPr>
            <p:cNvPr id="1611" name="Google Shape;1611;p19"/>
            <p:cNvSpPr/>
            <p:nvPr/>
          </p:nvSpPr>
          <p:spPr>
            <a:xfrm>
              <a:off x="3259350" y="3087675"/>
              <a:ext cx="21425" cy="20150"/>
            </a:xfrm>
            <a:custGeom>
              <a:rect b="b" l="l" r="r" t="t"/>
              <a:pathLst>
                <a:path extrusionOk="0" h="806" w="857">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19"/>
            <p:cNvSpPr/>
            <p:nvPr/>
          </p:nvSpPr>
          <p:spPr>
            <a:xfrm>
              <a:off x="3226525" y="3128500"/>
              <a:ext cx="22425" cy="29025"/>
            </a:xfrm>
            <a:custGeom>
              <a:rect b="b" l="l" r="r" t="t"/>
              <a:pathLst>
                <a:path extrusionOk="0" h="1161" w="897">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9"/>
            <p:cNvSpPr/>
            <p:nvPr/>
          </p:nvSpPr>
          <p:spPr>
            <a:xfrm>
              <a:off x="3237625" y="3024575"/>
              <a:ext cx="14800" cy="14075"/>
            </a:xfrm>
            <a:custGeom>
              <a:rect b="b" l="l" r="r" t="t"/>
              <a:pathLst>
                <a:path extrusionOk="0" h="563" w="592">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9"/>
            <p:cNvSpPr/>
            <p:nvPr/>
          </p:nvSpPr>
          <p:spPr>
            <a:xfrm>
              <a:off x="3209125" y="3062300"/>
              <a:ext cx="22900" cy="22025"/>
            </a:xfrm>
            <a:custGeom>
              <a:rect b="b" l="l" r="r" t="t"/>
              <a:pathLst>
                <a:path extrusionOk="0" h="881" w="916">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9"/>
            <p:cNvSpPr/>
            <p:nvPr/>
          </p:nvSpPr>
          <p:spPr>
            <a:xfrm>
              <a:off x="3205650" y="3094325"/>
              <a:ext cx="22350" cy="22600"/>
            </a:xfrm>
            <a:custGeom>
              <a:rect b="b" l="l" r="r" t="t"/>
              <a:pathLst>
                <a:path extrusionOk="0" h="904" w="894">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9"/>
            <p:cNvSpPr/>
            <p:nvPr/>
          </p:nvSpPr>
          <p:spPr>
            <a:xfrm>
              <a:off x="3182750" y="3155225"/>
              <a:ext cx="18425" cy="19500"/>
            </a:xfrm>
            <a:custGeom>
              <a:rect b="b" l="l" r="r" t="t"/>
              <a:pathLst>
                <a:path extrusionOk="0" h="780" w="737">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9"/>
            <p:cNvSpPr/>
            <p:nvPr/>
          </p:nvSpPr>
          <p:spPr>
            <a:xfrm>
              <a:off x="3165350" y="3033050"/>
              <a:ext cx="26875" cy="29250"/>
            </a:xfrm>
            <a:custGeom>
              <a:rect b="b" l="l" r="r" t="t"/>
              <a:pathLst>
                <a:path extrusionOk="0" h="1170" w="1075">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9"/>
            <p:cNvSpPr/>
            <p:nvPr/>
          </p:nvSpPr>
          <p:spPr>
            <a:xfrm>
              <a:off x="3150425" y="3082275"/>
              <a:ext cx="25900" cy="26450"/>
            </a:xfrm>
            <a:custGeom>
              <a:rect b="b" l="l" r="r" t="t"/>
              <a:pathLst>
                <a:path extrusionOk="0" h="1058" w="1036">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9" name="Google Shape;1619;p19"/>
          <p:cNvGrpSpPr/>
          <p:nvPr/>
        </p:nvGrpSpPr>
        <p:grpSpPr>
          <a:xfrm flipH="1" rot="9715366">
            <a:off x="8134543" y="833393"/>
            <a:ext cx="578893" cy="989541"/>
            <a:chOff x="478350" y="474400"/>
            <a:chExt cx="344250" cy="588450"/>
          </a:xfrm>
        </p:grpSpPr>
        <p:sp>
          <p:nvSpPr>
            <p:cNvPr id="1620" name="Google Shape;1620;p19"/>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9"/>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2" name="Google Shape;1622;p19"/>
          <p:cNvGrpSpPr/>
          <p:nvPr/>
        </p:nvGrpSpPr>
        <p:grpSpPr>
          <a:xfrm>
            <a:off x="600600" y="519300"/>
            <a:ext cx="7942800" cy="494700"/>
            <a:chOff x="600600" y="519300"/>
            <a:chExt cx="7942800" cy="494700"/>
          </a:xfrm>
        </p:grpSpPr>
        <p:sp>
          <p:nvSpPr>
            <p:cNvPr id="1623" name="Google Shape;1623;p19"/>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24" name="Google Shape;1624;p19"/>
            <p:cNvGrpSpPr/>
            <p:nvPr/>
          </p:nvGrpSpPr>
          <p:grpSpPr>
            <a:xfrm>
              <a:off x="7542569" y="681111"/>
              <a:ext cx="789243" cy="171052"/>
              <a:chOff x="733775" y="310686"/>
              <a:chExt cx="789243" cy="171052"/>
            </a:xfrm>
          </p:grpSpPr>
          <p:sp>
            <p:nvSpPr>
              <p:cNvPr id="1625" name="Google Shape;1625;p19"/>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1626" name="Google Shape;1626;p19"/>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1627" name="Google Shape;1627;p19"/>
              <p:cNvGrpSpPr/>
              <p:nvPr/>
            </p:nvGrpSpPr>
            <p:grpSpPr>
              <a:xfrm>
                <a:off x="1015525" y="313175"/>
                <a:ext cx="184510" cy="164017"/>
                <a:chOff x="7228702" y="774508"/>
                <a:chExt cx="285046" cy="253347"/>
              </a:xfrm>
            </p:grpSpPr>
            <p:grpSp>
              <p:nvGrpSpPr>
                <p:cNvPr id="1628" name="Google Shape;1628;p19"/>
                <p:cNvGrpSpPr/>
                <p:nvPr/>
              </p:nvGrpSpPr>
              <p:grpSpPr>
                <a:xfrm>
                  <a:off x="7313001" y="774508"/>
                  <a:ext cx="200747" cy="228523"/>
                  <a:chOff x="7313001" y="774508"/>
                  <a:chExt cx="200747" cy="228523"/>
                </a:xfrm>
              </p:grpSpPr>
              <p:sp>
                <p:nvSpPr>
                  <p:cNvPr id="1629" name="Google Shape;1629;p19"/>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630" name="Google Shape;1630;p19"/>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1" name="Google Shape;1631;p19"/>
                <p:cNvGrpSpPr/>
                <p:nvPr/>
              </p:nvGrpSpPr>
              <p:grpSpPr>
                <a:xfrm>
                  <a:off x="7228702" y="809455"/>
                  <a:ext cx="200757" cy="218400"/>
                  <a:chOff x="7269477" y="781280"/>
                  <a:chExt cx="200757" cy="218400"/>
                </a:xfrm>
              </p:grpSpPr>
              <p:sp>
                <p:nvSpPr>
                  <p:cNvPr id="1632" name="Google Shape;1632;p19"/>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633" name="Google Shape;1633;p19"/>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634" name="Google Shape;1634;p19"/>
            <p:cNvGrpSpPr/>
            <p:nvPr/>
          </p:nvGrpSpPr>
          <p:grpSpPr>
            <a:xfrm>
              <a:off x="812189" y="664537"/>
              <a:ext cx="800559" cy="204209"/>
              <a:chOff x="747420" y="664537"/>
              <a:chExt cx="800559" cy="204209"/>
            </a:xfrm>
          </p:grpSpPr>
          <p:grpSp>
            <p:nvGrpSpPr>
              <p:cNvPr id="1635" name="Google Shape;1635;p19"/>
              <p:cNvGrpSpPr/>
              <p:nvPr/>
            </p:nvGrpSpPr>
            <p:grpSpPr>
              <a:xfrm>
                <a:off x="1339984" y="664537"/>
                <a:ext cx="207995" cy="204209"/>
                <a:chOff x="1541700" y="658850"/>
                <a:chExt cx="253838" cy="249218"/>
              </a:xfrm>
            </p:grpSpPr>
            <p:sp>
              <p:nvSpPr>
                <p:cNvPr id="1636" name="Google Shape;1636;p19"/>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9"/>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8" name="Google Shape;1638;p19"/>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1639" name="Google Shape;1639;p19"/>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grpSp>
        <p:nvGrpSpPr>
          <p:cNvPr id="1640" name="Google Shape;1640;p19"/>
          <p:cNvGrpSpPr/>
          <p:nvPr/>
        </p:nvGrpSpPr>
        <p:grpSpPr>
          <a:xfrm>
            <a:off x="5622860" y="4267818"/>
            <a:ext cx="971096" cy="494681"/>
            <a:chOff x="2094425" y="748900"/>
            <a:chExt cx="887900" cy="452300"/>
          </a:xfrm>
        </p:grpSpPr>
        <p:sp>
          <p:nvSpPr>
            <p:cNvPr id="1641" name="Google Shape;1641;p19"/>
            <p:cNvSpPr/>
            <p:nvPr/>
          </p:nvSpPr>
          <p:spPr>
            <a:xfrm>
              <a:off x="2094425" y="748900"/>
              <a:ext cx="887900" cy="419450"/>
            </a:xfrm>
            <a:custGeom>
              <a:rect b="b" l="l" r="r" t="t"/>
              <a:pathLst>
                <a:path extrusionOk="0" h="16778" w="35516">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9"/>
            <p:cNvSpPr/>
            <p:nvPr/>
          </p:nvSpPr>
          <p:spPr>
            <a:xfrm>
              <a:off x="2180475" y="835350"/>
              <a:ext cx="733700" cy="337425"/>
            </a:xfrm>
            <a:custGeom>
              <a:rect b="b" l="l" r="r" t="t"/>
              <a:pathLst>
                <a:path extrusionOk="0" h="13497" w="29348">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9"/>
            <p:cNvSpPr/>
            <p:nvPr/>
          </p:nvSpPr>
          <p:spPr>
            <a:xfrm>
              <a:off x="2263050" y="935600"/>
              <a:ext cx="563600" cy="236375"/>
            </a:xfrm>
            <a:custGeom>
              <a:rect b="b" l="l" r="r" t="t"/>
              <a:pathLst>
                <a:path extrusionOk="0" h="9455" w="22544">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9"/>
            <p:cNvSpPr/>
            <p:nvPr/>
          </p:nvSpPr>
          <p:spPr>
            <a:xfrm>
              <a:off x="2343125" y="1024550"/>
              <a:ext cx="375575" cy="176650"/>
            </a:xfrm>
            <a:custGeom>
              <a:rect b="b" l="l" r="r" t="t"/>
              <a:pathLst>
                <a:path extrusionOk="0" h="7066" w="15023">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5" name="Google Shape;1645;p19"/>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46" name="Google Shape;1646;p19"/>
          <p:cNvSpPr/>
          <p:nvPr/>
        </p:nvSpPr>
        <p:spPr>
          <a:xfrm>
            <a:off x="720000" y="4202949"/>
            <a:ext cx="393256" cy="466950"/>
          </a:xfrm>
          <a:custGeom>
            <a:rect b="b" l="l" r="r" t="t"/>
            <a:pathLst>
              <a:path extrusionOk="0" h="5671" w="4776">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9"/>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7">
    <p:spTree>
      <p:nvGrpSpPr>
        <p:cNvPr id="1648" name="Shape 1648"/>
        <p:cNvGrpSpPr/>
        <p:nvPr/>
      </p:nvGrpSpPr>
      <p:grpSpPr>
        <a:xfrm>
          <a:off x="0" y="0"/>
          <a:ext cx="0" cy="0"/>
          <a:chOff x="0" y="0"/>
          <a:chExt cx="0" cy="0"/>
        </a:xfrm>
      </p:grpSpPr>
      <p:grpSp>
        <p:nvGrpSpPr>
          <p:cNvPr id="1649" name="Google Shape;1649;p20"/>
          <p:cNvGrpSpPr/>
          <p:nvPr/>
        </p:nvGrpSpPr>
        <p:grpSpPr>
          <a:xfrm>
            <a:off x="-23004" y="-1"/>
            <a:ext cx="9177565" cy="5143390"/>
            <a:chOff x="-23004" y="-1"/>
            <a:chExt cx="9177565" cy="5143390"/>
          </a:xfrm>
        </p:grpSpPr>
        <p:sp>
          <p:nvSpPr>
            <p:cNvPr id="1650" name="Google Shape;1650;p20"/>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20"/>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20"/>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20"/>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20"/>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20"/>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20"/>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20"/>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20"/>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20"/>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20"/>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20"/>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20"/>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20"/>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20"/>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20"/>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20"/>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20"/>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20"/>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20"/>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20"/>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20"/>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20"/>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20"/>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20"/>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20"/>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20"/>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20"/>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20"/>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20"/>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20"/>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20"/>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20"/>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20"/>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20"/>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20"/>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20"/>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20"/>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20"/>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20"/>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20"/>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20"/>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20"/>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20"/>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20"/>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20"/>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20"/>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20"/>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20"/>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20"/>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20"/>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20"/>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20"/>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20"/>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20"/>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20"/>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20"/>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20"/>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8" name="Google Shape;1708;p20"/>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20"/>
          <p:cNvSpPr/>
          <p:nvPr/>
        </p:nvSpPr>
        <p:spPr>
          <a:xfrm>
            <a:off x="600600" y="3188357"/>
            <a:ext cx="1537725" cy="1574135"/>
          </a:xfrm>
          <a:custGeom>
            <a:rect b="b" l="l" r="r" t="t"/>
            <a:pathLst>
              <a:path extrusionOk="0" h="27497" w="26861">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20"/>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1" name="Google Shape;1711;p20"/>
          <p:cNvGrpSpPr/>
          <p:nvPr/>
        </p:nvGrpSpPr>
        <p:grpSpPr>
          <a:xfrm rot="10800000">
            <a:off x="2935317" y="836886"/>
            <a:ext cx="1124259" cy="572702"/>
            <a:chOff x="2094425" y="748900"/>
            <a:chExt cx="887900" cy="452300"/>
          </a:xfrm>
        </p:grpSpPr>
        <p:sp>
          <p:nvSpPr>
            <p:cNvPr id="1712" name="Google Shape;1712;p20"/>
            <p:cNvSpPr/>
            <p:nvPr/>
          </p:nvSpPr>
          <p:spPr>
            <a:xfrm>
              <a:off x="2094425" y="748900"/>
              <a:ext cx="887900" cy="419450"/>
            </a:xfrm>
            <a:custGeom>
              <a:rect b="b" l="l" r="r" t="t"/>
              <a:pathLst>
                <a:path extrusionOk="0" h="16778" w="35516">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20"/>
            <p:cNvSpPr/>
            <p:nvPr/>
          </p:nvSpPr>
          <p:spPr>
            <a:xfrm>
              <a:off x="2180475" y="835350"/>
              <a:ext cx="733700" cy="337425"/>
            </a:xfrm>
            <a:custGeom>
              <a:rect b="b" l="l" r="r" t="t"/>
              <a:pathLst>
                <a:path extrusionOk="0" h="13497" w="29348">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20"/>
            <p:cNvSpPr/>
            <p:nvPr/>
          </p:nvSpPr>
          <p:spPr>
            <a:xfrm>
              <a:off x="2263050" y="935600"/>
              <a:ext cx="563600" cy="236375"/>
            </a:xfrm>
            <a:custGeom>
              <a:rect b="b" l="l" r="r" t="t"/>
              <a:pathLst>
                <a:path extrusionOk="0" h="9455" w="22544">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20"/>
            <p:cNvSpPr/>
            <p:nvPr/>
          </p:nvSpPr>
          <p:spPr>
            <a:xfrm>
              <a:off x="2343125" y="1024550"/>
              <a:ext cx="375575" cy="176650"/>
            </a:xfrm>
            <a:custGeom>
              <a:rect b="b" l="l" r="r" t="t"/>
              <a:pathLst>
                <a:path extrusionOk="0" h="7066" w="15023">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6" name="Google Shape;1716;p20"/>
          <p:cNvSpPr/>
          <p:nvPr/>
        </p:nvSpPr>
        <p:spPr>
          <a:xfrm rot="-927999">
            <a:off x="5985728" y="786808"/>
            <a:ext cx="2597867" cy="2032208"/>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7" name="Google Shape;1717;p20"/>
          <p:cNvGrpSpPr/>
          <p:nvPr/>
        </p:nvGrpSpPr>
        <p:grpSpPr>
          <a:xfrm>
            <a:off x="600600" y="519300"/>
            <a:ext cx="7942800" cy="494700"/>
            <a:chOff x="600600" y="519300"/>
            <a:chExt cx="7942800" cy="494700"/>
          </a:xfrm>
        </p:grpSpPr>
        <p:sp>
          <p:nvSpPr>
            <p:cNvPr id="1718" name="Google Shape;1718;p20"/>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9" name="Google Shape;1719;p20"/>
            <p:cNvGrpSpPr/>
            <p:nvPr/>
          </p:nvGrpSpPr>
          <p:grpSpPr>
            <a:xfrm>
              <a:off x="7542569" y="681111"/>
              <a:ext cx="789243" cy="171052"/>
              <a:chOff x="733775" y="310686"/>
              <a:chExt cx="789243" cy="171052"/>
            </a:xfrm>
          </p:grpSpPr>
          <p:sp>
            <p:nvSpPr>
              <p:cNvPr id="1720" name="Google Shape;1720;p20"/>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1721" name="Google Shape;1721;p20"/>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1722" name="Google Shape;1722;p20"/>
              <p:cNvGrpSpPr/>
              <p:nvPr/>
            </p:nvGrpSpPr>
            <p:grpSpPr>
              <a:xfrm>
                <a:off x="1015525" y="313175"/>
                <a:ext cx="184510" cy="164017"/>
                <a:chOff x="7228702" y="774508"/>
                <a:chExt cx="285046" cy="253347"/>
              </a:xfrm>
            </p:grpSpPr>
            <p:grpSp>
              <p:nvGrpSpPr>
                <p:cNvPr id="1723" name="Google Shape;1723;p20"/>
                <p:cNvGrpSpPr/>
                <p:nvPr/>
              </p:nvGrpSpPr>
              <p:grpSpPr>
                <a:xfrm>
                  <a:off x="7313001" y="774508"/>
                  <a:ext cx="200747" cy="228523"/>
                  <a:chOff x="7313001" y="774508"/>
                  <a:chExt cx="200747" cy="228523"/>
                </a:xfrm>
              </p:grpSpPr>
              <p:sp>
                <p:nvSpPr>
                  <p:cNvPr id="1724" name="Google Shape;1724;p20"/>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725" name="Google Shape;1725;p20"/>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6" name="Google Shape;1726;p20"/>
                <p:cNvGrpSpPr/>
                <p:nvPr/>
              </p:nvGrpSpPr>
              <p:grpSpPr>
                <a:xfrm>
                  <a:off x="7228702" y="809455"/>
                  <a:ext cx="200757" cy="218400"/>
                  <a:chOff x="7269477" y="781280"/>
                  <a:chExt cx="200757" cy="218400"/>
                </a:xfrm>
              </p:grpSpPr>
              <p:sp>
                <p:nvSpPr>
                  <p:cNvPr id="1727" name="Google Shape;1727;p20"/>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728" name="Google Shape;1728;p20"/>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729" name="Google Shape;1729;p20"/>
            <p:cNvGrpSpPr/>
            <p:nvPr/>
          </p:nvGrpSpPr>
          <p:grpSpPr>
            <a:xfrm>
              <a:off x="812189" y="664537"/>
              <a:ext cx="800559" cy="204209"/>
              <a:chOff x="747420" y="664537"/>
              <a:chExt cx="800559" cy="204209"/>
            </a:xfrm>
          </p:grpSpPr>
          <p:grpSp>
            <p:nvGrpSpPr>
              <p:cNvPr id="1730" name="Google Shape;1730;p20"/>
              <p:cNvGrpSpPr/>
              <p:nvPr/>
            </p:nvGrpSpPr>
            <p:grpSpPr>
              <a:xfrm>
                <a:off x="1339984" y="664537"/>
                <a:ext cx="207995" cy="204209"/>
                <a:chOff x="1541700" y="658850"/>
                <a:chExt cx="253838" cy="249218"/>
              </a:xfrm>
            </p:grpSpPr>
            <p:sp>
              <p:nvSpPr>
                <p:cNvPr id="1731" name="Google Shape;1731;p20"/>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20"/>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3" name="Google Shape;1733;p20"/>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1734" name="Google Shape;1734;p20"/>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1735" name="Google Shape;1735;p20"/>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736" name="Google Shape;1736;p20"/>
          <p:cNvGrpSpPr/>
          <p:nvPr/>
        </p:nvGrpSpPr>
        <p:grpSpPr>
          <a:xfrm rot="2700000">
            <a:off x="6062347" y="4226475"/>
            <a:ext cx="328112" cy="377951"/>
            <a:chOff x="3150425" y="3024575"/>
            <a:chExt cx="130350" cy="150150"/>
          </a:xfrm>
        </p:grpSpPr>
        <p:sp>
          <p:nvSpPr>
            <p:cNvPr id="1737" name="Google Shape;1737;p20"/>
            <p:cNvSpPr/>
            <p:nvPr/>
          </p:nvSpPr>
          <p:spPr>
            <a:xfrm>
              <a:off x="3259350" y="3087675"/>
              <a:ext cx="21425" cy="20150"/>
            </a:xfrm>
            <a:custGeom>
              <a:rect b="b" l="l" r="r" t="t"/>
              <a:pathLst>
                <a:path extrusionOk="0" h="806" w="857">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20"/>
            <p:cNvSpPr/>
            <p:nvPr/>
          </p:nvSpPr>
          <p:spPr>
            <a:xfrm>
              <a:off x="3226525" y="3128500"/>
              <a:ext cx="22425" cy="29025"/>
            </a:xfrm>
            <a:custGeom>
              <a:rect b="b" l="l" r="r" t="t"/>
              <a:pathLst>
                <a:path extrusionOk="0" h="1161" w="897">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20"/>
            <p:cNvSpPr/>
            <p:nvPr/>
          </p:nvSpPr>
          <p:spPr>
            <a:xfrm>
              <a:off x="3237625" y="3024575"/>
              <a:ext cx="14800" cy="14075"/>
            </a:xfrm>
            <a:custGeom>
              <a:rect b="b" l="l" r="r" t="t"/>
              <a:pathLst>
                <a:path extrusionOk="0" h="563" w="592">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20"/>
            <p:cNvSpPr/>
            <p:nvPr/>
          </p:nvSpPr>
          <p:spPr>
            <a:xfrm>
              <a:off x="3209125" y="3062300"/>
              <a:ext cx="22900" cy="22025"/>
            </a:xfrm>
            <a:custGeom>
              <a:rect b="b" l="l" r="r" t="t"/>
              <a:pathLst>
                <a:path extrusionOk="0" h="881" w="916">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0"/>
            <p:cNvSpPr/>
            <p:nvPr/>
          </p:nvSpPr>
          <p:spPr>
            <a:xfrm>
              <a:off x="3205650" y="3094325"/>
              <a:ext cx="22350" cy="22600"/>
            </a:xfrm>
            <a:custGeom>
              <a:rect b="b" l="l" r="r" t="t"/>
              <a:pathLst>
                <a:path extrusionOk="0" h="904" w="894">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20"/>
            <p:cNvSpPr/>
            <p:nvPr/>
          </p:nvSpPr>
          <p:spPr>
            <a:xfrm>
              <a:off x="3182750" y="3155225"/>
              <a:ext cx="18425" cy="19500"/>
            </a:xfrm>
            <a:custGeom>
              <a:rect b="b" l="l" r="r" t="t"/>
              <a:pathLst>
                <a:path extrusionOk="0" h="780" w="737">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20"/>
            <p:cNvSpPr/>
            <p:nvPr/>
          </p:nvSpPr>
          <p:spPr>
            <a:xfrm>
              <a:off x="3165350" y="3033050"/>
              <a:ext cx="26875" cy="29250"/>
            </a:xfrm>
            <a:custGeom>
              <a:rect b="b" l="l" r="r" t="t"/>
              <a:pathLst>
                <a:path extrusionOk="0" h="1170" w="1075">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20"/>
            <p:cNvSpPr/>
            <p:nvPr/>
          </p:nvSpPr>
          <p:spPr>
            <a:xfrm>
              <a:off x="3150425" y="3082275"/>
              <a:ext cx="25900" cy="26450"/>
            </a:xfrm>
            <a:custGeom>
              <a:rect b="b" l="l" r="r" t="t"/>
              <a:pathLst>
                <a:path extrusionOk="0" h="1058" w="1036">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5" name="Google Shape;1745;p20"/>
          <p:cNvSpPr txBox="1"/>
          <p:nvPr>
            <p:ph idx="1" type="subTitle"/>
          </p:nvPr>
        </p:nvSpPr>
        <p:spPr>
          <a:xfrm>
            <a:off x="1224900" y="3063163"/>
            <a:ext cx="20673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746" name="Google Shape;1746;p20"/>
          <p:cNvSpPr txBox="1"/>
          <p:nvPr>
            <p:ph idx="2" type="subTitle"/>
          </p:nvPr>
        </p:nvSpPr>
        <p:spPr>
          <a:xfrm>
            <a:off x="1224900" y="3532963"/>
            <a:ext cx="20673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747" name="Google Shape;1747;p20"/>
          <p:cNvSpPr txBox="1"/>
          <p:nvPr>
            <p:ph idx="3" type="subTitle"/>
          </p:nvPr>
        </p:nvSpPr>
        <p:spPr>
          <a:xfrm>
            <a:off x="5851800" y="3063163"/>
            <a:ext cx="20673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748" name="Google Shape;1748;p20"/>
          <p:cNvSpPr txBox="1"/>
          <p:nvPr>
            <p:ph idx="4" type="subTitle"/>
          </p:nvPr>
        </p:nvSpPr>
        <p:spPr>
          <a:xfrm>
            <a:off x="5851800" y="3532963"/>
            <a:ext cx="20673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749" name="Google Shape;1749;p20"/>
          <p:cNvSpPr txBox="1"/>
          <p:nvPr>
            <p:ph idx="5" type="subTitle"/>
          </p:nvPr>
        </p:nvSpPr>
        <p:spPr>
          <a:xfrm>
            <a:off x="1224900" y="1549050"/>
            <a:ext cx="20673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750" name="Google Shape;1750;p20"/>
          <p:cNvSpPr txBox="1"/>
          <p:nvPr>
            <p:ph idx="6" type="subTitle"/>
          </p:nvPr>
        </p:nvSpPr>
        <p:spPr>
          <a:xfrm>
            <a:off x="1224900" y="2018850"/>
            <a:ext cx="20673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751" name="Google Shape;1751;p20"/>
          <p:cNvSpPr txBox="1"/>
          <p:nvPr>
            <p:ph idx="7" type="subTitle"/>
          </p:nvPr>
        </p:nvSpPr>
        <p:spPr>
          <a:xfrm>
            <a:off x="5851800" y="1549050"/>
            <a:ext cx="20673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1752" name="Google Shape;1752;p20"/>
          <p:cNvSpPr txBox="1"/>
          <p:nvPr>
            <p:ph idx="8" type="subTitle"/>
          </p:nvPr>
        </p:nvSpPr>
        <p:spPr>
          <a:xfrm>
            <a:off x="5851800" y="2018850"/>
            <a:ext cx="20673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grpSp>
        <p:nvGrpSpPr>
          <p:cNvPr id="103" name="Google Shape;103;p3"/>
          <p:cNvGrpSpPr/>
          <p:nvPr/>
        </p:nvGrpSpPr>
        <p:grpSpPr>
          <a:xfrm>
            <a:off x="-23004" y="-1"/>
            <a:ext cx="9177565" cy="5143390"/>
            <a:chOff x="-23004" y="-1"/>
            <a:chExt cx="9177565" cy="5143390"/>
          </a:xfrm>
        </p:grpSpPr>
        <p:sp>
          <p:nvSpPr>
            <p:cNvPr id="104" name="Google Shape;104;p3"/>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 name="Google Shape;162;p3"/>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rot="10586678">
            <a:off x="536386" y="571640"/>
            <a:ext cx="1729888" cy="1334604"/>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 name="Google Shape;164;p3"/>
          <p:cNvGrpSpPr/>
          <p:nvPr/>
        </p:nvGrpSpPr>
        <p:grpSpPr>
          <a:xfrm>
            <a:off x="6794528" y="672184"/>
            <a:ext cx="1752839" cy="1484357"/>
            <a:chOff x="478350" y="433625"/>
            <a:chExt cx="811800" cy="687425"/>
          </a:xfrm>
        </p:grpSpPr>
        <p:sp>
          <p:nvSpPr>
            <p:cNvPr id="165" name="Google Shape;165;p3"/>
            <p:cNvSpPr/>
            <p:nvPr/>
          </p:nvSpPr>
          <p:spPr>
            <a:xfrm>
              <a:off x="505225" y="579850"/>
              <a:ext cx="5000" cy="5000"/>
            </a:xfrm>
            <a:custGeom>
              <a:rect b="b" l="l" r="r" t="t"/>
              <a:pathLst>
                <a:path extrusionOk="0" h="200" w="200">
                  <a:moveTo>
                    <a:pt x="120" y="200"/>
                  </a:moveTo>
                  <a:cubicBezTo>
                    <a:pt x="140" y="140"/>
                    <a:pt x="199" y="41"/>
                    <a:pt x="120" y="1"/>
                  </a:cubicBezTo>
                  <a:cubicBezTo>
                    <a:pt x="40" y="41"/>
                    <a:pt x="0" y="140"/>
                    <a:pt x="120" y="20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519650" y="589300"/>
              <a:ext cx="5000" cy="5000"/>
            </a:xfrm>
            <a:custGeom>
              <a:rect b="b" l="l" r="r" t="t"/>
              <a:pathLst>
                <a:path extrusionOk="0" h="200" w="200">
                  <a:moveTo>
                    <a:pt x="199" y="140"/>
                  </a:moveTo>
                  <a:cubicBezTo>
                    <a:pt x="179" y="120"/>
                    <a:pt x="159" y="100"/>
                    <a:pt x="179" y="41"/>
                  </a:cubicBezTo>
                  <a:lnTo>
                    <a:pt x="40" y="1"/>
                  </a:lnTo>
                  <a:lnTo>
                    <a:pt x="0" y="120"/>
                  </a:lnTo>
                  <a:cubicBezTo>
                    <a:pt x="80" y="140"/>
                    <a:pt x="179" y="200"/>
                    <a:pt x="199" y="14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618625" y="433625"/>
              <a:ext cx="671525" cy="687425"/>
            </a:xfrm>
            <a:custGeom>
              <a:rect b="b" l="l" r="r" t="t"/>
              <a:pathLst>
                <a:path extrusionOk="0" h="27497" w="26861">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 name="Google Shape;170;p3"/>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 name="Google Shape;171;p3"/>
          <p:cNvGrpSpPr/>
          <p:nvPr/>
        </p:nvGrpSpPr>
        <p:grpSpPr>
          <a:xfrm rot="-111">
            <a:off x="1170254" y="1570415"/>
            <a:ext cx="549014" cy="637128"/>
            <a:chOff x="5170900" y="2972300"/>
            <a:chExt cx="176600" cy="204950"/>
          </a:xfrm>
        </p:grpSpPr>
        <p:sp>
          <p:nvSpPr>
            <p:cNvPr id="172" name="Google Shape;172;p3"/>
            <p:cNvSpPr/>
            <p:nvPr/>
          </p:nvSpPr>
          <p:spPr>
            <a:xfrm>
              <a:off x="5170900" y="2972300"/>
              <a:ext cx="176600" cy="204950"/>
            </a:xfrm>
            <a:custGeom>
              <a:rect b="b" l="l" r="r" t="t"/>
              <a:pathLst>
                <a:path extrusionOk="0" h="8198" w="7064">
                  <a:moveTo>
                    <a:pt x="3503" y="0"/>
                  </a:moveTo>
                  <a:cubicBezTo>
                    <a:pt x="3457" y="0"/>
                    <a:pt x="3410" y="1"/>
                    <a:pt x="3363" y="4"/>
                  </a:cubicBezTo>
                  <a:cubicBezTo>
                    <a:pt x="2507" y="4"/>
                    <a:pt x="1851" y="382"/>
                    <a:pt x="1353" y="959"/>
                  </a:cubicBezTo>
                  <a:cubicBezTo>
                    <a:pt x="1293" y="1018"/>
                    <a:pt x="1234" y="1078"/>
                    <a:pt x="1194" y="1158"/>
                  </a:cubicBezTo>
                  <a:cubicBezTo>
                    <a:pt x="975" y="1456"/>
                    <a:pt x="776" y="1774"/>
                    <a:pt x="637" y="2132"/>
                  </a:cubicBezTo>
                  <a:cubicBezTo>
                    <a:pt x="577" y="2232"/>
                    <a:pt x="537" y="2351"/>
                    <a:pt x="498" y="2451"/>
                  </a:cubicBezTo>
                  <a:cubicBezTo>
                    <a:pt x="318" y="2928"/>
                    <a:pt x="199" y="3406"/>
                    <a:pt x="120" y="3824"/>
                  </a:cubicBezTo>
                  <a:cubicBezTo>
                    <a:pt x="80" y="3983"/>
                    <a:pt x="60" y="4122"/>
                    <a:pt x="40" y="4261"/>
                  </a:cubicBezTo>
                  <a:cubicBezTo>
                    <a:pt x="40" y="4361"/>
                    <a:pt x="20" y="4440"/>
                    <a:pt x="20" y="4500"/>
                  </a:cubicBezTo>
                  <a:cubicBezTo>
                    <a:pt x="0" y="4779"/>
                    <a:pt x="0" y="5057"/>
                    <a:pt x="0" y="5316"/>
                  </a:cubicBezTo>
                  <a:cubicBezTo>
                    <a:pt x="20" y="5415"/>
                    <a:pt x="20" y="5535"/>
                    <a:pt x="40" y="5654"/>
                  </a:cubicBezTo>
                  <a:cubicBezTo>
                    <a:pt x="80" y="5952"/>
                    <a:pt x="139" y="6231"/>
                    <a:pt x="259" y="6470"/>
                  </a:cubicBezTo>
                  <a:cubicBezTo>
                    <a:pt x="279" y="6549"/>
                    <a:pt x="318" y="6629"/>
                    <a:pt x="358" y="6709"/>
                  </a:cubicBezTo>
                  <a:cubicBezTo>
                    <a:pt x="776" y="7544"/>
                    <a:pt x="1592" y="8101"/>
                    <a:pt x="2925" y="8181"/>
                  </a:cubicBezTo>
                  <a:cubicBezTo>
                    <a:pt x="3081" y="8192"/>
                    <a:pt x="3252" y="8198"/>
                    <a:pt x="3433" y="8198"/>
                  </a:cubicBezTo>
                  <a:cubicBezTo>
                    <a:pt x="4268" y="8198"/>
                    <a:pt x="5301" y="8065"/>
                    <a:pt x="5889" y="7624"/>
                  </a:cubicBezTo>
                  <a:cubicBezTo>
                    <a:pt x="6208" y="7405"/>
                    <a:pt x="6447" y="7126"/>
                    <a:pt x="6626" y="6828"/>
                  </a:cubicBezTo>
                  <a:cubicBezTo>
                    <a:pt x="6665" y="6748"/>
                    <a:pt x="6705" y="6669"/>
                    <a:pt x="6725" y="6609"/>
                  </a:cubicBezTo>
                  <a:cubicBezTo>
                    <a:pt x="6844" y="6350"/>
                    <a:pt x="6944" y="6072"/>
                    <a:pt x="6984" y="5793"/>
                  </a:cubicBezTo>
                  <a:cubicBezTo>
                    <a:pt x="7004" y="5694"/>
                    <a:pt x="7024" y="5594"/>
                    <a:pt x="7024" y="5495"/>
                  </a:cubicBezTo>
                  <a:cubicBezTo>
                    <a:pt x="7063" y="5137"/>
                    <a:pt x="7063" y="4799"/>
                    <a:pt x="7043" y="4480"/>
                  </a:cubicBezTo>
                  <a:cubicBezTo>
                    <a:pt x="7043" y="4460"/>
                    <a:pt x="7043" y="4460"/>
                    <a:pt x="7043" y="4440"/>
                  </a:cubicBezTo>
                  <a:cubicBezTo>
                    <a:pt x="7043" y="4321"/>
                    <a:pt x="7024" y="4202"/>
                    <a:pt x="7004" y="4082"/>
                  </a:cubicBezTo>
                  <a:cubicBezTo>
                    <a:pt x="6944" y="3605"/>
                    <a:pt x="6825" y="3127"/>
                    <a:pt x="6665" y="2709"/>
                  </a:cubicBezTo>
                  <a:cubicBezTo>
                    <a:pt x="6606" y="2530"/>
                    <a:pt x="6526" y="2371"/>
                    <a:pt x="6447" y="2212"/>
                  </a:cubicBezTo>
                  <a:cubicBezTo>
                    <a:pt x="6228" y="1735"/>
                    <a:pt x="5949" y="1317"/>
                    <a:pt x="5611" y="978"/>
                  </a:cubicBezTo>
                  <a:cubicBezTo>
                    <a:pt x="5571" y="919"/>
                    <a:pt x="5511" y="859"/>
                    <a:pt x="5452" y="819"/>
                  </a:cubicBezTo>
                  <a:cubicBezTo>
                    <a:pt x="4890" y="295"/>
                    <a:pt x="4241" y="0"/>
                    <a:pt x="35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5183325" y="3022475"/>
              <a:ext cx="154225" cy="32975"/>
            </a:xfrm>
            <a:custGeom>
              <a:rect b="b" l="l" r="r" t="t"/>
              <a:pathLst>
                <a:path extrusionOk="0" h="1319" w="6169">
                  <a:moveTo>
                    <a:pt x="5430" y="1"/>
                  </a:moveTo>
                  <a:cubicBezTo>
                    <a:pt x="5261" y="1"/>
                    <a:pt x="5088" y="72"/>
                    <a:pt x="4915" y="245"/>
                  </a:cubicBezTo>
                  <a:cubicBezTo>
                    <a:pt x="4716" y="404"/>
                    <a:pt x="4616" y="663"/>
                    <a:pt x="4457" y="842"/>
                  </a:cubicBezTo>
                  <a:cubicBezTo>
                    <a:pt x="4356" y="956"/>
                    <a:pt x="4271" y="1001"/>
                    <a:pt x="4194" y="1001"/>
                  </a:cubicBezTo>
                  <a:cubicBezTo>
                    <a:pt x="4030" y="1001"/>
                    <a:pt x="3904" y="793"/>
                    <a:pt x="3741" y="603"/>
                  </a:cubicBezTo>
                  <a:cubicBezTo>
                    <a:pt x="3522" y="364"/>
                    <a:pt x="3283" y="26"/>
                    <a:pt x="2945" y="6"/>
                  </a:cubicBezTo>
                  <a:cubicBezTo>
                    <a:pt x="2925" y="4"/>
                    <a:pt x="2905" y="3"/>
                    <a:pt x="2885" y="3"/>
                  </a:cubicBezTo>
                  <a:cubicBezTo>
                    <a:pt x="2461" y="3"/>
                    <a:pt x="2178" y="397"/>
                    <a:pt x="1950" y="683"/>
                  </a:cubicBezTo>
                  <a:cubicBezTo>
                    <a:pt x="1804" y="856"/>
                    <a:pt x="1675" y="1002"/>
                    <a:pt x="1522" y="1002"/>
                  </a:cubicBezTo>
                  <a:cubicBezTo>
                    <a:pt x="1447" y="1002"/>
                    <a:pt x="1366" y="967"/>
                    <a:pt x="1274" y="881"/>
                  </a:cubicBezTo>
                  <a:cubicBezTo>
                    <a:pt x="1155" y="762"/>
                    <a:pt x="1075" y="603"/>
                    <a:pt x="975" y="464"/>
                  </a:cubicBezTo>
                  <a:cubicBezTo>
                    <a:pt x="762" y="204"/>
                    <a:pt x="537" y="97"/>
                    <a:pt x="326" y="97"/>
                  </a:cubicBezTo>
                  <a:cubicBezTo>
                    <a:pt x="263" y="97"/>
                    <a:pt x="200" y="107"/>
                    <a:pt x="140" y="125"/>
                  </a:cubicBezTo>
                  <a:cubicBezTo>
                    <a:pt x="80" y="225"/>
                    <a:pt x="40" y="344"/>
                    <a:pt x="1" y="444"/>
                  </a:cubicBezTo>
                  <a:cubicBezTo>
                    <a:pt x="96" y="388"/>
                    <a:pt x="194" y="355"/>
                    <a:pt x="294" y="355"/>
                  </a:cubicBezTo>
                  <a:cubicBezTo>
                    <a:pt x="445" y="355"/>
                    <a:pt x="601" y="431"/>
                    <a:pt x="757" y="623"/>
                  </a:cubicBezTo>
                  <a:cubicBezTo>
                    <a:pt x="916" y="822"/>
                    <a:pt x="1035" y="1080"/>
                    <a:pt x="1254" y="1220"/>
                  </a:cubicBezTo>
                  <a:cubicBezTo>
                    <a:pt x="1354" y="1280"/>
                    <a:pt x="1446" y="1306"/>
                    <a:pt x="1530" y="1306"/>
                  </a:cubicBezTo>
                  <a:cubicBezTo>
                    <a:pt x="2065" y="1306"/>
                    <a:pt x="2320" y="257"/>
                    <a:pt x="2868" y="257"/>
                  </a:cubicBezTo>
                  <a:cubicBezTo>
                    <a:pt x="2918" y="257"/>
                    <a:pt x="2970" y="266"/>
                    <a:pt x="3025" y="285"/>
                  </a:cubicBezTo>
                  <a:cubicBezTo>
                    <a:pt x="3452" y="427"/>
                    <a:pt x="3752" y="1319"/>
                    <a:pt x="4253" y="1319"/>
                  </a:cubicBezTo>
                  <a:cubicBezTo>
                    <a:pt x="4311" y="1319"/>
                    <a:pt x="4373" y="1307"/>
                    <a:pt x="4437" y="1279"/>
                  </a:cubicBezTo>
                  <a:cubicBezTo>
                    <a:pt x="4835" y="1100"/>
                    <a:pt x="4855" y="364"/>
                    <a:pt x="5333" y="245"/>
                  </a:cubicBezTo>
                  <a:cubicBezTo>
                    <a:pt x="5358" y="239"/>
                    <a:pt x="5384" y="236"/>
                    <a:pt x="5411" y="236"/>
                  </a:cubicBezTo>
                  <a:cubicBezTo>
                    <a:pt x="5654" y="236"/>
                    <a:pt x="5935" y="469"/>
                    <a:pt x="6168" y="702"/>
                  </a:cubicBezTo>
                  <a:cubicBezTo>
                    <a:pt x="6109" y="523"/>
                    <a:pt x="6029" y="364"/>
                    <a:pt x="5950" y="205"/>
                  </a:cubicBezTo>
                  <a:cubicBezTo>
                    <a:pt x="5785" y="82"/>
                    <a:pt x="5610" y="1"/>
                    <a:pt x="54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5170900" y="3091725"/>
              <a:ext cx="175600" cy="32875"/>
            </a:xfrm>
            <a:custGeom>
              <a:rect b="b" l="l" r="r" t="t"/>
              <a:pathLst>
                <a:path extrusionOk="0" h="1315" w="7024">
                  <a:moveTo>
                    <a:pt x="3389" y="1"/>
                  </a:moveTo>
                  <a:cubicBezTo>
                    <a:pt x="2951" y="1"/>
                    <a:pt x="2680" y="387"/>
                    <a:pt x="2447" y="698"/>
                  </a:cubicBezTo>
                  <a:cubicBezTo>
                    <a:pt x="2301" y="857"/>
                    <a:pt x="2173" y="999"/>
                    <a:pt x="2021" y="999"/>
                  </a:cubicBezTo>
                  <a:cubicBezTo>
                    <a:pt x="1946" y="999"/>
                    <a:pt x="1864" y="963"/>
                    <a:pt x="1771" y="877"/>
                  </a:cubicBezTo>
                  <a:cubicBezTo>
                    <a:pt x="1652" y="778"/>
                    <a:pt x="1572" y="599"/>
                    <a:pt x="1472" y="479"/>
                  </a:cubicBezTo>
                  <a:cubicBezTo>
                    <a:pt x="1256" y="203"/>
                    <a:pt x="1037" y="91"/>
                    <a:pt x="820" y="91"/>
                  </a:cubicBezTo>
                  <a:cubicBezTo>
                    <a:pt x="537" y="91"/>
                    <a:pt x="259" y="280"/>
                    <a:pt x="0" y="539"/>
                  </a:cubicBezTo>
                  <a:cubicBezTo>
                    <a:pt x="20" y="638"/>
                    <a:pt x="20" y="758"/>
                    <a:pt x="40" y="877"/>
                  </a:cubicBezTo>
                  <a:cubicBezTo>
                    <a:pt x="272" y="607"/>
                    <a:pt x="528" y="353"/>
                    <a:pt x="799" y="353"/>
                  </a:cubicBezTo>
                  <a:cubicBezTo>
                    <a:pt x="947" y="353"/>
                    <a:pt x="1099" y="429"/>
                    <a:pt x="1254" y="618"/>
                  </a:cubicBezTo>
                  <a:cubicBezTo>
                    <a:pt x="1413" y="817"/>
                    <a:pt x="1532" y="1076"/>
                    <a:pt x="1751" y="1215"/>
                  </a:cubicBezTo>
                  <a:cubicBezTo>
                    <a:pt x="1850" y="1276"/>
                    <a:pt x="1940" y="1302"/>
                    <a:pt x="2024" y="1302"/>
                  </a:cubicBezTo>
                  <a:cubicBezTo>
                    <a:pt x="2548" y="1302"/>
                    <a:pt x="2815" y="272"/>
                    <a:pt x="3363" y="272"/>
                  </a:cubicBezTo>
                  <a:cubicBezTo>
                    <a:pt x="3414" y="272"/>
                    <a:pt x="3466" y="281"/>
                    <a:pt x="3522" y="300"/>
                  </a:cubicBezTo>
                  <a:cubicBezTo>
                    <a:pt x="3949" y="425"/>
                    <a:pt x="4249" y="1314"/>
                    <a:pt x="4735" y="1314"/>
                  </a:cubicBezTo>
                  <a:cubicBezTo>
                    <a:pt x="4792" y="1314"/>
                    <a:pt x="4852" y="1302"/>
                    <a:pt x="4915" y="1275"/>
                  </a:cubicBezTo>
                  <a:cubicBezTo>
                    <a:pt x="5332" y="1116"/>
                    <a:pt x="5352" y="360"/>
                    <a:pt x="5830" y="240"/>
                  </a:cubicBezTo>
                  <a:cubicBezTo>
                    <a:pt x="5852" y="236"/>
                    <a:pt x="5876" y="233"/>
                    <a:pt x="5899" y="233"/>
                  </a:cubicBezTo>
                  <a:cubicBezTo>
                    <a:pt x="6269" y="233"/>
                    <a:pt x="6739" y="792"/>
                    <a:pt x="6964" y="1016"/>
                  </a:cubicBezTo>
                  <a:lnTo>
                    <a:pt x="6984" y="1016"/>
                  </a:lnTo>
                  <a:cubicBezTo>
                    <a:pt x="7004" y="917"/>
                    <a:pt x="7024" y="817"/>
                    <a:pt x="7024" y="718"/>
                  </a:cubicBezTo>
                  <a:cubicBezTo>
                    <a:pt x="6686" y="395"/>
                    <a:pt x="6310" y="2"/>
                    <a:pt x="5907" y="2"/>
                  </a:cubicBezTo>
                  <a:cubicBezTo>
                    <a:pt x="5740" y="2"/>
                    <a:pt x="5568" y="71"/>
                    <a:pt x="5392" y="240"/>
                  </a:cubicBezTo>
                  <a:cubicBezTo>
                    <a:pt x="5213" y="419"/>
                    <a:pt x="5113" y="658"/>
                    <a:pt x="4954" y="837"/>
                  </a:cubicBezTo>
                  <a:cubicBezTo>
                    <a:pt x="4853" y="951"/>
                    <a:pt x="4768" y="997"/>
                    <a:pt x="4691" y="997"/>
                  </a:cubicBezTo>
                  <a:cubicBezTo>
                    <a:pt x="4527" y="997"/>
                    <a:pt x="4401" y="788"/>
                    <a:pt x="4238" y="599"/>
                  </a:cubicBezTo>
                  <a:cubicBezTo>
                    <a:pt x="4019" y="360"/>
                    <a:pt x="3780" y="22"/>
                    <a:pt x="3422" y="2"/>
                  </a:cubicBezTo>
                  <a:cubicBezTo>
                    <a:pt x="3411" y="1"/>
                    <a:pt x="3400" y="1"/>
                    <a:pt x="338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 name="Google Shape;175;p3"/>
          <p:cNvGrpSpPr/>
          <p:nvPr/>
        </p:nvGrpSpPr>
        <p:grpSpPr>
          <a:xfrm>
            <a:off x="600600" y="519300"/>
            <a:ext cx="7942800" cy="494700"/>
            <a:chOff x="600600" y="519300"/>
            <a:chExt cx="7942800" cy="494700"/>
          </a:xfrm>
        </p:grpSpPr>
        <p:sp>
          <p:nvSpPr>
            <p:cNvPr id="176" name="Google Shape;176;p3"/>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 name="Google Shape;177;p3"/>
            <p:cNvGrpSpPr/>
            <p:nvPr/>
          </p:nvGrpSpPr>
          <p:grpSpPr>
            <a:xfrm>
              <a:off x="7542569" y="681111"/>
              <a:ext cx="789243" cy="171052"/>
              <a:chOff x="733775" y="310686"/>
              <a:chExt cx="789243" cy="171052"/>
            </a:xfrm>
          </p:grpSpPr>
          <p:sp>
            <p:nvSpPr>
              <p:cNvPr id="178" name="Google Shape;178;p3"/>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179" name="Google Shape;179;p3"/>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180" name="Google Shape;180;p3"/>
              <p:cNvGrpSpPr/>
              <p:nvPr/>
            </p:nvGrpSpPr>
            <p:grpSpPr>
              <a:xfrm>
                <a:off x="1015525" y="313175"/>
                <a:ext cx="184510" cy="164017"/>
                <a:chOff x="7228702" y="774508"/>
                <a:chExt cx="285046" cy="253347"/>
              </a:xfrm>
            </p:grpSpPr>
            <p:grpSp>
              <p:nvGrpSpPr>
                <p:cNvPr id="181" name="Google Shape;181;p3"/>
                <p:cNvGrpSpPr/>
                <p:nvPr/>
              </p:nvGrpSpPr>
              <p:grpSpPr>
                <a:xfrm>
                  <a:off x="7313001" y="774508"/>
                  <a:ext cx="200747" cy="228523"/>
                  <a:chOff x="7313001" y="774508"/>
                  <a:chExt cx="200747" cy="228523"/>
                </a:xfrm>
              </p:grpSpPr>
              <p:sp>
                <p:nvSpPr>
                  <p:cNvPr id="182" name="Google Shape;182;p3"/>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83" name="Google Shape;183;p3"/>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3"/>
                <p:cNvGrpSpPr/>
                <p:nvPr/>
              </p:nvGrpSpPr>
              <p:grpSpPr>
                <a:xfrm>
                  <a:off x="7228702" y="809455"/>
                  <a:ext cx="200757" cy="218400"/>
                  <a:chOff x="7269477" y="781280"/>
                  <a:chExt cx="200757" cy="218400"/>
                </a:xfrm>
              </p:grpSpPr>
              <p:sp>
                <p:nvSpPr>
                  <p:cNvPr id="185" name="Google Shape;185;p3"/>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86" name="Google Shape;186;p3"/>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87" name="Google Shape;187;p3"/>
            <p:cNvGrpSpPr/>
            <p:nvPr/>
          </p:nvGrpSpPr>
          <p:grpSpPr>
            <a:xfrm>
              <a:off x="812189" y="664537"/>
              <a:ext cx="800559" cy="204209"/>
              <a:chOff x="747420" y="664537"/>
              <a:chExt cx="800559" cy="204209"/>
            </a:xfrm>
          </p:grpSpPr>
          <p:grpSp>
            <p:nvGrpSpPr>
              <p:cNvPr id="188" name="Google Shape;188;p3"/>
              <p:cNvGrpSpPr/>
              <p:nvPr/>
            </p:nvGrpSpPr>
            <p:grpSpPr>
              <a:xfrm>
                <a:off x="1339984" y="664537"/>
                <a:ext cx="207995" cy="204209"/>
                <a:chOff x="1541700" y="658850"/>
                <a:chExt cx="253838" cy="249218"/>
              </a:xfrm>
            </p:grpSpPr>
            <p:sp>
              <p:nvSpPr>
                <p:cNvPr id="189" name="Google Shape;189;p3"/>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 name="Google Shape;191;p3"/>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192" name="Google Shape;192;p3"/>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193" name="Google Shape;193;p3"/>
          <p:cNvSpPr txBox="1"/>
          <p:nvPr>
            <p:ph type="title"/>
          </p:nvPr>
        </p:nvSpPr>
        <p:spPr>
          <a:xfrm>
            <a:off x="1703850" y="2525325"/>
            <a:ext cx="5736300" cy="989400"/>
          </a:xfrm>
          <a:prstGeom prst="rect">
            <a:avLst/>
          </a:prstGeom>
        </p:spPr>
        <p:txBody>
          <a:bodyPr anchorCtr="0" anchor="ctr" bIns="0" lIns="0" spcFirstLastPara="1" rIns="0" wrap="square" tIns="0">
            <a:noAutofit/>
          </a:bodyPr>
          <a:lstStyle>
            <a:lvl1pPr lvl="0" rtl="0" algn="ctr">
              <a:spcBef>
                <a:spcPts val="0"/>
              </a:spcBef>
              <a:spcAft>
                <a:spcPts val="0"/>
              </a:spcAft>
              <a:buSzPts val="4200"/>
              <a:buNone/>
              <a:defRPr sz="6000">
                <a:solidFill>
                  <a:schemeClr val="accent3"/>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94" name="Google Shape;194;p3"/>
          <p:cNvSpPr txBox="1"/>
          <p:nvPr>
            <p:ph idx="1" type="subTitle"/>
          </p:nvPr>
        </p:nvSpPr>
        <p:spPr>
          <a:xfrm>
            <a:off x="1703838" y="3660200"/>
            <a:ext cx="5090700" cy="5415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lgn="ctr">
              <a:lnSpc>
                <a:spcPct val="100000"/>
              </a:lnSpc>
              <a:spcBef>
                <a:spcPts val="0"/>
              </a:spcBef>
              <a:spcAft>
                <a:spcPts val="0"/>
              </a:spcAft>
              <a:buSzPts val="2100"/>
              <a:buNone/>
              <a:defRPr sz="18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95" name="Google Shape;195;p3"/>
          <p:cNvSpPr txBox="1"/>
          <p:nvPr>
            <p:ph hasCustomPrompt="1" idx="2" type="title"/>
          </p:nvPr>
        </p:nvSpPr>
        <p:spPr>
          <a:xfrm>
            <a:off x="4016250" y="1666800"/>
            <a:ext cx="1111500" cy="701400"/>
          </a:xfrm>
          <a:prstGeom prst="rect">
            <a:avLst/>
          </a:prstGeom>
        </p:spPr>
        <p:txBody>
          <a:bodyPr anchorCtr="0" anchor="ctr" bIns="0" lIns="0" spcFirstLastPara="1" rIns="0" wrap="square" tIns="0">
            <a:noAutofit/>
          </a:bodyPr>
          <a:lstStyle>
            <a:lvl1pPr lvl="0" rtl="0" algn="ctr">
              <a:spcBef>
                <a:spcPts val="0"/>
              </a:spcBef>
              <a:spcAft>
                <a:spcPts val="0"/>
              </a:spcAft>
              <a:buSzPts val="7200"/>
              <a:buNone/>
              <a:defRPr sz="6000">
                <a:solidFill>
                  <a:schemeClr val="lt2"/>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753" name="Shape 1753"/>
        <p:cNvGrpSpPr/>
        <p:nvPr/>
      </p:nvGrpSpPr>
      <p:grpSpPr>
        <a:xfrm>
          <a:off x="0" y="0"/>
          <a:ext cx="0" cy="0"/>
          <a:chOff x="0" y="0"/>
          <a:chExt cx="0" cy="0"/>
        </a:xfrm>
      </p:grpSpPr>
      <p:grpSp>
        <p:nvGrpSpPr>
          <p:cNvPr id="1754" name="Google Shape;1754;p21"/>
          <p:cNvGrpSpPr/>
          <p:nvPr/>
        </p:nvGrpSpPr>
        <p:grpSpPr>
          <a:xfrm>
            <a:off x="-23004" y="-1"/>
            <a:ext cx="9177565" cy="5143390"/>
            <a:chOff x="-23004" y="-1"/>
            <a:chExt cx="9177565" cy="5143390"/>
          </a:xfrm>
        </p:grpSpPr>
        <p:sp>
          <p:nvSpPr>
            <p:cNvPr id="1755" name="Google Shape;1755;p21"/>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21"/>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21"/>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21"/>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21"/>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21"/>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21"/>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21"/>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21"/>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21"/>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21"/>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21"/>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21"/>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21"/>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21"/>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21"/>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21"/>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21"/>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21"/>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21"/>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21"/>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21"/>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21"/>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21"/>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21"/>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21"/>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21"/>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21"/>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21"/>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21"/>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21"/>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21"/>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21"/>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21"/>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21"/>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21"/>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21"/>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21"/>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21"/>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21"/>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21"/>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21"/>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21"/>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21"/>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21"/>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21"/>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21"/>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21"/>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21"/>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21"/>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21"/>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21"/>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21"/>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21"/>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21"/>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21"/>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21"/>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21"/>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3" name="Google Shape;1813;p21"/>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21"/>
          <p:cNvSpPr/>
          <p:nvPr/>
        </p:nvSpPr>
        <p:spPr>
          <a:xfrm>
            <a:off x="520375" y="772025"/>
            <a:ext cx="1833144" cy="1380874"/>
          </a:xfrm>
          <a:custGeom>
            <a:rect b="b" l="l" r="r" t="t"/>
            <a:pathLst>
              <a:path extrusionOk="0" h="10387" w="13789">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5" name="Google Shape;1815;p21"/>
          <p:cNvGrpSpPr/>
          <p:nvPr/>
        </p:nvGrpSpPr>
        <p:grpSpPr>
          <a:xfrm rot="-4591891">
            <a:off x="6693118" y="592935"/>
            <a:ext cx="644572" cy="1101868"/>
            <a:chOff x="478350" y="474400"/>
            <a:chExt cx="344250" cy="588450"/>
          </a:xfrm>
        </p:grpSpPr>
        <p:sp>
          <p:nvSpPr>
            <p:cNvPr id="1816" name="Google Shape;1816;p21"/>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21"/>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8" name="Google Shape;1818;p21"/>
          <p:cNvGrpSpPr/>
          <p:nvPr/>
        </p:nvGrpSpPr>
        <p:grpSpPr>
          <a:xfrm rot="-915198">
            <a:off x="6949801" y="4146204"/>
            <a:ext cx="540145" cy="625010"/>
            <a:chOff x="5167900" y="2089900"/>
            <a:chExt cx="177100" cy="204925"/>
          </a:xfrm>
        </p:grpSpPr>
        <p:sp>
          <p:nvSpPr>
            <p:cNvPr id="1819" name="Google Shape;1819;p21"/>
            <p:cNvSpPr/>
            <p:nvPr/>
          </p:nvSpPr>
          <p:spPr>
            <a:xfrm>
              <a:off x="5167900" y="2089900"/>
              <a:ext cx="177100" cy="204925"/>
            </a:xfrm>
            <a:custGeom>
              <a:rect b="b" l="l" r="r" t="t"/>
              <a:pathLst>
                <a:path extrusionOk="0" h="8197" w="7084">
                  <a:moveTo>
                    <a:pt x="3520" y="0"/>
                  </a:moveTo>
                  <a:cubicBezTo>
                    <a:pt x="3475" y="0"/>
                    <a:pt x="3429" y="1"/>
                    <a:pt x="3383" y="4"/>
                  </a:cubicBezTo>
                  <a:cubicBezTo>
                    <a:pt x="2508" y="4"/>
                    <a:pt x="1851" y="382"/>
                    <a:pt x="1374" y="959"/>
                  </a:cubicBezTo>
                  <a:cubicBezTo>
                    <a:pt x="1314" y="1018"/>
                    <a:pt x="1254" y="1078"/>
                    <a:pt x="1195" y="1158"/>
                  </a:cubicBezTo>
                  <a:cubicBezTo>
                    <a:pt x="976" y="1456"/>
                    <a:pt x="797" y="1774"/>
                    <a:pt x="637" y="2113"/>
                  </a:cubicBezTo>
                  <a:cubicBezTo>
                    <a:pt x="598" y="2232"/>
                    <a:pt x="558" y="2351"/>
                    <a:pt x="518" y="2451"/>
                  </a:cubicBezTo>
                  <a:cubicBezTo>
                    <a:pt x="339" y="2928"/>
                    <a:pt x="200" y="3406"/>
                    <a:pt x="140" y="3824"/>
                  </a:cubicBezTo>
                  <a:cubicBezTo>
                    <a:pt x="100" y="3983"/>
                    <a:pt x="80" y="4122"/>
                    <a:pt x="60" y="4261"/>
                  </a:cubicBezTo>
                  <a:cubicBezTo>
                    <a:pt x="41" y="4341"/>
                    <a:pt x="41" y="4421"/>
                    <a:pt x="21" y="4500"/>
                  </a:cubicBezTo>
                  <a:cubicBezTo>
                    <a:pt x="1" y="4779"/>
                    <a:pt x="1" y="5057"/>
                    <a:pt x="21" y="5296"/>
                  </a:cubicBezTo>
                  <a:cubicBezTo>
                    <a:pt x="21" y="5415"/>
                    <a:pt x="41" y="5535"/>
                    <a:pt x="60" y="5654"/>
                  </a:cubicBezTo>
                  <a:cubicBezTo>
                    <a:pt x="100" y="5953"/>
                    <a:pt x="160" y="6211"/>
                    <a:pt x="259" y="6470"/>
                  </a:cubicBezTo>
                  <a:cubicBezTo>
                    <a:pt x="299" y="6549"/>
                    <a:pt x="319" y="6629"/>
                    <a:pt x="359" y="6709"/>
                  </a:cubicBezTo>
                  <a:cubicBezTo>
                    <a:pt x="777" y="7544"/>
                    <a:pt x="1592" y="8082"/>
                    <a:pt x="2945" y="8181"/>
                  </a:cubicBezTo>
                  <a:cubicBezTo>
                    <a:pt x="3087" y="8191"/>
                    <a:pt x="3242" y="8196"/>
                    <a:pt x="3407" y="8196"/>
                  </a:cubicBezTo>
                  <a:cubicBezTo>
                    <a:pt x="4237" y="8196"/>
                    <a:pt x="5295" y="8056"/>
                    <a:pt x="5910" y="7624"/>
                  </a:cubicBezTo>
                  <a:cubicBezTo>
                    <a:pt x="6208" y="7405"/>
                    <a:pt x="6447" y="7126"/>
                    <a:pt x="6626" y="6828"/>
                  </a:cubicBezTo>
                  <a:cubicBezTo>
                    <a:pt x="6666" y="6748"/>
                    <a:pt x="6706" y="6669"/>
                    <a:pt x="6746" y="6589"/>
                  </a:cubicBezTo>
                  <a:cubicBezTo>
                    <a:pt x="6865" y="6331"/>
                    <a:pt x="6945" y="6072"/>
                    <a:pt x="7004" y="5793"/>
                  </a:cubicBezTo>
                  <a:cubicBezTo>
                    <a:pt x="7024" y="5694"/>
                    <a:pt x="7024" y="5594"/>
                    <a:pt x="7044" y="5495"/>
                  </a:cubicBezTo>
                  <a:cubicBezTo>
                    <a:pt x="7084" y="5137"/>
                    <a:pt x="7084" y="4799"/>
                    <a:pt x="7064" y="4480"/>
                  </a:cubicBezTo>
                  <a:cubicBezTo>
                    <a:pt x="7064" y="4460"/>
                    <a:pt x="7064" y="4460"/>
                    <a:pt x="7044" y="4440"/>
                  </a:cubicBezTo>
                  <a:cubicBezTo>
                    <a:pt x="7044" y="4321"/>
                    <a:pt x="7024" y="4202"/>
                    <a:pt x="7024" y="4082"/>
                  </a:cubicBezTo>
                  <a:cubicBezTo>
                    <a:pt x="6945" y="3605"/>
                    <a:pt x="6845" y="3127"/>
                    <a:pt x="6686" y="2710"/>
                  </a:cubicBezTo>
                  <a:lnTo>
                    <a:pt x="6666" y="2710"/>
                  </a:lnTo>
                  <a:cubicBezTo>
                    <a:pt x="6606" y="2530"/>
                    <a:pt x="6547" y="2371"/>
                    <a:pt x="6467" y="2212"/>
                  </a:cubicBezTo>
                  <a:cubicBezTo>
                    <a:pt x="6248" y="1735"/>
                    <a:pt x="5950" y="1317"/>
                    <a:pt x="5631" y="979"/>
                  </a:cubicBezTo>
                  <a:cubicBezTo>
                    <a:pt x="5572" y="919"/>
                    <a:pt x="5512" y="859"/>
                    <a:pt x="5472" y="819"/>
                  </a:cubicBezTo>
                  <a:cubicBezTo>
                    <a:pt x="4911" y="295"/>
                    <a:pt x="4244" y="0"/>
                    <a:pt x="352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21"/>
            <p:cNvSpPr/>
            <p:nvPr/>
          </p:nvSpPr>
          <p:spPr>
            <a:xfrm>
              <a:off x="5180850" y="2140025"/>
              <a:ext cx="153725" cy="33025"/>
            </a:xfrm>
            <a:custGeom>
              <a:rect b="b" l="l" r="r" t="t"/>
              <a:pathLst>
                <a:path extrusionOk="0" h="1321" w="6149">
                  <a:moveTo>
                    <a:pt x="5417" y="0"/>
                  </a:moveTo>
                  <a:cubicBezTo>
                    <a:pt x="5249" y="0"/>
                    <a:pt x="5074" y="67"/>
                    <a:pt x="4895" y="227"/>
                  </a:cubicBezTo>
                  <a:cubicBezTo>
                    <a:pt x="4715" y="406"/>
                    <a:pt x="4616" y="665"/>
                    <a:pt x="4457" y="844"/>
                  </a:cubicBezTo>
                  <a:cubicBezTo>
                    <a:pt x="4349" y="958"/>
                    <a:pt x="4262" y="1003"/>
                    <a:pt x="4185" y="1003"/>
                  </a:cubicBezTo>
                  <a:cubicBezTo>
                    <a:pt x="4020" y="1003"/>
                    <a:pt x="3903" y="795"/>
                    <a:pt x="3741" y="605"/>
                  </a:cubicBezTo>
                  <a:cubicBezTo>
                    <a:pt x="3522" y="366"/>
                    <a:pt x="3283" y="28"/>
                    <a:pt x="2925" y="8"/>
                  </a:cubicBezTo>
                  <a:cubicBezTo>
                    <a:pt x="2904" y="6"/>
                    <a:pt x="2884" y="6"/>
                    <a:pt x="2864" y="6"/>
                  </a:cubicBezTo>
                  <a:cubicBezTo>
                    <a:pt x="2442" y="6"/>
                    <a:pt x="2177" y="400"/>
                    <a:pt x="1930" y="685"/>
                  </a:cubicBezTo>
                  <a:cubicBezTo>
                    <a:pt x="1797" y="858"/>
                    <a:pt x="1672" y="1004"/>
                    <a:pt x="1521" y="1004"/>
                  </a:cubicBezTo>
                  <a:cubicBezTo>
                    <a:pt x="1446" y="1004"/>
                    <a:pt x="1365" y="969"/>
                    <a:pt x="1273" y="884"/>
                  </a:cubicBezTo>
                  <a:cubicBezTo>
                    <a:pt x="1154" y="764"/>
                    <a:pt x="1074" y="605"/>
                    <a:pt x="975" y="466"/>
                  </a:cubicBezTo>
                  <a:cubicBezTo>
                    <a:pt x="741" y="185"/>
                    <a:pt x="519" y="87"/>
                    <a:pt x="300" y="87"/>
                  </a:cubicBezTo>
                  <a:cubicBezTo>
                    <a:pt x="239" y="87"/>
                    <a:pt x="179" y="95"/>
                    <a:pt x="119" y="108"/>
                  </a:cubicBezTo>
                  <a:cubicBezTo>
                    <a:pt x="80" y="227"/>
                    <a:pt x="40" y="346"/>
                    <a:pt x="0" y="446"/>
                  </a:cubicBezTo>
                  <a:cubicBezTo>
                    <a:pt x="99" y="388"/>
                    <a:pt x="201" y="351"/>
                    <a:pt x="305" y="351"/>
                  </a:cubicBezTo>
                  <a:cubicBezTo>
                    <a:pt x="452" y="351"/>
                    <a:pt x="604" y="426"/>
                    <a:pt x="756" y="625"/>
                  </a:cubicBezTo>
                  <a:cubicBezTo>
                    <a:pt x="915" y="804"/>
                    <a:pt x="1035" y="1083"/>
                    <a:pt x="1254" y="1222"/>
                  </a:cubicBezTo>
                  <a:cubicBezTo>
                    <a:pt x="1352" y="1282"/>
                    <a:pt x="1441" y="1308"/>
                    <a:pt x="1524" y="1308"/>
                  </a:cubicBezTo>
                  <a:cubicBezTo>
                    <a:pt x="2050" y="1308"/>
                    <a:pt x="2317" y="259"/>
                    <a:pt x="2867" y="259"/>
                  </a:cubicBezTo>
                  <a:cubicBezTo>
                    <a:pt x="2917" y="259"/>
                    <a:pt x="2969" y="268"/>
                    <a:pt x="3024" y="287"/>
                  </a:cubicBezTo>
                  <a:cubicBezTo>
                    <a:pt x="3452" y="429"/>
                    <a:pt x="3752" y="1321"/>
                    <a:pt x="4238" y="1321"/>
                  </a:cubicBezTo>
                  <a:cubicBezTo>
                    <a:pt x="4295" y="1321"/>
                    <a:pt x="4354" y="1309"/>
                    <a:pt x="4417" y="1282"/>
                  </a:cubicBezTo>
                  <a:cubicBezTo>
                    <a:pt x="4815" y="1102"/>
                    <a:pt x="4855" y="346"/>
                    <a:pt x="5332" y="247"/>
                  </a:cubicBezTo>
                  <a:cubicBezTo>
                    <a:pt x="5358" y="241"/>
                    <a:pt x="5384" y="238"/>
                    <a:pt x="5410" y="238"/>
                  </a:cubicBezTo>
                  <a:cubicBezTo>
                    <a:pt x="5653" y="238"/>
                    <a:pt x="5933" y="471"/>
                    <a:pt x="6148" y="705"/>
                  </a:cubicBezTo>
                  <a:cubicBezTo>
                    <a:pt x="6088" y="525"/>
                    <a:pt x="6029" y="366"/>
                    <a:pt x="5949" y="207"/>
                  </a:cubicBezTo>
                  <a:cubicBezTo>
                    <a:pt x="5782" y="82"/>
                    <a:pt x="5603" y="0"/>
                    <a:pt x="541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1"/>
            <p:cNvSpPr/>
            <p:nvPr/>
          </p:nvSpPr>
          <p:spPr>
            <a:xfrm>
              <a:off x="5197750" y="2105375"/>
              <a:ext cx="110950" cy="32875"/>
            </a:xfrm>
            <a:custGeom>
              <a:rect b="b" l="l" r="r" t="t"/>
              <a:pathLst>
                <a:path extrusionOk="0" h="1315" w="4438">
                  <a:moveTo>
                    <a:pt x="2216" y="1"/>
                  </a:moveTo>
                  <a:cubicBezTo>
                    <a:pt x="1778" y="1"/>
                    <a:pt x="1507" y="387"/>
                    <a:pt x="1274" y="698"/>
                  </a:cubicBezTo>
                  <a:cubicBezTo>
                    <a:pt x="1128" y="857"/>
                    <a:pt x="1000" y="998"/>
                    <a:pt x="848" y="998"/>
                  </a:cubicBezTo>
                  <a:cubicBezTo>
                    <a:pt x="772" y="998"/>
                    <a:pt x="690" y="963"/>
                    <a:pt x="597" y="877"/>
                  </a:cubicBezTo>
                  <a:cubicBezTo>
                    <a:pt x="478" y="777"/>
                    <a:pt x="398" y="598"/>
                    <a:pt x="299" y="479"/>
                  </a:cubicBezTo>
                  <a:cubicBezTo>
                    <a:pt x="259" y="419"/>
                    <a:pt x="219" y="379"/>
                    <a:pt x="180" y="340"/>
                  </a:cubicBezTo>
                  <a:cubicBezTo>
                    <a:pt x="120" y="399"/>
                    <a:pt x="60" y="459"/>
                    <a:pt x="1" y="539"/>
                  </a:cubicBezTo>
                  <a:cubicBezTo>
                    <a:pt x="40" y="559"/>
                    <a:pt x="60" y="598"/>
                    <a:pt x="80" y="618"/>
                  </a:cubicBezTo>
                  <a:cubicBezTo>
                    <a:pt x="239" y="817"/>
                    <a:pt x="359" y="1076"/>
                    <a:pt x="578" y="1215"/>
                  </a:cubicBezTo>
                  <a:cubicBezTo>
                    <a:pt x="676" y="1275"/>
                    <a:pt x="765" y="1301"/>
                    <a:pt x="848" y="1301"/>
                  </a:cubicBezTo>
                  <a:cubicBezTo>
                    <a:pt x="1371" y="1301"/>
                    <a:pt x="1638" y="268"/>
                    <a:pt x="2181" y="268"/>
                  </a:cubicBezTo>
                  <a:cubicBezTo>
                    <a:pt x="2234" y="268"/>
                    <a:pt x="2290" y="278"/>
                    <a:pt x="2348" y="300"/>
                  </a:cubicBezTo>
                  <a:cubicBezTo>
                    <a:pt x="2776" y="425"/>
                    <a:pt x="3076" y="1314"/>
                    <a:pt x="3562" y="1314"/>
                  </a:cubicBezTo>
                  <a:cubicBezTo>
                    <a:pt x="3619" y="1314"/>
                    <a:pt x="3678" y="1302"/>
                    <a:pt x="3741" y="1275"/>
                  </a:cubicBezTo>
                  <a:cubicBezTo>
                    <a:pt x="4079" y="1136"/>
                    <a:pt x="4159" y="618"/>
                    <a:pt x="4437" y="360"/>
                  </a:cubicBezTo>
                  <a:cubicBezTo>
                    <a:pt x="4378" y="300"/>
                    <a:pt x="4318" y="240"/>
                    <a:pt x="4278" y="200"/>
                  </a:cubicBezTo>
                  <a:cubicBezTo>
                    <a:pt x="4258" y="220"/>
                    <a:pt x="4238" y="220"/>
                    <a:pt x="4219" y="240"/>
                  </a:cubicBezTo>
                  <a:cubicBezTo>
                    <a:pt x="4039" y="419"/>
                    <a:pt x="3940" y="658"/>
                    <a:pt x="3781" y="837"/>
                  </a:cubicBezTo>
                  <a:cubicBezTo>
                    <a:pt x="3673" y="951"/>
                    <a:pt x="3586" y="997"/>
                    <a:pt x="3509" y="997"/>
                  </a:cubicBezTo>
                  <a:cubicBezTo>
                    <a:pt x="3344" y="997"/>
                    <a:pt x="3227" y="788"/>
                    <a:pt x="3065" y="598"/>
                  </a:cubicBezTo>
                  <a:cubicBezTo>
                    <a:pt x="2846" y="360"/>
                    <a:pt x="2607" y="21"/>
                    <a:pt x="2249" y="1"/>
                  </a:cubicBezTo>
                  <a:cubicBezTo>
                    <a:pt x="2238" y="1"/>
                    <a:pt x="2227" y="1"/>
                    <a:pt x="221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21"/>
            <p:cNvSpPr/>
            <p:nvPr/>
          </p:nvSpPr>
          <p:spPr>
            <a:xfrm>
              <a:off x="5169400" y="2174525"/>
              <a:ext cx="174625" cy="32875"/>
            </a:xfrm>
            <a:custGeom>
              <a:rect b="b" l="l" r="r" t="t"/>
              <a:pathLst>
                <a:path extrusionOk="0" h="1315" w="6985">
                  <a:moveTo>
                    <a:pt x="3350" y="0"/>
                  </a:moveTo>
                  <a:cubicBezTo>
                    <a:pt x="2912" y="0"/>
                    <a:pt x="2640" y="387"/>
                    <a:pt x="2388" y="697"/>
                  </a:cubicBezTo>
                  <a:cubicBezTo>
                    <a:pt x="2255" y="871"/>
                    <a:pt x="2130" y="1008"/>
                    <a:pt x="1979" y="1008"/>
                  </a:cubicBezTo>
                  <a:cubicBezTo>
                    <a:pt x="1904" y="1008"/>
                    <a:pt x="1823" y="975"/>
                    <a:pt x="1731" y="896"/>
                  </a:cubicBezTo>
                  <a:cubicBezTo>
                    <a:pt x="1612" y="777"/>
                    <a:pt x="1532" y="598"/>
                    <a:pt x="1413" y="479"/>
                  </a:cubicBezTo>
                  <a:cubicBezTo>
                    <a:pt x="1198" y="208"/>
                    <a:pt x="984" y="99"/>
                    <a:pt x="773" y="99"/>
                  </a:cubicBezTo>
                  <a:cubicBezTo>
                    <a:pt x="535" y="99"/>
                    <a:pt x="302" y="238"/>
                    <a:pt x="80" y="439"/>
                  </a:cubicBezTo>
                  <a:cubicBezTo>
                    <a:pt x="40" y="598"/>
                    <a:pt x="20" y="737"/>
                    <a:pt x="0" y="876"/>
                  </a:cubicBezTo>
                  <a:cubicBezTo>
                    <a:pt x="219" y="606"/>
                    <a:pt x="480" y="353"/>
                    <a:pt x="755" y="353"/>
                  </a:cubicBezTo>
                  <a:cubicBezTo>
                    <a:pt x="905" y="353"/>
                    <a:pt x="1060" y="428"/>
                    <a:pt x="1214" y="618"/>
                  </a:cubicBezTo>
                  <a:cubicBezTo>
                    <a:pt x="1373" y="817"/>
                    <a:pt x="1493" y="1095"/>
                    <a:pt x="1712" y="1215"/>
                  </a:cubicBezTo>
                  <a:cubicBezTo>
                    <a:pt x="1811" y="1276"/>
                    <a:pt x="1901" y="1302"/>
                    <a:pt x="1985" y="1302"/>
                  </a:cubicBezTo>
                  <a:cubicBezTo>
                    <a:pt x="2509" y="1302"/>
                    <a:pt x="2776" y="272"/>
                    <a:pt x="3324" y="272"/>
                  </a:cubicBezTo>
                  <a:cubicBezTo>
                    <a:pt x="3374" y="272"/>
                    <a:pt x="3427" y="280"/>
                    <a:pt x="3482" y="299"/>
                  </a:cubicBezTo>
                  <a:cubicBezTo>
                    <a:pt x="3891" y="442"/>
                    <a:pt x="4205" y="1314"/>
                    <a:pt x="4693" y="1314"/>
                  </a:cubicBezTo>
                  <a:cubicBezTo>
                    <a:pt x="4751" y="1314"/>
                    <a:pt x="4811" y="1302"/>
                    <a:pt x="4875" y="1274"/>
                  </a:cubicBezTo>
                  <a:cubicBezTo>
                    <a:pt x="5273" y="1115"/>
                    <a:pt x="5313" y="359"/>
                    <a:pt x="5790" y="240"/>
                  </a:cubicBezTo>
                  <a:cubicBezTo>
                    <a:pt x="5812" y="235"/>
                    <a:pt x="5835" y="233"/>
                    <a:pt x="5857" y="233"/>
                  </a:cubicBezTo>
                  <a:cubicBezTo>
                    <a:pt x="6225" y="233"/>
                    <a:pt x="6681" y="810"/>
                    <a:pt x="6924" y="1016"/>
                  </a:cubicBezTo>
                  <a:cubicBezTo>
                    <a:pt x="6944" y="1036"/>
                    <a:pt x="6964" y="1055"/>
                    <a:pt x="6984" y="1055"/>
                  </a:cubicBezTo>
                  <a:cubicBezTo>
                    <a:pt x="6984" y="936"/>
                    <a:pt x="6964" y="817"/>
                    <a:pt x="6964" y="697"/>
                  </a:cubicBezTo>
                  <a:cubicBezTo>
                    <a:pt x="6629" y="376"/>
                    <a:pt x="6265" y="6"/>
                    <a:pt x="5871" y="6"/>
                  </a:cubicBezTo>
                  <a:cubicBezTo>
                    <a:pt x="5704" y="6"/>
                    <a:pt x="5531" y="73"/>
                    <a:pt x="5353" y="240"/>
                  </a:cubicBezTo>
                  <a:cubicBezTo>
                    <a:pt x="5173" y="419"/>
                    <a:pt x="5074" y="658"/>
                    <a:pt x="4895" y="857"/>
                  </a:cubicBezTo>
                  <a:cubicBezTo>
                    <a:pt x="4796" y="968"/>
                    <a:pt x="4714" y="1012"/>
                    <a:pt x="4641" y="1012"/>
                  </a:cubicBezTo>
                  <a:cubicBezTo>
                    <a:pt x="4480" y="1012"/>
                    <a:pt x="4363" y="796"/>
                    <a:pt x="4199" y="618"/>
                  </a:cubicBezTo>
                  <a:cubicBezTo>
                    <a:pt x="3980" y="379"/>
                    <a:pt x="3741" y="41"/>
                    <a:pt x="3383" y="1"/>
                  </a:cubicBezTo>
                  <a:cubicBezTo>
                    <a:pt x="3372" y="1"/>
                    <a:pt x="3361" y="0"/>
                    <a:pt x="33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21"/>
            <p:cNvSpPr/>
            <p:nvPr/>
          </p:nvSpPr>
          <p:spPr>
            <a:xfrm>
              <a:off x="5168400" y="2209150"/>
              <a:ext cx="175625" cy="33050"/>
            </a:xfrm>
            <a:custGeom>
              <a:rect b="b" l="l" r="r" t="t"/>
              <a:pathLst>
                <a:path extrusionOk="0" h="1322" w="7025">
                  <a:moveTo>
                    <a:pt x="5910" y="1"/>
                  </a:moveTo>
                  <a:cubicBezTo>
                    <a:pt x="5741" y="1"/>
                    <a:pt x="5569" y="71"/>
                    <a:pt x="5393" y="247"/>
                  </a:cubicBezTo>
                  <a:cubicBezTo>
                    <a:pt x="5213" y="427"/>
                    <a:pt x="5114" y="665"/>
                    <a:pt x="4935" y="844"/>
                  </a:cubicBezTo>
                  <a:cubicBezTo>
                    <a:pt x="4834" y="958"/>
                    <a:pt x="4750" y="1004"/>
                    <a:pt x="4676" y="1004"/>
                  </a:cubicBezTo>
                  <a:cubicBezTo>
                    <a:pt x="4518" y="1004"/>
                    <a:pt x="4401" y="795"/>
                    <a:pt x="4239" y="606"/>
                  </a:cubicBezTo>
                  <a:cubicBezTo>
                    <a:pt x="4020" y="367"/>
                    <a:pt x="3781" y="29"/>
                    <a:pt x="3423" y="9"/>
                  </a:cubicBezTo>
                  <a:cubicBezTo>
                    <a:pt x="3402" y="7"/>
                    <a:pt x="3382" y="6"/>
                    <a:pt x="3362" y="6"/>
                  </a:cubicBezTo>
                  <a:cubicBezTo>
                    <a:pt x="2940" y="6"/>
                    <a:pt x="2675" y="400"/>
                    <a:pt x="2428" y="685"/>
                  </a:cubicBezTo>
                  <a:cubicBezTo>
                    <a:pt x="2295" y="859"/>
                    <a:pt x="2170" y="1005"/>
                    <a:pt x="2019" y="1005"/>
                  </a:cubicBezTo>
                  <a:cubicBezTo>
                    <a:pt x="1944" y="1005"/>
                    <a:pt x="1863" y="970"/>
                    <a:pt x="1771" y="884"/>
                  </a:cubicBezTo>
                  <a:cubicBezTo>
                    <a:pt x="1632" y="785"/>
                    <a:pt x="1553" y="606"/>
                    <a:pt x="1453" y="486"/>
                  </a:cubicBezTo>
                  <a:cubicBezTo>
                    <a:pt x="1235" y="208"/>
                    <a:pt x="1014" y="97"/>
                    <a:pt x="797" y="97"/>
                  </a:cubicBezTo>
                  <a:cubicBezTo>
                    <a:pt x="518" y="97"/>
                    <a:pt x="247" y="280"/>
                    <a:pt x="1" y="526"/>
                  </a:cubicBezTo>
                  <a:cubicBezTo>
                    <a:pt x="1" y="645"/>
                    <a:pt x="21" y="765"/>
                    <a:pt x="40" y="884"/>
                  </a:cubicBezTo>
                  <a:cubicBezTo>
                    <a:pt x="259" y="614"/>
                    <a:pt x="520" y="360"/>
                    <a:pt x="795" y="360"/>
                  </a:cubicBezTo>
                  <a:cubicBezTo>
                    <a:pt x="945" y="360"/>
                    <a:pt x="1100" y="436"/>
                    <a:pt x="1254" y="626"/>
                  </a:cubicBezTo>
                  <a:cubicBezTo>
                    <a:pt x="1413" y="824"/>
                    <a:pt x="1513" y="1083"/>
                    <a:pt x="1752" y="1222"/>
                  </a:cubicBezTo>
                  <a:cubicBezTo>
                    <a:pt x="1850" y="1283"/>
                    <a:pt x="1939" y="1309"/>
                    <a:pt x="2021" y="1309"/>
                  </a:cubicBezTo>
                  <a:cubicBezTo>
                    <a:pt x="2544" y="1309"/>
                    <a:pt x="2800" y="260"/>
                    <a:pt x="3362" y="260"/>
                  </a:cubicBezTo>
                  <a:cubicBezTo>
                    <a:pt x="3413" y="260"/>
                    <a:pt x="3466" y="269"/>
                    <a:pt x="3522" y="287"/>
                  </a:cubicBezTo>
                  <a:cubicBezTo>
                    <a:pt x="3932" y="430"/>
                    <a:pt x="4230" y="1321"/>
                    <a:pt x="4730" y="1321"/>
                  </a:cubicBezTo>
                  <a:cubicBezTo>
                    <a:pt x="4789" y="1321"/>
                    <a:pt x="4850" y="1309"/>
                    <a:pt x="4915" y="1282"/>
                  </a:cubicBezTo>
                  <a:cubicBezTo>
                    <a:pt x="5313" y="1103"/>
                    <a:pt x="5333" y="367"/>
                    <a:pt x="5810" y="247"/>
                  </a:cubicBezTo>
                  <a:cubicBezTo>
                    <a:pt x="5839" y="240"/>
                    <a:pt x="5868" y="237"/>
                    <a:pt x="5897" y="237"/>
                  </a:cubicBezTo>
                  <a:cubicBezTo>
                    <a:pt x="6278" y="237"/>
                    <a:pt x="6724" y="802"/>
                    <a:pt x="6964" y="1023"/>
                  </a:cubicBezTo>
                  <a:lnTo>
                    <a:pt x="6984" y="1023"/>
                  </a:lnTo>
                  <a:cubicBezTo>
                    <a:pt x="7004" y="924"/>
                    <a:pt x="7004" y="824"/>
                    <a:pt x="7024" y="725"/>
                  </a:cubicBezTo>
                  <a:cubicBezTo>
                    <a:pt x="6687" y="402"/>
                    <a:pt x="6311" y="1"/>
                    <a:pt x="59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1"/>
            <p:cNvSpPr/>
            <p:nvPr/>
          </p:nvSpPr>
          <p:spPr>
            <a:xfrm>
              <a:off x="5174375" y="2243825"/>
              <a:ext cx="162175" cy="33200"/>
            </a:xfrm>
            <a:custGeom>
              <a:rect b="b" l="l" r="r" t="t"/>
              <a:pathLst>
                <a:path extrusionOk="0" h="1328" w="6487">
                  <a:moveTo>
                    <a:pt x="5659" y="1"/>
                  </a:moveTo>
                  <a:cubicBezTo>
                    <a:pt x="5495" y="1"/>
                    <a:pt x="5327" y="67"/>
                    <a:pt x="5154" y="233"/>
                  </a:cubicBezTo>
                  <a:cubicBezTo>
                    <a:pt x="4955" y="412"/>
                    <a:pt x="4855" y="651"/>
                    <a:pt x="4696" y="850"/>
                  </a:cubicBezTo>
                  <a:cubicBezTo>
                    <a:pt x="4595" y="964"/>
                    <a:pt x="4511" y="1010"/>
                    <a:pt x="4437" y="1010"/>
                  </a:cubicBezTo>
                  <a:cubicBezTo>
                    <a:pt x="4277" y="1010"/>
                    <a:pt x="4156" y="801"/>
                    <a:pt x="3980" y="611"/>
                  </a:cubicBezTo>
                  <a:cubicBezTo>
                    <a:pt x="3761" y="373"/>
                    <a:pt x="3522" y="34"/>
                    <a:pt x="3184" y="14"/>
                  </a:cubicBezTo>
                  <a:cubicBezTo>
                    <a:pt x="3163" y="13"/>
                    <a:pt x="3143" y="12"/>
                    <a:pt x="3123" y="12"/>
                  </a:cubicBezTo>
                  <a:cubicBezTo>
                    <a:pt x="2701" y="12"/>
                    <a:pt x="2436" y="406"/>
                    <a:pt x="2189" y="691"/>
                  </a:cubicBezTo>
                  <a:cubicBezTo>
                    <a:pt x="2042" y="864"/>
                    <a:pt x="1922" y="1002"/>
                    <a:pt x="1769" y="1002"/>
                  </a:cubicBezTo>
                  <a:cubicBezTo>
                    <a:pt x="1694" y="1002"/>
                    <a:pt x="1611" y="969"/>
                    <a:pt x="1513" y="890"/>
                  </a:cubicBezTo>
                  <a:cubicBezTo>
                    <a:pt x="1393" y="771"/>
                    <a:pt x="1314" y="611"/>
                    <a:pt x="1214" y="472"/>
                  </a:cubicBezTo>
                  <a:cubicBezTo>
                    <a:pt x="995" y="200"/>
                    <a:pt x="775" y="93"/>
                    <a:pt x="561" y="93"/>
                  </a:cubicBezTo>
                  <a:cubicBezTo>
                    <a:pt x="368" y="93"/>
                    <a:pt x="180" y="181"/>
                    <a:pt x="0" y="313"/>
                  </a:cubicBezTo>
                  <a:cubicBezTo>
                    <a:pt x="40" y="392"/>
                    <a:pt x="60" y="472"/>
                    <a:pt x="100" y="552"/>
                  </a:cubicBezTo>
                  <a:cubicBezTo>
                    <a:pt x="239" y="432"/>
                    <a:pt x="388" y="353"/>
                    <a:pt x="543" y="353"/>
                  </a:cubicBezTo>
                  <a:cubicBezTo>
                    <a:pt x="697" y="353"/>
                    <a:pt x="856" y="432"/>
                    <a:pt x="1015" y="631"/>
                  </a:cubicBezTo>
                  <a:cubicBezTo>
                    <a:pt x="1154" y="810"/>
                    <a:pt x="1274" y="1089"/>
                    <a:pt x="1493" y="1208"/>
                  </a:cubicBezTo>
                  <a:cubicBezTo>
                    <a:pt x="1597" y="1273"/>
                    <a:pt x="1691" y="1301"/>
                    <a:pt x="1778" y="1301"/>
                  </a:cubicBezTo>
                  <a:cubicBezTo>
                    <a:pt x="2307" y="1301"/>
                    <a:pt x="2564" y="266"/>
                    <a:pt x="3123" y="266"/>
                  </a:cubicBezTo>
                  <a:cubicBezTo>
                    <a:pt x="3174" y="266"/>
                    <a:pt x="3227" y="274"/>
                    <a:pt x="3283" y="293"/>
                  </a:cubicBezTo>
                  <a:cubicBezTo>
                    <a:pt x="3693" y="435"/>
                    <a:pt x="3991" y="1327"/>
                    <a:pt x="4491" y="1327"/>
                  </a:cubicBezTo>
                  <a:cubicBezTo>
                    <a:pt x="4550" y="1327"/>
                    <a:pt x="4611" y="1315"/>
                    <a:pt x="4676" y="1288"/>
                  </a:cubicBezTo>
                  <a:cubicBezTo>
                    <a:pt x="5074" y="1109"/>
                    <a:pt x="5094" y="353"/>
                    <a:pt x="5571" y="253"/>
                  </a:cubicBezTo>
                  <a:cubicBezTo>
                    <a:pt x="5599" y="247"/>
                    <a:pt x="5626" y="244"/>
                    <a:pt x="5655" y="244"/>
                  </a:cubicBezTo>
                  <a:cubicBezTo>
                    <a:pt x="5892" y="244"/>
                    <a:pt x="6154" y="457"/>
                    <a:pt x="6367" y="671"/>
                  </a:cubicBezTo>
                  <a:cubicBezTo>
                    <a:pt x="6407" y="591"/>
                    <a:pt x="6447" y="512"/>
                    <a:pt x="6487" y="432"/>
                  </a:cubicBezTo>
                  <a:cubicBezTo>
                    <a:pt x="6221" y="204"/>
                    <a:pt x="5947" y="1"/>
                    <a:pt x="56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5" name="Google Shape;1825;p21"/>
          <p:cNvGrpSpPr/>
          <p:nvPr/>
        </p:nvGrpSpPr>
        <p:grpSpPr>
          <a:xfrm>
            <a:off x="600600" y="519300"/>
            <a:ext cx="7942800" cy="494700"/>
            <a:chOff x="600600" y="519300"/>
            <a:chExt cx="7942800" cy="494700"/>
          </a:xfrm>
        </p:grpSpPr>
        <p:sp>
          <p:nvSpPr>
            <p:cNvPr id="1826" name="Google Shape;1826;p21"/>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7" name="Google Shape;1827;p21"/>
            <p:cNvGrpSpPr/>
            <p:nvPr/>
          </p:nvGrpSpPr>
          <p:grpSpPr>
            <a:xfrm>
              <a:off x="7542569" y="681111"/>
              <a:ext cx="789243" cy="171052"/>
              <a:chOff x="733775" y="310686"/>
              <a:chExt cx="789243" cy="171052"/>
            </a:xfrm>
          </p:grpSpPr>
          <p:sp>
            <p:nvSpPr>
              <p:cNvPr id="1828" name="Google Shape;1828;p21"/>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1829" name="Google Shape;1829;p21"/>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1830" name="Google Shape;1830;p21"/>
              <p:cNvGrpSpPr/>
              <p:nvPr/>
            </p:nvGrpSpPr>
            <p:grpSpPr>
              <a:xfrm>
                <a:off x="1015525" y="313175"/>
                <a:ext cx="184510" cy="164017"/>
                <a:chOff x="7228702" y="774508"/>
                <a:chExt cx="285046" cy="253347"/>
              </a:xfrm>
            </p:grpSpPr>
            <p:grpSp>
              <p:nvGrpSpPr>
                <p:cNvPr id="1831" name="Google Shape;1831;p21"/>
                <p:cNvGrpSpPr/>
                <p:nvPr/>
              </p:nvGrpSpPr>
              <p:grpSpPr>
                <a:xfrm>
                  <a:off x="7313001" y="774508"/>
                  <a:ext cx="200747" cy="228523"/>
                  <a:chOff x="7313001" y="774508"/>
                  <a:chExt cx="200747" cy="228523"/>
                </a:xfrm>
              </p:grpSpPr>
              <p:sp>
                <p:nvSpPr>
                  <p:cNvPr id="1832" name="Google Shape;1832;p21"/>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833" name="Google Shape;1833;p21"/>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4" name="Google Shape;1834;p21"/>
                <p:cNvGrpSpPr/>
                <p:nvPr/>
              </p:nvGrpSpPr>
              <p:grpSpPr>
                <a:xfrm>
                  <a:off x="7228702" y="809455"/>
                  <a:ext cx="200757" cy="218400"/>
                  <a:chOff x="7269477" y="781280"/>
                  <a:chExt cx="200757" cy="218400"/>
                </a:xfrm>
              </p:grpSpPr>
              <p:sp>
                <p:nvSpPr>
                  <p:cNvPr id="1835" name="Google Shape;1835;p21"/>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836" name="Google Shape;1836;p21"/>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837" name="Google Shape;1837;p21"/>
            <p:cNvGrpSpPr/>
            <p:nvPr/>
          </p:nvGrpSpPr>
          <p:grpSpPr>
            <a:xfrm>
              <a:off x="812189" y="664537"/>
              <a:ext cx="800559" cy="204209"/>
              <a:chOff x="747420" y="664537"/>
              <a:chExt cx="800559" cy="204209"/>
            </a:xfrm>
          </p:grpSpPr>
          <p:grpSp>
            <p:nvGrpSpPr>
              <p:cNvPr id="1838" name="Google Shape;1838;p21"/>
              <p:cNvGrpSpPr/>
              <p:nvPr/>
            </p:nvGrpSpPr>
            <p:grpSpPr>
              <a:xfrm>
                <a:off x="1339984" y="664537"/>
                <a:ext cx="207995" cy="204209"/>
                <a:chOff x="1541700" y="658850"/>
                <a:chExt cx="253838" cy="249218"/>
              </a:xfrm>
            </p:grpSpPr>
            <p:sp>
              <p:nvSpPr>
                <p:cNvPr id="1839" name="Google Shape;1839;p21"/>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21"/>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1" name="Google Shape;1841;p21"/>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1842" name="Google Shape;1842;p21"/>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1843" name="Google Shape;1843;p21"/>
          <p:cNvSpPr/>
          <p:nvPr/>
        </p:nvSpPr>
        <p:spPr>
          <a:xfrm>
            <a:off x="5975076" y="4136476"/>
            <a:ext cx="2588600" cy="644575"/>
          </a:xfrm>
          <a:custGeom>
            <a:rect b="b" l="l" r="r" t="t"/>
            <a:pathLst>
              <a:path extrusionOk="0" h="25783" w="103544">
                <a:moveTo>
                  <a:pt x="5928" y="25504"/>
                </a:moveTo>
                <a:cubicBezTo>
                  <a:pt x="19744" y="26038"/>
                  <a:pt x="75739" y="25735"/>
                  <a:pt x="91923" y="25183"/>
                </a:cubicBezTo>
                <a:cubicBezTo>
                  <a:pt x="108107" y="24631"/>
                  <a:pt x="101894" y="26323"/>
                  <a:pt x="103033" y="22192"/>
                </a:cubicBezTo>
                <a:cubicBezTo>
                  <a:pt x="104173" y="18061"/>
                  <a:pt x="103674" y="2660"/>
                  <a:pt x="98760" y="399"/>
                </a:cubicBezTo>
                <a:cubicBezTo>
                  <a:pt x="93846" y="-1862"/>
                  <a:pt x="79638" y="6115"/>
                  <a:pt x="73549" y="8625"/>
                </a:cubicBezTo>
                <a:cubicBezTo>
                  <a:pt x="67460" y="11136"/>
                  <a:pt x="68458" y="14981"/>
                  <a:pt x="62226" y="15462"/>
                </a:cubicBezTo>
                <a:cubicBezTo>
                  <a:pt x="55995" y="15943"/>
                  <a:pt x="42944" y="10833"/>
                  <a:pt x="36160" y="11509"/>
                </a:cubicBezTo>
                <a:cubicBezTo>
                  <a:pt x="29377" y="12186"/>
                  <a:pt x="26047" y="17776"/>
                  <a:pt x="21525" y="19521"/>
                </a:cubicBezTo>
                <a:cubicBezTo>
                  <a:pt x="17003" y="21266"/>
                  <a:pt x="11626" y="20981"/>
                  <a:pt x="9026" y="21978"/>
                </a:cubicBezTo>
                <a:cubicBezTo>
                  <a:pt x="6427" y="22975"/>
                  <a:pt x="-7888" y="24970"/>
                  <a:pt x="5928" y="25504"/>
                </a:cubicBezTo>
                <a:close/>
              </a:path>
            </a:pathLst>
          </a:custGeom>
          <a:solidFill>
            <a:schemeClr val="accent6"/>
          </a:solidFill>
          <a:ln>
            <a:noFill/>
          </a:ln>
        </p:spPr>
      </p:sp>
      <p:sp>
        <p:nvSpPr>
          <p:cNvPr id="1844" name="Google Shape;1844;p21"/>
          <p:cNvSpPr/>
          <p:nvPr/>
        </p:nvSpPr>
        <p:spPr>
          <a:xfrm>
            <a:off x="1914850" y="1013999"/>
            <a:ext cx="540148" cy="434668"/>
          </a:xfrm>
          <a:custGeom>
            <a:rect b="b" l="l" r="r" t="t"/>
            <a:pathLst>
              <a:path extrusionOk="0" h="19280" w="23956">
                <a:moveTo>
                  <a:pt x="14843" y="0"/>
                </a:moveTo>
                <a:lnTo>
                  <a:pt x="10546" y="7402"/>
                </a:lnTo>
                <a:lnTo>
                  <a:pt x="4119" y="995"/>
                </a:lnTo>
                <a:lnTo>
                  <a:pt x="8795" y="7402"/>
                </a:lnTo>
                <a:lnTo>
                  <a:pt x="1" y="7163"/>
                </a:lnTo>
                <a:lnTo>
                  <a:pt x="7999" y="9551"/>
                </a:lnTo>
                <a:lnTo>
                  <a:pt x="637" y="14942"/>
                </a:lnTo>
                <a:lnTo>
                  <a:pt x="8854" y="12356"/>
                </a:lnTo>
                <a:lnTo>
                  <a:pt x="8854" y="12356"/>
                </a:lnTo>
                <a:cubicBezTo>
                  <a:pt x="8854" y="12356"/>
                  <a:pt x="8158" y="19240"/>
                  <a:pt x="8417" y="19280"/>
                </a:cubicBezTo>
                <a:cubicBezTo>
                  <a:pt x="8417" y="19280"/>
                  <a:pt x="8418" y="19280"/>
                  <a:pt x="8418" y="19280"/>
                </a:cubicBezTo>
                <a:cubicBezTo>
                  <a:pt x="8702" y="19280"/>
                  <a:pt x="11063" y="12436"/>
                  <a:pt x="11063" y="12436"/>
                </a:cubicBezTo>
                <a:lnTo>
                  <a:pt x="19220" y="17867"/>
                </a:lnTo>
                <a:lnTo>
                  <a:pt x="19220" y="17867"/>
                </a:lnTo>
                <a:lnTo>
                  <a:pt x="13252" y="10824"/>
                </a:lnTo>
                <a:lnTo>
                  <a:pt x="23956" y="10864"/>
                </a:lnTo>
                <a:lnTo>
                  <a:pt x="13351" y="8337"/>
                </a:lnTo>
                <a:lnTo>
                  <a:pt x="1484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5" name="Google Shape;1845;p21"/>
          <p:cNvGrpSpPr/>
          <p:nvPr/>
        </p:nvGrpSpPr>
        <p:grpSpPr>
          <a:xfrm>
            <a:off x="7754905" y="4050739"/>
            <a:ext cx="413306" cy="365828"/>
            <a:chOff x="3279750" y="4755375"/>
            <a:chExt cx="144725" cy="128100"/>
          </a:xfrm>
        </p:grpSpPr>
        <p:sp>
          <p:nvSpPr>
            <p:cNvPr id="1846" name="Google Shape;1846;p21"/>
            <p:cNvSpPr/>
            <p:nvPr/>
          </p:nvSpPr>
          <p:spPr>
            <a:xfrm>
              <a:off x="3279750" y="4755375"/>
              <a:ext cx="144725" cy="128100"/>
            </a:xfrm>
            <a:custGeom>
              <a:rect b="b" l="l" r="r" t="t"/>
              <a:pathLst>
                <a:path extrusionOk="0" h="5124" w="5789">
                  <a:moveTo>
                    <a:pt x="3097" y="1"/>
                  </a:moveTo>
                  <a:cubicBezTo>
                    <a:pt x="3055" y="1"/>
                    <a:pt x="3011" y="3"/>
                    <a:pt x="2965" y="8"/>
                  </a:cubicBezTo>
                  <a:cubicBezTo>
                    <a:pt x="2030" y="148"/>
                    <a:pt x="2348" y="1302"/>
                    <a:pt x="2567" y="1938"/>
                  </a:cubicBezTo>
                  <a:cubicBezTo>
                    <a:pt x="2378" y="1445"/>
                    <a:pt x="1787" y="877"/>
                    <a:pt x="1272" y="877"/>
                  </a:cubicBezTo>
                  <a:cubicBezTo>
                    <a:pt x="1082" y="877"/>
                    <a:pt x="902" y="954"/>
                    <a:pt x="757" y="1143"/>
                  </a:cubicBezTo>
                  <a:cubicBezTo>
                    <a:pt x="1" y="2137"/>
                    <a:pt x="1533" y="2515"/>
                    <a:pt x="2169" y="2515"/>
                  </a:cubicBezTo>
                  <a:cubicBezTo>
                    <a:pt x="1473" y="2515"/>
                    <a:pt x="200" y="2515"/>
                    <a:pt x="438" y="3530"/>
                  </a:cubicBezTo>
                  <a:cubicBezTo>
                    <a:pt x="510" y="3845"/>
                    <a:pt x="761" y="3969"/>
                    <a:pt x="1065" y="3969"/>
                  </a:cubicBezTo>
                  <a:cubicBezTo>
                    <a:pt x="1519" y="3969"/>
                    <a:pt x="2091" y="3690"/>
                    <a:pt x="2354" y="3352"/>
                  </a:cubicBezTo>
                  <a:lnTo>
                    <a:pt x="2354" y="3352"/>
                  </a:lnTo>
                  <a:cubicBezTo>
                    <a:pt x="1937" y="4109"/>
                    <a:pt x="1599" y="5067"/>
                    <a:pt x="2766" y="5122"/>
                  </a:cubicBezTo>
                  <a:cubicBezTo>
                    <a:pt x="2785" y="5123"/>
                    <a:pt x="2804" y="5123"/>
                    <a:pt x="2823" y="5123"/>
                  </a:cubicBezTo>
                  <a:cubicBezTo>
                    <a:pt x="3696" y="5123"/>
                    <a:pt x="3575" y="4206"/>
                    <a:pt x="3244" y="3212"/>
                  </a:cubicBezTo>
                  <a:lnTo>
                    <a:pt x="3244" y="3212"/>
                  </a:lnTo>
                  <a:cubicBezTo>
                    <a:pt x="3554" y="3899"/>
                    <a:pt x="4083" y="4413"/>
                    <a:pt x="4559" y="4413"/>
                  </a:cubicBezTo>
                  <a:cubicBezTo>
                    <a:pt x="4786" y="4413"/>
                    <a:pt x="5000" y="4297"/>
                    <a:pt x="5174" y="4028"/>
                  </a:cubicBezTo>
                  <a:cubicBezTo>
                    <a:pt x="5609" y="3334"/>
                    <a:pt x="5040" y="2898"/>
                    <a:pt x="3759" y="2697"/>
                  </a:cubicBezTo>
                  <a:lnTo>
                    <a:pt x="3759" y="2697"/>
                  </a:lnTo>
                  <a:cubicBezTo>
                    <a:pt x="3920" y="2722"/>
                    <a:pt x="4078" y="2734"/>
                    <a:pt x="4229" y="2734"/>
                  </a:cubicBezTo>
                  <a:cubicBezTo>
                    <a:pt x="5133" y="2734"/>
                    <a:pt x="5788" y="2301"/>
                    <a:pt x="5432" y="1521"/>
                  </a:cubicBezTo>
                  <a:cubicBezTo>
                    <a:pt x="5295" y="1219"/>
                    <a:pt x="5074" y="1099"/>
                    <a:pt x="4825" y="1099"/>
                  </a:cubicBezTo>
                  <a:cubicBezTo>
                    <a:pt x="4352" y="1099"/>
                    <a:pt x="3783" y="1535"/>
                    <a:pt x="3522" y="1978"/>
                  </a:cubicBezTo>
                  <a:cubicBezTo>
                    <a:pt x="3846" y="1236"/>
                    <a:pt x="4024" y="1"/>
                    <a:pt x="30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21"/>
            <p:cNvSpPr/>
            <p:nvPr/>
          </p:nvSpPr>
          <p:spPr>
            <a:xfrm>
              <a:off x="3324800" y="4798525"/>
              <a:ext cx="57975" cy="41975"/>
            </a:xfrm>
            <a:custGeom>
              <a:rect b="b" l="l" r="r" t="t"/>
              <a:pathLst>
                <a:path extrusionOk="0" h="1679" w="2319">
                  <a:moveTo>
                    <a:pt x="1142" y="0"/>
                  </a:moveTo>
                  <a:cubicBezTo>
                    <a:pt x="60" y="0"/>
                    <a:pt x="0" y="1533"/>
                    <a:pt x="964" y="1665"/>
                  </a:cubicBezTo>
                  <a:cubicBezTo>
                    <a:pt x="1034" y="1674"/>
                    <a:pt x="1100" y="1678"/>
                    <a:pt x="1162" y="1678"/>
                  </a:cubicBezTo>
                  <a:cubicBezTo>
                    <a:pt x="2318" y="1678"/>
                    <a:pt x="2304" y="183"/>
                    <a:pt x="1322" y="13"/>
                  </a:cubicBezTo>
                  <a:cubicBezTo>
                    <a:pt x="1259" y="4"/>
                    <a:pt x="1199" y="0"/>
                    <a:pt x="11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8" name="Google Shape;1848;p21"/>
          <p:cNvSpPr/>
          <p:nvPr/>
        </p:nvSpPr>
        <p:spPr>
          <a:xfrm rot="3726270">
            <a:off x="751002" y="4086194"/>
            <a:ext cx="864322" cy="745127"/>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21"/>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50" name="Google Shape;1850;p21"/>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21"/>
          <p:cNvSpPr txBox="1"/>
          <p:nvPr>
            <p:ph hasCustomPrompt="1" idx="2" type="title"/>
          </p:nvPr>
        </p:nvSpPr>
        <p:spPr>
          <a:xfrm>
            <a:off x="892350" y="2018800"/>
            <a:ext cx="2217600" cy="9894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lgn="ctr">
              <a:spcBef>
                <a:spcPts val="0"/>
              </a:spcBef>
              <a:spcAft>
                <a:spcPts val="0"/>
              </a:spcAft>
              <a:buSzPts val="7200"/>
              <a:buNone/>
              <a:defRPr sz="4800">
                <a:solidFill>
                  <a:schemeClr val="accent3"/>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852" name="Google Shape;1852;p21"/>
          <p:cNvSpPr txBox="1"/>
          <p:nvPr>
            <p:ph idx="1" type="subTitle"/>
          </p:nvPr>
        </p:nvSpPr>
        <p:spPr>
          <a:xfrm>
            <a:off x="892361" y="3008200"/>
            <a:ext cx="2217600" cy="759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853" name="Google Shape;1853;p21"/>
          <p:cNvSpPr txBox="1"/>
          <p:nvPr>
            <p:ph hasCustomPrompt="1" idx="3" type="title"/>
          </p:nvPr>
        </p:nvSpPr>
        <p:spPr>
          <a:xfrm>
            <a:off x="3463195" y="2018800"/>
            <a:ext cx="2217600" cy="9894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lgn="ctr">
              <a:spcBef>
                <a:spcPts val="0"/>
              </a:spcBef>
              <a:spcAft>
                <a:spcPts val="0"/>
              </a:spcAft>
              <a:buSzPts val="7200"/>
              <a:buNone/>
              <a:defRPr sz="4800">
                <a:solidFill>
                  <a:schemeClr val="accent3"/>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854" name="Google Shape;1854;p21"/>
          <p:cNvSpPr txBox="1"/>
          <p:nvPr>
            <p:ph idx="4" type="subTitle"/>
          </p:nvPr>
        </p:nvSpPr>
        <p:spPr>
          <a:xfrm>
            <a:off x="3463205" y="3008200"/>
            <a:ext cx="2217600" cy="759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855" name="Google Shape;1855;p21"/>
          <p:cNvSpPr txBox="1"/>
          <p:nvPr>
            <p:ph hasCustomPrompt="1" idx="5" type="title"/>
          </p:nvPr>
        </p:nvSpPr>
        <p:spPr>
          <a:xfrm>
            <a:off x="6034150" y="2018800"/>
            <a:ext cx="2217600" cy="9894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lgn="ctr">
              <a:spcBef>
                <a:spcPts val="0"/>
              </a:spcBef>
              <a:spcAft>
                <a:spcPts val="0"/>
              </a:spcAft>
              <a:buSzPts val="7200"/>
              <a:buNone/>
              <a:defRPr sz="4800">
                <a:solidFill>
                  <a:schemeClr val="accent3"/>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856" name="Google Shape;1856;p21"/>
          <p:cNvSpPr txBox="1"/>
          <p:nvPr>
            <p:ph idx="6" type="subTitle"/>
          </p:nvPr>
        </p:nvSpPr>
        <p:spPr>
          <a:xfrm>
            <a:off x="6034161" y="3008200"/>
            <a:ext cx="2217600" cy="759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1857" name="Shape 1857"/>
        <p:cNvGrpSpPr/>
        <p:nvPr/>
      </p:nvGrpSpPr>
      <p:grpSpPr>
        <a:xfrm>
          <a:off x="0" y="0"/>
          <a:ext cx="0" cy="0"/>
          <a:chOff x="0" y="0"/>
          <a:chExt cx="0" cy="0"/>
        </a:xfrm>
      </p:grpSpPr>
      <p:grpSp>
        <p:nvGrpSpPr>
          <p:cNvPr id="1858" name="Google Shape;1858;p22"/>
          <p:cNvGrpSpPr/>
          <p:nvPr/>
        </p:nvGrpSpPr>
        <p:grpSpPr>
          <a:xfrm>
            <a:off x="-23004" y="-1"/>
            <a:ext cx="9177565" cy="5143390"/>
            <a:chOff x="-23004" y="-1"/>
            <a:chExt cx="9177565" cy="5143390"/>
          </a:xfrm>
        </p:grpSpPr>
        <p:sp>
          <p:nvSpPr>
            <p:cNvPr id="1859" name="Google Shape;1859;p22"/>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22"/>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22"/>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22"/>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22"/>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22"/>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22"/>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22"/>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22"/>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22"/>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22"/>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22"/>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22"/>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22"/>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22"/>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22"/>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22"/>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22"/>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22"/>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22"/>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22"/>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22"/>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22"/>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22"/>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22"/>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22"/>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22"/>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22"/>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22"/>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22"/>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22"/>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22"/>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22"/>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22"/>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22"/>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22"/>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22"/>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22"/>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22"/>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22"/>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22"/>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22"/>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22"/>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22"/>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22"/>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22"/>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22"/>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22"/>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22"/>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22"/>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22"/>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22"/>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22"/>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22"/>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22"/>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22"/>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22"/>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22"/>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7" name="Google Shape;1917;p22"/>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22"/>
          <p:cNvSpPr/>
          <p:nvPr/>
        </p:nvSpPr>
        <p:spPr>
          <a:xfrm>
            <a:off x="592725" y="540001"/>
            <a:ext cx="1545690" cy="1209132"/>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22"/>
          <p:cNvSpPr/>
          <p:nvPr/>
        </p:nvSpPr>
        <p:spPr>
          <a:xfrm>
            <a:off x="7495601" y="600824"/>
            <a:ext cx="1027702" cy="1052035"/>
          </a:xfrm>
          <a:custGeom>
            <a:rect b="b" l="l" r="r" t="t"/>
            <a:pathLst>
              <a:path extrusionOk="0" h="27497" w="26861">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2"/>
          <p:cNvSpPr/>
          <p:nvPr/>
        </p:nvSpPr>
        <p:spPr>
          <a:xfrm rot="-1027525">
            <a:off x="446127" y="759675"/>
            <a:ext cx="873168" cy="1079220"/>
          </a:xfrm>
          <a:custGeom>
            <a:rect b="b" l="l" r="r" t="t"/>
            <a:pathLst>
              <a:path extrusionOk="0" h="33222" w="26881">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22"/>
          <p:cNvSpPr/>
          <p:nvPr/>
        </p:nvSpPr>
        <p:spPr>
          <a:xfrm rot="-1027317">
            <a:off x="709496" y="1074894"/>
            <a:ext cx="665115" cy="776229"/>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22" name="Google Shape;1922;p22"/>
          <p:cNvGrpSpPr/>
          <p:nvPr/>
        </p:nvGrpSpPr>
        <p:grpSpPr>
          <a:xfrm rot="-5194407">
            <a:off x="7821737" y="3405866"/>
            <a:ext cx="989380" cy="503994"/>
            <a:chOff x="2094425" y="748900"/>
            <a:chExt cx="887900" cy="452300"/>
          </a:xfrm>
        </p:grpSpPr>
        <p:sp>
          <p:nvSpPr>
            <p:cNvPr id="1923" name="Google Shape;1923;p22"/>
            <p:cNvSpPr/>
            <p:nvPr/>
          </p:nvSpPr>
          <p:spPr>
            <a:xfrm>
              <a:off x="2094425" y="748900"/>
              <a:ext cx="887900" cy="419450"/>
            </a:xfrm>
            <a:custGeom>
              <a:rect b="b" l="l" r="r" t="t"/>
              <a:pathLst>
                <a:path extrusionOk="0" h="16778" w="35516">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22"/>
            <p:cNvSpPr/>
            <p:nvPr/>
          </p:nvSpPr>
          <p:spPr>
            <a:xfrm>
              <a:off x="2180475" y="835350"/>
              <a:ext cx="733700" cy="337425"/>
            </a:xfrm>
            <a:custGeom>
              <a:rect b="b" l="l" r="r" t="t"/>
              <a:pathLst>
                <a:path extrusionOk="0" h="13497" w="29348">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22"/>
            <p:cNvSpPr/>
            <p:nvPr/>
          </p:nvSpPr>
          <p:spPr>
            <a:xfrm>
              <a:off x="2263050" y="935600"/>
              <a:ext cx="563600" cy="236375"/>
            </a:xfrm>
            <a:custGeom>
              <a:rect b="b" l="l" r="r" t="t"/>
              <a:pathLst>
                <a:path extrusionOk="0" h="9455" w="22544">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2"/>
            <p:cNvSpPr/>
            <p:nvPr/>
          </p:nvSpPr>
          <p:spPr>
            <a:xfrm>
              <a:off x="2343125" y="1024550"/>
              <a:ext cx="375575" cy="176650"/>
            </a:xfrm>
            <a:custGeom>
              <a:rect b="b" l="l" r="r" t="t"/>
              <a:pathLst>
                <a:path extrusionOk="0" h="7066" w="15023">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7" name="Google Shape;1927;p22"/>
          <p:cNvSpPr/>
          <p:nvPr/>
        </p:nvSpPr>
        <p:spPr>
          <a:xfrm>
            <a:off x="592700" y="4021575"/>
            <a:ext cx="580000" cy="641675"/>
          </a:xfrm>
          <a:custGeom>
            <a:rect b="b" l="l" r="r" t="t"/>
            <a:pathLst>
              <a:path extrusionOk="0" h="25667" w="23200">
                <a:moveTo>
                  <a:pt x="12754" y="1"/>
                </a:moveTo>
                <a:lnTo>
                  <a:pt x="9949" y="9889"/>
                </a:lnTo>
                <a:lnTo>
                  <a:pt x="2667" y="6865"/>
                </a:lnTo>
                <a:lnTo>
                  <a:pt x="9611" y="12655"/>
                </a:lnTo>
                <a:lnTo>
                  <a:pt x="1" y="14605"/>
                </a:lnTo>
                <a:lnTo>
                  <a:pt x="9830" y="15580"/>
                </a:lnTo>
                <a:lnTo>
                  <a:pt x="9770" y="25667"/>
                </a:lnTo>
                <a:lnTo>
                  <a:pt x="13888" y="16574"/>
                </a:lnTo>
                <a:lnTo>
                  <a:pt x="23200" y="17609"/>
                </a:lnTo>
                <a:lnTo>
                  <a:pt x="15042" y="13132"/>
                </a:lnTo>
                <a:lnTo>
                  <a:pt x="21827" y="5572"/>
                </a:lnTo>
                <a:lnTo>
                  <a:pt x="13530" y="10625"/>
                </a:lnTo>
                <a:lnTo>
                  <a:pt x="127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22"/>
          <p:cNvSpPr/>
          <p:nvPr/>
        </p:nvSpPr>
        <p:spPr>
          <a:xfrm rot="-9029859">
            <a:off x="6962939" y="743261"/>
            <a:ext cx="748354" cy="645152"/>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22"/>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30" name="Google Shape;1930;p22"/>
          <p:cNvGrpSpPr/>
          <p:nvPr/>
        </p:nvGrpSpPr>
        <p:grpSpPr>
          <a:xfrm>
            <a:off x="600600" y="519300"/>
            <a:ext cx="7942800" cy="494700"/>
            <a:chOff x="600600" y="519300"/>
            <a:chExt cx="7942800" cy="494700"/>
          </a:xfrm>
        </p:grpSpPr>
        <p:sp>
          <p:nvSpPr>
            <p:cNvPr id="1931" name="Google Shape;1931;p22"/>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32" name="Google Shape;1932;p22"/>
            <p:cNvGrpSpPr/>
            <p:nvPr/>
          </p:nvGrpSpPr>
          <p:grpSpPr>
            <a:xfrm>
              <a:off x="7542569" y="681111"/>
              <a:ext cx="789243" cy="171052"/>
              <a:chOff x="733775" y="310686"/>
              <a:chExt cx="789243" cy="171052"/>
            </a:xfrm>
          </p:grpSpPr>
          <p:sp>
            <p:nvSpPr>
              <p:cNvPr id="1933" name="Google Shape;1933;p22"/>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1934" name="Google Shape;1934;p22"/>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1935" name="Google Shape;1935;p22"/>
              <p:cNvGrpSpPr/>
              <p:nvPr/>
            </p:nvGrpSpPr>
            <p:grpSpPr>
              <a:xfrm>
                <a:off x="1015525" y="313175"/>
                <a:ext cx="184510" cy="164017"/>
                <a:chOff x="7228702" y="774508"/>
                <a:chExt cx="285046" cy="253347"/>
              </a:xfrm>
            </p:grpSpPr>
            <p:grpSp>
              <p:nvGrpSpPr>
                <p:cNvPr id="1936" name="Google Shape;1936;p22"/>
                <p:cNvGrpSpPr/>
                <p:nvPr/>
              </p:nvGrpSpPr>
              <p:grpSpPr>
                <a:xfrm>
                  <a:off x="7313001" y="774508"/>
                  <a:ext cx="200747" cy="228523"/>
                  <a:chOff x="7313001" y="774508"/>
                  <a:chExt cx="200747" cy="228523"/>
                </a:xfrm>
              </p:grpSpPr>
              <p:sp>
                <p:nvSpPr>
                  <p:cNvPr id="1937" name="Google Shape;1937;p22"/>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938" name="Google Shape;1938;p22"/>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9" name="Google Shape;1939;p22"/>
                <p:cNvGrpSpPr/>
                <p:nvPr/>
              </p:nvGrpSpPr>
              <p:grpSpPr>
                <a:xfrm>
                  <a:off x="7228702" y="809455"/>
                  <a:ext cx="200757" cy="218400"/>
                  <a:chOff x="7269477" y="781280"/>
                  <a:chExt cx="200757" cy="218400"/>
                </a:xfrm>
              </p:grpSpPr>
              <p:sp>
                <p:nvSpPr>
                  <p:cNvPr id="1940" name="Google Shape;1940;p22"/>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1941" name="Google Shape;1941;p22"/>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942" name="Google Shape;1942;p22"/>
            <p:cNvGrpSpPr/>
            <p:nvPr/>
          </p:nvGrpSpPr>
          <p:grpSpPr>
            <a:xfrm>
              <a:off x="812189" y="664537"/>
              <a:ext cx="800559" cy="204209"/>
              <a:chOff x="747420" y="664537"/>
              <a:chExt cx="800559" cy="204209"/>
            </a:xfrm>
          </p:grpSpPr>
          <p:grpSp>
            <p:nvGrpSpPr>
              <p:cNvPr id="1943" name="Google Shape;1943;p22"/>
              <p:cNvGrpSpPr/>
              <p:nvPr/>
            </p:nvGrpSpPr>
            <p:grpSpPr>
              <a:xfrm>
                <a:off x="1339984" y="664537"/>
                <a:ext cx="207995" cy="204209"/>
                <a:chOff x="1541700" y="658850"/>
                <a:chExt cx="253838" cy="249218"/>
              </a:xfrm>
            </p:grpSpPr>
            <p:sp>
              <p:nvSpPr>
                <p:cNvPr id="1944" name="Google Shape;1944;p22"/>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22"/>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6" name="Google Shape;1946;p22"/>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1947" name="Google Shape;1947;p22"/>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1948" name="Google Shape;1948;p22"/>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49" name="Google Shape;1949;p22"/>
          <p:cNvSpPr txBox="1"/>
          <p:nvPr>
            <p:ph hasCustomPrompt="1" idx="2" type="title"/>
          </p:nvPr>
        </p:nvSpPr>
        <p:spPr>
          <a:xfrm>
            <a:off x="1826863" y="2717425"/>
            <a:ext cx="2217600" cy="9894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lgn="ctr">
              <a:spcBef>
                <a:spcPts val="0"/>
              </a:spcBef>
              <a:spcAft>
                <a:spcPts val="0"/>
              </a:spcAft>
              <a:buSzPts val="7200"/>
              <a:buNone/>
              <a:defRPr sz="4800">
                <a:solidFill>
                  <a:schemeClr val="accent3"/>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950" name="Google Shape;1950;p22"/>
          <p:cNvSpPr txBox="1"/>
          <p:nvPr>
            <p:ph idx="1" type="subTitle"/>
          </p:nvPr>
        </p:nvSpPr>
        <p:spPr>
          <a:xfrm>
            <a:off x="1826873" y="3706825"/>
            <a:ext cx="2217600" cy="759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951" name="Google Shape;1951;p22"/>
          <p:cNvSpPr txBox="1"/>
          <p:nvPr>
            <p:ph hasCustomPrompt="1" idx="3" type="title"/>
          </p:nvPr>
        </p:nvSpPr>
        <p:spPr>
          <a:xfrm>
            <a:off x="5099532" y="2717425"/>
            <a:ext cx="2217600" cy="9894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lgn="ctr">
              <a:spcBef>
                <a:spcPts val="0"/>
              </a:spcBef>
              <a:spcAft>
                <a:spcPts val="0"/>
              </a:spcAft>
              <a:buSzPts val="7200"/>
              <a:buNone/>
              <a:defRPr sz="4800">
                <a:solidFill>
                  <a:schemeClr val="accent3"/>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952" name="Google Shape;1952;p22"/>
          <p:cNvSpPr txBox="1"/>
          <p:nvPr>
            <p:ph idx="4" type="subTitle"/>
          </p:nvPr>
        </p:nvSpPr>
        <p:spPr>
          <a:xfrm>
            <a:off x="5099543" y="3706825"/>
            <a:ext cx="2217600" cy="759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1">
    <p:spTree>
      <p:nvGrpSpPr>
        <p:cNvPr id="1953" name="Shape 1953"/>
        <p:cNvGrpSpPr/>
        <p:nvPr/>
      </p:nvGrpSpPr>
      <p:grpSpPr>
        <a:xfrm>
          <a:off x="0" y="0"/>
          <a:ext cx="0" cy="0"/>
          <a:chOff x="0" y="0"/>
          <a:chExt cx="0" cy="0"/>
        </a:xfrm>
      </p:grpSpPr>
      <p:grpSp>
        <p:nvGrpSpPr>
          <p:cNvPr id="1954" name="Google Shape;1954;p23"/>
          <p:cNvGrpSpPr/>
          <p:nvPr/>
        </p:nvGrpSpPr>
        <p:grpSpPr>
          <a:xfrm>
            <a:off x="-23004" y="-1"/>
            <a:ext cx="9177565" cy="5143390"/>
            <a:chOff x="-23004" y="-1"/>
            <a:chExt cx="9177565" cy="5143390"/>
          </a:xfrm>
        </p:grpSpPr>
        <p:sp>
          <p:nvSpPr>
            <p:cNvPr id="1955" name="Google Shape;1955;p23"/>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23"/>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23"/>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23"/>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23"/>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23"/>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23"/>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23"/>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23"/>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23"/>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23"/>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23"/>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3"/>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23"/>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23"/>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23"/>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23"/>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23"/>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23"/>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23"/>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23"/>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23"/>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23"/>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23"/>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23"/>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23"/>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23"/>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23"/>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23"/>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23"/>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23"/>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3"/>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23"/>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23"/>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23"/>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23"/>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23"/>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23"/>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23"/>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23"/>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23"/>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23"/>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23"/>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23"/>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23"/>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23"/>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23"/>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23"/>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23"/>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23"/>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23"/>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23"/>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23"/>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23"/>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23"/>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23"/>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23"/>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23"/>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3" name="Google Shape;2013;p23"/>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23"/>
          <p:cNvSpPr/>
          <p:nvPr/>
        </p:nvSpPr>
        <p:spPr>
          <a:xfrm rot="-5866075">
            <a:off x="6892300" y="1894477"/>
            <a:ext cx="1848385" cy="1354542"/>
          </a:xfrm>
          <a:custGeom>
            <a:rect b="b" l="l" r="r" t="t"/>
            <a:pathLst>
              <a:path extrusionOk="0" h="52534" w="71687">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23"/>
          <p:cNvSpPr/>
          <p:nvPr/>
        </p:nvSpPr>
        <p:spPr>
          <a:xfrm>
            <a:off x="608675" y="965300"/>
            <a:ext cx="2307000" cy="1804675"/>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6" name="Google Shape;2016;p23"/>
          <p:cNvGrpSpPr/>
          <p:nvPr/>
        </p:nvGrpSpPr>
        <p:grpSpPr>
          <a:xfrm>
            <a:off x="530039" y="2840683"/>
            <a:ext cx="8072107" cy="2554188"/>
            <a:chOff x="872579" y="2881252"/>
            <a:chExt cx="7396781" cy="2122829"/>
          </a:xfrm>
        </p:grpSpPr>
        <p:grpSp>
          <p:nvGrpSpPr>
            <p:cNvPr id="2017" name="Google Shape;2017;p23"/>
            <p:cNvGrpSpPr/>
            <p:nvPr/>
          </p:nvGrpSpPr>
          <p:grpSpPr>
            <a:xfrm>
              <a:off x="933400" y="3795585"/>
              <a:ext cx="7277175" cy="675466"/>
              <a:chOff x="933416" y="2961528"/>
              <a:chExt cx="7277175" cy="1509422"/>
            </a:xfrm>
          </p:grpSpPr>
          <p:sp>
            <p:nvSpPr>
              <p:cNvPr id="2018" name="Google Shape;2018;p23"/>
              <p:cNvSpPr/>
              <p:nvPr/>
            </p:nvSpPr>
            <p:spPr>
              <a:xfrm>
                <a:off x="933416" y="2961528"/>
                <a:ext cx="7277175" cy="1374550"/>
              </a:xfrm>
              <a:custGeom>
                <a:rect b="b" l="l" r="r" t="t"/>
                <a:pathLst>
                  <a:path extrusionOk="0" h="54982" w="291087">
                    <a:moveTo>
                      <a:pt x="258" y="15340"/>
                    </a:moveTo>
                    <a:cubicBezTo>
                      <a:pt x="-2001" y="8100"/>
                      <a:pt x="10973" y="3234"/>
                      <a:pt x="23890" y="2481"/>
                    </a:cubicBezTo>
                    <a:cubicBezTo>
                      <a:pt x="36807" y="1728"/>
                      <a:pt x="58702" y="11228"/>
                      <a:pt x="77758" y="10822"/>
                    </a:cubicBezTo>
                    <a:cubicBezTo>
                      <a:pt x="96815" y="10417"/>
                      <a:pt x="113554" y="-821"/>
                      <a:pt x="138229" y="48"/>
                    </a:cubicBezTo>
                    <a:cubicBezTo>
                      <a:pt x="162904" y="917"/>
                      <a:pt x="201597" y="16035"/>
                      <a:pt x="225808" y="16035"/>
                    </a:cubicBezTo>
                    <a:cubicBezTo>
                      <a:pt x="250020" y="16035"/>
                      <a:pt x="273246" y="-879"/>
                      <a:pt x="283498" y="48"/>
                    </a:cubicBezTo>
                    <a:cubicBezTo>
                      <a:pt x="293750" y="975"/>
                      <a:pt x="292129" y="12676"/>
                      <a:pt x="287321" y="21596"/>
                    </a:cubicBezTo>
                    <a:cubicBezTo>
                      <a:pt x="282514" y="30516"/>
                      <a:pt x="296299" y="49515"/>
                      <a:pt x="254653" y="53569"/>
                    </a:cubicBezTo>
                    <a:cubicBezTo>
                      <a:pt x="213007" y="57624"/>
                      <a:pt x="79843" y="52295"/>
                      <a:pt x="37444" y="45923"/>
                    </a:cubicBezTo>
                    <a:cubicBezTo>
                      <a:pt x="-4955" y="39552"/>
                      <a:pt x="2517" y="22580"/>
                      <a:pt x="258" y="15340"/>
                    </a:cubicBezTo>
                    <a:close/>
                  </a:path>
                </a:pathLst>
              </a:custGeom>
              <a:solidFill>
                <a:schemeClr val="accent5"/>
              </a:solidFill>
              <a:ln>
                <a:noFill/>
              </a:ln>
            </p:spPr>
          </p:sp>
          <p:sp>
            <p:nvSpPr>
              <p:cNvPr id="2019" name="Google Shape;2019;p23"/>
              <p:cNvSpPr/>
              <p:nvPr/>
            </p:nvSpPr>
            <p:spPr>
              <a:xfrm>
                <a:off x="947025" y="3310250"/>
                <a:ext cx="7251900" cy="1160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0" name="Google Shape;2020;p23"/>
            <p:cNvSpPr/>
            <p:nvPr/>
          </p:nvSpPr>
          <p:spPr>
            <a:xfrm rot="3206269">
              <a:off x="5927183" y="3090543"/>
              <a:ext cx="1378921" cy="1704246"/>
            </a:xfrm>
            <a:custGeom>
              <a:rect b="b" l="l" r="r" t="t"/>
              <a:pathLst>
                <a:path extrusionOk="0" h="33222" w="26881">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23"/>
            <p:cNvSpPr/>
            <p:nvPr/>
          </p:nvSpPr>
          <p:spPr>
            <a:xfrm rot="3100714">
              <a:off x="4344590" y="3150985"/>
              <a:ext cx="1146920" cy="1428308"/>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23"/>
            <p:cNvSpPr/>
            <p:nvPr/>
          </p:nvSpPr>
          <p:spPr>
            <a:xfrm rot="2843414">
              <a:off x="2526740" y="3195069"/>
              <a:ext cx="1240550" cy="1447845"/>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23"/>
            <p:cNvSpPr/>
            <p:nvPr/>
          </p:nvSpPr>
          <p:spPr>
            <a:xfrm flipH="1" rot="-2843414">
              <a:off x="1205040" y="3195069"/>
              <a:ext cx="1240550" cy="1447845"/>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23"/>
            <p:cNvSpPr/>
            <p:nvPr/>
          </p:nvSpPr>
          <p:spPr>
            <a:xfrm flipH="1" rot="-3051725">
              <a:off x="6696060" y="3141221"/>
              <a:ext cx="1240553" cy="1447852"/>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5" name="Google Shape;2025;p23"/>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26" name="Google Shape;2026;p23"/>
          <p:cNvGrpSpPr/>
          <p:nvPr/>
        </p:nvGrpSpPr>
        <p:grpSpPr>
          <a:xfrm>
            <a:off x="600600" y="519300"/>
            <a:ext cx="7942800" cy="494700"/>
            <a:chOff x="600600" y="519300"/>
            <a:chExt cx="7942800" cy="494700"/>
          </a:xfrm>
        </p:grpSpPr>
        <p:sp>
          <p:nvSpPr>
            <p:cNvPr id="2027" name="Google Shape;2027;p23"/>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28" name="Google Shape;2028;p23"/>
            <p:cNvGrpSpPr/>
            <p:nvPr/>
          </p:nvGrpSpPr>
          <p:grpSpPr>
            <a:xfrm>
              <a:off x="7542569" y="681111"/>
              <a:ext cx="789243" cy="171052"/>
              <a:chOff x="733775" y="310686"/>
              <a:chExt cx="789243" cy="171052"/>
            </a:xfrm>
          </p:grpSpPr>
          <p:sp>
            <p:nvSpPr>
              <p:cNvPr id="2029" name="Google Shape;2029;p23"/>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2030" name="Google Shape;2030;p23"/>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2031" name="Google Shape;2031;p23"/>
              <p:cNvGrpSpPr/>
              <p:nvPr/>
            </p:nvGrpSpPr>
            <p:grpSpPr>
              <a:xfrm>
                <a:off x="1015525" y="313175"/>
                <a:ext cx="184510" cy="164017"/>
                <a:chOff x="7228702" y="774508"/>
                <a:chExt cx="285046" cy="253347"/>
              </a:xfrm>
            </p:grpSpPr>
            <p:grpSp>
              <p:nvGrpSpPr>
                <p:cNvPr id="2032" name="Google Shape;2032;p23"/>
                <p:cNvGrpSpPr/>
                <p:nvPr/>
              </p:nvGrpSpPr>
              <p:grpSpPr>
                <a:xfrm>
                  <a:off x="7313001" y="774508"/>
                  <a:ext cx="200747" cy="228523"/>
                  <a:chOff x="7313001" y="774508"/>
                  <a:chExt cx="200747" cy="228523"/>
                </a:xfrm>
              </p:grpSpPr>
              <p:sp>
                <p:nvSpPr>
                  <p:cNvPr id="2033" name="Google Shape;2033;p23"/>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034" name="Google Shape;2034;p23"/>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5" name="Google Shape;2035;p23"/>
                <p:cNvGrpSpPr/>
                <p:nvPr/>
              </p:nvGrpSpPr>
              <p:grpSpPr>
                <a:xfrm>
                  <a:off x="7228702" y="809455"/>
                  <a:ext cx="200757" cy="218400"/>
                  <a:chOff x="7269477" y="781280"/>
                  <a:chExt cx="200757" cy="218400"/>
                </a:xfrm>
              </p:grpSpPr>
              <p:sp>
                <p:nvSpPr>
                  <p:cNvPr id="2036" name="Google Shape;2036;p23"/>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037" name="Google Shape;2037;p23"/>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038" name="Google Shape;2038;p23"/>
            <p:cNvGrpSpPr/>
            <p:nvPr/>
          </p:nvGrpSpPr>
          <p:grpSpPr>
            <a:xfrm>
              <a:off x="812189" y="664537"/>
              <a:ext cx="800559" cy="204209"/>
              <a:chOff x="747420" y="664537"/>
              <a:chExt cx="800559" cy="204209"/>
            </a:xfrm>
          </p:grpSpPr>
          <p:grpSp>
            <p:nvGrpSpPr>
              <p:cNvPr id="2039" name="Google Shape;2039;p23"/>
              <p:cNvGrpSpPr/>
              <p:nvPr/>
            </p:nvGrpSpPr>
            <p:grpSpPr>
              <a:xfrm>
                <a:off x="1339984" y="664537"/>
                <a:ext cx="207995" cy="204209"/>
                <a:chOff x="1541700" y="658850"/>
                <a:chExt cx="253838" cy="249218"/>
              </a:xfrm>
            </p:grpSpPr>
            <p:sp>
              <p:nvSpPr>
                <p:cNvPr id="2040" name="Google Shape;2040;p23"/>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23"/>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2" name="Google Shape;2042;p23"/>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2043" name="Google Shape;2043;p23"/>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2044" name="Google Shape;2044;p23"/>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45" name="Google Shape;2045;p23"/>
          <p:cNvSpPr txBox="1"/>
          <p:nvPr>
            <p:ph idx="1" type="subTitle"/>
          </p:nvPr>
        </p:nvSpPr>
        <p:spPr>
          <a:xfrm>
            <a:off x="2057700" y="1616050"/>
            <a:ext cx="5028600" cy="25542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600"/>
              <a:buChar char="●"/>
              <a:defRPr/>
            </a:lvl1pPr>
            <a:lvl2pPr lvl="1" rtl="0" algn="ctr">
              <a:lnSpc>
                <a:spcPct val="100000"/>
              </a:lnSpc>
              <a:spcBef>
                <a:spcPts val="0"/>
              </a:spcBef>
              <a:spcAft>
                <a:spcPts val="0"/>
              </a:spcAft>
              <a:buSzPts val="1600"/>
              <a:buChar char="○"/>
              <a:defRPr/>
            </a:lvl2pPr>
            <a:lvl3pPr lvl="2" rtl="0" algn="ctr">
              <a:lnSpc>
                <a:spcPct val="100000"/>
              </a:lnSpc>
              <a:spcBef>
                <a:spcPts val="0"/>
              </a:spcBef>
              <a:spcAft>
                <a:spcPts val="0"/>
              </a:spcAft>
              <a:buSzPts val="1600"/>
              <a:buChar char="■"/>
              <a:defRPr/>
            </a:lvl3pPr>
            <a:lvl4pPr lvl="3" rtl="0" algn="ctr">
              <a:lnSpc>
                <a:spcPct val="100000"/>
              </a:lnSpc>
              <a:spcBef>
                <a:spcPts val="0"/>
              </a:spcBef>
              <a:spcAft>
                <a:spcPts val="0"/>
              </a:spcAft>
              <a:buSzPts val="1600"/>
              <a:buChar char="●"/>
              <a:defRPr/>
            </a:lvl4pPr>
            <a:lvl5pPr lvl="4" rtl="0" algn="ctr">
              <a:lnSpc>
                <a:spcPct val="100000"/>
              </a:lnSpc>
              <a:spcBef>
                <a:spcPts val="0"/>
              </a:spcBef>
              <a:spcAft>
                <a:spcPts val="0"/>
              </a:spcAft>
              <a:buSzPts val="1600"/>
              <a:buChar char="○"/>
              <a:defRPr/>
            </a:lvl5pPr>
            <a:lvl6pPr lvl="5" rtl="0" algn="ctr">
              <a:lnSpc>
                <a:spcPct val="100000"/>
              </a:lnSpc>
              <a:spcBef>
                <a:spcPts val="0"/>
              </a:spcBef>
              <a:spcAft>
                <a:spcPts val="0"/>
              </a:spcAft>
              <a:buSzPts val="1600"/>
              <a:buChar char="■"/>
              <a:defRPr/>
            </a:lvl6pPr>
            <a:lvl7pPr lvl="6" rtl="0" algn="ctr">
              <a:lnSpc>
                <a:spcPct val="100000"/>
              </a:lnSpc>
              <a:spcBef>
                <a:spcPts val="0"/>
              </a:spcBef>
              <a:spcAft>
                <a:spcPts val="0"/>
              </a:spcAft>
              <a:buSzPts val="1600"/>
              <a:buChar char="●"/>
              <a:defRPr/>
            </a:lvl7pPr>
            <a:lvl8pPr lvl="7" rtl="0" algn="ctr">
              <a:lnSpc>
                <a:spcPct val="100000"/>
              </a:lnSpc>
              <a:spcBef>
                <a:spcPts val="0"/>
              </a:spcBef>
              <a:spcAft>
                <a:spcPts val="0"/>
              </a:spcAft>
              <a:buSzPts val="1600"/>
              <a:buChar char="○"/>
              <a:defRPr/>
            </a:lvl8pPr>
            <a:lvl9pPr lvl="8" rtl="0" algn="ctr">
              <a:lnSpc>
                <a:spcPct val="100000"/>
              </a:lnSpc>
              <a:spcBef>
                <a:spcPts val="0"/>
              </a:spcBef>
              <a:spcAft>
                <a:spcPts val="0"/>
              </a:spcAft>
              <a:buSzPts val="1600"/>
              <a:buChar char="■"/>
              <a:defRPr/>
            </a:lvl9pPr>
          </a:lstStyle>
          <a:p/>
        </p:txBody>
      </p:sp>
      <p:sp>
        <p:nvSpPr>
          <p:cNvPr id="2046" name="Google Shape;2046;p23"/>
          <p:cNvSpPr/>
          <p:nvPr/>
        </p:nvSpPr>
        <p:spPr>
          <a:xfrm>
            <a:off x="764475" y="1311300"/>
            <a:ext cx="388372" cy="461152"/>
          </a:xfrm>
          <a:custGeom>
            <a:rect b="b" l="l" r="r" t="t"/>
            <a:pathLst>
              <a:path extrusionOk="0" h="5671" w="4776">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47" name="Google Shape;2047;p23"/>
          <p:cNvGrpSpPr/>
          <p:nvPr/>
        </p:nvGrpSpPr>
        <p:grpSpPr>
          <a:xfrm>
            <a:off x="7907494" y="4022291"/>
            <a:ext cx="388378" cy="447357"/>
            <a:chOff x="3150425" y="3024575"/>
            <a:chExt cx="130350" cy="150150"/>
          </a:xfrm>
        </p:grpSpPr>
        <p:sp>
          <p:nvSpPr>
            <p:cNvPr id="2048" name="Google Shape;2048;p23"/>
            <p:cNvSpPr/>
            <p:nvPr/>
          </p:nvSpPr>
          <p:spPr>
            <a:xfrm>
              <a:off x="3259350" y="3087675"/>
              <a:ext cx="21425" cy="20150"/>
            </a:xfrm>
            <a:custGeom>
              <a:rect b="b" l="l" r="r" t="t"/>
              <a:pathLst>
                <a:path extrusionOk="0" h="806" w="857">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23"/>
            <p:cNvSpPr/>
            <p:nvPr/>
          </p:nvSpPr>
          <p:spPr>
            <a:xfrm>
              <a:off x="3226525" y="3128500"/>
              <a:ext cx="22425" cy="29025"/>
            </a:xfrm>
            <a:custGeom>
              <a:rect b="b" l="l" r="r" t="t"/>
              <a:pathLst>
                <a:path extrusionOk="0" h="1161" w="897">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23"/>
            <p:cNvSpPr/>
            <p:nvPr/>
          </p:nvSpPr>
          <p:spPr>
            <a:xfrm>
              <a:off x="3237625" y="3024575"/>
              <a:ext cx="14800" cy="14075"/>
            </a:xfrm>
            <a:custGeom>
              <a:rect b="b" l="l" r="r" t="t"/>
              <a:pathLst>
                <a:path extrusionOk="0" h="563" w="592">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23"/>
            <p:cNvSpPr/>
            <p:nvPr/>
          </p:nvSpPr>
          <p:spPr>
            <a:xfrm>
              <a:off x="3209125" y="3062300"/>
              <a:ext cx="22900" cy="22025"/>
            </a:xfrm>
            <a:custGeom>
              <a:rect b="b" l="l" r="r" t="t"/>
              <a:pathLst>
                <a:path extrusionOk="0" h="881" w="916">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23"/>
            <p:cNvSpPr/>
            <p:nvPr/>
          </p:nvSpPr>
          <p:spPr>
            <a:xfrm>
              <a:off x="3205650" y="3094325"/>
              <a:ext cx="22350" cy="22600"/>
            </a:xfrm>
            <a:custGeom>
              <a:rect b="b" l="l" r="r" t="t"/>
              <a:pathLst>
                <a:path extrusionOk="0" h="904" w="894">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23"/>
            <p:cNvSpPr/>
            <p:nvPr/>
          </p:nvSpPr>
          <p:spPr>
            <a:xfrm>
              <a:off x="3182750" y="3155225"/>
              <a:ext cx="18425" cy="19500"/>
            </a:xfrm>
            <a:custGeom>
              <a:rect b="b" l="l" r="r" t="t"/>
              <a:pathLst>
                <a:path extrusionOk="0" h="780" w="737">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23"/>
            <p:cNvSpPr/>
            <p:nvPr/>
          </p:nvSpPr>
          <p:spPr>
            <a:xfrm>
              <a:off x="3165350" y="3033050"/>
              <a:ext cx="26875" cy="29250"/>
            </a:xfrm>
            <a:custGeom>
              <a:rect b="b" l="l" r="r" t="t"/>
              <a:pathLst>
                <a:path extrusionOk="0" h="1170" w="1075">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23"/>
            <p:cNvSpPr/>
            <p:nvPr/>
          </p:nvSpPr>
          <p:spPr>
            <a:xfrm>
              <a:off x="3150425" y="3082275"/>
              <a:ext cx="25900" cy="26450"/>
            </a:xfrm>
            <a:custGeom>
              <a:rect b="b" l="l" r="r" t="t"/>
              <a:pathLst>
                <a:path extrusionOk="0" h="1058" w="1036">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12">
    <p:spTree>
      <p:nvGrpSpPr>
        <p:cNvPr id="2056" name="Shape 2056"/>
        <p:cNvGrpSpPr/>
        <p:nvPr/>
      </p:nvGrpSpPr>
      <p:grpSpPr>
        <a:xfrm>
          <a:off x="0" y="0"/>
          <a:ext cx="0" cy="0"/>
          <a:chOff x="0" y="0"/>
          <a:chExt cx="0" cy="0"/>
        </a:xfrm>
      </p:grpSpPr>
      <p:grpSp>
        <p:nvGrpSpPr>
          <p:cNvPr id="2057" name="Google Shape;2057;p24"/>
          <p:cNvGrpSpPr/>
          <p:nvPr/>
        </p:nvGrpSpPr>
        <p:grpSpPr>
          <a:xfrm>
            <a:off x="-23004" y="-1"/>
            <a:ext cx="9177565" cy="5143390"/>
            <a:chOff x="-23004" y="-1"/>
            <a:chExt cx="9177565" cy="5143390"/>
          </a:xfrm>
        </p:grpSpPr>
        <p:sp>
          <p:nvSpPr>
            <p:cNvPr id="2058" name="Google Shape;2058;p24"/>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24"/>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24"/>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24"/>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24"/>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24"/>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24"/>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24"/>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24"/>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24"/>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24"/>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24"/>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24"/>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24"/>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24"/>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24"/>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24"/>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24"/>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24"/>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24"/>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24"/>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24"/>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24"/>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24"/>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4"/>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24"/>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4"/>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4"/>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24"/>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24"/>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24"/>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24"/>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24"/>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24"/>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24"/>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4"/>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4"/>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24"/>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24"/>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24"/>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24"/>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24"/>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24"/>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24"/>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24"/>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4"/>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24"/>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24"/>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24"/>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24"/>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24"/>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24"/>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24"/>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24"/>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24"/>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24"/>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24"/>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24"/>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6" name="Google Shape;2116;p24"/>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17" name="Google Shape;2117;p24"/>
          <p:cNvGrpSpPr/>
          <p:nvPr/>
        </p:nvGrpSpPr>
        <p:grpSpPr>
          <a:xfrm>
            <a:off x="7132404" y="3160102"/>
            <a:ext cx="1416114" cy="1573141"/>
            <a:chOff x="7393400" y="2351813"/>
            <a:chExt cx="1150003" cy="1277522"/>
          </a:xfrm>
        </p:grpSpPr>
        <p:sp>
          <p:nvSpPr>
            <p:cNvPr id="2118" name="Google Shape;2118;p24"/>
            <p:cNvSpPr/>
            <p:nvPr/>
          </p:nvSpPr>
          <p:spPr>
            <a:xfrm flipH="1">
              <a:off x="7488154" y="2439655"/>
              <a:ext cx="962609" cy="1189680"/>
            </a:xfrm>
            <a:custGeom>
              <a:rect b="b" l="l" r="r" t="t"/>
              <a:pathLst>
                <a:path extrusionOk="0" h="33222" w="26881">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24"/>
            <p:cNvSpPr/>
            <p:nvPr/>
          </p:nvSpPr>
          <p:spPr>
            <a:xfrm flipH="1">
              <a:off x="7603570" y="2351813"/>
              <a:ext cx="939833" cy="1170414"/>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24"/>
            <p:cNvSpPr/>
            <p:nvPr/>
          </p:nvSpPr>
          <p:spPr>
            <a:xfrm flipH="1">
              <a:off x="7393400" y="2570576"/>
              <a:ext cx="835770" cy="975393"/>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1" name="Google Shape;2121;p24"/>
          <p:cNvSpPr/>
          <p:nvPr/>
        </p:nvSpPr>
        <p:spPr>
          <a:xfrm>
            <a:off x="600600" y="610263"/>
            <a:ext cx="1041468" cy="1066127"/>
          </a:xfrm>
          <a:custGeom>
            <a:rect b="b" l="l" r="r" t="t"/>
            <a:pathLst>
              <a:path extrusionOk="0" h="27497" w="26861">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22" name="Google Shape;2122;p24"/>
          <p:cNvGrpSpPr/>
          <p:nvPr/>
        </p:nvGrpSpPr>
        <p:grpSpPr>
          <a:xfrm rot="10800000">
            <a:off x="7660625" y="917175"/>
            <a:ext cx="887900" cy="452300"/>
            <a:chOff x="2094425" y="748900"/>
            <a:chExt cx="887900" cy="452300"/>
          </a:xfrm>
        </p:grpSpPr>
        <p:sp>
          <p:nvSpPr>
            <p:cNvPr id="2123" name="Google Shape;2123;p24"/>
            <p:cNvSpPr/>
            <p:nvPr/>
          </p:nvSpPr>
          <p:spPr>
            <a:xfrm>
              <a:off x="2094425" y="748900"/>
              <a:ext cx="887900" cy="419450"/>
            </a:xfrm>
            <a:custGeom>
              <a:rect b="b" l="l" r="r" t="t"/>
              <a:pathLst>
                <a:path extrusionOk="0" h="16778" w="35516">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24"/>
            <p:cNvSpPr/>
            <p:nvPr/>
          </p:nvSpPr>
          <p:spPr>
            <a:xfrm>
              <a:off x="2180475" y="835350"/>
              <a:ext cx="733700" cy="337425"/>
            </a:xfrm>
            <a:custGeom>
              <a:rect b="b" l="l" r="r" t="t"/>
              <a:pathLst>
                <a:path extrusionOk="0" h="13497" w="29348">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24"/>
            <p:cNvSpPr/>
            <p:nvPr/>
          </p:nvSpPr>
          <p:spPr>
            <a:xfrm>
              <a:off x="2263050" y="935600"/>
              <a:ext cx="563600" cy="236375"/>
            </a:xfrm>
            <a:custGeom>
              <a:rect b="b" l="l" r="r" t="t"/>
              <a:pathLst>
                <a:path extrusionOk="0" h="9455" w="22544">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24"/>
            <p:cNvSpPr/>
            <p:nvPr/>
          </p:nvSpPr>
          <p:spPr>
            <a:xfrm>
              <a:off x="2343125" y="1024550"/>
              <a:ext cx="375575" cy="176650"/>
            </a:xfrm>
            <a:custGeom>
              <a:rect b="b" l="l" r="r" t="t"/>
              <a:pathLst>
                <a:path extrusionOk="0" h="7066" w="15023">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7" name="Google Shape;2127;p24"/>
          <p:cNvSpPr/>
          <p:nvPr/>
        </p:nvSpPr>
        <p:spPr>
          <a:xfrm rot="-7938934">
            <a:off x="4159870" y="668208"/>
            <a:ext cx="939216" cy="809725"/>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28" name="Google Shape;2128;p24"/>
          <p:cNvGrpSpPr/>
          <p:nvPr/>
        </p:nvGrpSpPr>
        <p:grpSpPr>
          <a:xfrm>
            <a:off x="719995" y="3496756"/>
            <a:ext cx="439697" cy="506486"/>
            <a:chOff x="3150425" y="3024575"/>
            <a:chExt cx="130350" cy="150150"/>
          </a:xfrm>
        </p:grpSpPr>
        <p:sp>
          <p:nvSpPr>
            <p:cNvPr id="2129" name="Google Shape;2129;p24"/>
            <p:cNvSpPr/>
            <p:nvPr/>
          </p:nvSpPr>
          <p:spPr>
            <a:xfrm>
              <a:off x="3259350" y="3087675"/>
              <a:ext cx="21425" cy="20150"/>
            </a:xfrm>
            <a:custGeom>
              <a:rect b="b" l="l" r="r" t="t"/>
              <a:pathLst>
                <a:path extrusionOk="0" h="806" w="857">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24"/>
            <p:cNvSpPr/>
            <p:nvPr/>
          </p:nvSpPr>
          <p:spPr>
            <a:xfrm>
              <a:off x="3226525" y="3128500"/>
              <a:ext cx="22425" cy="29025"/>
            </a:xfrm>
            <a:custGeom>
              <a:rect b="b" l="l" r="r" t="t"/>
              <a:pathLst>
                <a:path extrusionOk="0" h="1161" w="897">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24"/>
            <p:cNvSpPr/>
            <p:nvPr/>
          </p:nvSpPr>
          <p:spPr>
            <a:xfrm>
              <a:off x="3237625" y="3024575"/>
              <a:ext cx="14800" cy="14075"/>
            </a:xfrm>
            <a:custGeom>
              <a:rect b="b" l="l" r="r" t="t"/>
              <a:pathLst>
                <a:path extrusionOk="0" h="563" w="592">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24"/>
            <p:cNvSpPr/>
            <p:nvPr/>
          </p:nvSpPr>
          <p:spPr>
            <a:xfrm>
              <a:off x="3209125" y="3062300"/>
              <a:ext cx="22900" cy="22025"/>
            </a:xfrm>
            <a:custGeom>
              <a:rect b="b" l="l" r="r" t="t"/>
              <a:pathLst>
                <a:path extrusionOk="0" h="881" w="916">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4"/>
            <p:cNvSpPr/>
            <p:nvPr/>
          </p:nvSpPr>
          <p:spPr>
            <a:xfrm>
              <a:off x="3205650" y="3094325"/>
              <a:ext cx="22350" cy="22600"/>
            </a:xfrm>
            <a:custGeom>
              <a:rect b="b" l="l" r="r" t="t"/>
              <a:pathLst>
                <a:path extrusionOk="0" h="904" w="894">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24"/>
            <p:cNvSpPr/>
            <p:nvPr/>
          </p:nvSpPr>
          <p:spPr>
            <a:xfrm>
              <a:off x="3182750" y="3155225"/>
              <a:ext cx="18425" cy="19500"/>
            </a:xfrm>
            <a:custGeom>
              <a:rect b="b" l="l" r="r" t="t"/>
              <a:pathLst>
                <a:path extrusionOk="0" h="780" w="737">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24"/>
            <p:cNvSpPr/>
            <p:nvPr/>
          </p:nvSpPr>
          <p:spPr>
            <a:xfrm>
              <a:off x="3165350" y="3033050"/>
              <a:ext cx="26875" cy="29250"/>
            </a:xfrm>
            <a:custGeom>
              <a:rect b="b" l="l" r="r" t="t"/>
              <a:pathLst>
                <a:path extrusionOk="0" h="1170" w="1075">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24"/>
            <p:cNvSpPr/>
            <p:nvPr/>
          </p:nvSpPr>
          <p:spPr>
            <a:xfrm>
              <a:off x="3150425" y="3082275"/>
              <a:ext cx="25900" cy="26450"/>
            </a:xfrm>
            <a:custGeom>
              <a:rect b="b" l="l" r="r" t="t"/>
              <a:pathLst>
                <a:path extrusionOk="0" h="1058" w="1036">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7" name="Google Shape;2137;p24"/>
          <p:cNvGrpSpPr/>
          <p:nvPr/>
        </p:nvGrpSpPr>
        <p:grpSpPr>
          <a:xfrm>
            <a:off x="600600" y="519300"/>
            <a:ext cx="7942800" cy="494700"/>
            <a:chOff x="600600" y="519300"/>
            <a:chExt cx="7942800" cy="494700"/>
          </a:xfrm>
        </p:grpSpPr>
        <p:sp>
          <p:nvSpPr>
            <p:cNvPr id="2138" name="Google Shape;2138;p24"/>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39" name="Google Shape;2139;p24"/>
            <p:cNvGrpSpPr/>
            <p:nvPr/>
          </p:nvGrpSpPr>
          <p:grpSpPr>
            <a:xfrm>
              <a:off x="7542569" y="681111"/>
              <a:ext cx="789243" cy="171052"/>
              <a:chOff x="733775" y="310686"/>
              <a:chExt cx="789243" cy="171052"/>
            </a:xfrm>
          </p:grpSpPr>
          <p:sp>
            <p:nvSpPr>
              <p:cNvPr id="2140" name="Google Shape;2140;p24"/>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2141" name="Google Shape;2141;p24"/>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2142" name="Google Shape;2142;p24"/>
              <p:cNvGrpSpPr/>
              <p:nvPr/>
            </p:nvGrpSpPr>
            <p:grpSpPr>
              <a:xfrm>
                <a:off x="1015525" y="313175"/>
                <a:ext cx="184510" cy="164017"/>
                <a:chOff x="7228702" y="774508"/>
                <a:chExt cx="285046" cy="253347"/>
              </a:xfrm>
            </p:grpSpPr>
            <p:grpSp>
              <p:nvGrpSpPr>
                <p:cNvPr id="2143" name="Google Shape;2143;p24"/>
                <p:cNvGrpSpPr/>
                <p:nvPr/>
              </p:nvGrpSpPr>
              <p:grpSpPr>
                <a:xfrm>
                  <a:off x="7313001" y="774508"/>
                  <a:ext cx="200747" cy="228523"/>
                  <a:chOff x="7313001" y="774508"/>
                  <a:chExt cx="200747" cy="228523"/>
                </a:xfrm>
              </p:grpSpPr>
              <p:sp>
                <p:nvSpPr>
                  <p:cNvPr id="2144" name="Google Shape;2144;p24"/>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145" name="Google Shape;2145;p24"/>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6" name="Google Shape;2146;p24"/>
                <p:cNvGrpSpPr/>
                <p:nvPr/>
              </p:nvGrpSpPr>
              <p:grpSpPr>
                <a:xfrm>
                  <a:off x="7228702" y="809455"/>
                  <a:ext cx="200757" cy="218400"/>
                  <a:chOff x="7269477" y="781280"/>
                  <a:chExt cx="200757" cy="218400"/>
                </a:xfrm>
              </p:grpSpPr>
              <p:sp>
                <p:nvSpPr>
                  <p:cNvPr id="2147" name="Google Shape;2147;p24"/>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148" name="Google Shape;2148;p24"/>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149" name="Google Shape;2149;p24"/>
            <p:cNvGrpSpPr/>
            <p:nvPr/>
          </p:nvGrpSpPr>
          <p:grpSpPr>
            <a:xfrm>
              <a:off x="812189" y="664537"/>
              <a:ext cx="800559" cy="204209"/>
              <a:chOff x="747420" y="664537"/>
              <a:chExt cx="800559" cy="204209"/>
            </a:xfrm>
          </p:grpSpPr>
          <p:grpSp>
            <p:nvGrpSpPr>
              <p:cNvPr id="2150" name="Google Shape;2150;p24"/>
              <p:cNvGrpSpPr/>
              <p:nvPr/>
            </p:nvGrpSpPr>
            <p:grpSpPr>
              <a:xfrm>
                <a:off x="1339984" y="664537"/>
                <a:ext cx="207995" cy="204209"/>
                <a:chOff x="1541700" y="658850"/>
                <a:chExt cx="253838" cy="249218"/>
              </a:xfrm>
            </p:grpSpPr>
            <p:sp>
              <p:nvSpPr>
                <p:cNvPr id="2151" name="Google Shape;2151;p24"/>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24"/>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53" name="Google Shape;2153;p24"/>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2154" name="Google Shape;2154;p24"/>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2155" name="Google Shape;2155;p24"/>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24"/>
          <p:cNvSpPr txBox="1"/>
          <p:nvPr>
            <p:ph idx="1" type="subTitle"/>
          </p:nvPr>
        </p:nvSpPr>
        <p:spPr>
          <a:xfrm flipH="1">
            <a:off x="5017702" y="3190524"/>
            <a:ext cx="21147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r">
              <a:lnSpc>
                <a:spcPct val="100000"/>
              </a:lnSpc>
              <a:spcBef>
                <a:spcPts val="0"/>
              </a:spcBef>
              <a:spcAft>
                <a:spcPts val="0"/>
              </a:spcAft>
              <a:buSzPts val="2400"/>
              <a:buFont typeface="Gaegu"/>
              <a:buNone/>
              <a:defRPr b="1" sz="2400">
                <a:latin typeface="Gaegu"/>
                <a:ea typeface="Gaegu"/>
                <a:cs typeface="Gaegu"/>
                <a:sym typeface="Gaegu"/>
              </a:defRPr>
            </a:lvl2pPr>
            <a:lvl3pPr lvl="2" rtl="0" algn="r">
              <a:lnSpc>
                <a:spcPct val="100000"/>
              </a:lnSpc>
              <a:spcBef>
                <a:spcPts val="0"/>
              </a:spcBef>
              <a:spcAft>
                <a:spcPts val="0"/>
              </a:spcAft>
              <a:buSzPts val="2400"/>
              <a:buFont typeface="Gaegu"/>
              <a:buNone/>
              <a:defRPr b="1" sz="2400">
                <a:latin typeface="Gaegu"/>
                <a:ea typeface="Gaegu"/>
                <a:cs typeface="Gaegu"/>
                <a:sym typeface="Gaegu"/>
              </a:defRPr>
            </a:lvl3pPr>
            <a:lvl4pPr lvl="3" rtl="0" algn="r">
              <a:lnSpc>
                <a:spcPct val="100000"/>
              </a:lnSpc>
              <a:spcBef>
                <a:spcPts val="0"/>
              </a:spcBef>
              <a:spcAft>
                <a:spcPts val="0"/>
              </a:spcAft>
              <a:buSzPts val="2400"/>
              <a:buFont typeface="Gaegu"/>
              <a:buNone/>
              <a:defRPr b="1" sz="2400">
                <a:latin typeface="Gaegu"/>
                <a:ea typeface="Gaegu"/>
                <a:cs typeface="Gaegu"/>
                <a:sym typeface="Gaegu"/>
              </a:defRPr>
            </a:lvl4pPr>
            <a:lvl5pPr lvl="4" rtl="0" algn="r">
              <a:lnSpc>
                <a:spcPct val="100000"/>
              </a:lnSpc>
              <a:spcBef>
                <a:spcPts val="0"/>
              </a:spcBef>
              <a:spcAft>
                <a:spcPts val="0"/>
              </a:spcAft>
              <a:buSzPts val="2400"/>
              <a:buFont typeface="Gaegu"/>
              <a:buNone/>
              <a:defRPr b="1" sz="2400">
                <a:latin typeface="Gaegu"/>
                <a:ea typeface="Gaegu"/>
                <a:cs typeface="Gaegu"/>
                <a:sym typeface="Gaegu"/>
              </a:defRPr>
            </a:lvl5pPr>
            <a:lvl6pPr lvl="5" rtl="0" algn="r">
              <a:lnSpc>
                <a:spcPct val="100000"/>
              </a:lnSpc>
              <a:spcBef>
                <a:spcPts val="0"/>
              </a:spcBef>
              <a:spcAft>
                <a:spcPts val="0"/>
              </a:spcAft>
              <a:buSzPts val="2400"/>
              <a:buFont typeface="Gaegu"/>
              <a:buNone/>
              <a:defRPr b="1" sz="2400">
                <a:latin typeface="Gaegu"/>
                <a:ea typeface="Gaegu"/>
                <a:cs typeface="Gaegu"/>
                <a:sym typeface="Gaegu"/>
              </a:defRPr>
            </a:lvl6pPr>
            <a:lvl7pPr lvl="6" rtl="0" algn="r">
              <a:lnSpc>
                <a:spcPct val="100000"/>
              </a:lnSpc>
              <a:spcBef>
                <a:spcPts val="0"/>
              </a:spcBef>
              <a:spcAft>
                <a:spcPts val="0"/>
              </a:spcAft>
              <a:buSzPts val="2400"/>
              <a:buFont typeface="Gaegu"/>
              <a:buNone/>
              <a:defRPr b="1" sz="2400">
                <a:latin typeface="Gaegu"/>
                <a:ea typeface="Gaegu"/>
                <a:cs typeface="Gaegu"/>
                <a:sym typeface="Gaegu"/>
              </a:defRPr>
            </a:lvl7pPr>
            <a:lvl8pPr lvl="7" rtl="0" algn="r">
              <a:lnSpc>
                <a:spcPct val="100000"/>
              </a:lnSpc>
              <a:spcBef>
                <a:spcPts val="0"/>
              </a:spcBef>
              <a:spcAft>
                <a:spcPts val="0"/>
              </a:spcAft>
              <a:buSzPts val="2400"/>
              <a:buFont typeface="Gaegu"/>
              <a:buNone/>
              <a:defRPr b="1" sz="2400">
                <a:latin typeface="Gaegu"/>
                <a:ea typeface="Gaegu"/>
                <a:cs typeface="Gaegu"/>
                <a:sym typeface="Gaegu"/>
              </a:defRPr>
            </a:lvl8pPr>
            <a:lvl9pPr lvl="8" rtl="0" algn="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2157" name="Google Shape;2157;p24"/>
          <p:cNvSpPr txBox="1"/>
          <p:nvPr>
            <p:ph idx="2" type="subTitle"/>
          </p:nvPr>
        </p:nvSpPr>
        <p:spPr>
          <a:xfrm flipH="1">
            <a:off x="5017692" y="3660325"/>
            <a:ext cx="21147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r">
              <a:lnSpc>
                <a:spcPct val="100000"/>
              </a:lnSpc>
              <a:spcBef>
                <a:spcPts val="0"/>
              </a:spcBef>
              <a:spcAft>
                <a:spcPts val="0"/>
              </a:spcAft>
              <a:buSzPts val="1600"/>
              <a:buNone/>
              <a:defRPr/>
            </a:lvl2pPr>
            <a:lvl3pPr lvl="2" rtl="0" algn="r">
              <a:lnSpc>
                <a:spcPct val="100000"/>
              </a:lnSpc>
              <a:spcBef>
                <a:spcPts val="0"/>
              </a:spcBef>
              <a:spcAft>
                <a:spcPts val="0"/>
              </a:spcAft>
              <a:buSzPts val="1600"/>
              <a:buNone/>
              <a:defRPr/>
            </a:lvl3pPr>
            <a:lvl4pPr lvl="3" rtl="0" algn="r">
              <a:lnSpc>
                <a:spcPct val="100000"/>
              </a:lnSpc>
              <a:spcBef>
                <a:spcPts val="0"/>
              </a:spcBef>
              <a:spcAft>
                <a:spcPts val="0"/>
              </a:spcAft>
              <a:buSzPts val="1600"/>
              <a:buNone/>
              <a:defRPr/>
            </a:lvl4pPr>
            <a:lvl5pPr lvl="4" rtl="0" algn="r">
              <a:lnSpc>
                <a:spcPct val="100000"/>
              </a:lnSpc>
              <a:spcBef>
                <a:spcPts val="0"/>
              </a:spcBef>
              <a:spcAft>
                <a:spcPts val="0"/>
              </a:spcAft>
              <a:buSzPts val="1600"/>
              <a:buNone/>
              <a:defRPr/>
            </a:lvl5pPr>
            <a:lvl6pPr lvl="5" rtl="0" algn="r">
              <a:lnSpc>
                <a:spcPct val="100000"/>
              </a:lnSpc>
              <a:spcBef>
                <a:spcPts val="0"/>
              </a:spcBef>
              <a:spcAft>
                <a:spcPts val="0"/>
              </a:spcAft>
              <a:buSzPts val="1600"/>
              <a:buNone/>
              <a:defRPr/>
            </a:lvl6pPr>
            <a:lvl7pPr lvl="6" rtl="0" algn="r">
              <a:lnSpc>
                <a:spcPct val="100000"/>
              </a:lnSpc>
              <a:spcBef>
                <a:spcPts val="0"/>
              </a:spcBef>
              <a:spcAft>
                <a:spcPts val="0"/>
              </a:spcAft>
              <a:buSzPts val="1600"/>
              <a:buNone/>
              <a:defRPr/>
            </a:lvl7pPr>
            <a:lvl8pPr lvl="7" rtl="0" algn="r">
              <a:lnSpc>
                <a:spcPct val="100000"/>
              </a:lnSpc>
              <a:spcBef>
                <a:spcPts val="0"/>
              </a:spcBef>
              <a:spcAft>
                <a:spcPts val="0"/>
              </a:spcAft>
              <a:buSzPts val="1600"/>
              <a:buNone/>
              <a:defRPr/>
            </a:lvl8pPr>
            <a:lvl9pPr lvl="8" rtl="0" algn="r">
              <a:lnSpc>
                <a:spcPct val="100000"/>
              </a:lnSpc>
              <a:spcBef>
                <a:spcPts val="0"/>
              </a:spcBef>
              <a:spcAft>
                <a:spcPts val="0"/>
              </a:spcAft>
              <a:buSzPts val="1600"/>
              <a:buNone/>
              <a:defRPr/>
            </a:lvl9pPr>
          </a:lstStyle>
          <a:p/>
        </p:txBody>
      </p:sp>
      <p:sp>
        <p:nvSpPr>
          <p:cNvPr id="2158" name="Google Shape;2158;p24"/>
          <p:cNvSpPr txBox="1"/>
          <p:nvPr>
            <p:ph idx="3" type="subTitle"/>
          </p:nvPr>
        </p:nvSpPr>
        <p:spPr>
          <a:xfrm>
            <a:off x="2011583" y="3190525"/>
            <a:ext cx="21147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2159" name="Google Shape;2159;p24"/>
          <p:cNvSpPr txBox="1"/>
          <p:nvPr>
            <p:ph idx="4" type="subTitle"/>
          </p:nvPr>
        </p:nvSpPr>
        <p:spPr>
          <a:xfrm>
            <a:off x="2011583" y="3660329"/>
            <a:ext cx="2114700" cy="572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160" name="Google Shape;2160;p24"/>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3">
    <p:spTree>
      <p:nvGrpSpPr>
        <p:cNvPr id="2161" name="Shape 2161"/>
        <p:cNvGrpSpPr/>
        <p:nvPr/>
      </p:nvGrpSpPr>
      <p:grpSpPr>
        <a:xfrm>
          <a:off x="0" y="0"/>
          <a:ext cx="0" cy="0"/>
          <a:chOff x="0" y="0"/>
          <a:chExt cx="0" cy="0"/>
        </a:xfrm>
      </p:grpSpPr>
      <p:grpSp>
        <p:nvGrpSpPr>
          <p:cNvPr id="2162" name="Google Shape;2162;p25"/>
          <p:cNvGrpSpPr/>
          <p:nvPr/>
        </p:nvGrpSpPr>
        <p:grpSpPr>
          <a:xfrm>
            <a:off x="-23004" y="-1"/>
            <a:ext cx="9177565" cy="5143390"/>
            <a:chOff x="-23004" y="-1"/>
            <a:chExt cx="9177565" cy="5143390"/>
          </a:xfrm>
        </p:grpSpPr>
        <p:sp>
          <p:nvSpPr>
            <p:cNvPr id="2163" name="Google Shape;2163;p25"/>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25"/>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25"/>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5"/>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25"/>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25"/>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5"/>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5"/>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25"/>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5"/>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25"/>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25"/>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25"/>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25"/>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25"/>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25"/>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25"/>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25"/>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5"/>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25"/>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25"/>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25"/>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25"/>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25"/>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5"/>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25"/>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25"/>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5"/>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25"/>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25"/>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25"/>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25"/>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25"/>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25"/>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25"/>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25"/>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25"/>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25"/>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25"/>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25"/>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25"/>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25"/>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25"/>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25"/>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25"/>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25"/>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25"/>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25"/>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5"/>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25"/>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25"/>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25"/>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25"/>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25"/>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25"/>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25"/>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25"/>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25"/>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21" name="Google Shape;2221;p25"/>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25"/>
          <p:cNvSpPr/>
          <p:nvPr/>
        </p:nvSpPr>
        <p:spPr>
          <a:xfrm>
            <a:off x="560475" y="2957825"/>
            <a:ext cx="2307000" cy="1804675"/>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25"/>
          <p:cNvSpPr/>
          <p:nvPr/>
        </p:nvSpPr>
        <p:spPr>
          <a:xfrm rot="1167777">
            <a:off x="3646616" y="888795"/>
            <a:ext cx="959985" cy="827598"/>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25"/>
          <p:cNvSpPr/>
          <p:nvPr/>
        </p:nvSpPr>
        <p:spPr>
          <a:xfrm>
            <a:off x="6501081" y="714903"/>
            <a:ext cx="2188039" cy="1648209"/>
          </a:xfrm>
          <a:custGeom>
            <a:rect b="b" l="l" r="r" t="t"/>
            <a:pathLst>
              <a:path extrusionOk="0" h="10387" w="13789">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5" name="Google Shape;2225;p25"/>
          <p:cNvGrpSpPr/>
          <p:nvPr/>
        </p:nvGrpSpPr>
        <p:grpSpPr>
          <a:xfrm>
            <a:off x="600600" y="519300"/>
            <a:ext cx="7942800" cy="494700"/>
            <a:chOff x="600600" y="519300"/>
            <a:chExt cx="7942800" cy="494700"/>
          </a:xfrm>
        </p:grpSpPr>
        <p:sp>
          <p:nvSpPr>
            <p:cNvPr id="2226" name="Google Shape;2226;p25"/>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7" name="Google Shape;2227;p25"/>
            <p:cNvGrpSpPr/>
            <p:nvPr/>
          </p:nvGrpSpPr>
          <p:grpSpPr>
            <a:xfrm>
              <a:off x="7542569" y="681111"/>
              <a:ext cx="789243" cy="171052"/>
              <a:chOff x="733775" y="310686"/>
              <a:chExt cx="789243" cy="171052"/>
            </a:xfrm>
          </p:grpSpPr>
          <p:sp>
            <p:nvSpPr>
              <p:cNvPr id="2228" name="Google Shape;2228;p25"/>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2229" name="Google Shape;2229;p25"/>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2230" name="Google Shape;2230;p25"/>
              <p:cNvGrpSpPr/>
              <p:nvPr/>
            </p:nvGrpSpPr>
            <p:grpSpPr>
              <a:xfrm>
                <a:off x="1015525" y="313175"/>
                <a:ext cx="184510" cy="164017"/>
                <a:chOff x="7228702" y="774508"/>
                <a:chExt cx="285046" cy="253347"/>
              </a:xfrm>
            </p:grpSpPr>
            <p:grpSp>
              <p:nvGrpSpPr>
                <p:cNvPr id="2231" name="Google Shape;2231;p25"/>
                <p:cNvGrpSpPr/>
                <p:nvPr/>
              </p:nvGrpSpPr>
              <p:grpSpPr>
                <a:xfrm>
                  <a:off x="7313001" y="774508"/>
                  <a:ext cx="200747" cy="228523"/>
                  <a:chOff x="7313001" y="774508"/>
                  <a:chExt cx="200747" cy="228523"/>
                </a:xfrm>
              </p:grpSpPr>
              <p:sp>
                <p:nvSpPr>
                  <p:cNvPr id="2232" name="Google Shape;2232;p25"/>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233" name="Google Shape;2233;p25"/>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4" name="Google Shape;2234;p25"/>
                <p:cNvGrpSpPr/>
                <p:nvPr/>
              </p:nvGrpSpPr>
              <p:grpSpPr>
                <a:xfrm>
                  <a:off x="7228702" y="809455"/>
                  <a:ext cx="200757" cy="218400"/>
                  <a:chOff x="7269477" y="781280"/>
                  <a:chExt cx="200757" cy="218400"/>
                </a:xfrm>
              </p:grpSpPr>
              <p:sp>
                <p:nvSpPr>
                  <p:cNvPr id="2235" name="Google Shape;2235;p25"/>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236" name="Google Shape;2236;p25"/>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237" name="Google Shape;2237;p25"/>
            <p:cNvGrpSpPr/>
            <p:nvPr/>
          </p:nvGrpSpPr>
          <p:grpSpPr>
            <a:xfrm>
              <a:off x="812189" y="664537"/>
              <a:ext cx="800559" cy="204209"/>
              <a:chOff x="747420" y="664537"/>
              <a:chExt cx="800559" cy="204209"/>
            </a:xfrm>
          </p:grpSpPr>
          <p:grpSp>
            <p:nvGrpSpPr>
              <p:cNvPr id="2238" name="Google Shape;2238;p25"/>
              <p:cNvGrpSpPr/>
              <p:nvPr/>
            </p:nvGrpSpPr>
            <p:grpSpPr>
              <a:xfrm>
                <a:off x="1339984" y="664537"/>
                <a:ext cx="207995" cy="204209"/>
                <a:chOff x="1541700" y="658850"/>
                <a:chExt cx="253838" cy="249218"/>
              </a:xfrm>
            </p:grpSpPr>
            <p:sp>
              <p:nvSpPr>
                <p:cNvPr id="2239" name="Google Shape;2239;p25"/>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25"/>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41" name="Google Shape;2241;p25"/>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2242" name="Google Shape;2242;p25"/>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grpSp>
        <p:nvGrpSpPr>
          <p:cNvPr id="2243" name="Google Shape;2243;p25"/>
          <p:cNvGrpSpPr/>
          <p:nvPr/>
        </p:nvGrpSpPr>
        <p:grpSpPr>
          <a:xfrm rot="3340333">
            <a:off x="1060618" y="1126198"/>
            <a:ext cx="388165" cy="447140"/>
            <a:chOff x="3150425" y="3024575"/>
            <a:chExt cx="130350" cy="150150"/>
          </a:xfrm>
        </p:grpSpPr>
        <p:sp>
          <p:nvSpPr>
            <p:cNvPr id="2244" name="Google Shape;2244;p25"/>
            <p:cNvSpPr/>
            <p:nvPr/>
          </p:nvSpPr>
          <p:spPr>
            <a:xfrm>
              <a:off x="3259350" y="3087675"/>
              <a:ext cx="21425" cy="20150"/>
            </a:xfrm>
            <a:custGeom>
              <a:rect b="b" l="l" r="r" t="t"/>
              <a:pathLst>
                <a:path extrusionOk="0" h="806" w="857">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25"/>
            <p:cNvSpPr/>
            <p:nvPr/>
          </p:nvSpPr>
          <p:spPr>
            <a:xfrm>
              <a:off x="3226525" y="3128500"/>
              <a:ext cx="22425" cy="29025"/>
            </a:xfrm>
            <a:custGeom>
              <a:rect b="b" l="l" r="r" t="t"/>
              <a:pathLst>
                <a:path extrusionOk="0" h="1161" w="897">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25"/>
            <p:cNvSpPr/>
            <p:nvPr/>
          </p:nvSpPr>
          <p:spPr>
            <a:xfrm>
              <a:off x="3237625" y="3024575"/>
              <a:ext cx="14800" cy="14075"/>
            </a:xfrm>
            <a:custGeom>
              <a:rect b="b" l="l" r="r" t="t"/>
              <a:pathLst>
                <a:path extrusionOk="0" h="563" w="592">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5"/>
            <p:cNvSpPr/>
            <p:nvPr/>
          </p:nvSpPr>
          <p:spPr>
            <a:xfrm>
              <a:off x="3209125" y="3062300"/>
              <a:ext cx="22900" cy="22025"/>
            </a:xfrm>
            <a:custGeom>
              <a:rect b="b" l="l" r="r" t="t"/>
              <a:pathLst>
                <a:path extrusionOk="0" h="881" w="916">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25"/>
            <p:cNvSpPr/>
            <p:nvPr/>
          </p:nvSpPr>
          <p:spPr>
            <a:xfrm>
              <a:off x="3205650" y="3094325"/>
              <a:ext cx="22350" cy="22600"/>
            </a:xfrm>
            <a:custGeom>
              <a:rect b="b" l="l" r="r" t="t"/>
              <a:pathLst>
                <a:path extrusionOk="0" h="904" w="894">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25"/>
            <p:cNvSpPr/>
            <p:nvPr/>
          </p:nvSpPr>
          <p:spPr>
            <a:xfrm>
              <a:off x="3182750" y="3155225"/>
              <a:ext cx="18425" cy="19500"/>
            </a:xfrm>
            <a:custGeom>
              <a:rect b="b" l="l" r="r" t="t"/>
              <a:pathLst>
                <a:path extrusionOk="0" h="780" w="737">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25"/>
            <p:cNvSpPr/>
            <p:nvPr/>
          </p:nvSpPr>
          <p:spPr>
            <a:xfrm>
              <a:off x="3165350" y="3033050"/>
              <a:ext cx="26875" cy="29250"/>
            </a:xfrm>
            <a:custGeom>
              <a:rect b="b" l="l" r="r" t="t"/>
              <a:pathLst>
                <a:path extrusionOk="0" h="1170" w="1075">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25"/>
            <p:cNvSpPr/>
            <p:nvPr/>
          </p:nvSpPr>
          <p:spPr>
            <a:xfrm>
              <a:off x="3150425" y="3082275"/>
              <a:ext cx="25900" cy="26450"/>
            </a:xfrm>
            <a:custGeom>
              <a:rect b="b" l="l" r="r" t="t"/>
              <a:pathLst>
                <a:path extrusionOk="0" h="1058" w="1036">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2" name="Google Shape;2252;p25"/>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25"/>
          <p:cNvSpPr txBox="1"/>
          <p:nvPr>
            <p:ph idx="1" type="subTitle"/>
          </p:nvPr>
        </p:nvSpPr>
        <p:spPr>
          <a:xfrm>
            <a:off x="982575" y="2005050"/>
            <a:ext cx="3254100" cy="17664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254" name="Google Shape;2254;p25"/>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3_1">
    <p:spTree>
      <p:nvGrpSpPr>
        <p:cNvPr id="2255" name="Shape 2255"/>
        <p:cNvGrpSpPr/>
        <p:nvPr/>
      </p:nvGrpSpPr>
      <p:grpSpPr>
        <a:xfrm>
          <a:off x="0" y="0"/>
          <a:ext cx="0" cy="0"/>
          <a:chOff x="0" y="0"/>
          <a:chExt cx="0" cy="0"/>
        </a:xfrm>
      </p:grpSpPr>
      <p:grpSp>
        <p:nvGrpSpPr>
          <p:cNvPr id="2256" name="Google Shape;2256;p26"/>
          <p:cNvGrpSpPr/>
          <p:nvPr/>
        </p:nvGrpSpPr>
        <p:grpSpPr>
          <a:xfrm>
            <a:off x="-23004" y="-1"/>
            <a:ext cx="9177565" cy="5143390"/>
            <a:chOff x="-23004" y="-1"/>
            <a:chExt cx="9177565" cy="5143390"/>
          </a:xfrm>
        </p:grpSpPr>
        <p:sp>
          <p:nvSpPr>
            <p:cNvPr id="2257" name="Google Shape;2257;p26"/>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26"/>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26"/>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26"/>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26"/>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6"/>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26"/>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26"/>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26"/>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26"/>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26"/>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6"/>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26"/>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26"/>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6"/>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26"/>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26"/>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26"/>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26"/>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26"/>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26"/>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26"/>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6"/>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26"/>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26"/>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26"/>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26"/>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26"/>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26"/>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26"/>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26"/>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26"/>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26"/>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26"/>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26"/>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26"/>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26"/>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26"/>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26"/>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26"/>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26"/>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26"/>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26"/>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26"/>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26"/>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26"/>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26"/>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26"/>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26"/>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26"/>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26"/>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26"/>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26"/>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26"/>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26"/>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26"/>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26"/>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26"/>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5" name="Google Shape;2315;p26"/>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16" name="Google Shape;2316;p26"/>
          <p:cNvGrpSpPr/>
          <p:nvPr/>
        </p:nvGrpSpPr>
        <p:grpSpPr>
          <a:xfrm>
            <a:off x="6829904" y="1017710"/>
            <a:ext cx="1687164" cy="1428675"/>
            <a:chOff x="478350" y="433625"/>
            <a:chExt cx="811800" cy="687425"/>
          </a:xfrm>
        </p:grpSpPr>
        <p:sp>
          <p:nvSpPr>
            <p:cNvPr id="2317" name="Google Shape;2317;p26"/>
            <p:cNvSpPr/>
            <p:nvPr/>
          </p:nvSpPr>
          <p:spPr>
            <a:xfrm>
              <a:off x="505225" y="579850"/>
              <a:ext cx="5000" cy="5000"/>
            </a:xfrm>
            <a:custGeom>
              <a:rect b="b" l="l" r="r" t="t"/>
              <a:pathLst>
                <a:path extrusionOk="0" h="200" w="200">
                  <a:moveTo>
                    <a:pt x="120" y="200"/>
                  </a:moveTo>
                  <a:cubicBezTo>
                    <a:pt x="140" y="140"/>
                    <a:pt x="199" y="41"/>
                    <a:pt x="120" y="1"/>
                  </a:cubicBezTo>
                  <a:cubicBezTo>
                    <a:pt x="40" y="41"/>
                    <a:pt x="0" y="140"/>
                    <a:pt x="120" y="20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26"/>
            <p:cNvSpPr/>
            <p:nvPr/>
          </p:nvSpPr>
          <p:spPr>
            <a:xfrm>
              <a:off x="519650" y="589300"/>
              <a:ext cx="5000" cy="5000"/>
            </a:xfrm>
            <a:custGeom>
              <a:rect b="b" l="l" r="r" t="t"/>
              <a:pathLst>
                <a:path extrusionOk="0" h="200" w="200">
                  <a:moveTo>
                    <a:pt x="199" y="140"/>
                  </a:moveTo>
                  <a:cubicBezTo>
                    <a:pt x="179" y="120"/>
                    <a:pt x="159" y="100"/>
                    <a:pt x="179" y="41"/>
                  </a:cubicBezTo>
                  <a:lnTo>
                    <a:pt x="40" y="1"/>
                  </a:lnTo>
                  <a:lnTo>
                    <a:pt x="0" y="120"/>
                  </a:lnTo>
                  <a:cubicBezTo>
                    <a:pt x="80" y="140"/>
                    <a:pt x="179" y="200"/>
                    <a:pt x="199" y="14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26"/>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26"/>
            <p:cNvSpPr/>
            <p:nvPr/>
          </p:nvSpPr>
          <p:spPr>
            <a:xfrm>
              <a:off x="618625" y="433625"/>
              <a:ext cx="671525" cy="687425"/>
            </a:xfrm>
            <a:custGeom>
              <a:rect b="b" l="l" r="r" t="t"/>
              <a:pathLst>
                <a:path extrusionOk="0" h="27497" w="26861">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26"/>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2" name="Google Shape;2322;p26"/>
          <p:cNvSpPr/>
          <p:nvPr/>
        </p:nvSpPr>
        <p:spPr>
          <a:xfrm rot="-6502854">
            <a:off x="411685" y="3132218"/>
            <a:ext cx="2102873" cy="1541037"/>
          </a:xfrm>
          <a:custGeom>
            <a:rect b="b" l="l" r="r" t="t"/>
            <a:pathLst>
              <a:path extrusionOk="0" h="52534" w="71687">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26"/>
          <p:cNvSpPr/>
          <p:nvPr/>
        </p:nvSpPr>
        <p:spPr>
          <a:xfrm>
            <a:off x="4234250" y="1268375"/>
            <a:ext cx="437995" cy="520073"/>
          </a:xfrm>
          <a:custGeom>
            <a:rect b="b" l="l" r="r" t="t"/>
            <a:pathLst>
              <a:path extrusionOk="0" h="5671" w="4776">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26"/>
          <p:cNvSpPr/>
          <p:nvPr/>
        </p:nvSpPr>
        <p:spPr>
          <a:xfrm rot="1649890">
            <a:off x="5330686" y="4039067"/>
            <a:ext cx="922467" cy="795254"/>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26"/>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26" name="Google Shape;2326;p26"/>
          <p:cNvGrpSpPr/>
          <p:nvPr/>
        </p:nvGrpSpPr>
        <p:grpSpPr>
          <a:xfrm>
            <a:off x="600600" y="519300"/>
            <a:ext cx="7942800" cy="494700"/>
            <a:chOff x="600600" y="519300"/>
            <a:chExt cx="7942800" cy="494700"/>
          </a:xfrm>
        </p:grpSpPr>
        <p:sp>
          <p:nvSpPr>
            <p:cNvPr id="2327" name="Google Shape;2327;p26"/>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28" name="Google Shape;2328;p26"/>
            <p:cNvGrpSpPr/>
            <p:nvPr/>
          </p:nvGrpSpPr>
          <p:grpSpPr>
            <a:xfrm>
              <a:off x="7542569" y="681111"/>
              <a:ext cx="789243" cy="171052"/>
              <a:chOff x="733775" y="310686"/>
              <a:chExt cx="789243" cy="171052"/>
            </a:xfrm>
          </p:grpSpPr>
          <p:sp>
            <p:nvSpPr>
              <p:cNvPr id="2329" name="Google Shape;2329;p26"/>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2330" name="Google Shape;2330;p26"/>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2331" name="Google Shape;2331;p26"/>
              <p:cNvGrpSpPr/>
              <p:nvPr/>
            </p:nvGrpSpPr>
            <p:grpSpPr>
              <a:xfrm>
                <a:off x="1015525" y="313175"/>
                <a:ext cx="184510" cy="164017"/>
                <a:chOff x="7228702" y="774508"/>
                <a:chExt cx="285046" cy="253347"/>
              </a:xfrm>
            </p:grpSpPr>
            <p:grpSp>
              <p:nvGrpSpPr>
                <p:cNvPr id="2332" name="Google Shape;2332;p26"/>
                <p:cNvGrpSpPr/>
                <p:nvPr/>
              </p:nvGrpSpPr>
              <p:grpSpPr>
                <a:xfrm>
                  <a:off x="7313001" y="774508"/>
                  <a:ext cx="200747" cy="228523"/>
                  <a:chOff x="7313001" y="774508"/>
                  <a:chExt cx="200747" cy="228523"/>
                </a:xfrm>
              </p:grpSpPr>
              <p:sp>
                <p:nvSpPr>
                  <p:cNvPr id="2333" name="Google Shape;2333;p26"/>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334" name="Google Shape;2334;p26"/>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5" name="Google Shape;2335;p26"/>
                <p:cNvGrpSpPr/>
                <p:nvPr/>
              </p:nvGrpSpPr>
              <p:grpSpPr>
                <a:xfrm>
                  <a:off x="7228702" y="809455"/>
                  <a:ext cx="200757" cy="218400"/>
                  <a:chOff x="7269477" y="781280"/>
                  <a:chExt cx="200757" cy="218400"/>
                </a:xfrm>
              </p:grpSpPr>
              <p:sp>
                <p:nvSpPr>
                  <p:cNvPr id="2336" name="Google Shape;2336;p26"/>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337" name="Google Shape;2337;p26"/>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338" name="Google Shape;2338;p26"/>
            <p:cNvGrpSpPr/>
            <p:nvPr/>
          </p:nvGrpSpPr>
          <p:grpSpPr>
            <a:xfrm>
              <a:off x="812189" y="664537"/>
              <a:ext cx="800559" cy="204209"/>
              <a:chOff x="747420" y="664537"/>
              <a:chExt cx="800559" cy="204209"/>
            </a:xfrm>
          </p:grpSpPr>
          <p:grpSp>
            <p:nvGrpSpPr>
              <p:cNvPr id="2339" name="Google Shape;2339;p26"/>
              <p:cNvGrpSpPr/>
              <p:nvPr/>
            </p:nvGrpSpPr>
            <p:grpSpPr>
              <a:xfrm>
                <a:off x="1339984" y="664537"/>
                <a:ext cx="207995" cy="204209"/>
                <a:chOff x="1541700" y="658850"/>
                <a:chExt cx="253838" cy="249218"/>
              </a:xfrm>
            </p:grpSpPr>
            <p:sp>
              <p:nvSpPr>
                <p:cNvPr id="2340" name="Google Shape;2340;p26"/>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26"/>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2" name="Google Shape;2342;p26"/>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2343" name="Google Shape;2343;p26"/>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2344" name="Google Shape;2344;p26"/>
          <p:cNvSpPr txBox="1"/>
          <p:nvPr>
            <p:ph idx="1" type="subTitle"/>
          </p:nvPr>
        </p:nvSpPr>
        <p:spPr>
          <a:xfrm>
            <a:off x="982575" y="2005050"/>
            <a:ext cx="3254100" cy="17664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345" name="Google Shape;2345;p26"/>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4">
    <p:spTree>
      <p:nvGrpSpPr>
        <p:cNvPr id="2346" name="Shape 2346"/>
        <p:cNvGrpSpPr/>
        <p:nvPr/>
      </p:nvGrpSpPr>
      <p:grpSpPr>
        <a:xfrm>
          <a:off x="0" y="0"/>
          <a:ext cx="0" cy="0"/>
          <a:chOff x="0" y="0"/>
          <a:chExt cx="0" cy="0"/>
        </a:xfrm>
      </p:grpSpPr>
      <p:grpSp>
        <p:nvGrpSpPr>
          <p:cNvPr id="2347" name="Google Shape;2347;p27"/>
          <p:cNvGrpSpPr/>
          <p:nvPr/>
        </p:nvGrpSpPr>
        <p:grpSpPr>
          <a:xfrm>
            <a:off x="-23004" y="-1"/>
            <a:ext cx="9177565" cy="5143390"/>
            <a:chOff x="-23004" y="-1"/>
            <a:chExt cx="9177565" cy="5143390"/>
          </a:xfrm>
        </p:grpSpPr>
        <p:sp>
          <p:nvSpPr>
            <p:cNvPr id="2348" name="Google Shape;2348;p27"/>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27"/>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27"/>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27"/>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27"/>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27"/>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27"/>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27"/>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27"/>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27"/>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27"/>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27"/>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27"/>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27"/>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27"/>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27"/>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27"/>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27"/>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27"/>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27"/>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27"/>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27"/>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27"/>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27"/>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27"/>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27"/>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27"/>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27"/>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27"/>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27"/>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27"/>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27"/>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27"/>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27"/>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27"/>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27"/>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27"/>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27"/>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27"/>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27"/>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27"/>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27"/>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27"/>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27"/>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27"/>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27"/>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27"/>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27"/>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27"/>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27"/>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27"/>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27"/>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27"/>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27"/>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27"/>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27"/>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27"/>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27"/>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6" name="Google Shape;2406;p27"/>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27"/>
          <p:cNvSpPr/>
          <p:nvPr/>
        </p:nvSpPr>
        <p:spPr>
          <a:xfrm rot="-6029955">
            <a:off x="6739415" y="640016"/>
            <a:ext cx="1982609" cy="1550917"/>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08" name="Google Shape;2408;p27"/>
          <p:cNvGrpSpPr/>
          <p:nvPr/>
        </p:nvGrpSpPr>
        <p:grpSpPr>
          <a:xfrm rot="10800000">
            <a:off x="599996" y="3726518"/>
            <a:ext cx="1242460" cy="1052104"/>
            <a:chOff x="478350" y="433625"/>
            <a:chExt cx="811800" cy="687425"/>
          </a:xfrm>
        </p:grpSpPr>
        <p:sp>
          <p:nvSpPr>
            <p:cNvPr id="2409" name="Google Shape;2409;p27"/>
            <p:cNvSpPr/>
            <p:nvPr/>
          </p:nvSpPr>
          <p:spPr>
            <a:xfrm>
              <a:off x="505225" y="579850"/>
              <a:ext cx="5000" cy="5000"/>
            </a:xfrm>
            <a:custGeom>
              <a:rect b="b" l="l" r="r" t="t"/>
              <a:pathLst>
                <a:path extrusionOk="0" h="200" w="200">
                  <a:moveTo>
                    <a:pt x="120" y="200"/>
                  </a:moveTo>
                  <a:cubicBezTo>
                    <a:pt x="140" y="140"/>
                    <a:pt x="199" y="41"/>
                    <a:pt x="120" y="1"/>
                  </a:cubicBezTo>
                  <a:cubicBezTo>
                    <a:pt x="40" y="41"/>
                    <a:pt x="0" y="140"/>
                    <a:pt x="120" y="20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27"/>
            <p:cNvSpPr/>
            <p:nvPr/>
          </p:nvSpPr>
          <p:spPr>
            <a:xfrm>
              <a:off x="519650" y="589300"/>
              <a:ext cx="5000" cy="5000"/>
            </a:xfrm>
            <a:custGeom>
              <a:rect b="b" l="l" r="r" t="t"/>
              <a:pathLst>
                <a:path extrusionOk="0" h="200" w="200">
                  <a:moveTo>
                    <a:pt x="199" y="140"/>
                  </a:moveTo>
                  <a:cubicBezTo>
                    <a:pt x="179" y="120"/>
                    <a:pt x="159" y="100"/>
                    <a:pt x="179" y="41"/>
                  </a:cubicBezTo>
                  <a:lnTo>
                    <a:pt x="40" y="1"/>
                  </a:lnTo>
                  <a:lnTo>
                    <a:pt x="0" y="120"/>
                  </a:lnTo>
                  <a:cubicBezTo>
                    <a:pt x="80" y="140"/>
                    <a:pt x="179" y="200"/>
                    <a:pt x="199" y="14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27"/>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27"/>
            <p:cNvSpPr/>
            <p:nvPr/>
          </p:nvSpPr>
          <p:spPr>
            <a:xfrm>
              <a:off x="618625" y="433625"/>
              <a:ext cx="671525" cy="687425"/>
            </a:xfrm>
            <a:custGeom>
              <a:rect b="b" l="l" r="r" t="t"/>
              <a:pathLst>
                <a:path extrusionOk="0" h="27497" w="26861">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27"/>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14" name="Google Shape;2414;p27"/>
          <p:cNvSpPr/>
          <p:nvPr/>
        </p:nvSpPr>
        <p:spPr>
          <a:xfrm rot="4144145">
            <a:off x="890906" y="671673"/>
            <a:ext cx="1318427" cy="993147"/>
          </a:xfrm>
          <a:custGeom>
            <a:rect b="b" l="l" r="r" t="t"/>
            <a:pathLst>
              <a:path extrusionOk="0" h="10387" w="13789">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27"/>
          <p:cNvSpPr/>
          <p:nvPr/>
        </p:nvSpPr>
        <p:spPr>
          <a:xfrm>
            <a:off x="7695775" y="2061200"/>
            <a:ext cx="559090" cy="510541"/>
          </a:xfrm>
          <a:custGeom>
            <a:rect b="b" l="l" r="r" t="t"/>
            <a:pathLst>
              <a:path extrusionOk="0" h="10884" w="11919">
                <a:moveTo>
                  <a:pt x="3204" y="0"/>
                </a:moveTo>
                <a:lnTo>
                  <a:pt x="5074" y="4238"/>
                </a:lnTo>
                <a:lnTo>
                  <a:pt x="1" y="3940"/>
                </a:lnTo>
                <a:lnTo>
                  <a:pt x="4497" y="5889"/>
                </a:lnTo>
                <a:lnTo>
                  <a:pt x="2607" y="9132"/>
                </a:lnTo>
                <a:lnTo>
                  <a:pt x="5771" y="6208"/>
                </a:lnTo>
                <a:lnTo>
                  <a:pt x="6089" y="10883"/>
                </a:lnTo>
                <a:lnTo>
                  <a:pt x="7163" y="6307"/>
                </a:lnTo>
                <a:lnTo>
                  <a:pt x="11919" y="6964"/>
                </a:lnTo>
                <a:lnTo>
                  <a:pt x="7900" y="4457"/>
                </a:lnTo>
                <a:lnTo>
                  <a:pt x="8974" y="119"/>
                </a:lnTo>
                <a:lnTo>
                  <a:pt x="6348" y="3681"/>
                </a:lnTo>
                <a:lnTo>
                  <a:pt x="32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27"/>
          <p:cNvSpPr/>
          <p:nvPr/>
        </p:nvSpPr>
        <p:spPr>
          <a:xfrm>
            <a:off x="773175" y="3566375"/>
            <a:ext cx="429971" cy="510546"/>
          </a:xfrm>
          <a:custGeom>
            <a:rect b="b" l="l" r="r" t="t"/>
            <a:pathLst>
              <a:path extrusionOk="0" h="5671" w="4776">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27"/>
          <p:cNvSpPr/>
          <p:nvPr/>
        </p:nvSpPr>
        <p:spPr>
          <a:xfrm>
            <a:off x="1015250" y="1475600"/>
            <a:ext cx="888513" cy="765982"/>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18" name="Google Shape;2418;p27"/>
          <p:cNvGrpSpPr/>
          <p:nvPr/>
        </p:nvGrpSpPr>
        <p:grpSpPr>
          <a:xfrm>
            <a:off x="7993745" y="3647770"/>
            <a:ext cx="559096" cy="955702"/>
            <a:chOff x="478350" y="474400"/>
            <a:chExt cx="344250" cy="588450"/>
          </a:xfrm>
        </p:grpSpPr>
        <p:sp>
          <p:nvSpPr>
            <p:cNvPr id="2419" name="Google Shape;2419;p27"/>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27"/>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1" name="Google Shape;2421;p27"/>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22" name="Google Shape;2422;p27"/>
          <p:cNvGrpSpPr/>
          <p:nvPr/>
        </p:nvGrpSpPr>
        <p:grpSpPr>
          <a:xfrm>
            <a:off x="600600" y="519300"/>
            <a:ext cx="7942800" cy="494700"/>
            <a:chOff x="600600" y="519300"/>
            <a:chExt cx="7942800" cy="494700"/>
          </a:xfrm>
        </p:grpSpPr>
        <p:sp>
          <p:nvSpPr>
            <p:cNvPr id="2423" name="Google Shape;2423;p27"/>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24" name="Google Shape;2424;p27"/>
            <p:cNvGrpSpPr/>
            <p:nvPr/>
          </p:nvGrpSpPr>
          <p:grpSpPr>
            <a:xfrm>
              <a:off x="7542569" y="681111"/>
              <a:ext cx="789243" cy="171052"/>
              <a:chOff x="733775" y="310686"/>
              <a:chExt cx="789243" cy="171052"/>
            </a:xfrm>
          </p:grpSpPr>
          <p:sp>
            <p:nvSpPr>
              <p:cNvPr id="2425" name="Google Shape;2425;p27"/>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2426" name="Google Shape;2426;p27"/>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2427" name="Google Shape;2427;p27"/>
              <p:cNvGrpSpPr/>
              <p:nvPr/>
            </p:nvGrpSpPr>
            <p:grpSpPr>
              <a:xfrm>
                <a:off x="1015525" y="313175"/>
                <a:ext cx="184510" cy="164017"/>
                <a:chOff x="7228702" y="774508"/>
                <a:chExt cx="285046" cy="253347"/>
              </a:xfrm>
            </p:grpSpPr>
            <p:grpSp>
              <p:nvGrpSpPr>
                <p:cNvPr id="2428" name="Google Shape;2428;p27"/>
                <p:cNvGrpSpPr/>
                <p:nvPr/>
              </p:nvGrpSpPr>
              <p:grpSpPr>
                <a:xfrm>
                  <a:off x="7313001" y="774508"/>
                  <a:ext cx="200747" cy="228523"/>
                  <a:chOff x="7313001" y="774508"/>
                  <a:chExt cx="200747" cy="228523"/>
                </a:xfrm>
              </p:grpSpPr>
              <p:sp>
                <p:nvSpPr>
                  <p:cNvPr id="2429" name="Google Shape;2429;p27"/>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430" name="Google Shape;2430;p27"/>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1" name="Google Shape;2431;p27"/>
                <p:cNvGrpSpPr/>
                <p:nvPr/>
              </p:nvGrpSpPr>
              <p:grpSpPr>
                <a:xfrm>
                  <a:off x="7228702" y="809455"/>
                  <a:ext cx="200757" cy="218400"/>
                  <a:chOff x="7269477" y="781280"/>
                  <a:chExt cx="200757" cy="218400"/>
                </a:xfrm>
              </p:grpSpPr>
              <p:sp>
                <p:nvSpPr>
                  <p:cNvPr id="2432" name="Google Shape;2432;p27"/>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433" name="Google Shape;2433;p27"/>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434" name="Google Shape;2434;p27"/>
            <p:cNvGrpSpPr/>
            <p:nvPr/>
          </p:nvGrpSpPr>
          <p:grpSpPr>
            <a:xfrm>
              <a:off x="812189" y="664537"/>
              <a:ext cx="800559" cy="204209"/>
              <a:chOff x="747420" y="664537"/>
              <a:chExt cx="800559" cy="204209"/>
            </a:xfrm>
          </p:grpSpPr>
          <p:grpSp>
            <p:nvGrpSpPr>
              <p:cNvPr id="2435" name="Google Shape;2435;p27"/>
              <p:cNvGrpSpPr/>
              <p:nvPr/>
            </p:nvGrpSpPr>
            <p:grpSpPr>
              <a:xfrm>
                <a:off x="1339984" y="664537"/>
                <a:ext cx="207995" cy="204209"/>
                <a:chOff x="1541700" y="658850"/>
                <a:chExt cx="253838" cy="249218"/>
              </a:xfrm>
            </p:grpSpPr>
            <p:sp>
              <p:nvSpPr>
                <p:cNvPr id="2436" name="Google Shape;2436;p27"/>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27"/>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38" name="Google Shape;2438;p27"/>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2439" name="Google Shape;2439;p27"/>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2440" name="Google Shape;2440;p27"/>
          <p:cNvSpPr txBox="1"/>
          <p:nvPr>
            <p:ph idx="1" type="subTitle"/>
          </p:nvPr>
        </p:nvSpPr>
        <p:spPr>
          <a:xfrm>
            <a:off x="3164550" y="2267675"/>
            <a:ext cx="2814900" cy="4191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SzPts val="1600"/>
              <a:buNone/>
              <a:defRPr>
                <a:solidFill>
                  <a:srgbClr val="434343"/>
                </a:solidFill>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441" name="Google Shape;2441;p27"/>
          <p:cNvSpPr txBox="1"/>
          <p:nvPr>
            <p:ph type="title"/>
          </p:nvPr>
        </p:nvSpPr>
        <p:spPr>
          <a:xfrm>
            <a:off x="720000" y="1035825"/>
            <a:ext cx="7704000" cy="7593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sz="72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42" name="Google Shape;2442;p27"/>
          <p:cNvSpPr txBox="1"/>
          <p:nvPr>
            <p:ph idx="2" type="subTitle"/>
          </p:nvPr>
        </p:nvSpPr>
        <p:spPr>
          <a:xfrm>
            <a:off x="3164550" y="2686775"/>
            <a:ext cx="2814900" cy="759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443" name="Google Shape;2443;p27"/>
          <p:cNvSpPr txBox="1"/>
          <p:nvPr/>
        </p:nvSpPr>
        <p:spPr>
          <a:xfrm>
            <a:off x="2214600" y="3595325"/>
            <a:ext cx="4714800" cy="5301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200">
                <a:solidFill>
                  <a:srgbClr val="434343"/>
                </a:solidFill>
                <a:latin typeface="Varela Round"/>
                <a:ea typeface="Varela Round"/>
                <a:cs typeface="Varela Round"/>
                <a:sym typeface="Varela Round"/>
              </a:rPr>
              <a:t>CREDITS: This presentation template was created by </a:t>
            </a:r>
            <a:r>
              <a:rPr b="1" lang="en" sz="1200">
                <a:solidFill>
                  <a:srgbClr val="434343"/>
                </a:solidFill>
                <a:uFill>
                  <a:noFill/>
                </a:uFill>
                <a:latin typeface="Varela Round"/>
                <a:ea typeface="Varela Round"/>
                <a:cs typeface="Varela Round"/>
                <a:sym typeface="Varela Round"/>
                <a:hlinkClick r:id="rId2">
                  <a:extLst>
                    <a:ext uri="{A12FA001-AC4F-418D-AE19-62706E023703}">
                      <ahyp:hlinkClr val="tx"/>
                    </a:ext>
                  </a:extLst>
                </a:hlinkClick>
              </a:rPr>
              <a:t>Slidesgo</a:t>
            </a:r>
            <a:r>
              <a:rPr lang="en" sz="1200">
                <a:solidFill>
                  <a:srgbClr val="434343"/>
                </a:solidFill>
                <a:latin typeface="Varela Round"/>
                <a:ea typeface="Varela Round"/>
                <a:cs typeface="Varela Round"/>
                <a:sym typeface="Varela Round"/>
              </a:rPr>
              <a:t>, including icons by </a:t>
            </a:r>
            <a:r>
              <a:rPr b="1" lang="en" sz="1200">
                <a:solidFill>
                  <a:srgbClr val="434343"/>
                </a:solidFill>
                <a:uFill>
                  <a:noFill/>
                </a:uFill>
                <a:latin typeface="Varela Round"/>
                <a:ea typeface="Varela Round"/>
                <a:cs typeface="Varela Round"/>
                <a:sym typeface="Varela Round"/>
                <a:hlinkClick r:id="rId3">
                  <a:extLst>
                    <a:ext uri="{A12FA001-AC4F-418D-AE19-62706E023703}">
                      <ahyp:hlinkClr val="tx"/>
                    </a:ext>
                  </a:extLst>
                </a:hlinkClick>
              </a:rPr>
              <a:t>Flaticon</a:t>
            </a:r>
            <a:r>
              <a:rPr lang="en" sz="1200">
                <a:solidFill>
                  <a:srgbClr val="434343"/>
                </a:solidFill>
                <a:latin typeface="Varela Round"/>
                <a:ea typeface="Varela Round"/>
                <a:cs typeface="Varela Round"/>
                <a:sym typeface="Varela Round"/>
              </a:rPr>
              <a:t>, infographics &amp; images by </a:t>
            </a:r>
            <a:r>
              <a:rPr b="1" lang="en" sz="1200">
                <a:solidFill>
                  <a:srgbClr val="434343"/>
                </a:solidFill>
                <a:uFill>
                  <a:noFill/>
                </a:uFill>
                <a:latin typeface="Varela Round"/>
                <a:ea typeface="Varela Round"/>
                <a:cs typeface="Varela Round"/>
                <a:sym typeface="Varela Round"/>
                <a:hlinkClick r:id="rId4">
                  <a:extLst>
                    <a:ext uri="{A12FA001-AC4F-418D-AE19-62706E023703}">
                      <ahyp:hlinkClr val="tx"/>
                    </a:ext>
                  </a:extLst>
                </a:hlinkClick>
              </a:rPr>
              <a:t>Freepik</a:t>
            </a:r>
            <a:endParaRPr b="1" sz="1200">
              <a:solidFill>
                <a:schemeClr val="dk2"/>
              </a:solidFill>
              <a:latin typeface="Varela Round"/>
              <a:ea typeface="Varela Round"/>
              <a:cs typeface="Varela Round"/>
              <a:sym typeface="Varela Roun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5">
    <p:spTree>
      <p:nvGrpSpPr>
        <p:cNvPr id="2444" name="Shape 2444"/>
        <p:cNvGrpSpPr/>
        <p:nvPr/>
      </p:nvGrpSpPr>
      <p:grpSpPr>
        <a:xfrm>
          <a:off x="0" y="0"/>
          <a:ext cx="0" cy="0"/>
          <a:chOff x="0" y="0"/>
          <a:chExt cx="0" cy="0"/>
        </a:xfrm>
      </p:grpSpPr>
      <p:grpSp>
        <p:nvGrpSpPr>
          <p:cNvPr id="2445" name="Google Shape;2445;p28"/>
          <p:cNvGrpSpPr/>
          <p:nvPr/>
        </p:nvGrpSpPr>
        <p:grpSpPr>
          <a:xfrm>
            <a:off x="-23004" y="-1"/>
            <a:ext cx="9177565" cy="5143390"/>
            <a:chOff x="-23004" y="-1"/>
            <a:chExt cx="9177565" cy="5143390"/>
          </a:xfrm>
        </p:grpSpPr>
        <p:sp>
          <p:nvSpPr>
            <p:cNvPr id="2446" name="Google Shape;2446;p28"/>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28"/>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28"/>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28"/>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28"/>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28"/>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28"/>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28"/>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28"/>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28"/>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28"/>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28"/>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28"/>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28"/>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28"/>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28"/>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28"/>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28"/>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28"/>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28"/>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28"/>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28"/>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28"/>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28"/>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28"/>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28"/>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28"/>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28"/>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28"/>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28"/>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28"/>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28"/>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28"/>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28"/>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28"/>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28"/>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28"/>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28"/>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28"/>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28"/>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28"/>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28"/>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28"/>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28"/>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28"/>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28"/>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28"/>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28"/>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28"/>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28"/>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28"/>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28"/>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28"/>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28"/>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28"/>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28"/>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28"/>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28"/>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04" name="Google Shape;2504;p28"/>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05" name="Google Shape;2505;p28"/>
          <p:cNvGrpSpPr/>
          <p:nvPr/>
        </p:nvGrpSpPr>
        <p:grpSpPr>
          <a:xfrm rot="-5400000">
            <a:off x="7598805" y="823914"/>
            <a:ext cx="368499" cy="424474"/>
            <a:chOff x="3150425" y="3024575"/>
            <a:chExt cx="130350" cy="150150"/>
          </a:xfrm>
        </p:grpSpPr>
        <p:sp>
          <p:nvSpPr>
            <p:cNvPr id="2506" name="Google Shape;2506;p28"/>
            <p:cNvSpPr/>
            <p:nvPr/>
          </p:nvSpPr>
          <p:spPr>
            <a:xfrm>
              <a:off x="3259350" y="3087675"/>
              <a:ext cx="21425" cy="20150"/>
            </a:xfrm>
            <a:custGeom>
              <a:rect b="b" l="l" r="r" t="t"/>
              <a:pathLst>
                <a:path extrusionOk="0" h="806" w="857">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28"/>
            <p:cNvSpPr/>
            <p:nvPr/>
          </p:nvSpPr>
          <p:spPr>
            <a:xfrm>
              <a:off x="3226525" y="3128500"/>
              <a:ext cx="22425" cy="29025"/>
            </a:xfrm>
            <a:custGeom>
              <a:rect b="b" l="l" r="r" t="t"/>
              <a:pathLst>
                <a:path extrusionOk="0" h="1161" w="897">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28"/>
            <p:cNvSpPr/>
            <p:nvPr/>
          </p:nvSpPr>
          <p:spPr>
            <a:xfrm>
              <a:off x="3237625" y="3024575"/>
              <a:ext cx="14800" cy="14075"/>
            </a:xfrm>
            <a:custGeom>
              <a:rect b="b" l="l" r="r" t="t"/>
              <a:pathLst>
                <a:path extrusionOk="0" h="563" w="592">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28"/>
            <p:cNvSpPr/>
            <p:nvPr/>
          </p:nvSpPr>
          <p:spPr>
            <a:xfrm>
              <a:off x="3209125" y="3062300"/>
              <a:ext cx="22900" cy="22025"/>
            </a:xfrm>
            <a:custGeom>
              <a:rect b="b" l="l" r="r" t="t"/>
              <a:pathLst>
                <a:path extrusionOk="0" h="881" w="916">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28"/>
            <p:cNvSpPr/>
            <p:nvPr/>
          </p:nvSpPr>
          <p:spPr>
            <a:xfrm>
              <a:off x="3205650" y="3094325"/>
              <a:ext cx="22350" cy="22600"/>
            </a:xfrm>
            <a:custGeom>
              <a:rect b="b" l="l" r="r" t="t"/>
              <a:pathLst>
                <a:path extrusionOk="0" h="904" w="894">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28"/>
            <p:cNvSpPr/>
            <p:nvPr/>
          </p:nvSpPr>
          <p:spPr>
            <a:xfrm>
              <a:off x="3182750" y="3155225"/>
              <a:ext cx="18425" cy="19500"/>
            </a:xfrm>
            <a:custGeom>
              <a:rect b="b" l="l" r="r" t="t"/>
              <a:pathLst>
                <a:path extrusionOk="0" h="780" w="737">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28"/>
            <p:cNvSpPr/>
            <p:nvPr/>
          </p:nvSpPr>
          <p:spPr>
            <a:xfrm>
              <a:off x="3165350" y="3033050"/>
              <a:ext cx="26875" cy="29250"/>
            </a:xfrm>
            <a:custGeom>
              <a:rect b="b" l="l" r="r" t="t"/>
              <a:pathLst>
                <a:path extrusionOk="0" h="1170" w="1075">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28"/>
            <p:cNvSpPr/>
            <p:nvPr/>
          </p:nvSpPr>
          <p:spPr>
            <a:xfrm>
              <a:off x="3150425" y="3082275"/>
              <a:ext cx="25900" cy="26450"/>
            </a:xfrm>
            <a:custGeom>
              <a:rect b="b" l="l" r="r" t="t"/>
              <a:pathLst>
                <a:path extrusionOk="0" h="1058" w="1036">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4" name="Google Shape;2514;p28"/>
          <p:cNvGrpSpPr/>
          <p:nvPr/>
        </p:nvGrpSpPr>
        <p:grpSpPr>
          <a:xfrm flipH="1" rot="9715366">
            <a:off x="8134543" y="833393"/>
            <a:ext cx="578893" cy="989541"/>
            <a:chOff x="478350" y="474400"/>
            <a:chExt cx="344250" cy="588450"/>
          </a:xfrm>
        </p:grpSpPr>
        <p:sp>
          <p:nvSpPr>
            <p:cNvPr id="2515" name="Google Shape;2515;p28"/>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28"/>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7" name="Google Shape;2517;p28"/>
          <p:cNvGrpSpPr/>
          <p:nvPr/>
        </p:nvGrpSpPr>
        <p:grpSpPr>
          <a:xfrm>
            <a:off x="600600" y="519300"/>
            <a:ext cx="7942800" cy="494700"/>
            <a:chOff x="600600" y="519300"/>
            <a:chExt cx="7942800" cy="494700"/>
          </a:xfrm>
        </p:grpSpPr>
        <p:sp>
          <p:nvSpPr>
            <p:cNvPr id="2518" name="Google Shape;2518;p28"/>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19" name="Google Shape;2519;p28"/>
            <p:cNvGrpSpPr/>
            <p:nvPr/>
          </p:nvGrpSpPr>
          <p:grpSpPr>
            <a:xfrm>
              <a:off x="7542569" y="681111"/>
              <a:ext cx="789243" cy="171052"/>
              <a:chOff x="733775" y="310686"/>
              <a:chExt cx="789243" cy="171052"/>
            </a:xfrm>
          </p:grpSpPr>
          <p:sp>
            <p:nvSpPr>
              <p:cNvPr id="2520" name="Google Shape;2520;p28"/>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2521" name="Google Shape;2521;p28"/>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2522" name="Google Shape;2522;p28"/>
              <p:cNvGrpSpPr/>
              <p:nvPr/>
            </p:nvGrpSpPr>
            <p:grpSpPr>
              <a:xfrm>
                <a:off x="1015525" y="313175"/>
                <a:ext cx="184510" cy="164017"/>
                <a:chOff x="7228702" y="774508"/>
                <a:chExt cx="285046" cy="253347"/>
              </a:xfrm>
            </p:grpSpPr>
            <p:grpSp>
              <p:nvGrpSpPr>
                <p:cNvPr id="2523" name="Google Shape;2523;p28"/>
                <p:cNvGrpSpPr/>
                <p:nvPr/>
              </p:nvGrpSpPr>
              <p:grpSpPr>
                <a:xfrm>
                  <a:off x="7313001" y="774508"/>
                  <a:ext cx="200747" cy="228523"/>
                  <a:chOff x="7313001" y="774508"/>
                  <a:chExt cx="200747" cy="228523"/>
                </a:xfrm>
              </p:grpSpPr>
              <p:sp>
                <p:nvSpPr>
                  <p:cNvPr id="2524" name="Google Shape;2524;p28"/>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525" name="Google Shape;2525;p28"/>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6" name="Google Shape;2526;p28"/>
                <p:cNvGrpSpPr/>
                <p:nvPr/>
              </p:nvGrpSpPr>
              <p:grpSpPr>
                <a:xfrm>
                  <a:off x="7228702" y="809455"/>
                  <a:ext cx="200757" cy="218400"/>
                  <a:chOff x="7269477" y="781280"/>
                  <a:chExt cx="200757" cy="218400"/>
                </a:xfrm>
              </p:grpSpPr>
              <p:sp>
                <p:nvSpPr>
                  <p:cNvPr id="2527" name="Google Shape;2527;p28"/>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528" name="Google Shape;2528;p28"/>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529" name="Google Shape;2529;p28"/>
            <p:cNvGrpSpPr/>
            <p:nvPr/>
          </p:nvGrpSpPr>
          <p:grpSpPr>
            <a:xfrm>
              <a:off x="812189" y="664537"/>
              <a:ext cx="800559" cy="204209"/>
              <a:chOff x="747420" y="664537"/>
              <a:chExt cx="800559" cy="204209"/>
            </a:xfrm>
          </p:grpSpPr>
          <p:grpSp>
            <p:nvGrpSpPr>
              <p:cNvPr id="2530" name="Google Shape;2530;p28"/>
              <p:cNvGrpSpPr/>
              <p:nvPr/>
            </p:nvGrpSpPr>
            <p:grpSpPr>
              <a:xfrm>
                <a:off x="1339984" y="664537"/>
                <a:ext cx="207995" cy="204209"/>
                <a:chOff x="1541700" y="658850"/>
                <a:chExt cx="253838" cy="249218"/>
              </a:xfrm>
            </p:grpSpPr>
            <p:sp>
              <p:nvSpPr>
                <p:cNvPr id="2531" name="Google Shape;2531;p28"/>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28"/>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3" name="Google Shape;2533;p28"/>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2534" name="Google Shape;2534;p28"/>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grpSp>
        <p:nvGrpSpPr>
          <p:cNvPr id="2535" name="Google Shape;2535;p28"/>
          <p:cNvGrpSpPr/>
          <p:nvPr/>
        </p:nvGrpSpPr>
        <p:grpSpPr>
          <a:xfrm>
            <a:off x="5622860" y="4267818"/>
            <a:ext cx="971096" cy="494681"/>
            <a:chOff x="2094425" y="748900"/>
            <a:chExt cx="887900" cy="452300"/>
          </a:xfrm>
        </p:grpSpPr>
        <p:sp>
          <p:nvSpPr>
            <p:cNvPr id="2536" name="Google Shape;2536;p28"/>
            <p:cNvSpPr/>
            <p:nvPr/>
          </p:nvSpPr>
          <p:spPr>
            <a:xfrm>
              <a:off x="2094425" y="748900"/>
              <a:ext cx="887900" cy="419450"/>
            </a:xfrm>
            <a:custGeom>
              <a:rect b="b" l="l" r="r" t="t"/>
              <a:pathLst>
                <a:path extrusionOk="0" h="16778" w="35516">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28"/>
            <p:cNvSpPr/>
            <p:nvPr/>
          </p:nvSpPr>
          <p:spPr>
            <a:xfrm>
              <a:off x="2180475" y="835350"/>
              <a:ext cx="733700" cy="337425"/>
            </a:xfrm>
            <a:custGeom>
              <a:rect b="b" l="l" r="r" t="t"/>
              <a:pathLst>
                <a:path extrusionOk="0" h="13497" w="29348">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28"/>
            <p:cNvSpPr/>
            <p:nvPr/>
          </p:nvSpPr>
          <p:spPr>
            <a:xfrm>
              <a:off x="2263050" y="935600"/>
              <a:ext cx="563600" cy="236375"/>
            </a:xfrm>
            <a:custGeom>
              <a:rect b="b" l="l" r="r" t="t"/>
              <a:pathLst>
                <a:path extrusionOk="0" h="9455" w="22544">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28"/>
            <p:cNvSpPr/>
            <p:nvPr/>
          </p:nvSpPr>
          <p:spPr>
            <a:xfrm>
              <a:off x="2343125" y="1024550"/>
              <a:ext cx="375575" cy="176650"/>
            </a:xfrm>
            <a:custGeom>
              <a:rect b="b" l="l" r="r" t="t"/>
              <a:pathLst>
                <a:path extrusionOk="0" h="7066" w="15023">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40" name="Google Shape;2540;p28"/>
          <p:cNvSpPr/>
          <p:nvPr/>
        </p:nvSpPr>
        <p:spPr>
          <a:xfrm>
            <a:off x="720000" y="4202949"/>
            <a:ext cx="393256" cy="466950"/>
          </a:xfrm>
          <a:custGeom>
            <a:rect b="b" l="l" r="r" t="t"/>
            <a:pathLst>
              <a:path extrusionOk="0" h="5671" w="4776">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28"/>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5_1">
    <p:spTree>
      <p:nvGrpSpPr>
        <p:cNvPr id="2542" name="Shape 2542"/>
        <p:cNvGrpSpPr/>
        <p:nvPr/>
      </p:nvGrpSpPr>
      <p:grpSpPr>
        <a:xfrm>
          <a:off x="0" y="0"/>
          <a:ext cx="0" cy="0"/>
          <a:chOff x="0" y="0"/>
          <a:chExt cx="0" cy="0"/>
        </a:xfrm>
      </p:grpSpPr>
      <p:grpSp>
        <p:nvGrpSpPr>
          <p:cNvPr id="2543" name="Google Shape;2543;p29"/>
          <p:cNvGrpSpPr/>
          <p:nvPr/>
        </p:nvGrpSpPr>
        <p:grpSpPr>
          <a:xfrm>
            <a:off x="-23004" y="-1"/>
            <a:ext cx="9177565" cy="5143390"/>
            <a:chOff x="-23004" y="-1"/>
            <a:chExt cx="9177565" cy="5143390"/>
          </a:xfrm>
        </p:grpSpPr>
        <p:sp>
          <p:nvSpPr>
            <p:cNvPr id="2544" name="Google Shape;2544;p29"/>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29"/>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29"/>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29"/>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29"/>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29"/>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29"/>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29"/>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29"/>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29"/>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29"/>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29"/>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29"/>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29"/>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29"/>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29"/>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29"/>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29"/>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29"/>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29"/>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29"/>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29"/>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29"/>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29"/>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29"/>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29"/>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29"/>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29"/>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29"/>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29"/>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29"/>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29"/>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29"/>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29"/>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29"/>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29"/>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29"/>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29"/>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29"/>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29"/>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29"/>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29"/>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29"/>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29"/>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29"/>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29"/>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29"/>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29"/>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29"/>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29"/>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29"/>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29"/>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29"/>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29"/>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29"/>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29"/>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29"/>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29"/>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2" name="Google Shape;2602;p29"/>
          <p:cNvGrpSpPr/>
          <p:nvPr/>
        </p:nvGrpSpPr>
        <p:grpSpPr>
          <a:xfrm>
            <a:off x="-23004" y="-1"/>
            <a:ext cx="9177565" cy="5143390"/>
            <a:chOff x="-23004" y="-1"/>
            <a:chExt cx="9177565" cy="5143390"/>
          </a:xfrm>
        </p:grpSpPr>
        <p:sp>
          <p:nvSpPr>
            <p:cNvPr id="2603" name="Google Shape;2603;p29"/>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29"/>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29"/>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29"/>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29"/>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29"/>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29"/>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29"/>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29"/>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29"/>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29"/>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29"/>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29"/>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29"/>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29"/>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29"/>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29"/>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29"/>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29"/>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29"/>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29"/>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29"/>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29"/>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29"/>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29"/>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29"/>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29"/>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29"/>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29"/>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29"/>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29"/>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29"/>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29"/>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29"/>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29"/>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29"/>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29"/>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29"/>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29"/>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29"/>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29"/>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29"/>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29"/>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29"/>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29"/>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29"/>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29"/>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29"/>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29"/>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29"/>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29"/>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29"/>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29"/>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29"/>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29"/>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29"/>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29"/>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29"/>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61" name="Google Shape;2661;p29"/>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29"/>
          <p:cNvSpPr/>
          <p:nvPr/>
        </p:nvSpPr>
        <p:spPr>
          <a:xfrm>
            <a:off x="5975076" y="4136476"/>
            <a:ext cx="2588600" cy="644575"/>
          </a:xfrm>
          <a:custGeom>
            <a:rect b="b" l="l" r="r" t="t"/>
            <a:pathLst>
              <a:path extrusionOk="0" h="25783" w="103544">
                <a:moveTo>
                  <a:pt x="5928" y="25504"/>
                </a:moveTo>
                <a:cubicBezTo>
                  <a:pt x="19744" y="26038"/>
                  <a:pt x="75739" y="25735"/>
                  <a:pt x="91923" y="25183"/>
                </a:cubicBezTo>
                <a:cubicBezTo>
                  <a:pt x="108107" y="24631"/>
                  <a:pt x="101894" y="26323"/>
                  <a:pt x="103033" y="22192"/>
                </a:cubicBezTo>
                <a:cubicBezTo>
                  <a:pt x="104173" y="18061"/>
                  <a:pt x="103674" y="2660"/>
                  <a:pt x="98760" y="399"/>
                </a:cubicBezTo>
                <a:cubicBezTo>
                  <a:pt x="93846" y="-1862"/>
                  <a:pt x="79638" y="6115"/>
                  <a:pt x="73549" y="8625"/>
                </a:cubicBezTo>
                <a:cubicBezTo>
                  <a:pt x="67460" y="11136"/>
                  <a:pt x="68458" y="14981"/>
                  <a:pt x="62226" y="15462"/>
                </a:cubicBezTo>
                <a:cubicBezTo>
                  <a:pt x="55995" y="15943"/>
                  <a:pt x="42944" y="10833"/>
                  <a:pt x="36160" y="11509"/>
                </a:cubicBezTo>
                <a:cubicBezTo>
                  <a:pt x="29377" y="12186"/>
                  <a:pt x="26047" y="17776"/>
                  <a:pt x="21525" y="19521"/>
                </a:cubicBezTo>
                <a:cubicBezTo>
                  <a:pt x="17003" y="21266"/>
                  <a:pt x="11626" y="20981"/>
                  <a:pt x="9026" y="21978"/>
                </a:cubicBezTo>
                <a:cubicBezTo>
                  <a:pt x="6427" y="22975"/>
                  <a:pt x="-7888" y="24970"/>
                  <a:pt x="5928" y="25504"/>
                </a:cubicBezTo>
                <a:close/>
              </a:path>
            </a:pathLst>
          </a:custGeom>
          <a:solidFill>
            <a:schemeClr val="accent6"/>
          </a:solidFill>
          <a:ln>
            <a:noFill/>
          </a:ln>
        </p:spPr>
      </p:sp>
      <p:grpSp>
        <p:nvGrpSpPr>
          <p:cNvPr id="2663" name="Google Shape;2663;p29"/>
          <p:cNvGrpSpPr/>
          <p:nvPr/>
        </p:nvGrpSpPr>
        <p:grpSpPr>
          <a:xfrm>
            <a:off x="584625" y="540000"/>
            <a:ext cx="1265537" cy="1405864"/>
            <a:chOff x="600600" y="540000"/>
            <a:chExt cx="1265537" cy="1405864"/>
          </a:xfrm>
        </p:grpSpPr>
        <p:sp>
          <p:nvSpPr>
            <p:cNvPr id="2664" name="Google Shape;2664;p29"/>
            <p:cNvSpPr/>
            <p:nvPr/>
          </p:nvSpPr>
          <p:spPr>
            <a:xfrm>
              <a:off x="702549" y="636668"/>
              <a:ext cx="1059313" cy="1309196"/>
            </a:xfrm>
            <a:custGeom>
              <a:rect b="b" l="l" r="r" t="t"/>
              <a:pathLst>
                <a:path extrusionOk="0" h="33222" w="26881">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29"/>
            <p:cNvSpPr/>
            <p:nvPr/>
          </p:nvSpPr>
          <p:spPr>
            <a:xfrm>
              <a:off x="600600" y="540000"/>
              <a:ext cx="1034250" cy="1287995"/>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29"/>
            <p:cNvSpPr/>
            <p:nvPr/>
          </p:nvSpPr>
          <p:spPr>
            <a:xfrm>
              <a:off x="946406" y="780744"/>
              <a:ext cx="919732" cy="1073381"/>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7" name="Google Shape;2667;p29"/>
          <p:cNvGrpSpPr/>
          <p:nvPr/>
        </p:nvGrpSpPr>
        <p:grpSpPr>
          <a:xfrm>
            <a:off x="600600" y="519300"/>
            <a:ext cx="7942800" cy="494700"/>
            <a:chOff x="600600" y="519300"/>
            <a:chExt cx="7942800" cy="494700"/>
          </a:xfrm>
        </p:grpSpPr>
        <p:sp>
          <p:nvSpPr>
            <p:cNvPr id="2668" name="Google Shape;2668;p29"/>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69" name="Google Shape;2669;p29"/>
            <p:cNvGrpSpPr/>
            <p:nvPr/>
          </p:nvGrpSpPr>
          <p:grpSpPr>
            <a:xfrm>
              <a:off x="7542569" y="681111"/>
              <a:ext cx="789243" cy="171052"/>
              <a:chOff x="733775" y="310686"/>
              <a:chExt cx="789243" cy="171052"/>
            </a:xfrm>
          </p:grpSpPr>
          <p:sp>
            <p:nvSpPr>
              <p:cNvPr id="2670" name="Google Shape;2670;p29"/>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2671" name="Google Shape;2671;p29"/>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2672" name="Google Shape;2672;p29"/>
              <p:cNvGrpSpPr/>
              <p:nvPr/>
            </p:nvGrpSpPr>
            <p:grpSpPr>
              <a:xfrm>
                <a:off x="1015525" y="313175"/>
                <a:ext cx="184510" cy="164017"/>
                <a:chOff x="7228702" y="774508"/>
                <a:chExt cx="285046" cy="253347"/>
              </a:xfrm>
            </p:grpSpPr>
            <p:grpSp>
              <p:nvGrpSpPr>
                <p:cNvPr id="2673" name="Google Shape;2673;p29"/>
                <p:cNvGrpSpPr/>
                <p:nvPr/>
              </p:nvGrpSpPr>
              <p:grpSpPr>
                <a:xfrm>
                  <a:off x="7313001" y="774508"/>
                  <a:ext cx="200747" cy="228523"/>
                  <a:chOff x="7313001" y="774508"/>
                  <a:chExt cx="200747" cy="228523"/>
                </a:xfrm>
              </p:grpSpPr>
              <p:sp>
                <p:nvSpPr>
                  <p:cNvPr id="2674" name="Google Shape;2674;p29"/>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675" name="Google Shape;2675;p29"/>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6" name="Google Shape;2676;p29"/>
                <p:cNvGrpSpPr/>
                <p:nvPr/>
              </p:nvGrpSpPr>
              <p:grpSpPr>
                <a:xfrm>
                  <a:off x="7228702" y="809455"/>
                  <a:ext cx="200757" cy="218400"/>
                  <a:chOff x="7269477" y="781280"/>
                  <a:chExt cx="200757" cy="218400"/>
                </a:xfrm>
              </p:grpSpPr>
              <p:sp>
                <p:nvSpPr>
                  <p:cNvPr id="2677" name="Google Shape;2677;p29"/>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678" name="Google Shape;2678;p29"/>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679" name="Google Shape;2679;p29"/>
            <p:cNvGrpSpPr/>
            <p:nvPr/>
          </p:nvGrpSpPr>
          <p:grpSpPr>
            <a:xfrm>
              <a:off x="812189" y="664537"/>
              <a:ext cx="800559" cy="204209"/>
              <a:chOff x="747420" y="664537"/>
              <a:chExt cx="800559" cy="204209"/>
            </a:xfrm>
          </p:grpSpPr>
          <p:grpSp>
            <p:nvGrpSpPr>
              <p:cNvPr id="2680" name="Google Shape;2680;p29"/>
              <p:cNvGrpSpPr/>
              <p:nvPr/>
            </p:nvGrpSpPr>
            <p:grpSpPr>
              <a:xfrm>
                <a:off x="1339984" y="664537"/>
                <a:ext cx="207995" cy="204209"/>
                <a:chOff x="1541700" y="658850"/>
                <a:chExt cx="253838" cy="249218"/>
              </a:xfrm>
            </p:grpSpPr>
            <p:sp>
              <p:nvSpPr>
                <p:cNvPr id="2681" name="Google Shape;2681;p29"/>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29"/>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83" name="Google Shape;2683;p29"/>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2684" name="Google Shape;2684;p29"/>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2685" name="Google Shape;2685;p29"/>
          <p:cNvSpPr/>
          <p:nvPr/>
        </p:nvSpPr>
        <p:spPr>
          <a:xfrm>
            <a:off x="7499500" y="4196474"/>
            <a:ext cx="540148" cy="434668"/>
          </a:xfrm>
          <a:custGeom>
            <a:rect b="b" l="l" r="r" t="t"/>
            <a:pathLst>
              <a:path extrusionOk="0" h="19280" w="23956">
                <a:moveTo>
                  <a:pt x="14843" y="0"/>
                </a:moveTo>
                <a:lnTo>
                  <a:pt x="10546" y="7402"/>
                </a:lnTo>
                <a:lnTo>
                  <a:pt x="4119" y="995"/>
                </a:lnTo>
                <a:lnTo>
                  <a:pt x="8795" y="7402"/>
                </a:lnTo>
                <a:lnTo>
                  <a:pt x="1" y="7163"/>
                </a:lnTo>
                <a:lnTo>
                  <a:pt x="7999" y="9551"/>
                </a:lnTo>
                <a:lnTo>
                  <a:pt x="637" y="14942"/>
                </a:lnTo>
                <a:lnTo>
                  <a:pt x="8854" y="12356"/>
                </a:lnTo>
                <a:lnTo>
                  <a:pt x="8854" y="12356"/>
                </a:lnTo>
                <a:cubicBezTo>
                  <a:pt x="8854" y="12356"/>
                  <a:pt x="8158" y="19240"/>
                  <a:pt x="8417" y="19280"/>
                </a:cubicBezTo>
                <a:cubicBezTo>
                  <a:pt x="8417" y="19280"/>
                  <a:pt x="8418" y="19280"/>
                  <a:pt x="8418" y="19280"/>
                </a:cubicBezTo>
                <a:cubicBezTo>
                  <a:pt x="8702" y="19280"/>
                  <a:pt x="11063" y="12436"/>
                  <a:pt x="11063" y="12436"/>
                </a:cubicBezTo>
                <a:lnTo>
                  <a:pt x="19220" y="17867"/>
                </a:lnTo>
                <a:lnTo>
                  <a:pt x="19220" y="17867"/>
                </a:lnTo>
                <a:lnTo>
                  <a:pt x="13252" y="10824"/>
                </a:lnTo>
                <a:lnTo>
                  <a:pt x="23956" y="10864"/>
                </a:lnTo>
                <a:lnTo>
                  <a:pt x="13351" y="8337"/>
                </a:lnTo>
                <a:lnTo>
                  <a:pt x="1484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29"/>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6" name="Shape 196"/>
        <p:cNvGrpSpPr/>
        <p:nvPr/>
      </p:nvGrpSpPr>
      <p:grpSpPr>
        <a:xfrm>
          <a:off x="0" y="0"/>
          <a:ext cx="0" cy="0"/>
          <a:chOff x="0" y="0"/>
          <a:chExt cx="0" cy="0"/>
        </a:xfrm>
      </p:grpSpPr>
      <p:grpSp>
        <p:nvGrpSpPr>
          <p:cNvPr id="197" name="Google Shape;197;p4"/>
          <p:cNvGrpSpPr/>
          <p:nvPr/>
        </p:nvGrpSpPr>
        <p:grpSpPr>
          <a:xfrm>
            <a:off x="-23004" y="-1"/>
            <a:ext cx="9177565" cy="5143390"/>
            <a:chOff x="-23004" y="-1"/>
            <a:chExt cx="9177565" cy="5143390"/>
          </a:xfrm>
        </p:grpSpPr>
        <p:sp>
          <p:nvSpPr>
            <p:cNvPr id="198" name="Google Shape;198;p4"/>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6" name="Google Shape;256;p4"/>
          <p:cNvSpPr/>
          <p:nvPr/>
        </p:nvSpPr>
        <p:spPr>
          <a:xfrm>
            <a:off x="600600" y="1014000"/>
            <a:ext cx="7942800" cy="3748500"/>
          </a:xfrm>
          <a:prstGeom prst="rect">
            <a:avLst/>
          </a:prstGeom>
          <a:solidFill>
            <a:schemeClr val="accen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
          <p:cNvSpPr/>
          <p:nvPr/>
        </p:nvSpPr>
        <p:spPr>
          <a:xfrm>
            <a:off x="526450" y="540000"/>
            <a:ext cx="1792175" cy="1313350"/>
          </a:xfrm>
          <a:custGeom>
            <a:rect b="b" l="l" r="r" t="t"/>
            <a:pathLst>
              <a:path extrusionOk="0" h="52534" w="71687">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8" name="Google Shape;258;p4"/>
          <p:cNvGrpSpPr/>
          <p:nvPr/>
        </p:nvGrpSpPr>
        <p:grpSpPr>
          <a:xfrm>
            <a:off x="7053032" y="3466663"/>
            <a:ext cx="1487786" cy="1259844"/>
            <a:chOff x="478350" y="433625"/>
            <a:chExt cx="811800" cy="687425"/>
          </a:xfrm>
        </p:grpSpPr>
        <p:sp>
          <p:nvSpPr>
            <p:cNvPr id="259" name="Google Shape;259;p4"/>
            <p:cNvSpPr/>
            <p:nvPr/>
          </p:nvSpPr>
          <p:spPr>
            <a:xfrm>
              <a:off x="505225" y="579850"/>
              <a:ext cx="5000" cy="5000"/>
            </a:xfrm>
            <a:custGeom>
              <a:rect b="b" l="l" r="r" t="t"/>
              <a:pathLst>
                <a:path extrusionOk="0" h="200" w="200">
                  <a:moveTo>
                    <a:pt x="120" y="200"/>
                  </a:moveTo>
                  <a:cubicBezTo>
                    <a:pt x="140" y="140"/>
                    <a:pt x="199" y="41"/>
                    <a:pt x="120" y="1"/>
                  </a:cubicBezTo>
                  <a:cubicBezTo>
                    <a:pt x="40" y="41"/>
                    <a:pt x="0" y="140"/>
                    <a:pt x="120" y="20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
            <p:cNvSpPr/>
            <p:nvPr/>
          </p:nvSpPr>
          <p:spPr>
            <a:xfrm>
              <a:off x="519650" y="589300"/>
              <a:ext cx="5000" cy="5000"/>
            </a:xfrm>
            <a:custGeom>
              <a:rect b="b" l="l" r="r" t="t"/>
              <a:pathLst>
                <a:path extrusionOk="0" h="200" w="200">
                  <a:moveTo>
                    <a:pt x="199" y="140"/>
                  </a:moveTo>
                  <a:cubicBezTo>
                    <a:pt x="179" y="120"/>
                    <a:pt x="159" y="100"/>
                    <a:pt x="179" y="41"/>
                  </a:cubicBezTo>
                  <a:lnTo>
                    <a:pt x="40" y="1"/>
                  </a:lnTo>
                  <a:lnTo>
                    <a:pt x="0" y="120"/>
                  </a:lnTo>
                  <a:cubicBezTo>
                    <a:pt x="80" y="140"/>
                    <a:pt x="179" y="200"/>
                    <a:pt x="199" y="14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
            <p:cNvSpPr/>
            <p:nvPr/>
          </p:nvSpPr>
          <p:spPr>
            <a:xfrm>
              <a:off x="618625" y="433625"/>
              <a:ext cx="671525" cy="687425"/>
            </a:xfrm>
            <a:custGeom>
              <a:rect b="b" l="l" r="r" t="t"/>
              <a:pathLst>
                <a:path extrusionOk="0" h="27497" w="26861">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4" name="Google Shape;264;p4"/>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
          <p:cNvSpPr txBox="1"/>
          <p:nvPr>
            <p:ph idx="1" type="body"/>
          </p:nvPr>
        </p:nvSpPr>
        <p:spPr>
          <a:xfrm>
            <a:off x="861300" y="1243050"/>
            <a:ext cx="7421400" cy="3290400"/>
          </a:xfrm>
          <a:prstGeom prst="rect">
            <a:avLst/>
          </a:prstGeom>
        </p:spPr>
        <p:txBody>
          <a:bodyPr anchorCtr="0" anchor="ctr" bIns="0" lIns="0" spcFirstLastPara="1" rIns="0" wrap="square" tIns="0">
            <a:noAutofit/>
          </a:bodyPr>
          <a:lstStyle>
            <a:lvl1pPr indent="-304800" lvl="0" marL="457200">
              <a:lnSpc>
                <a:spcPct val="100000"/>
              </a:lnSpc>
              <a:spcBef>
                <a:spcPts val="0"/>
              </a:spcBef>
              <a:spcAft>
                <a:spcPts val="0"/>
              </a:spcAft>
              <a:buClr>
                <a:srgbClr val="434343"/>
              </a:buClr>
              <a:buSzPts val="1200"/>
              <a:buAutoNum type="arabicPeriod"/>
              <a:defRPr sz="1200"/>
            </a:lvl1pPr>
            <a:lvl2pPr indent="-304800" lvl="1" marL="914400">
              <a:spcBef>
                <a:spcPts val="1600"/>
              </a:spcBef>
              <a:spcAft>
                <a:spcPts val="0"/>
              </a:spcAft>
              <a:buClr>
                <a:srgbClr val="434343"/>
              </a:buClr>
              <a:buSzPts val="1200"/>
              <a:buFont typeface="Roboto Condensed Light"/>
              <a:buAutoNum type="alphaLcPeriod"/>
              <a:defRPr/>
            </a:lvl2pPr>
            <a:lvl3pPr indent="-304800" lvl="2" marL="1371600">
              <a:spcBef>
                <a:spcPts val="1600"/>
              </a:spcBef>
              <a:spcAft>
                <a:spcPts val="0"/>
              </a:spcAft>
              <a:buClr>
                <a:srgbClr val="434343"/>
              </a:buClr>
              <a:buSzPts val="1200"/>
              <a:buFont typeface="Roboto Condensed Light"/>
              <a:buAutoNum type="romanLcPeriod"/>
              <a:defRPr/>
            </a:lvl3pPr>
            <a:lvl4pPr indent="-304800" lvl="3" marL="1828800">
              <a:spcBef>
                <a:spcPts val="1600"/>
              </a:spcBef>
              <a:spcAft>
                <a:spcPts val="0"/>
              </a:spcAft>
              <a:buClr>
                <a:srgbClr val="434343"/>
              </a:buClr>
              <a:buSzPts val="1200"/>
              <a:buFont typeface="Roboto Condensed Light"/>
              <a:buAutoNum type="arabicPeriod"/>
              <a:defRPr/>
            </a:lvl4pPr>
            <a:lvl5pPr indent="-304800" lvl="4" marL="2286000">
              <a:spcBef>
                <a:spcPts val="1600"/>
              </a:spcBef>
              <a:spcAft>
                <a:spcPts val="0"/>
              </a:spcAft>
              <a:buClr>
                <a:srgbClr val="434343"/>
              </a:buClr>
              <a:buSzPts val="1200"/>
              <a:buFont typeface="Roboto Condensed Light"/>
              <a:buAutoNum type="alphaLcPeriod"/>
              <a:defRPr/>
            </a:lvl5pPr>
            <a:lvl6pPr indent="-304800" lvl="5" marL="2743200">
              <a:spcBef>
                <a:spcPts val="1600"/>
              </a:spcBef>
              <a:spcAft>
                <a:spcPts val="0"/>
              </a:spcAft>
              <a:buClr>
                <a:srgbClr val="434343"/>
              </a:buClr>
              <a:buSzPts val="1200"/>
              <a:buFont typeface="Roboto Condensed Light"/>
              <a:buAutoNum type="romanLcPeriod"/>
              <a:defRPr/>
            </a:lvl6pPr>
            <a:lvl7pPr indent="-304800" lvl="6" marL="3200400">
              <a:spcBef>
                <a:spcPts val="1600"/>
              </a:spcBef>
              <a:spcAft>
                <a:spcPts val="0"/>
              </a:spcAft>
              <a:buClr>
                <a:srgbClr val="434343"/>
              </a:buClr>
              <a:buSzPts val="1200"/>
              <a:buFont typeface="Roboto Condensed Light"/>
              <a:buAutoNum type="arabicPeriod"/>
              <a:defRPr/>
            </a:lvl7pPr>
            <a:lvl8pPr indent="-304800" lvl="7" marL="3657600">
              <a:spcBef>
                <a:spcPts val="1600"/>
              </a:spcBef>
              <a:spcAft>
                <a:spcPts val="0"/>
              </a:spcAft>
              <a:buClr>
                <a:srgbClr val="434343"/>
              </a:buClr>
              <a:buSzPts val="1200"/>
              <a:buFont typeface="Roboto Condensed Light"/>
              <a:buAutoNum type="alphaLcPeriod"/>
              <a:defRPr/>
            </a:lvl8pPr>
            <a:lvl9pPr indent="-304800" lvl="8" marL="4114800">
              <a:spcBef>
                <a:spcPts val="1600"/>
              </a:spcBef>
              <a:spcAft>
                <a:spcPts val="1600"/>
              </a:spcAft>
              <a:buClr>
                <a:srgbClr val="434343"/>
              </a:buClr>
              <a:buSzPts val="1200"/>
              <a:buFont typeface="Roboto Condensed Light"/>
              <a:buAutoNum type="romanLcPeriod"/>
              <a:defRPr/>
            </a:lvl9pPr>
          </a:lstStyle>
          <a:p/>
        </p:txBody>
      </p:sp>
      <p:grpSp>
        <p:nvGrpSpPr>
          <p:cNvPr id="266" name="Google Shape;266;p4"/>
          <p:cNvGrpSpPr/>
          <p:nvPr/>
        </p:nvGrpSpPr>
        <p:grpSpPr>
          <a:xfrm>
            <a:off x="600600" y="519300"/>
            <a:ext cx="7942800" cy="494700"/>
            <a:chOff x="600600" y="519300"/>
            <a:chExt cx="7942800" cy="494700"/>
          </a:xfrm>
        </p:grpSpPr>
        <p:sp>
          <p:nvSpPr>
            <p:cNvPr id="267" name="Google Shape;267;p4"/>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8" name="Google Shape;268;p4"/>
            <p:cNvGrpSpPr/>
            <p:nvPr/>
          </p:nvGrpSpPr>
          <p:grpSpPr>
            <a:xfrm>
              <a:off x="7542569" y="681111"/>
              <a:ext cx="789243" cy="171052"/>
              <a:chOff x="733775" y="310686"/>
              <a:chExt cx="789243" cy="171052"/>
            </a:xfrm>
          </p:grpSpPr>
          <p:sp>
            <p:nvSpPr>
              <p:cNvPr id="269" name="Google Shape;269;p4"/>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270" name="Google Shape;270;p4"/>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271" name="Google Shape;271;p4"/>
              <p:cNvGrpSpPr/>
              <p:nvPr/>
            </p:nvGrpSpPr>
            <p:grpSpPr>
              <a:xfrm>
                <a:off x="1015525" y="313175"/>
                <a:ext cx="184510" cy="164017"/>
                <a:chOff x="7228702" y="774508"/>
                <a:chExt cx="285046" cy="253347"/>
              </a:xfrm>
            </p:grpSpPr>
            <p:grpSp>
              <p:nvGrpSpPr>
                <p:cNvPr id="272" name="Google Shape;272;p4"/>
                <p:cNvGrpSpPr/>
                <p:nvPr/>
              </p:nvGrpSpPr>
              <p:grpSpPr>
                <a:xfrm>
                  <a:off x="7313001" y="774508"/>
                  <a:ext cx="200747" cy="228523"/>
                  <a:chOff x="7313001" y="774508"/>
                  <a:chExt cx="200747" cy="228523"/>
                </a:xfrm>
              </p:grpSpPr>
              <p:sp>
                <p:nvSpPr>
                  <p:cNvPr id="273" name="Google Shape;273;p4"/>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74" name="Google Shape;274;p4"/>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 name="Google Shape;275;p4"/>
                <p:cNvGrpSpPr/>
                <p:nvPr/>
              </p:nvGrpSpPr>
              <p:grpSpPr>
                <a:xfrm>
                  <a:off x="7228702" y="809455"/>
                  <a:ext cx="200757" cy="218400"/>
                  <a:chOff x="7269477" y="781280"/>
                  <a:chExt cx="200757" cy="218400"/>
                </a:xfrm>
              </p:grpSpPr>
              <p:sp>
                <p:nvSpPr>
                  <p:cNvPr id="276" name="Google Shape;276;p4"/>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277" name="Google Shape;277;p4"/>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78" name="Google Shape;278;p4"/>
            <p:cNvGrpSpPr/>
            <p:nvPr/>
          </p:nvGrpSpPr>
          <p:grpSpPr>
            <a:xfrm>
              <a:off x="812189" y="664537"/>
              <a:ext cx="800559" cy="204209"/>
              <a:chOff x="747420" y="664537"/>
              <a:chExt cx="800559" cy="204209"/>
            </a:xfrm>
          </p:grpSpPr>
          <p:grpSp>
            <p:nvGrpSpPr>
              <p:cNvPr id="279" name="Google Shape;279;p4"/>
              <p:cNvGrpSpPr/>
              <p:nvPr/>
            </p:nvGrpSpPr>
            <p:grpSpPr>
              <a:xfrm>
                <a:off x="1339984" y="664537"/>
                <a:ext cx="207995" cy="204209"/>
                <a:chOff x="1541700" y="658850"/>
                <a:chExt cx="253838" cy="249218"/>
              </a:xfrm>
            </p:grpSpPr>
            <p:sp>
              <p:nvSpPr>
                <p:cNvPr id="280" name="Google Shape;280;p4"/>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2" name="Google Shape;282;p4"/>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283" name="Google Shape;283;p4"/>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284" name="Google Shape;284;p4"/>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5" name="Shape 285"/>
        <p:cNvGrpSpPr/>
        <p:nvPr/>
      </p:nvGrpSpPr>
      <p:grpSpPr>
        <a:xfrm>
          <a:off x="0" y="0"/>
          <a:ext cx="0" cy="0"/>
          <a:chOff x="0" y="0"/>
          <a:chExt cx="0" cy="0"/>
        </a:xfrm>
      </p:grpSpPr>
      <p:grpSp>
        <p:nvGrpSpPr>
          <p:cNvPr id="286" name="Google Shape;286;p5"/>
          <p:cNvGrpSpPr/>
          <p:nvPr/>
        </p:nvGrpSpPr>
        <p:grpSpPr>
          <a:xfrm>
            <a:off x="-23004" y="-1"/>
            <a:ext cx="9177565" cy="5143390"/>
            <a:chOff x="-23004" y="-1"/>
            <a:chExt cx="9177565" cy="5143390"/>
          </a:xfrm>
        </p:grpSpPr>
        <p:sp>
          <p:nvSpPr>
            <p:cNvPr id="287" name="Google Shape;287;p5"/>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5"/>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5"/>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5"/>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5"/>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5"/>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5"/>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5"/>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5"/>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5"/>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5"/>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5"/>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5"/>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5"/>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5"/>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5" name="Google Shape;345;p5"/>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6" name="Google Shape;346;p5"/>
          <p:cNvGrpSpPr/>
          <p:nvPr/>
        </p:nvGrpSpPr>
        <p:grpSpPr>
          <a:xfrm rot="-729013">
            <a:off x="452654" y="586542"/>
            <a:ext cx="860671" cy="1228255"/>
            <a:chOff x="6107000" y="691500"/>
            <a:chExt cx="590450" cy="842625"/>
          </a:xfrm>
        </p:grpSpPr>
        <p:sp>
          <p:nvSpPr>
            <p:cNvPr id="347" name="Google Shape;347;p5"/>
            <p:cNvSpPr/>
            <p:nvPr/>
          </p:nvSpPr>
          <p:spPr>
            <a:xfrm>
              <a:off x="6107000" y="691500"/>
              <a:ext cx="590450" cy="842625"/>
            </a:xfrm>
            <a:custGeom>
              <a:rect b="b" l="l" r="r" t="t"/>
              <a:pathLst>
                <a:path extrusionOk="0" h="33705" w="23618">
                  <a:moveTo>
                    <a:pt x="14676" y="1"/>
                  </a:moveTo>
                  <a:cubicBezTo>
                    <a:pt x="14518" y="1"/>
                    <a:pt x="14375" y="83"/>
                    <a:pt x="14286" y="230"/>
                  </a:cubicBezTo>
                  <a:cubicBezTo>
                    <a:pt x="14187" y="409"/>
                    <a:pt x="14227" y="628"/>
                    <a:pt x="14406" y="787"/>
                  </a:cubicBezTo>
                  <a:cubicBezTo>
                    <a:pt x="14485" y="847"/>
                    <a:pt x="14565" y="907"/>
                    <a:pt x="14664" y="966"/>
                  </a:cubicBezTo>
                  <a:cubicBezTo>
                    <a:pt x="17530" y="2817"/>
                    <a:pt x="19619" y="5324"/>
                    <a:pt x="20912" y="8447"/>
                  </a:cubicBezTo>
                  <a:cubicBezTo>
                    <a:pt x="22941" y="13362"/>
                    <a:pt x="22862" y="18256"/>
                    <a:pt x="20713" y="23111"/>
                  </a:cubicBezTo>
                  <a:cubicBezTo>
                    <a:pt x="19778" y="25240"/>
                    <a:pt x="18445" y="27090"/>
                    <a:pt x="16714" y="28662"/>
                  </a:cubicBezTo>
                  <a:cubicBezTo>
                    <a:pt x="13829" y="31288"/>
                    <a:pt x="10446" y="32721"/>
                    <a:pt x="6507" y="32800"/>
                  </a:cubicBezTo>
                  <a:cubicBezTo>
                    <a:pt x="6451" y="32801"/>
                    <a:pt x="6395" y="32801"/>
                    <a:pt x="6339" y="32801"/>
                  </a:cubicBezTo>
                  <a:cubicBezTo>
                    <a:pt x="4607" y="32801"/>
                    <a:pt x="2913" y="32502"/>
                    <a:pt x="1274" y="31885"/>
                  </a:cubicBezTo>
                  <a:cubicBezTo>
                    <a:pt x="1115" y="31806"/>
                    <a:pt x="936" y="31746"/>
                    <a:pt x="777" y="31686"/>
                  </a:cubicBezTo>
                  <a:cubicBezTo>
                    <a:pt x="697" y="31666"/>
                    <a:pt x="618" y="31646"/>
                    <a:pt x="518" y="31626"/>
                  </a:cubicBezTo>
                  <a:cubicBezTo>
                    <a:pt x="319" y="31626"/>
                    <a:pt x="160" y="31706"/>
                    <a:pt x="80" y="31885"/>
                  </a:cubicBezTo>
                  <a:cubicBezTo>
                    <a:pt x="1" y="32064"/>
                    <a:pt x="41" y="32243"/>
                    <a:pt x="220" y="32363"/>
                  </a:cubicBezTo>
                  <a:cubicBezTo>
                    <a:pt x="478" y="32522"/>
                    <a:pt x="757" y="32681"/>
                    <a:pt x="1036" y="32780"/>
                  </a:cubicBezTo>
                  <a:cubicBezTo>
                    <a:pt x="2428" y="33278"/>
                    <a:pt x="3881" y="33596"/>
                    <a:pt x="5373" y="33676"/>
                  </a:cubicBezTo>
                  <a:cubicBezTo>
                    <a:pt x="5707" y="33695"/>
                    <a:pt x="6039" y="33705"/>
                    <a:pt x="6368" y="33705"/>
                  </a:cubicBezTo>
                  <a:cubicBezTo>
                    <a:pt x="9742" y="33705"/>
                    <a:pt x="12848" y="32685"/>
                    <a:pt x="15639" y="30691"/>
                  </a:cubicBezTo>
                  <a:cubicBezTo>
                    <a:pt x="18902" y="28383"/>
                    <a:pt x="21091" y="25240"/>
                    <a:pt x="22344" y="21459"/>
                  </a:cubicBezTo>
                  <a:cubicBezTo>
                    <a:pt x="22703" y="20325"/>
                    <a:pt x="22961" y="19171"/>
                    <a:pt x="23100" y="17978"/>
                  </a:cubicBezTo>
                  <a:cubicBezTo>
                    <a:pt x="23618" y="13720"/>
                    <a:pt x="22862" y="9721"/>
                    <a:pt x="20693" y="6000"/>
                  </a:cubicBezTo>
                  <a:cubicBezTo>
                    <a:pt x="19320" y="3613"/>
                    <a:pt x="17450" y="1663"/>
                    <a:pt x="15122" y="190"/>
                  </a:cubicBezTo>
                  <a:cubicBezTo>
                    <a:pt x="15023" y="131"/>
                    <a:pt x="14943" y="71"/>
                    <a:pt x="14844" y="31"/>
                  </a:cubicBezTo>
                  <a:cubicBezTo>
                    <a:pt x="14787" y="11"/>
                    <a:pt x="14730" y="1"/>
                    <a:pt x="146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
            <p:cNvSpPr/>
            <p:nvPr/>
          </p:nvSpPr>
          <p:spPr>
            <a:xfrm>
              <a:off x="6130400" y="766775"/>
              <a:ext cx="473550" cy="680625"/>
            </a:xfrm>
            <a:custGeom>
              <a:rect b="b" l="l" r="r" t="t"/>
              <a:pathLst>
                <a:path extrusionOk="0" h="27225" w="18942">
                  <a:moveTo>
                    <a:pt x="12068" y="0"/>
                  </a:moveTo>
                  <a:cubicBezTo>
                    <a:pt x="11822" y="0"/>
                    <a:pt x="11606" y="197"/>
                    <a:pt x="11639" y="462"/>
                  </a:cubicBezTo>
                  <a:cubicBezTo>
                    <a:pt x="11659" y="602"/>
                    <a:pt x="11739" y="741"/>
                    <a:pt x="11838" y="840"/>
                  </a:cubicBezTo>
                  <a:cubicBezTo>
                    <a:pt x="11997" y="1000"/>
                    <a:pt x="12196" y="1159"/>
                    <a:pt x="12356" y="1318"/>
                  </a:cubicBezTo>
                  <a:cubicBezTo>
                    <a:pt x="14683" y="3487"/>
                    <a:pt x="16375" y="6053"/>
                    <a:pt x="17250" y="9117"/>
                  </a:cubicBezTo>
                  <a:cubicBezTo>
                    <a:pt x="18046" y="11823"/>
                    <a:pt x="18046" y="14529"/>
                    <a:pt x="17190" y="17295"/>
                  </a:cubicBezTo>
                  <a:cubicBezTo>
                    <a:pt x="16434" y="19563"/>
                    <a:pt x="15121" y="21513"/>
                    <a:pt x="13231" y="23084"/>
                  </a:cubicBezTo>
                  <a:cubicBezTo>
                    <a:pt x="10744" y="25134"/>
                    <a:pt x="7839" y="26128"/>
                    <a:pt x="4636" y="26308"/>
                  </a:cubicBezTo>
                  <a:cubicBezTo>
                    <a:pt x="4363" y="26324"/>
                    <a:pt x="4090" y="26332"/>
                    <a:pt x="3817" y="26332"/>
                  </a:cubicBezTo>
                  <a:cubicBezTo>
                    <a:pt x="2797" y="26332"/>
                    <a:pt x="1780" y="26221"/>
                    <a:pt x="776" y="26049"/>
                  </a:cubicBezTo>
                  <a:cubicBezTo>
                    <a:pt x="716" y="26039"/>
                    <a:pt x="652" y="26034"/>
                    <a:pt x="587" y="26034"/>
                  </a:cubicBezTo>
                  <a:cubicBezTo>
                    <a:pt x="522" y="26034"/>
                    <a:pt x="458" y="26039"/>
                    <a:pt x="398" y="26049"/>
                  </a:cubicBezTo>
                  <a:cubicBezTo>
                    <a:pt x="179" y="26089"/>
                    <a:pt x="60" y="26228"/>
                    <a:pt x="20" y="26427"/>
                  </a:cubicBezTo>
                  <a:cubicBezTo>
                    <a:pt x="0" y="26606"/>
                    <a:pt x="100" y="26765"/>
                    <a:pt x="298" y="26845"/>
                  </a:cubicBezTo>
                  <a:cubicBezTo>
                    <a:pt x="557" y="26924"/>
                    <a:pt x="816" y="27024"/>
                    <a:pt x="1074" y="27044"/>
                  </a:cubicBezTo>
                  <a:cubicBezTo>
                    <a:pt x="1976" y="27117"/>
                    <a:pt x="2878" y="27225"/>
                    <a:pt x="3795" y="27225"/>
                  </a:cubicBezTo>
                  <a:cubicBezTo>
                    <a:pt x="3870" y="27225"/>
                    <a:pt x="3944" y="27224"/>
                    <a:pt x="4019" y="27223"/>
                  </a:cubicBezTo>
                  <a:cubicBezTo>
                    <a:pt x="7143" y="27203"/>
                    <a:pt x="10068" y="26387"/>
                    <a:pt x="12674" y="24636"/>
                  </a:cubicBezTo>
                  <a:cubicBezTo>
                    <a:pt x="15101" y="23005"/>
                    <a:pt x="16832" y="20816"/>
                    <a:pt x="17867" y="18090"/>
                  </a:cubicBezTo>
                  <a:cubicBezTo>
                    <a:pt x="18703" y="15882"/>
                    <a:pt x="18941" y="13574"/>
                    <a:pt x="18623" y="11226"/>
                  </a:cubicBezTo>
                  <a:cubicBezTo>
                    <a:pt x="17986" y="6750"/>
                    <a:pt x="15818" y="3128"/>
                    <a:pt x="12455" y="184"/>
                  </a:cubicBezTo>
                  <a:cubicBezTo>
                    <a:pt x="12376" y="124"/>
                    <a:pt x="12296" y="64"/>
                    <a:pt x="12216" y="25"/>
                  </a:cubicBezTo>
                  <a:cubicBezTo>
                    <a:pt x="12167" y="8"/>
                    <a:pt x="12117" y="0"/>
                    <a:pt x="120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
            <p:cNvSpPr/>
            <p:nvPr/>
          </p:nvSpPr>
          <p:spPr>
            <a:xfrm>
              <a:off x="6154750" y="842225"/>
              <a:ext cx="351700" cy="515475"/>
            </a:xfrm>
            <a:custGeom>
              <a:rect b="b" l="l" r="r" t="t"/>
              <a:pathLst>
                <a:path extrusionOk="0" h="20619" w="14068">
                  <a:moveTo>
                    <a:pt x="9655" y="1"/>
                  </a:moveTo>
                  <a:cubicBezTo>
                    <a:pt x="9544" y="1"/>
                    <a:pt x="9437" y="46"/>
                    <a:pt x="9352" y="130"/>
                  </a:cubicBezTo>
                  <a:cubicBezTo>
                    <a:pt x="9173" y="289"/>
                    <a:pt x="9173" y="528"/>
                    <a:pt x="9312" y="727"/>
                  </a:cubicBezTo>
                  <a:cubicBezTo>
                    <a:pt x="9392" y="827"/>
                    <a:pt x="9491" y="926"/>
                    <a:pt x="9571" y="1006"/>
                  </a:cubicBezTo>
                  <a:cubicBezTo>
                    <a:pt x="11222" y="2757"/>
                    <a:pt x="12337" y="4786"/>
                    <a:pt x="12814" y="7134"/>
                  </a:cubicBezTo>
                  <a:cubicBezTo>
                    <a:pt x="13292" y="9521"/>
                    <a:pt x="13033" y="11849"/>
                    <a:pt x="11959" y="14038"/>
                  </a:cubicBezTo>
                  <a:cubicBezTo>
                    <a:pt x="10765" y="16425"/>
                    <a:pt x="8875" y="18077"/>
                    <a:pt x="6368" y="19012"/>
                  </a:cubicBezTo>
                  <a:cubicBezTo>
                    <a:pt x="5131" y="19476"/>
                    <a:pt x="3854" y="19711"/>
                    <a:pt x="2551" y="19711"/>
                  </a:cubicBezTo>
                  <a:cubicBezTo>
                    <a:pt x="2010" y="19711"/>
                    <a:pt x="1465" y="19671"/>
                    <a:pt x="916" y="19589"/>
                  </a:cubicBezTo>
                  <a:cubicBezTo>
                    <a:pt x="813" y="19577"/>
                    <a:pt x="709" y="19566"/>
                    <a:pt x="606" y="19566"/>
                  </a:cubicBezTo>
                  <a:cubicBezTo>
                    <a:pt x="530" y="19566"/>
                    <a:pt x="455" y="19572"/>
                    <a:pt x="379" y="19589"/>
                  </a:cubicBezTo>
                  <a:cubicBezTo>
                    <a:pt x="160" y="19629"/>
                    <a:pt x="1" y="19828"/>
                    <a:pt x="1" y="20046"/>
                  </a:cubicBezTo>
                  <a:cubicBezTo>
                    <a:pt x="1" y="20206"/>
                    <a:pt x="120" y="20345"/>
                    <a:pt x="359" y="20405"/>
                  </a:cubicBezTo>
                  <a:cubicBezTo>
                    <a:pt x="558" y="20464"/>
                    <a:pt x="777" y="20504"/>
                    <a:pt x="996" y="20524"/>
                  </a:cubicBezTo>
                  <a:cubicBezTo>
                    <a:pt x="1513" y="20584"/>
                    <a:pt x="2033" y="20618"/>
                    <a:pt x="2553" y="20618"/>
                  </a:cubicBezTo>
                  <a:cubicBezTo>
                    <a:pt x="3233" y="20618"/>
                    <a:pt x="3912" y="20560"/>
                    <a:pt x="4577" y="20424"/>
                  </a:cubicBezTo>
                  <a:cubicBezTo>
                    <a:pt x="8934" y="19589"/>
                    <a:pt x="11879" y="17082"/>
                    <a:pt x="13192" y="13520"/>
                  </a:cubicBezTo>
                  <a:cubicBezTo>
                    <a:pt x="13908" y="11352"/>
                    <a:pt x="14068" y="9561"/>
                    <a:pt x="13849" y="7910"/>
                  </a:cubicBezTo>
                  <a:cubicBezTo>
                    <a:pt x="13471" y="4945"/>
                    <a:pt x="12177" y="2418"/>
                    <a:pt x="10108" y="270"/>
                  </a:cubicBezTo>
                  <a:cubicBezTo>
                    <a:pt x="10068" y="210"/>
                    <a:pt x="10009" y="150"/>
                    <a:pt x="9949" y="110"/>
                  </a:cubicBezTo>
                  <a:cubicBezTo>
                    <a:pt x="9856" y="36"/>
                    <a:pt x="9754" y="1"/>
                    <a:pt x="96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
            <p:cNvSpPr/>
            <p:nvPr/>
          </p:nvSpPr>
          <p:spPr>
            <a:xfrm>
              <a:off x="6193050" y="900900"/>
              <a:ext cx="226350" cy="351800"/>
            </a:xfrm>
            <a:custGeom>
              <a:rect b="b" l="l" r="r" t="t"/>
              <a:pathLst>
                <a:path extrusionOk="0" h="14072" w="9054">
                  <a:moveTo>
                    <a:pt x="5665" y="1"/>
                  </a:moveTo>
                  <a:cubicBezTo>
                    <a:pt x="5547" y="1"/>
                    <a:pt x="5436" y="48"/>
                    <a:pt x="5353" y="131"/>
                  </a:cubicBezTo>
                  <a:cubicBezTo>
                    <a:pt x="5214" y="270"/>
                    <a:pt x="5174" y="469"/>
                    <a:pt x="5273" y="668"/>
                  </a:cubicBezTo>
                  <a:cubicBezTo>
                    <a:pt x="5333" y="748"/>
                    <a:pt x="5413" y="827"/>
                    <a:pt x="5472" y="907"/>
                  </a:cubicBezTo>
                  <a:cubicBezTo>
                    <a:pt x="5831" y="1345"/>
                    <a:pt x="6209" y="1763"/>
                    <a:pt x="6527" y="2240"/>
                  </a:cubicBezTo>
                  <a:cubicBezTo>
                    <a:pt x="7462" y="3633"/>
                    <a:pt x="8079" y="5165"/>
                    <a:pt x="8079" y="6856"/>
                  </a:cubicBezTo>
                  <a:cubicBezTo>
                    <a:pt x="8079" y="9462"/>
                    <a:pt x="6905" y="11353"/>
                    <a:pt x="4557" y="12487"/>
                  </a:cubicBezTo>
                  <a:cubicBezTo>
                    <a:pt x="3508" y="12976"/>
                    <a:pt x="2396" y="13174"/>
                    <a:pt x="1251" y="13174"/>
                  </a:cubicBezTo>
                  <a:cubicBezTo>
                    <a:pt x="1093" y="13174"/>
                    <a:pt x="935" y="13170"/>
                    <a:pt x="777" y="13163"/>
                  </a:cubicBezTo>
                  <a:cubicBezTo>
                    <a:pt x="658" y="13143"/>
                    <a:pt x="538" y="13143"/>
                    <a:pt x="419" y="13143"/>
                  </a:cubicBezTo>
                  <a:cubicBezTo>
                    <a:pt x="200" y="13163"/>
                    <a:pt x="21" y="13342"/>
                    <a:pt x="21" y="13561"/>
                  </a:cubicBezTo>
                  <a:cubicBezTo>
                    <a:pt x="1" y="13760"/>
                    <a:pt x="140" y="13959"/>
                    <a:pt x="379" y="14019"/>
                  </a:cubicBezTo>
                  <a:cubicBezTo>
                    <a:pt x="419" y="14039"/>
                    <a:pt x="478" y="14039"/>
                    <a:pt x="538" y="14039"/>
                  </a:cubicBezTo>
                  <a:cubicBezTo>
                    <a:pt x="812" y="14060"/>
                    <a:pt x="1085" y="14071"/>
                    <a:pt x="1357" y="14071"/>
                  </a:cubicBezTo>
                  <a:cubicBezTo>
                    <a:pt x="2582" y="14071"/>
                    <a:pt x="3775" y="13843"/>
                    <a:pt x="4915" y="13322"/>
                  </a:cubicBezTo>
                  <a:cubicBezTo>
                    <a:pt x="6865" y="12427"/>
                    <a:pt x="8178" y="10955"/>
                    <a:pt x="8755" y="8846"/>
                  </a:cubicBezTo>
                  <a:cubicBezTo>
                    <a:pt x="9014" y="7871"/>
                    <a:pt x="9054" y="6876"/>
                    <a:pt x="8914" y="5881"/>
                  </a:cubicBezTo>
                  <a:cubicBezTo>
                    <a:pt x="8596" y="3673"/>
                    <a:pt x="7562" y="1822"/>
                    <a:pt x="6049" y="191"/>
                  </a:cubicBezTo>
                  <a:cubicBezTo>
                    <a:pt x="6010" y="151"/>
                    <a:pt x="5950" y="111"/>
                    <a:pt x="5910" y="71"/>
                  </a:cubicBezTo>
                  <a:cubicBezTo>
                    <a:pt x="5829" y="23"/>
                    <a:pt x="5745" y="1"/>
                    <a:pt x="566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1" name="Google Shape;351;p5"/>
          <p:cNvSpPr/>
          <p:nvPr/>
        </p:nvSpPr>
        <p:spPr>
          <a:xfrm flipH="1" rot="-1265962">
            <a:off x="5767650" y="2693403"/>
            <a:ext cx="2807596" cy="2196272"/>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2" name="Google Shape;352;p5"/>
          <p:cNvGrpSpPr/>
          <p:nvPr/>
        </p:nvGrpSpPr>
        <p:grpSpPr>
          <a:xfrm>
            <a:off x="1720546" y="3068048"/>
            <a:ext cx="1562427" cy="1693601"/>
            <a:chOff x="2683071" y="3068048"/>
            <a:chExt cx="1562427" cy="1693601"/>
          </a:xfrm>
        </p:grpSpPr>
        <p:sp>
          <p:nvSpPr>
            <p:cNvPr id="353" name="Google Shape;353;p5"/>
            <p:cNvSpPr/>
            <p:nvPr/>
          </p:nvSpPr>
          <p:spPr>
            <a:xfrm>
              <a:off x="2863164" y="3199452"/>
              <a:ext cx="1264012" cy="1562181"/>
            </a:xfrm>
            <a:custGeom>
              <a:rect b="b" l="l" r="r" t="t"/>
              <a:pathLst>
                <a:path extrusionOk="0" h="33222" w="26881">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
            <p:cNvSpPr/>
            <p:nvPr/>
          </p:nvSpPr>
          <p:spPr>
            <a:xfrm>
              <a:off x="2683071" y="3068048"/>
              <a:ext cx="1234106" cy="1536883"/>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
            <p:cNvSpPr/>
            <p:nvPr/>
          </p:nvSpPr>
          <p:spPr>
            <a:xfrm>
              <a:off x="3148041" y="3480850"/>
              <a:ext cx="1097458" cy="1280799"/>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 name="Google Shape;356;p5"/>
          <p:cNvGrpSpPr/>
          <p:nvPr/>
        </p:nvGrpSpPr>
        <p:grpSpPr>
          <a:xfrm>
            <a:off x="600600" y="519300"/>
            <a:ext cx="7942800" cy="494700"/>
            <a:chOff x="600600" y="519300"/>
            <a:chExt cx="7942800" cy="494700"/>
          </a:xfrm>
        </p:grpSpPr>
        <p:sp>
          <p:nvSpPr>
            <p:cNvPr id="357" name="Google Shape;357;p5"/>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8" name="Google Shape;358;p5"/>
            <p:cNvGrpSpPr/>
            <p:nvPr/>
          </p:nvGrpSpPr>
          <p:grpSpPr>
            <a:xfrm>
              <a:off x="7542569" y="681111"/>
              <a:ext cx="789243" cy="171052"/>
              <a:chOff x="733775" y="310686"/>
              <a:chExt cx="789243" cy="171052"/>
            </a:xfrm>
          </p:grpSpPr>
          <p:sp>
            <p:nvSpPr>
              <p:cNvPr id="359" name="Google Shape;359;p5"/>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360" name="Google Shape;360;p5"/>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361" name="Google Shape;361;p5"/>
              <p:cNvGrpSpPr/>
              <p:nvPr/>
            </p:nvGrpSpPr>
            <p:grpSpPr>
              <a:xfrm>
                <a:off x="1015525" y="313175"/>
                <a:ext cx="184510" cy="164017"/>
                <a:chOff x="7228702" y="774508"/>
                <a:chExt cx="285046" cy="253347"/>
              </a:xfrm>
            </p:grpSpPr>
            <p:grpSp>
              <p:nvGrpSpPr>
                <p:cNvPr id="362" name="Google Shape;362;p5"/>
                <p:cNvGrpSpPr/>
                <p:nvPr/>
              </p:nvGrpSpPr>
              <p:grpSpPr>
                <a:xfrm>
                  <a:off x="7313001" y="774508"/>
                  <a:ext cx="200747" cy="228523"/>
                  <a:chOff x="7313001" y="774508"/>
                  <a:chExt cx="200747" cy="228523"/>
                </a:xfrm>
              </p:grpSpPr>
              <p:sp>
                <p:nvSpPr>
                  <p:cNvPr id="363" name="Google Shape;363;p5"/>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364" name="Google Shape;364;p5"/>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 name="Google Shape;365;p5"/>
                <p:cNvGrpSpPr/>
                <p:nvPr/>
              </p:nvGrpSpPr>
              <p:grpSpPr>
                <a:xfrm>
                  <a:off x="7228702" y="809455"/>
                  <a:ext cx="200757" cy="218400"/>
                  <a:chOff x="7269477" y="781280"/>
                  <a:chExt cx="200757" cy="218400"/>
                </a:xfrm>
              </p:grpSpPr>
              <p:sp>
                <p:nvSpPr>
                  <p:cNvPr id="366" name="Google Shape;366;p5"/>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367" name="Google Shape;367;p5"/>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368" name="Google Shape;368;p5"/>
            <p:cNvGrpSpPr/>
            <p:nvPr/>
          </p:nvGrpSpPr>
          <p:grpSpPr>
            <a:xfrm>
              <a:off x="812189" y="664537"/>
              <a:ext cx="800559" cy="204209"/>
              <a:chOff x="747420" y="664537"/>
              <a:chExt cx="800559" cy="204209"/>
            </a:xfrm>
          </p:grpSpPr>
          <p:grpSp>
            <p:nvGrpSpPr>
              <p:cNvPr id="369" name="Google Shape;369;p5"/>
              <p:cNvGrpSpPr/>
              <p:nvPr/>
            </p:nvGrpSpPr>
            <p:grpSpPr>
              <a:xfrm>
                <a:off x="1339984" y="664537"/>
                <a:ext cx="207995" cy="204209"/>
                <a:chOff x="1541700" y="658850"/>
                <a:chExt cx="253838" cy="249218"/>
              </a:xfrm>
            </p:grpSpPr>
            <p:sp>
              <p:nvSpPr>
                <p:cNvPr id="370" name="Google Shape;370;p5"/>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2" name="Google Shape;372;p5"/>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373" name="Google Shape;373;p5"/>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374" name="Google Shape;374;p5"/>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5"/>
          <p:cNvSpPr txBox="1"/>
          <p:nvPr>
            <p:ph idx="1" type="subTitle"/>
          </p:nvPr>
        </p:nvSpPr>
        <p:spPr>
          <a:xfrm>
            <a:off x="1514800" y="2737163"/>
            <a:ext cx="25185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376" name="Google Shape;376;p5"/>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7" name="Google Shape;377;p5"/>
          <p:cNvSpPr txBox="1"/>
          <p:nvPr>
            <p:ph idx="2" type="subTitle"/>
          </p:nvPr>
        </p:nvSpPr>
        <p:spPr>
          <a:xfrm>
            <a:off x="1514800" y="3206963"/>
            <a:ext cx="2518500" cy="8595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78" name="Google Shape;378;p5"/>
          <p:cNvSpPr txBox="1"/>
          <p:nvPr>
            <p:ph idx="3" type="subTitle"/>
          </p:nvPr>
        </p:nvSpPr>
        <p:spPr>
          <a:xfrm>
            <a:off x="5110663" y="2737163"/>
            <a:ext cx="2518500" cy="46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400"/>
              <a:buFont typeface="Gaegu"/>
              <a:buNone/>
              <a:defRPr b="1" sz="2600">
                <a:solidFill>
                  <a:schemeClr val="accent3"/>
                </a:solidFill>
                <a:latin typeface="Gaegu"/>
                <a:ea typeface="Gaegu"/>
                <a:cs typeface="Gaegu"/>
                <a:sym typeface="Gaegu"/>
              </a:defRPr>
            </a:lvl1pPr>
            <a:lvl2pPr lvl="1" rtl="0" algn="ctr">
              <a:lnSpc>
                <a:spcPct val="100000"/>
              </a:lnSpc>
              <a:spcBef>
                <a:spcPts val="0"/>
              </a:spcBef>
              <a:spcAft>
                <a:spcPts val="0"/>
              </a:spcAft>
              <a:buSzPts val="2400"/>
              <a:buFont typeface="Gaegu"/>
              <a:buNone/>
              <a:defRPr b="1" sz="2400">
                <a:latin typeface="Gaegu"/>
                <a:ea typeface="Gaegu"/>
                <a:cs typeface="Gaegu"/>
                <a:sym typeface="Gaegu"/>
              </a:defRPr>
            </a:lvl2pPr>
            <a:lvl3pPr lvl="2" rtl="0" algn="ctr">
              <a:lnSpc>
                <a:spcPct val="100000"/>
              </a:lnSpc>
              <a:spcBef>
                <a:spcPts val="0"/>
              </a:spcBef>
              <a:spcAft>
                <a:spcPts val="0"/>
              </a:spcAft>
              <a:buSzPts val="2400"/>
              <a:buFont typeface="Gaegu"/>
              <a:buNone/>
              <a:defRPr b="1" sz="2400">
                <a:latin typeface="Gaegu"/>
                <a:ea typeface="Gaegu"/>
                <a:cs typeface="Gaegu"/>
                <a:sym typeface="Gaegu"/>
              </a:defRPr>
            </a:lvl3pPr>
            <a:lvl4pPr lvl="3" rtl="0" algn="ctr">
              <a:lnSpc>
                <a:spcPct val="100000"/>
              </a:lnSpc>
              <a:spcBef>
                <a:spcPts val="0"/>
              </a:spcBef>
              <a:spcAft>
                <a:spcPts val="0"/>
              </a:spcAft>
              <a:buSzPts val="2400"/>
              <a:buFont typeface="Gaegu"/>
              <a:buNone/>
              <a:defRPr b="1" sz="2400">
                <a:latin typeface="Gaegu"/>
                <a:ea typeface="Gaegu"/>
                <a:cs typeface="Gaegu"/>
                <a:sym typeface="Gaegu"/>
              </a:defRPr>
            </a:lvl4pPr>
            <a:lvl5pPr lvl="4" rtl="0" algn="ctr">
              <a:lnSpc>
                <a:spcPct val="100000"/>
              </a:lnSpc>
              <a:spcBef>
                <a:spcPts val="0"/>
              </a:spcBef>
              <a:spcAft>
                <a:spcPts val="0"/>
              </a:spcAft>
              <a:buSzPts val="2400"/>
              <a:buFont typeface="Gaegu"/>
              <a:buNone/>
              <a:defRPr b="1" sz="2400">
                <a:latin typeface="Gaegu"/>
                <a:ea typeface="Gaegu"/>
                <a:cs typeface="Gaegu"/>
                <a:sym typeface="Gaegu"/>
              </a:defRPr>
            </a:lvl5pPr>
            <a:lvl6pPr lvl="5" rtl="0" algn="ctr">
              <a:lnSpc>
                <a:spcPct val="100000"/>
              </a:lnSpc>
              <a:spcBef>
                <a:spcPts val="0"/>
              </a:spcBef>
              <a:spcAft>
                <a:spcPts val="0"/>
              </a:spcAft>
              <a:buSzPts val="2400"/>
              <a:buFont typeface="Gaegu"/>
              <a:buNone/>
              <a:defRPr b="1" sz="2400">
                <a:latin typeface="Gaegu"/>
                <a:ea typeface="Gaegu"/>
                <a:cs typeface="Gaegu"/>
                <a:sym typeface="Gaegu"/>
              </a:defRPr>
            </a:lvl6pPr>
            <a:lvl7pPr lvl="6" rtl="0" algn="ctr">
              <a:lnSpc>
                <a:spcPct val="100000"/>
              </a:lnSpc>
              <a:spcBef>
                <a:spcPts val="0"/>
              </a:spcBef>
              <a:spcAft>
                <a:spcPts val="0"/>
              </a:spcAft>
              <a:buSzPts val="2400"/>
              <a:buFont typeface="Gaegu"/>
              <a:buNone/>
              <a:defRPr b="1" sz="2400">
                <a:latin typeface="Gaegu"/>
                <a:ea typeface="Gaegu"/>
                <a:cs typeface="Gaegu"/>
                <a:sym typeface="Gaegu"/>
              </a:defRPr>
            </a:lvl7pPr>
            <a:lvl8pPr lvl="7" rtl="0" algn="ctr">
              <a:lnSpc>
                <a:spcPct val="100000"/>
              </a:lnSpc>
              <a:spcBef>
                <a:spcPts val="0"/>
              </a:spcBef>
              <a:spcAft>
                <a:spcPts val="0"/>
              </a:spcAft>
              <a:buSzPts val="2400"/>
              <a:buFont typeface="Gaegu"/>
              <a:buNone/>
              <a:defRPr b="1" sz="2400">
                <a:latin typeface="Gaegu"/>
                <a:ea typeface="Gaegu"/>
                <a:cs typeface="Gaegu"/>
                <a:sym typeface="Gaegu"/>
              </a:defRPr>
            </a:lvl8pPr>
            <a:lvl9pPr lvl="8" rtl="0" algn="ctr">
              <a:lnSpc>
                <a:spcPct val="100000"/>
              </a:lnSpc>
              <a:spcBef>
                <a:spcPts val="0"/>
              </a:spcBef>
              <a:spcAft>
                <a:spcPts val="0"/>
              </a:spcAft>
              <a:buSzPts val="2400"/>
              <a:buFont typeface="Gaegu"/>
              <a:buNone/>
              <a:defRPr b="1" sz="2400">
                <a:latin typeface="Gaegu"/>
                <a:ea typeface="Gaegu"/>
                <a:cs typeface="Gaegu"/>
                <a:sym typeface="Gaegu"/>
              </a:defRPr>
            </a:lvl9pPr>
          </a:lstStyle>
          <a:p/>
        </p:txBody>
      </p:sp>
      <p:sp>
        <p:nvSpPr>
          <p:cNvPr id="379" name="Google Shape;379;p5"/>
          <p:cNvSpPr txBox="1"/>
          <p:nvPr>
            <p:ph idx="4" type="subTitle"/>
          </p:nvPr>
        </p:nvSpPr>
        <p:spPr>
          <a:xfrm>
            <a:off x="5110670" y="3206963"/>
            <a:ext cx="2518500" cy="8595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0" name="Shape 380"/>
        <p:cNvGrpSpPr/>
        <p:nvPr/>
      </p:nvGrpSpPr>
      <p:grpSpPr>
        <a:xfrm>
          <a:off x="0" y="0"/>
          <a:ext cx="0" cy="0"/>
          <a:chOff x="0" y="0"/>
          <a:chExt cx="0" cy="0"/>
        </a:xfrm>
      </p:grpSpPr>
      <p:grpSp>
        <p:nvGrpSpPr>
          <p:cNvPr id="381" name="Google Shape;381;p6"/>
          <p:cNvGrpSpPr/>
          <p:nvPr/>
        </p:nvGrpSpPr>
        <p:grpSpPr>
          <a:xfrm>
            <a:off x="-23004" y="-1"/>
            <a:ext cx="9177565" cy="5143390"/>
            <a:chOff x="-23004" y="-1"/>
            <a:chExt cx="9177565" cy="5143390"/>
          </a:xfrm>
        </p:grpSpPr>
        <p:sp>
          <p:nvSpPr>
            <p:cNvPr id="382" name="Google Shape;382;p6"/>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6"/>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6"/>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6"/>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6"/>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6"/>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6"/>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6"/>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6"/>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6"/>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6"/>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6"/>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6"/>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6"/>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6"/>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6"/>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6"/>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6"/>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6"/>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6"/>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6"/>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6"/>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6"/>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6"/>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6"/>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6"/>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6"/>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6"/>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6"/>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6"/>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6"/>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6"/>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6"/>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6"/>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6"/>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6"/>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6"/>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6"/>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6"/>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6"/>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6"/>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6"/>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6"/>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6"/>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6"/>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6"/>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6"/>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6"/>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6"/>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6"/>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6"/>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6"/>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6"/>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6"/>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6"/>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6"/>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0" name="Google Shape;440;p6"/>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6"/>
          <p:cNvSpPr/>
          <p:nvPr/>
        </p:nvSpPr>
        <p:spPr>
          <a:xfrm flipH="1" rot="8987260">
            <a:off x="3021212" y="772784"/>
            <a:ext cx="695478" cy="599568"/>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2" name="Google Shape;442;p6"/>
          <p:cNvGrpSpPr/>
          <p:nvPr/>
        </p:nvGrpSpPr>
        <p:grpSpPr>
          <a:xfrm rot="-6079203">
            <a:off x="8131508" y="1259594"/>
            <a:ext cx="344269" cy="588482"/>
            <a:chOff x="478350" y="474400"/>
            <a:chExt cx="344250" cy="588450"/>
          </a:xfrm>
        </p:grpSpPr>
        <p:sp>
          <p:nvSpPr>
            <p:cNvPr id="443" name="Google Shape;443;p6"/>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6"/>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5" name="Google Shape;445;p6"/>
          <p:cNvSpPr/>
          <p:nvPr/>
        </p:nvSpPr>
        <p:spPr>
          <a:xfrm>
            <a:off x="7307301" y="567324"/>
            <a:ext cx="1341463" cy="1010499"/>
          </a:xfrm>
          <a:custGeom>
            <a:rect b="b" l="l" r="r" t="t"/>
            <a:pathLst>
              <a:path extrusionOk="0" h="10387" w="13789">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6" name="Google Shape;446;p6"/>
          <p:cNvGrpSpPr/>
          <p:nvPr/>
        </p:nvGrpSpPr>
        <p:grpSpPr>
          <a:xfrm>
            <a:off x="600600" y="519300"/>
            <a:ext cx="7942800" cy="494700"/>
            <a:chOff x="600600" y="519300"/>
            <a:chExt cx="7942800" cy="494700"/>
          </a:xfrm>
        </p:grpSpPr>
        <p:sp>
          <p:nvSpPr>
            <p:cNvPr id="447" name="Google Shape;447;p6"/>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8" name="Google Shape;448;p6"/>
            <p:cNvGrpSpPr/>
            <p:nvPr/>
          </p:nvGrpSpPr>
          <p:grpSpPr>
            <a:xfrm>
              <a:off x="7542569" y="681111"/>
              <a:ext cx="789243" cy="171052"/>
              <a:chOff x="733775" y="310686"/>
              <a:chExt cx="789243" cy="171052"/>
            </a:xfrm>
          </p:grpSpPr>
          <p:sp>
            <p:nvSpPr>
              <p:cNvPr id="449" name="Google Shape;449;p6"/>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450" name="Google Shape;450;p6"/>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451" name="Google Shape;451;p6"/>
              <p:cNvGrpSpPr/>
              <p:nvPr/>
            </p:nvGrpSpPr>
            <p:grpSpPr>
              <a:xfrm>
                <a:off x="1015525" y="313175"/>
                <a:ext cx="184510" cy="164017"/>
                <a:chOff x="7228702" y="774508"/>
                <a:chExt cx="285046" cy="253347"/>
              </a:xfrm>
            </p:grpSpPr>
            <p:grpSp>
              <p:nvGrpSpPr>
                <p:cNvPr id="452" name="Google Shape;452;p6"/>
                <p:cNvGrpSpPr/>
                <p:nvPr/>
              </p:nvGrpSpPr>
              <p:grpSpPr>
                <a:xfrm>
                  <a:off x="7313001" y="774508"/>
                  <a:ext cx="200747" cy="228523"/>
                  <a:chOff x="7313001" y="774508"/>
                  <a:chExt cx="200747" cy="228523"/>
                </a:xfrm>
              </p:grpSpPr>
              <p:sp>
                <p:nvSpPr>
                  <p:cNvPr id="453" name="Google Shape;453;p6"/>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454" name="Google Shape;454;p6"/>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5" name="Google Shape;455;p6"/>
                <p:cNvGrpSpPr/>
                <p:nvPr/>
              </p:nvGrpSpPr>
              <p:grpSpPr>
                <a:xfrm>
                  <a:off x="7228702" y="809455"/>
                  <a:ext cx="200757" cy="218400"/>
                  <a:chOff x="7269477" y="781280"/>
                  <a:chExt cx="200757" cy="218400"/>
                </a:xfrm>
              </p:grpSpPr>
              <p:sp>
                <p:nvSpPr>
                  <p:cNvPr id="456" name="Google Shape;456;p6"/>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457" name="Google Shape;457;p6"/>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458" name="Google Shape;458;p6"/>
            <p:cNvGrpSpPr/>
            <p:nvPr/>
          </p:nvGrpSpPr>
          <p:grpSpPr>
            <a:xfrm>
              <a:off x="812189" y="664537"/>
              <a:ext cx="800559" cy="204209"/>
              <a:chOff x="747420" y="664537"/>
              <a:chExt cx="800559" cy="204209"/>
            </a:xfrm>
          </p:grpSpPr>
          <p:grpSp>
            <p:nvGrpSpPr>
              <p:cNvPr id="459" name="Google Shape;459;p6"/>
              <p:cNvGrpSpPr/>
              <p:nvPr/>
            </p:nvGrpSpPr>
            <p:grpSpPr>
              <a:xfrm>
                <a:off x="1339984" y="664537"/>
                <a:ext cx="207995" cy="204209"/>
                <a:chOff x="1541700" y="658850"/>
                <a:chExt cx="253838" cy="249218"/>
              </a:xfrm>
            </p:grpSpPr>
            <p:sp>
              <p:nvSpPr>
                <p:cNvPr id="460" name="Google Shape;460;p6"/>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6"/>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2" name="Google Shape;462;p6"/>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463" name="Google Shape;463;p6"/>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grpSp>
        <p:nvGrpSpPr>
          <p:cNvPr id="464" name="Google Shape;464;p6"/>
          <p:cNvGrpSpPr/>
          <p:nvPr/>
        </p:nvGrpSpPr>
        <p:grpSpPr>
          <a:xfrm>
            <a:off x="4642612" y="4198877"/>
            <a:ext cx="1124259" cy="572702"/>
            <a:chOff x="2094425" y="748900"/>
            <a:chExt cx="887900" cy="452300"/>
          </a:xfrm>
        </p:grpSpPr>
        <p:sp>
          <p:nvSpPr>
            <p:cNvPr id="465" name="Google Shape;465;p6"/>
            <p:cNvSpPr/>
            <p:nvPr/>
          </p:nvSpPr>
          <p:spPr>
            <a:xfrm>
              <a:off x="2094425" y="748900"/>
              <a:ext cx="887900" cy="419450"/>
            </a:xfrm>
            <a:custGeom>
              <a:rect b="b" l="l" r="r" t="t"/>
              <a:pathLst>
                <a:path extrusionOk="0" h="16778" w="35516">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6"/>
            <p:cNvSpPr/>
            <p:nvPr/>
          </p:nvSpPr>
          <p:spPr>
            <a:xfrm>
              <a:off x="2180475" y="835350"/>
              <a:ext cx="733700" cy="337425"/>
            </a:xfrm>
            <a:custGeom>
              <a:rect b="b" l="l" r="r" t="t"/>
              <a:pathLst>
                <a:path extrusionOk="0" h="13497" w="29348">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6"/>
            <p:cNvSpPr/>
            <p:nvPr/>
          </p:nvSpPr>
          <p:spPr>
            <a:xfrm>
              <a:off x="2263050" y="935600"/>
              <a:ext cx="563600" cy="236375"/>
            </a:xfrm>
            <a:custGeom>
              <a:rect b="b" l="l" r="r" t="t"/>
              <a:pathLst>
                <a:path extrusionOk="0" h="9455" w="22544">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6"/>
            <p:cNvSpPr/>
            <p:nvPr/>
          </p:nvSpPr>
          <p:spPr>
            <a:xfrm>
              <a:off x="2343125" y="1024550"/>
              <a:ext cx="375575" cy="176650"/>
            </a:xfrm>
            <a:custGeom>
              <a:rect b="b" l="l" r="r" t="t"/>
              <a:pathLst>
                <a:path extrusionOk="0" h="7066" w="15023">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9" name="Google Shape;469;p6"/>
          <p:cNvSpPr/>
          <p:nvPr/>
        </p:nvSpPr>
        <p:spPr>
          <a:xfrm>
            <a:off x="720000" y="4148525"/>
            <a:ext cx="644596" cy="518777"/>
          </a:xfrm>
          <a:custGeom>
            <a:rect b="b" l="l" r="r" t="t"/>
            <a:pathLst>
              <a:path extrusionOk="0" h="19280" w="23956">
                <a:moveTo>
                  <a:pt x="14843" y="0"/>
                </a:moveTo>
                <a:lnTo>
                  <a:pt x="10546" y="7402"/>
                </a:lnTo>
                <a:lnTo>
                  <a:pt x="4119" y="995"/>
                </a:lnTo>
                <a:lnTo>
                  <a:pt x="8795" y="7402"/>
                </a:lnTo>
                <a:lnTo>
                  <a:pt x="1" y="7163"/>
                </a:lnTo>
                <a:lnTo>
                  <a:pt x="7999" y="9551"/>
                </a:lnTo>
                <a:lnTo>
                  <a:pt x="637" y="14942"/>
                </a:lnTo>
                <a:lnTo>
                  <a:pt x="8854" y="12356"/>
                </a:lnTo>
                <a:lnTo>
                  <a:pt x="8854" y="12356"/>
                </a:lnTo>
                <a:cubicBezTo>
                  <a:pt x="8854" y="12356"/>
                  <a:pt x="8158" y="19240"/>
                  <a:pt x="8417" y="19280"/>
                </a:cubicBezTo>
                <a:cubicBezTo>
                  <a:pt x="8417" y="19280"/>
                  <a:pt x="8418" y="19280"/>
                  <a:pt x="8418" y="19280"/>
                </a:cubicBezTo>
                <a:cubicBezTo>
                  <a:pt x="8702" y="19280"/>
                  <a:pt x="11063" y="12436"/>
                  <a:pt x="11063" y="12436"/>
                </a:cubicBezTo>
                <a:lnTo>
                  <a:pt x="19220" y="17867"/>
                </a:lnTo>
                <a:lnTo>
                  <a:pt x="19220" y="17867"/>
                </a:lnTo>
                <a:lnTo>
                  <a:pt x="13252" y="10824"/>
                </a:lnTo>
                <a:lnTo>
                  <a:pt x="23956" y="10864"/>
                </a:lnTo>
                <a:lnTo>
                  <a:pt x="13351" y="8337"/>
                </a:lnTo>
                <a:lnTo>
                  <a:pt x="1484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6"/>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6"/>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2" name="Shape 472"/>
        <p:cNvGrpSpPr/>
        <p:nvPr/>
      </p:nvGrpSpPr>
      <p:grpSpPr>
        <a:xfrm>
          <a:off x="0" y="0"/>
          <a:ext cx="0" cy="0"/>
          <a:chOff x="0" y="0"/>
          <a:chExt cx="0" cy="0"/>
        </a:xfrm>
      </p:grpSpPr>
      <p:grpSp>
        <p:nvGrpSpPr>
          <p:cNvPr id="473" name="Google Shape;473;p7"/>
          <p:cNvGrpSpPr/>
          <p:nvPr/>
        </p:nvGrpSpPr>
        <p:grpSpPr>
          <a:xfrm>
            <a:off x="-23004" y="-1"/>
            <a:ext cx="9177565" cy="5143390"/>
            <a:chOff x="-23004" y="-1"/>
            <a:chExt cx="9177565" cy="5143390"/>
          </a:xfrm>
        </p:grpSpPr>
        <p:sp>
          <p:nvSpPr>
            <p:cNvPr id="474" name="Google Shape;474;p7"/>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7"/>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7"/>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7"/>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7"/>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7"/>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7"/>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7"/>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7"/>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7"/>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7"/>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7"/>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7"/>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7"/>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7"/>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7"/>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7"/>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7"/>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7"/>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7"/>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7"/>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7"/>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7"/>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7"/>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7"/>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7"/>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7"/>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7"/>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7"/>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7"/>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7"/>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7"/>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7"/>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7"/>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7"/>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7"/>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7"/>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7"/>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7"/>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7"/>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7"/>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7"/>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7"/>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7"/>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7"/>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7"/>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7"/>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7"/>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7"/>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7"/>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7"/>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7"/>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7"/>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7"/>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7"/>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7"/>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7"/>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7"/>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2" name="Google Shape;532;p7"/>
          <p:cNvSpPr/>
          <p:nvPr/>
        </p:nvSpPr>
        <p:spPr>
          <a:xfrm>
            <a:off x="600600" y="1014000"/>
            <a:ext cx="7942800" cy="37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7"/>
          <p:cNvSpPr/>
          <p:nvPr/>
        </p:nvSpPr>
        <p:spPr>
          <a:xfrm rot="-168325">
            <a:off x="530038" y="732059"/>
            <a:ext cx="1744607" cy="1314180"/>
          </a:xfrm>
          <a:custGeom>
            <a:rect b="b" l="l" r="r" t="t"/>
            <a:pathLst>
              <a:path extrusionOk="0" h="10387" w="13789">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7"/>
          <p:cNvSpPr/>
          <p:nvPr/>
        </p:nvSpPr>
        <p:spPr>
          <a:xfrm>
            <a:off x="5386200" y="2245899"/>
            <a:ext cx="3217342" cy="2516800"/>
          </a:xfrm>
          <a:custGeom>
            <a:rect b="b" l="l" r="r" t="t"/>
            <a:pathLst>
              <a:path extrusionOk="0" h="72187" w="9228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5" name="Google Shape;535;p7"/>
          <p:cNvGrpSpPr/>
          <p:nvPr/>
        </p:nvGrpSpPr>
        <p:grpSpPr>
          <a:xfrm>
            <a:off x="4724885" y="1014010"/>
            <a:ext cx="661304" cy="1130412"/>
            <a:chOff x="478350" y="474400"/>
            <a:chExt cx="344250" cy="588450"/>
          </a:xfrm>
        </p:grpSpPr>
        <p:sp>
          <p:nvSpPr>
            <p:cNvPr id="536" name="Google Shape;536;p7"/>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7"/>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8" name="Google Shape;538;p7"/>
          <p:cNvGrpSpPr/>
          <p:nvPr/>
        </p:nvGrpSpPr>
        <p:grpSpPr>
          <a:xfrm>
            <a:off x="600600" y="519300"/>
            <a:ext cx="7942800" cy="494700"/>
            <a:chOff x="600600" y="519300"/>
            <a:chExt cx="7942800" cy="494700"/>
          </a:xfrm>
        </p:grpSpPr>
        <p:sp>
          <p:nvSpPr>
            <p:cNvPr id="539" name="Google Shape;539;p7"/>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0" name="Google Shape;540;p7"/>
            <p:cNvGrpSpPr/>
            <p:nvPr/>
          </p:nvGrpSpPr>
          <p:grpSpPr>
            <a:xfrm>
              <a:off x="7542569" y="681111"/>
              <a:ext cx="789243" cy="171052"/>
              <a:chOff x="733775" y="310686"/>
              <a:chExt cx="789243" cy="171052"/>
            </a:xfrm>
          </p:grpSpPr>
          <p:sp>
            <p:nvSpPr>
              <p:cNvPr id="541" name="Google Shape;541;p7"/>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542" name="Google Shape;542;p7"/>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543" name="Google Shape;543;p7"/>
              <p:cNvGrpSpPr/>
              <p:nvPr/>
            </p:nvGrpSpPr>
            <p:grpSpPr>
              <a:xfrm>
                <a:off x="1015525" y="313175"/>
                <a:ext cx="184510" cy="164017"/>
                <a:chOff x="7228702" y="774508"/>
                <a:chExt cx="285046" cy="253347"/>
              </a:xfrm>
            </p:grpSpPr>
            <p:grpSp>
              <p:nvGrpSpPr>
                <p:cNvPr id="544" name="Google Shape;544;p7"/>
                <p:cNvGrpSpPr/>
                <p:nvPr/>
              </p:nvGrpSpPr>
              <p:grpSpPr>
                <a:xfrm>
                  <a:off x="7313001" y="774508"/>
                  <a:ext cx="200747" cy="228523"/>
                  <a:chOff x="7313001" y="774508"/>
                  <a:chExt cx="200747" cy="228523"/>
                </a:xfrm>
              </p:grpSpPr>
              <p:sp>
                <p:nvSpPr>
                  <p:cNvPr id="545" name="Google Shape;545;p7"/>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546" name="Google Shape;546;p7"/>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7" name="Google Shape;547;p7"/>
                <p:cNvGrpSpPr/>
                <p:nvPr/>
              </p:nvGrpSpPr>
              <p:grpSpPr>
                <a:xfrm>
                  <a:off x="7228702" y="809455"/>
                  <a:ext cx="200757" cy="218400"/>
                  <a:chOff x="7269477" y="781280"/>
                  <a:chExt cx="200757" cy="218400"/>
                </a:xfrm>
              </p:grpSpPr>
              <p:sp>
                <p:nvSpPr>
                  <p:cNvPr id="548" name="Google Shape;548;p7"/>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549" name="Google Shape;549;p7"/>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550" name="Google Shape;550;p7"/>
            <p:cNvGrpSpPr/>
            <p:nvPr/>
          </p:nvGrpSpPr>
          <p:grpSpPr>
            <a:xfrm>
              <a:off x="812189" y="664537"/>
              <a:ext cx="800559" cy="204209"/>
              <a:chOff x="747420" y="664537"/>
              <a:chExt cx="800559" cy="204209"/>
            </a:xfrm>
          </p:grpSpPr>
          <p:grpSp>
            <p:nvGrpSpPr>
              <p:cNvPr id="551" name="Google Shape;551;p7"/>
              <p:cNvGrpSpPr/>
              <p:nvPr/>
            </p:nvGrpSpPr>
            <p:grpSpPr>
              <a:xfrm>
                <a:off x="1339984" y="664537"/>
                <a:ext cx="207995" cy="204209"/>
                <a:chOff x="1541700" y="658850"/>
                <a:chExt cx="253838" cy="249218"/>
              </a:xfrm>
            </p:grpSpPr>
            <p:sp>
              <p:nvSpPr>
                <p:cNvPr id="552" name="Google Shape;552;p7"/>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7"/>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4" name="Google Shape;554;p7"/>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555" name="Google Shape;555;p7"/>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556" name="Google Shape;556;p7"/>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7"/>
          <p:cNvSpPr txBox="1"/>
          <p:nvPr>
            <p:ph type="title"/>
          </p:nvPr>
        </p:nvSpPr>
        <p:spPr>
          <a:xfrm>
            <a:off x="1107800" y="1420900"/>
            <a:ext cx="3464100" cy="14415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algn="l">
              <a:spcBef>
                <a:spcPts val="0"/>
              </a:spcBef>
              <a:spcAft>
                <a:spcPts val="0"/>
              </a:spcAft>
              <a:buSzPts val="3000"/>
              <a:buNone/>
              <a:defRPr>
                <a:solidFill>
                  <a:schemeClr val="accent3"/>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58" name="Google Shape;558;p7"/>
          <p:cNvSpPr txBox="1"/>
          <p:nvPr>
            <p:ph idx="1" type="subTitle"/>
          </p:nvPr>
        </p:nvSpPr>
        <p:spPr>
          <a:xfrm>
            <a:off x="1107800" y="3225200"/>
            <a:ext cx="3464100" cy="11304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600"/>
              <a:buNone/>
              <a:defRPr sz="18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59" name="Shape 559"/>
        <p:cNvGrpSpPr/>
        <p:nvPr/>
      </p:nvGrpSpPr>
      <p:grpSpPr>
        <a:xfrm>
          <a:off x="0" y="0"/>
          <a:ext cx="0" cy="0"/>
          <a:chOff x="0" y="0"/>
          <a:chExt cx="0" cy="0"/>
        </a:xfrm>
      </p:grpSpPr>
      <p:grpSp>
        <p:nvGrpSpPr>
          <p:cNvPr id="560" name="Google Shape;560;p8"/>
          <p:cNvGrpSpPr/>
          <p:nvPr/>
        </p:nvGrpSpPr>
        <p:grpSpPr>
          <a:xfrm>
            <a:off x="-23004" y="-1"/>
            <a:ext cx="9177565" cy="5143390"/>
            <a:chOff x="-23004" y="-1"/>
            <a:chExt cx="9177565" cy="5143390"/>
          </a:xfrm>
        </p:grpSpPr>
        <p:sp>
          <p:nvSpPr>
            <p:cNvPr id="561" name="Google Shape;561;p8"/>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8"/>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8"/>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8"/>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8"/>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8"/>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8"/>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8"/>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8"/>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8"/>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8"/>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8"/>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8"/>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8"/>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8"/>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8"/>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8"/>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8"/>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8"/>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8"/>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8"/>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8"/>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8"/>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8"/>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8"/>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8"/>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8"/>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8"/>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8"/>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8"/>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8"/>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8"/>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8"/>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8"/>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8"/>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8"/>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8"/>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8"/>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8"/>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8"/>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8"/>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8"/>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8"/>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8"/>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8"/>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8"/>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8"/>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8"/>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8"/>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8"/>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8"/>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8"/>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8"/>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8"/>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8"/>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8"/>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8"/>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8"/>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9" name="Google Shape;619;p8"/>
          <p:cNvSpPr/>
          <p:nvPr/>
        </p:nvSpPr>
        <p:spPr>
          <a:xfrm>
            <a:off x="946050" y="1089175"/>
            <a:ext cx="7251900" cy="3381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8"/>
          <p:cNvSpPr/>
          <p:nvPr/>
        </p:nvSpPr>
        <p:spPr>
          <a:xfrm rot="10411114">
            <a:off x="6721849" y="3323610"/>
            <a:ext cx="1549562" cy="1135557"/>
          </a:xfrm>
          <a:custGeom>
            <a:rect b="b" l="l" r="r" t="t"/>
            <a:pathLst>
              <a:path extrusionOk="0" h="52534" w="71687">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8"/>
          <p:cNvSpPr/>
          <p:nvPr/>
        </p:nvSpPr>
        <p:spPr>
          <a:xfrm rot="1939918">
            <a:off x="821244" y="767908"/>
            <a:ext cx="1415514" cy="1066325"/>
          </a:xfrm>
          <a:custGeom>
            <a:rect b="b" l="l" r="r" t="t"/>
            <a:pathLst>
              <a:path extrusionOk="0" h="10387" w="13789">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8"/>
          <p:cNvSpPr/>
          <p:nvPr/>
        </p:nvSpPr>
        <p:spPr>
          <a:xfrm rot="-1587840">
            <a:off x="644592" y="1357097"/>
            <a:ext cx="1056515" cy="1305738"/>
          </a:xfrm>
          <a:custGeom>
            <a:rect b="b" l="l" r="r" t="t"/>
            <a:pathLst>
              <a:path extrusionOk="0" h="33222" w="26881">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8"/>
          <p:cNvSpPr/>
          <p:nvPr/>
        </p:nvSpPr>
        <p:spPr>
          <a:xfrm rot="-1662243">
            <a:off x="1053152" y="1448485"/>
            <a:ext cx="662913" cy="773659"/>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4" name="Google Shape;624;p8"/>
          <p:cNvGrpSpPr/>
          <p:nvPr/>
        </p:nvGrpSpPr>
        <p:grpSpPr>
          <a:xfrm rot="-5400000">
            <a:off x="7454887" y="3245981"/>
            <a:ext cx="993205" cy="505943"/>
            <a:chOff x="2094425" y="748900"/>
            <a:chExt cx="887900" cy="452300"/>
          </a:xfrm>
        </p:grpSpPr>
        <p:sp>
          <p:nvSpPr>
            <p:cNvPr id="625" name="Google Shape;625;p8"/>
            <p:cNvSpPr/>
            <p:nvPr/>
          </p:nvSpPr>
          <p:spPr>
            <a:xfrm>
              <a:off x="2094425" y="748900"/>
              <a:ext cx="887900" cy="419450"/>
            </a:xfrm>
            <a:custGeom>
              <a:rect b="b" l="l" r="r" t="t"/>
              <a:pathLst>
                <a:path extrusionOk="0" h="16778" w="35516">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8"/>
            <p:cNvSpPr/>
            <p:nvPr/>
          </p:nvSpPr>
          <p:spPr>
            <a:xfrm>
              <a:off x="2180475" y="835350"/>
              <a:ext cx="733700" cy="337425"/>
            </a:xfrm>
            <a:custGeom>
              <a:rect b="b" l="l" r="r" t="t"/>
              <a:pathLst>
                <a:path extrusionOk="0" h="13497" w="29348">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8"/>
            <p:cNvSpPr/>
            <p:nvPr/>
          </p:nvSpPr>
          <p:spPr>
            <a:xfrm>
              <a:off x="2263050" y="935600"/>
              <a:ext cx="563600" cy="236375"/>
            </a:xfrm>
            <a:custGeom>
              <a:rect b="b" l="l" r="r" t="t"/>
              <a:pathLst>
                <a:path extrusionOk="0" h="9455" w="22544">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8"/>
            <p:cNvSpPr/>
            <p:nvPr/>
          </p:nvSpPr>
          <p:spPr>
            <a:xfrm>
              <a:off x="2343125" y="1024550"/>
              <a:ext cx="375575" cy="176650"/>
            </a:xfrm>
            <a:custGeom>
              <a:rect b="b" l="l" r="r" t="t"/>
              <a:pathLst>
                <a:path extrusionOk="0" h="7066" w="15023">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9" name="Google Shape;629;p8"/>
          <p:cNvSpPr/>
          <p:nvPr/>
        </p:nvSpPr>
        <p:spPr>
          <a:xfrm rot="1262237">
            <a:off x="7201702" y="975249"/>
            <a:ext cx="925479" cy="797850"/>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0" name="Google Shape;630;p8"/>
          <p:cNvGrpSpPr/>
          <p:nvPr/>
        </p:nvGrpSpPr>
        <p:grpSpPr>
          <a:xfrm>
            <a:off x="946050" y="672163"/>
            <a:ext cx="7251900" cy="417000"/>
            <a:chOff x="946050" y="672163"/>
            <a:chExt cx="7251900" cy="417000"/>
          </a:xfrm>
        </p:grpSpPr>
        <p:sp>
          <p:nvSpPr>
            <p:cNvPr id="631" name="Google Shape;631;p8"/>
            <p:cNvSpPr/>
            <p:nvPr/>
          </p:nvSpPr>
          <p:spPr>
            <a:xfrm>
              <a:off x="946050" y="672163"/>
              <a:ext cx="7251900" cy="4170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2" name="Google Shape;632;p8"/>
            <p:cNvGrpSpPr/>
            <p:nvPr/>
          </p:nvGrpSpPr>
          <p:grpSpPr>
            <a:xfrm>
              <a:off x="7209519" y="794061"/>
              <a:ext cx="789243" cy="171052"/>
              <a:chOff x="733775" y="310686"/>
              <a:chExt cx="789243" cy="171052"/>
            </a:xfrm>
          </p:grpSpPr>
          <p:sp>
            <p:nvSpPr>
              <p:cNvPr id="633" name="Google Shape;633;p8"/>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634" name="Google Shape;634;p8"/>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635" name="Google Shape;635;p8"/>
              <p:cNvGrpSpPr/>
              <p:nvPr/>
            </p:nvGrpSpPr>
            <p:grpSpPr>
              <a:xfrm>
                <a:off x="1015525" y="313175"/>
                <a:ext cx="184510" cy="164017"/>
                <a:chOff x="7228702" y="774508"/>
                <a:chExt cx="285046" cy="253347"/>
              </a:xfrm>
            </p:grpSpPr>
            <p:grpSp>
              <p:nvGrpSpPr>
                <p:cNvPr id="636" name="Google Shape;636;p8"/>
                <p:cNvGrpSpPr/>
                <p:nvPr/>
              </p:nvGrpSpPr>
              <p:grpSpPr>
                <a:xfrm>
                  <a:off x="7313001" y="774508"/>
                  <a:ext cx="200747" cy="228523"/>
                  <a:chOff x="7313001" y="774508"/>
                  <a:chExt cx="200747" cy="228523"/>
                </a:xfrm>
              </p:grpSpPr>
              <p:sp>
                <p:nvSpPr>
                  <p:cNvPr id="637" name="Google Shape;637;p8"/>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638" name="Google Shape;638;p8"/>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9" name="Google Shape;639;p8"/>
                <p:cNvGrpSpPr/>
                <p:nvPr/>
              </p:nvGrpSpPr>
              <p:grpSpPr>
                <a:xfrm>
                  <a:off x="7228702" y="809455"/>
                  <a:ext cx="200757" cy="218400"/>
                  <a:chOff x="7269477" y="781280"/>
                  <a:chExt cx="200757" cy="218400"/>
                </a:xfrm>
              </p:grpSpPr>
              <p:sp>
                <p:nvSpPr>
                  <p:cNvPr id="640" name="Google Shape;640;p8"/>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641" name="Google Shape;641;p8"/>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642" name="Google Shape;642;p8"/>
            <p:cNvGrpSpPr/>
            <p:nvPr/>
          </p:nvGrpSpPr>
          <p:grpSpPr>
            <a:xfrm>
              <a:off x="1145239" y="777487"/>
              <a:ext cx="800559" cy="204209"/>
              <a:chOff x="747420" y="664537"/>
              <a:chExt cx="800559" cy="204209"/>
            </a:xfrm>
          </p:grpSpPr>
          <p:grpSp>
            <p:nvGrpSpPr>
              <p:cNvPr id="643" name="Google Shape;643;p8"/>
              <p:cNvGrpSpPr/>
              <p:nvPr/>
            </p:nvGrpSpPr>
            <p:grpSpPr>
              <a:xfrm>
                <a:off x="1339984" y="664537"/>
                <a:ext cx="207995" cy="204209"/>
                <a:chOff x="1541700" y="658850"/>
                <a:chExt cx="253838" cy="249218"/>
              </a:xfrm>
            </p:grpSpPr>
            <p:sp>
              <p:nvSpPr>
                <p:cNvPr id="644" name="Google Shape;644;p8"/>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8"/>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6" name="Google Shape;646;p8"/>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647" name="Google Shape;647;p8"/>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648" name="Google Shape;648;p8"/>
          <p:cNvSpPr/>
          <p:nvPr/>
        </p:nvSpPr>
        <p:spPr>
          <a:xfrm>
            <a:off x="946050" y="1089176"/>
            <a:ext cx="7251900" cy="33819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8"/>
          <p:cNvSpPr txBox="1"/>
          <p:nvPr>
            <p:ph type="title"/>
          </p:nvPr>
        </p:nvSpPr>
        <p:spPr>
          <a:xfrm>
            <a:off x="2106600" y="1544325"/>
            <a:ext cx="4930800" cy="2451300"/>
          </a:xfrm>
          <a:prstGeom prst="rect">
            <a:avLst/>
          </a:prstGeom>
        </p:spPr>
        <p:txBody>
          <a:bodyPr anchorCtr="0" anchor="ctr" bIns="0" lIns="0" spcFirstLastPara="1" rIns="0" wrap="square" tIns="0">
            <a:noAutofit/>
          </a:bodyPr>
          <a:lstStyle>
            <a:lvl1pPr lvl="0" algn="ctr">
              <a:lnSpc>
                <a:spcPct val="70000"/>
              </a:lnSpc>
              <a:spcBef>
                <a:spcPts val="0"/>
              </a:spcBef>
              <a:spcAft>
                <a:spcPts val="0"/>
              </a:spcAft>
              <a:buSzPts val="4800"/>
              <a:buNone/>
              <a:defRPr sz="9100">
                <a:solidFill>
                  <a:schemeClr val="accent3"/>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50" name="Shape 650"/>
        <p:cNvGrpSpPr/>
        <p:nvPr/>
      </p:nvGrpSpPr>
      <p:grpSpPr>
        <a:xfrm>
          <a:off x="0" y="0"/>
          <a:ext cx="0" cy="0"/>
          <a:chOff x="0" y="0"/>
          <a:chExt cx="0" cy="0"/>
        </a:xfrm>
      </p:grpSpPr>
      <p:grpSp>
        <p:nvGrpSpPr>
          <p:cNvPr id="651" name="Google Shape;651;p9"/>
          <p:cNvGrpSpPr/>
          <p:nvPr/>
        </p:nvGrpSpPr>
        <p:grpSpPr>
          <a:xfrm>
            <a:off x="-23004" y="-1"/>
            <a:ext cx="9177565" cy="5143390"/>
            <a:chOff x="-23004" y="-1"/>
            <a:chExt cx="9177565" cy="5143390"/>
          </a:xfrm>
        </p:grpSpPr>
        <p:sp>
          <p:nvSpPr>
            <p:cNvPr id="652" name="Google Shape;652;p9"/>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9"/>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9"/>
            <p:cNvSpPr/>
            <p:nvPr/>
          </p:nvSpPr>
          <p:spPr>
            <a:xfrm>
              <a:off x="650686"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9"/>
            <p:cNvSpPr/>
            <p:nvPr/>
          </p:nvSpPr>
          <p:spPr>
            <a:xfrm>
              <a:off x="9986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9"/>
            <p:cNvSpPr/>
            <p:nvPr/>
          </p:nvSpPr>
          <p:spPr>
            <a:xfrm>
              <a:off x="1346531"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9"/>
            <p:cNvSpPr/>
            <p:nvPr/>
          </p:nvSpPr>
          <p:spPr>
            <a:xfrm>
              <a:off x="1672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9"/>
            <p:cNvSpPr/>
            <p:nvPr/>
          </p:nvSpPr>
          <p:spPr>
            <a:xfrm>
              <a:off x="2020208"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9"/>
            <p:cNvSpPr/>
            <p:nvPr/>
          </p:nvSpPr>
          <p:spPr>
            <a:xfrm>
              <a:off x="236813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9"/>
            <p:cNvSpPr/>
            <p:nvPr/>
          </p:nvSpPr>
          <p:spPr>
            <a:xfrm>
              <a:off x="26941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9"/>
            <p:cNvSpPr/>
            <p:nvPr/>
          </p:nvSpPr>
          <p:spPr>
            <a:xfrm>
              <a:off x="3041740"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9"/>
            <p:cNvSpPr/>
            <p:nvPr/>
          </p:nvSpPr>
          <p:spPr>
            <a:xfrm>
              <a:off x="338966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9"/>
            <p:cNvSpPr/>
            <p:nvPr/>
          </p:nvSpPr>
          <p:spPr>
            <a:xfrm>
              <a:off x="3715752"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9"/>
            <p:cNvSpPr/>
            <p:nvPr/>
          </p:nvSpPr>
          <p:spPr>
            <a:xfrm>
              <a:off x="406333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9"/>
            <p:cNvSpPr/>
            <p:nvPr/>
          </p:nvSpPr>
          <p:spPr>
            <a:xfrm>
              <a:off x="4411262"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9"/>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9"/>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9"/>
            <p:cNvSpPr/>
            <p:nvPr/>
          </p:nvSpPr>
          <p:spPr>
            <a:xfrm>
              <a:off x="-23004" y="84988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9"/>
            <p:cNvSpPr/>
            <p:nvPr/>
          </p:nvSpPr>
          <p:spPr>
            <a:xfrm>
              <a:off x="-23004" y="119780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9"/>
            <p:cNvSpPr/>
            <p:nvPr/>
          </p:nvSpPr>
          <p:spPr>
            <a:xfrm>
              <a:off x="-23004" y="155450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9"/>
            <p:cNvSpPr/>
            <p:nvPr/>
          </p:nvSpPr>
          <p:spPr>
            <a:xfrm>
              <a:off x="-23004" y="1880590"/>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9"/>
            <p:cNvSpPr/>
            <p:nvPr/>
          </p:nvSpPr>
          <p:spPr>
            <a:xfrm>
              <a:off x="-23004" y="222851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9"/>
            <p:cNvSpPr/>
            <p:nvPr/>
          </p:nvSpPr>
          <p:spPr>
            <a:xfrm>
              <a:off x="-23004" y="2576366"/>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9"/>
            <p:cNvSpPr/>
            <p:nvPr/>
          </p:nvSpPr>
          <p:spPr>
            <a:xfrm>
              <a:off x="-23004" y="2902455"/>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9"/>
            <p:cNvSpPr/>
            <p:nvPr/>
          </p:nvSpPr>
          <p:spPr>
            <a:xfrm>
              <a:off x="-23004" y="3250042"/>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9"/>
            <p:cNvSpPr/>
            <p:nvPr/>
          </p:nvSpPr>
          <p:spPr>
            <a:xfrm>
              <a:off x="-23004" y="3597964"/>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9"/>
            <p:cNvSpPr/>
            <p:nvPr/>
          </p:nvSpPr>
          <p:spPr>
            <a:xfrm>
              <a:off x="-23004" y="392405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9"/>
            <p:cNvSpPr/>
            <p:nvPr/>
          </p:nvSpPr>
          <p:spPr>
            <a:xfrm>
              <a:off x="-23004" y="4271639"/>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9"/>
            <p:cNvSpPr/>
            <p:nvPr/>
          </p:nvSpPr>
          <p:spPr>
            <a:xfrm>
              <a:off x="-23004" y="4619561"/>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9"/>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9"/>
            <p:cNvSpPr/>
            <p:nvPr/>
          </p:nvSpPr>
          <p:spPr>
            <a:xfrm>
              <a:off x="4732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9"/>
            <p:cNvSpPr/>
            <p:nvPr/>
          </p:nvSpPr>
          <p:spPr>
            <a:xfrm>
              <a:off x="505868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9"/>
            <p:cNvSpPr/>
            <p:nvPr/>
          </p:nvSpPr>
          <p:spPr>
            <a:xfrm>
              <a:off x="5406608"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9"/>
            <p:cNvSpPr/>
            <p:nvPr/>
          </p:nvSpPr>
          <p:spPr>
            <a:xfrm>
              <a:off x="57541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9"/>
            <p:cNvSpPr/>
            <p:nvPr/>
          </p:nvSpPr>
          <p:spPr>
            <a:xfrm>
              <a:off x="608028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9"/>
            <p:cNvSpPr/>
            <p:nvPr/>
          </p:nvSpPr>
          <p:spPr>
            <a:xfrm>
              <a:off x="64282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9"/>
            <p:cNvSpPr/>
            <p:nvPr/>
          </p:nvSpPr>
          <p:spPr>
            <a:xfrm>
              <a:off x="6775795"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9"/>
            <p:cNvSpPr/>
            <p:nvPr/>
          </p:nvSpPr>
          <p:spPr>
            <a:xfrm>
              <a:off x="710188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9"/>
            <p:cNvSpPr/>
            <p:nvPr/>
          </p:nvSpPr>
          <p:spPr>
            <a:xfrm>
              <a:off x="7449807"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9"/>
            <p:cNvSpPr/>
            <p:nvPr/>
          </p:nvSpPr>
          <p:spPr>
            <a:xfrm>
              <a:off x="7797394"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9"/>
            <p:cNvSpPr/>
            <p:nvPr/>
          </p:nvSpPr>
          <p:spPr>
            <a:xfrm>
              <a:off x="8123417"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9"/>
            <p:cNvSpPr/>
            <p:nvPr/>
          </p:nvSpPr>
          <p:spPr>
            <a:xfrm>
              <a:off x="8471339"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9"/>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9"/>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9"/>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9"/>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9"/>
            <p:cNvSpPr/>
            <p:nvPr/>
          </p:nvSpPr>
          <p:spPr>
            <a:xfrm>
              <a:off x="4732600" y="84988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9"/>
            <p:cNvSpPr/>
            <p:nvPr/>
          </p:nvSpPr>
          <p:spPr>
            <a:xfrm>
              <a:off x="4732600" y="119780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9"/>
            <p:cNvSpPr/>
            <p:nvPr/>
          </p:nvSpPr>
          <p:spPr>
            <a:xfrm>
              <a:off x="4732600" y="155450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9"/>
            <p:cNvSpPr/>
            <p:nvPr/>
          </p:nvSpPr>
          <p:spPr>
            <a:xfrm>
              <a:off x="4732600" y="1880590"/>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9"/>
            <p:cNvSpPr/>
            <p:nvPr/>
          </p:nvSpPr>
          <p:spPr>
            <a:xfrm>
              <a:off x="4732600" y="222851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9"/>
            <p:cNvSpPr/>
            <p:nvPr/>
          </p:nvSpPr>
          <p:spPr>
            <a:xfrm>
              <a:off x="4732600" y="2576366"/>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9"/>
            <p:cNvSpPr/>
            <p:nvPr/>
          </p:nvSpPr>
          <p:spPr>
            <a:xfrm>
              <a:off x="4732600" y="2902455"/>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9"/>
            <p:cNvSpPr/>
            <p:nvPr/>
          </p:nvSpPr>
          <p:spPr>
            <a:xfrm>
              <a:off x="4732600" y="3250042"/>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9"/>
            <p:cNvSpPr/>
            <p:nvPr/>
          </p:nvSpPr>
          <p:spPr>
            <a:xfrm>
              <a:off x="4732600" y="3597964"/>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9"/>
            <p:cNvSpPr/>
            <p:nvPr/>
          </p:nvSpPr>
          <p:spPr>
            <a:xfrm>
              <a:off x="4732600" y="392405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9"/>
            <p:cNvSpPr/>
            <p:nvPr/>
          </p:nvSpPr>
          <p:spPr>
            <a:xfrm>
              <a:off x="4732600" y="4271639"/>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9"/>
            <p:cNvSpPr/>
            <p:nvPr/>
          </p:nvSpPr>
          <p:spPr>
            <a:xfrm>
              <a:off x="4732600" y="4619561"/>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9"/>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0" name="Google Shape;710;p9"/>
          <p:cNvSpPr/>
          <p:nvPr/>
        </p:nvSpPr>
        <p:spPr>
          <a:xfrm>
            <a:off x="946175" y="1068675"/>
            <a:ext cx="7251900" cy="3402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9"/>
          <p:cNvSpPr/>
          <p:nvPr/>
        </p:nvSpPr>
        <p:spPr>
          <a:xfrm rot="1888520">
            <a:off x="806999" y="808085"/>
            <a:ext cx="1884485" cy="1419556"/>
          </a:xfrm>
          <a:custGeom>
            <a:rect b="b" l="l" r="r" t="t"/>
            <a:pathLst>
              <a:path extrusionOk="0" h="10387" w="13789">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2" name="Google Shape;712;p9"/>
          <p:cNvGrpSpPr/>
          <p:nvPr/>
        </p:nvGrpSpPr>
        <p:grpSpPr>
          <a:xfrm>
            <a:off x="946050" y="672163"/>
            <a:ext cx="7251900" cy="417000"/>
            <a:chOff x="946050" y="672163"/>
            <a:chExt cx="7251900" cy="417000"/>
          </a:xfrm>
        </p:grpSpPr>
        <p:sp>
          <p:nvSpPr>
            <p:cNvPr id="713" name="Google Shape;713;p9"/>
            <p:cNvSpPr/>
            <p:nvPr/>
          </p:nvSpPr>
          <p:spPr>
            <a:xfrm>
              <a:off x="946050" y="672163"/>
              <a:ext cx="7251900" cy="4170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4" name="Google Shape;714;p9"/>
            <p:cNvGrpSpPr/>
            <p:nvPr/>
          </p:nvGrpSpPr>
          <p:grpSpPr>
            <a:xfrm>
              <a:off x="7209519" y="794061"/>
              <a:ext cx="789243" cy="171052"/>
              <a:chOff x="733775" y="310686"/>
              <a:chExt cx="789243" cy="171052"/>
            </a:xfrm>
          </p:grpSpPr>
          <p:sp>
            <p:nvSpPr>
              <p:cNvPr id="715" name="Google Shape;715;p9"/>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716" name="Google Shape;716;p9"/>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717" name="Google Shape;717;p9"/>
              <p:cNvGrpSpPr/>
              <p:nvPr/>
            </p:nvGrpSpPr>
            <p:grpSpPr>
              <a:xfrm>
                <a:off x="1015525" y="313175"/>
                <a:ext cx="184510" cy="164017"/>
                <a:chOff x="7228702" y="774508"/>
                <a:chExt cx="285046" cy="253347"/>
              </a:xfrm>
            </p:grpSpPr>
            <p:grpSp>
              <p:nvGrpSpPr>
                <p:cNvPr id="718" name="Google Shape;718;p9"/>
                <p:cNvGrpSpPr/>
                <p:nvPr/>
              </p:nvGrpSpPr>
              <p:grpSpPr>
                <a:xfrm>
                  <a:off x="7313001" y="774508"/>
                  <a:ext cx="200747" cy="228523"/>
                  <a:chOff x="7313001" y="774508"/>
                  <a:chExt cx="200747" cy="228523"/>
                </a:xfrm>
              </p:grpSpPr>
              <p:sp>
                <p:nvSpPr>
                  <p:cNvPr id="719" name="Google Shape;719;p9"/>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720" name="Google Shape;720;p9"/>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1" name="Google Shape;721;p9"/>
                <p:cNvGrpSpPr/>
                <p:nvPr/>
              </p:nvGrpSpPr>
              <p:grpSpPr>
                <a:xfrm>
                  <a:off x="7228702" y="809455"/>
                  <a:ext cx="200757" cy="218400"/>
                  <a:chOff x="7269477" y="781280"/>
                  <a:chExt cx="200757" cy="218400"/>
                </a:xfrm>
              </p:grpSpPr>
              <p:sp>
                <p:nvSpPr>
                  <p:cNvPr id="722" name="Google Shape;722;p9"/>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723" name="Google Shape;723;p9"/>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724" name="Google Shape;724;p9"/>
            <p:cNvGrpSpPr/>
            <p:nvPr/>
          </p:nvGrpSpPr>
          <p:grpSpPr>
            <a:xfrm>
              <a:off x="1145239" y="777487"/>
              <a:ext cx="800559" cy="204209"/>
              <a:chOff x="747420" y="664537"/>
              <a:chExt cx="800559" cy="204209"/>
            </a:xfrm>
          </p:grpSpPr>
          <p:grpSp>
            <p:nvGrpSpPr>
              <p:cNvPr id="725" name="Google Shape;725;p9"/>
              <p:cNvGrpSpPr/>
              <p:nvPr/>
            </p:nvGrpSpPr>
            <p:grpSpPr>
              <a:xfrm>
                <a:off x="1339984" y="664537"/>
                <a:ext cx="207995" cy="204209"/>
                <a:chOff x="1541700" y="658850"/>
                <a:chExt cx="253838" cy="249218"/>
              </a:xfrm>
            </p:grpSpPr>
            <p:sp>
              <p:nvSpPr>
                <p:cNvPr id="726" name="Google Shape;726;p9"/>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9"/>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8" name="Google Shape;728;p9"/>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729" name="Google Shape;729;p9"/>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730" name="Google Shape;730;p9"/>
          <p:cNvSpPr/>
          <p:nvPr/>
        </p:nvSpPr>
        <p:spPr>
          <a:xfrm flipH="1" rot="7854059">
            <a:off x="6410582" y="3145827"/>
            <a:ext cx="1891661" cy="1386256"/>
          </a:xfrm>
          <a:custGeom>
            <a:rect b="b" l="l" r="r" t="t"/>
            <a:pathLst>
              <a:path extrusionOk="0" h="52534" w="71687">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9"/>
          <p:cNvSpPr/>
          <p:nvPr/>
        </p:nvSpPr>
        <p:spPr>
          <a:xfrm rot="-1540137">
            <a:off x="513092" y="1647646"/>
            <a:ext cx="1484106" cy="1848219"/>
          </a:xfrm>
          <a:custGeom>
            <a:rect b="b" l="l" r="r" t="t"/>
            <a:pathLst>
              <a:path extrusionOk="0" h="32684" w="26245">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9"/>
          <p:cNvSpPr/>
          <p:nvPr/>
        </p:nvSpPr>
        <p:spPr>
          <a:xfrm>
            <a:off x="7319300" y="1068675"/>
            <a:ext cx="878768" cy="757581"/>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3" name="Google Shape;733;p9"/>
          <p:cNvGrpSpPr/>
          <p:nvPr/>
        </p:nvGrpSpPr>
        <p:grpSpPr>
          <a:xfrm rot="-5400000">
            <a:off x="7213166" y="3208384"/>
            <a:ext cx="1305035" cy="664791"/>
            <a:chOff x="2094425" y="748900"/>
            <a:chExt cx="887900" cy="452300"/>
          </a:xfrm>
        </p:grpSpPr>
        <p:sp>
          <p:nvSpPr>
            <p:cNvPr id="734" name="Google Shape;734;p9"/>
            <p:cNvSpPr/>
            <p:nvPr/>
          </p:nvSpPr>
          <p:spPr>
            <a:xfrm>
              <a:off x="2094425" y="748900"/>
              <a:ext cx="887900" cy="419450"/>
            </a:xfrm>
            <a:custGeom>
              <a:rect b="b" l="l" r="r" t="t"/>
              <a:pathLst>
                <a:path extrusionOk="0" h="16778" w="35516">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9"/>
            <p:cNvSpPr/>
            <p:nvPr/>
          </p:nvSpPr>
          <p:spPr>
            <a:xfrm>
              <a:off x="2180475" y="835350"/>
              <a:ext cx="733700" cy="337425"/>
            </a:xfrm>
            <a:custGeom>
              <a:rect b="b" l="l" r="r" t="t"/>
              <a:pathLst>
                <a:path extrusionOk="0" h="13497" w="29348">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9"/>
            <p:cNvSpPr/>
            <p:nvPr/>
          </p:nvSpPr>
          <p:spPr>
            <a:xfrm>
              <a:off x="2263050" y="935600"/>
              <a:ext cx="563600" cy="236375"/>
            </a:xfrm>
            <a:custGeom>
              <a:rect b="b" l="l" r="r" t="t"/>
              <a:pathLst>
                <a:path extrusionOk="0" h="9455" w="22544">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9"/>
            <p:cNvSpPr/>
            <p:nvPr/>
          </p:nvSpPr>
          <p:spPr>
            <a:xfrm>
              <a:off x="2343125" y="1024550"/>
              <a:ext cx="375575" cy="176650"/>
            </a:xfrm>
            <a:custGeom>
              <a:rect b="b" l="l" r="r" t="t"/>
              <a:pathLst>
                <a:path extrusionOk="0" h="7066" w="15023">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8" name="Google Shape;738;p9"/>
          <p:cNvSpPr/>
          <p:nvPr/>
        </p:nvSpPr>
        <p:spPr>
          <a:xfrm rot="-1472198">
            <a:off x="1016804" y="1972493"/>
            <a:ext cx="1026939" cy="1198498"/>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9"/>
          <p:cNvSpPr/>
          <p:nvPr/>
        </p:nvSpPr>
        <p:spPr>
          <a:xfrm>
            <a:off x="946050" y="1089176"/>
            <a:ext cx="7251900" cy="33819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9"/>
          <p:cNvSpPr txBox="1"/>
          <p:nvPr>
            <p:ph type="title"/>
          </p:nvPr>
        </p:nvSpPr>
        <p:spPr>
          <a:xfrm>
            <a:off x="2530050" y="1758975"/>
            <a:ext cx="4083900" cy="8418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spcBef>
                <a:spcPts val="0"/>
              </a:spcBef>
              <a:spcAft>
                <a:spcPts val="0"/>
              </a:spcAft>
              <a:buSzPts val="4500"/>
              <a:buNone/>
              <a:defRPr sz="7200">
                <a:solidFill>
                  <a:schemeClr val="accent3"/>
                </a:solidFill>
              </a:defRPr>
            </a:lvl1pPr>
            <a:lvl2pPr lvl="1" rtl="0" algn="r">
              <a:spcBef>
                <a:spcPts val="0"/>
              </a:spcBef>
              <a:spcAft>
                <a:spcPts val="0"/>
              </a:spcAft>
              <a:buSzPts val="4500"/>
              <a:buNone/>
              <a:defRPr sz="4500"/>
            </a:lvl2pPr>
            <a:lvl3pPr lvl="2" rtl="0" algn="r">
              <a:spcBef>
                <a:spcPts val="0"/>
              </a:spcBef>
              <a:spcAft>
                <a:spcPts val="0"/>
              </a:spcAft>
              <a:buSzPts val="4500"/>
              <a:buNone/>
              <a:defRPr sz="4500"/>
            </a:lvl3pPr>
            <a:lvl4pPr lvl="3" rtl="0" algn="r">
              <a:spcBef>
                <a:spcPts val="0"/>
              </a:spcBef>
              <a:spcAft>
                <a:spcPts val="0"/>
              </a:spcAft>
              <a:buSzPts val="4500"/>
              <a:buNone/>
              <a:defRPr sz="4500"/>
            </a:lvl4pPr>
            <a:lvl5pPr lvl="4" rtl="0" algn="r">
              <a:spcBef>
                <a:spcPts val="0"/>
              </a:spcBef>
              <a:spcAft>
                <a:spcPts val="0"/>
              </a:spcAft>
              <a:buSzPts val="4500"/>
              <a:buNone/>
              <a:defRPr sz="4500"/>
            </a:lvl5pPr>
            <a:lvl6pPr lvl="5" rtl="0" algn="r">
              <a:spcBef>
                <a:spcPts val="0"/>
              </a:spcBef>
              <a:spcAft>
                <a:spcPts val="0"/>
              </a:spcAft>
              <a:buSzPts val="4500"/>
              <a:buNone/>
              <a:defRPr sz="4500"/>
            </a:lvl6pPr>
            <a:lvl7pPr lvl="6" rtl="0" algn="r">
              <a:spcBef>
                <a:spcPts val="0"/>
              </a:spcBef>
              <a:spcAft>
                <a:spcPts val="0"/>
              </a:spcAft>
              <a:buSzPts val="4500"/>
              <a:buNone/>
              <a:defRPr sz="4500"/>
            </a:lvl7pPr>
            <a:lvl8pPr lvl="7" rtl="0" algn="r">
              <a:spcBef>
                <a:spcPts val="0"/>
              </a:spcBef>
              <a:spcAft>
                <a:spcPts val="0"/>
              </a:spcAft>
              <a:buSzPts val="4500"/>
              <a:buNone/>
              <a:defRPr sz="4500"/>
            </a:lvl8pPr>
            <a:lvl9pPr lvl="8" rtl="0" algn="r">
              <a:spcBef>
                <a:spcPts val="0"/>
              </a:spcBef>
              <a:spcAft>
                <a:spcPts val="0"/>
              </a:spcAft>
              <a:buSzPts val="4500"/>
              <a:buNone/>
              <a:defRPr sz="4500"/>
            </a:lvl9pPr>
          </a:lstStyle>
          <a:p/>
        </p:txBody>
      </p:sp>
      <p:sp>
        <p:nvSpPr>
          <p:cNvPr id="741" name="Google Shape;741;p9"/>
          <p:cNvSpPr txBox="1"/>
          <p:nvPr>
            <p:ph idx="1" type="subTitle"/>
          </p:nvPr>
        </p:nvSpPr>
        <p:spPr>
          <a:xfrm>
            <a:off x="2530050" y="2600775"/>
            <a:ext cx="4083900" cy="11802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sz="1800"/>
            </a:lvl1pPr>
            <a:lvl2pPr lvl="1" rtl="0" algn="r">
              <a:lnSpc>
                <a:spcPct val="100000"/>
              </a:lnSpc>
              <a:spcBef>
                <a:spcPts val="0"/>
              </a:spcBef>
              <a:spcAft>
                <a:spcPts val="0"/>
              </a:spcAft>
              <a:buSzPts val="1600"/>
              <a:buNone/>
              <a:defRPr/>
            </a:lvl2pPr>
            <a:lvl3pPr lvl="2" rtl="0" algn="r">
              <a:lnSpc>
                <a:spcPct val="100000"/>
              </a:lnSpc>
              <a:spcBef>
                <a:spcPts val="0"/>
              </a:spcBef>
              <a:spcAft>
                <a:spcPts val="0"/>
              </a:spcAft>
              <a:buSzPts val="1600"/>
              <a:buNone/>
              <a:defRPr/>
            </a:lvl3pPr>
            <a:lvl4pPr lvl="3" rtl="0" algn="r">
              <a:lnSpc>
                <a:spcPct val="100000"/>
              </a:lnSpc>
              <a:spcBef>
                <a:spcPts val="0"/>
              </a:spcBef>
              <a:spcAft>
                <a:spcPts val="0"/>
              </a:spcAft>
              <a:buSzPts val="1600"/>
              <a:buNone/>
              <a:defRPr/>
            </a:lvl4pPr>
            <a:lvl5pPr lvl="4" rtl="0" algn="r">
              <a:lnSpc>
                <a:spcPct val="100000"/>
              </a:lnSpc>
              <a:spcBef>
                <a:spcPts val="0"/>
              </a:spcBef>
              <a:spcAft>
                <a:spcPts val="0"/>
              </a:spcAft>
              <a:buSzPts val="1600"/>
              <a:buNone/>
              <a:defRPr/>
            </a:lvl5pPr>
            <a:lvl6pPr lvl="5" rtl="0" algn="r">
              <a:lnSpc>
                <a:spcPct val="100000"/>
              </a:lnSpc>
              <a:spcBef>
                <a:spcPts val="0"/>
              </a:spcBef>
              <a:spcAft>
                <a:spcPts val="0"/>
              </a:spcAft>
              <a:buSzPts val="1600"/>
              <a:buNone/>
              <a:defRPr/>
            </a:lvl6pPr>
            <a:lvl7pPr lvl="6" rtl="0" algn="r">
              <a:lnSpc>
                <a:spcPct val="100000"/>
              </a:lnSpc>
              <a:spcBef>
                <a:spcPts val="0"/>
              </a:spcBef>
              <a:spcAft>
                <a:spcPts val="0"/>
              </a:spcAft>
              <a:buSzPts val="1600"/>
              <a:buNone/>
              <a:defRPr/>
            </a:lvl7pPr>
            <a:lvl8pPr lvl="7" rtl="0" algn="r">
              <a:lnSpc>
                <a:spcPct val="100000"/>
              </a:lnSpc>
              <a:spcBef>
                <a:spcPts val="0"/>
              </a:spcBef>
              <a:spcAft>
                <a:spcPts val="0"/>
              </a:spcAft>
              <a:buSzPts val="1600"/>
              <a:buNone/>
              <a:defRPr/>
            </a:lvl8pPr>
            <a:lvl9pPr lvl="8" rtl="0" algn="r">
              <a:lnSpc>
                <a:spcPct val="100000"/>
              </a:lnSpc>
              <a:spcBef>
                <a:spcPts val="0"/>
              </a:spcBef>
              <a:spcAft>
                <a:spcPts val="0"/>
              </a:spcAft>
              <a:buSzPts val="16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42" name="Shape 742"/>
        <p:cNvGrpSpPr/>
        <p:nvPr/>
      </p:nvGrpSpPr>
      <p:grpSpPr>
        <a:xfrm>
          <a:off x="0" y="0"/>
          <a:ext cx="0" cy="0"/>
          <a:chOff x="0" y="0"/>
          <a:chExt cx="0" cy="0"/>
        </a:xfrm>
      </p:grpSpPr>
      <p:grpSp>
        <p:nvGrpSpPr>
          <p:cNvPr id="743" name="Google Shape;743;p10"/>
          <p:cNvGrpSpPr/>
          <p:nvPr/>
        </p:nvGrpSpPr>
        <p:grpSpPr>
          <a:xfrm>
            <a:off x="-34725" y="-100"/>
            <a:ext cx="9201600" cy="5152906"/>
            <a:chOff x="-34725" y="-100"/>
            <a:chExt cx="9201600" cy="5152906"/>
          </a:xfrm>
        </p:grpSpPr>
        <p:sp>
          <p:nvSpPr>
            <p:cNvPr id="744" name="Google Shape;744;p10"/>
            <p:cNvSpPr/>
            <p:nvPr/>
          </p:nvSpPr>
          <p:spPr>
            <a:xfrm>
              <a:off x="-22925" y="4762500"/>
              <a:ext cx="9177900" cy="390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0"/>
            <p:cNvSpPr/>
            <p:nvPr/>
          </p:nvSpPr>
          <p:spPr>
            <a:xfrm>
              <a:off x="-22925" y="0"/>
              <a:ext cx="9177900" cy="51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0"/>
            <p:cNvSpPr/>
            <p:nvPr/>
          </p:nvSpPr>
          <p:spPr>
            <a:xfrm>
              <a:off x="8555475" y="0"/>
              <a:ext cx="611400" cy="5152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0"/>
            <p:cNvSpPr/>
            <p:nvPr/>
          </p:nvSpPr>
          <p:spPr>
            <a:xfrm>
              <a:off x="-34725" y="-100"/>
              <a:ext cx="635400" cy="5152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0"/>
            <p:cNvSpPr/>
            <p:nvPr/>
          </p:nvSpPr>
          <p:spPr>
            <a:xfrm>
              <a:off x="8543401" y="849875"/>
              <a:ext cx="61145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0"/>
            <p:cNvSpPr/>
            <p:nvPr/>
          </p:nvSpPr>
          <p:spPr>
            <a:xfrm>
              <a:off x="8543401" y="1197797"/>
              <a:ext cx="61145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0"/>
            <p:cNvSpPr/>
            <p:nvPr/>
          </p:nvSpPr>
          <p:spPr>
            <a:xfrm>
              <a:off x="8543401" y="1554493"/>
              <a:ext cx="61145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0"/>
            <p:cNvSpPr/>
            <p:nvPr/>
          </p:nvSpPr>
          <p:spPr>
            <a:xfrm>
              <a:off x="8543401" y="1880582"/>
              <a:ext cx="61145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0"/>
            <p:cNvSpPr/>
            <p:nvPr/>
          </p:nvSpPr>
          <p:spPr>
            <a:xfrm>
              <a:off x="8543401" y="2228505"/>
              <a:ext cx="61145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0"/>
            <p:cNvSpPr/>
            <p:nvPr/>
          </p:nvSpPr>
          <p:spPr>
            <a:xfrm>
              <a:off x="8543401" y="2576360"/>
              <a:ext cx="61145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0"/>
            <p:cNvSpPr/>
            <p:nvPr/>
          </p:nvSpPr>
          <p:spPr>
            <a:xfrm>
              <a:off x="8543401" y="2902449"/>
              <a:ext cx="61145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0"/>
            <p:cNvSpPr/>
            <p:nvPr/>
          </p:nvSpPr>
          <p:spPr>
            <a:xfrm>
              <a:off x="8543401" y="3250037"/>
              <a:ext cx="61145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0"/>
            <p:cNvSpPr/>
            <p:nvPr/>
          </p:nvSpPr>
          <p:spPr>
            <a:xfrm>
              <a:off x="8543401" y="3597959"/>
              <a:ext cx="61145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0"/>
            <p:cNvSpPr/>
            <p:nvPr/>
          </p:nvSpPr>
          <p:spPr>
            <a:xfrm>
              <a:off x="8543401" y="3924048"/>
              <a:ext cx="61145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0"/>
            <p:cNvSpPr/>
            <p:nvPr/>
          </p:nvSpPr>
          <p:spPr>
            <a:xfrm>
              <a:off x="8543401" y="4271636"/>
              <a:ext cx="61145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0"/>
            <p:cNvSpPr/>
            <p:nvPr/>
          </p:nvSpPr>
          <p:spPr>
            <a:xfrm>
              <a:off x="8543401" y="4619558"/>
              <a:ext cx="61145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0"/>
            <p:cNvSpPr/>
            <p:nvPr/>
          </p:nvSpPr>
          <p:spPr>
            <a:xfrm>
              <a:off x="650675"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0"/>
            <p:cNvSpPr/>
            <p:nvPr/>
          </p:nvSpPr>
          <p:spPr>
            <a:xfrm>
              <a:off x="998598"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0"/>
            <p:cNvSpPr/>
            <p:nvPr/>
          </p:nvSpPr>
          <p:spPr>
            <a:xfrm>
              <a:off x="1346520"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0"/>
            <p:cNvSpPr/>
            <p:nvPr/>
          </p:nvSpPr>
          <p:spPr>
            <a:xfrm>
              <a:off x="1672275"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0"/>
            <p:cNvSpPr/>
            <p:nvPr/>
          </p:nvSpPr>
          <p:spPr>
            <a:xfrm>
              <a:off x="2020198"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0"/>
            <p:cNvSpPr/>
            <p:nvPr/>
          </p:nvSpPr>
          <p:spPr>
            <a:xfrm>
              <a:off x="2368120"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0"/>
            <p:cNvSpPr/>
            <p:nvPr/>
          </p:nvSpPr>
          <p:spPr>
            <a:xfrm>
              <a:off x="2694143" y="4762504"/>
              <a:ext cx="67" cy="390302"/>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0"/>
            <p:cNvSpPr/>
            <p:nvPr/>
          </p:nvSpPr>
          <p:spPr>
            <a:xfrm>
              <a:off x="3041731" y="4762504"/>
              <a:ext cx="67" cy="390302"/>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0"/>
            <p:cNvSpPr/>
            <p:nvPr/>
          </p:nvSpPr>
          <p:spPr>
            <a:xfrm>
              <a:off x="3389653" y="4762504"/>
              <a:ext cx="67" cy="390302"/>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0"/>
            <p:cNvSpPr/>
            <p:nvPr/>
          </p:nvSpPr>
          <p:spPr>
            <a:xfrm>
              <a:off x="3715743" y="4762504"/>
              <a:ext cx="67" cy="390302"/>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0"/>
            <p:cNvSpPr/>
            <p:nvPr/>
          </p:nvSpPr>
          <p:spPr>
            <a:xfrm>
              <a:off x="4063331"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0"/>
            <p:cNvSpPr/>
            <p:nvPr/>
          </p:nvSpPr>
          <p:spPr>
            <a:xfrm>
              <a:off x="4411253"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0"/>
            <p:cNvSpPr/>
            <p:nvPr/>
          </p:nvSpPr>
          <p:spPr>
            <a:xfrm>
              <a:off x="4732588" y="4762504"/>
              <a:ext cx="67" cy="390302"/>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0"/>
            <p:cNvSpPr/>
            <p:nvPr/>
          </p:nvSpPr>
          <p:spPr>
            <a:xfrm>
              <a:off x="5058677" y="4762504"/>
              <a:ext cx="67" cy="390302"/>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0"/>
            <p:cNvSpPr/>
            <p:nvPr/>
          </p:nvSpPr>
          <p:spPr>
            <a:xfrm>
              <a:off x="5406600" y="4762504"/>
              <a:ext cx="67" cy="390302"/>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0"/>
            <p:cNvSpPr/>
            <p:nvPr/>
          </p:nvSpPr>
          <p:spPr>
            <a:xfrm>
              <a:off x="5754188" y="4762504"/>
              <a:ext cx="67" cy="390302"/>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0"/>
            <p:cNvSpPr/>
            <p:nvPr/>
          </p:nvSpPr>
          <p:spPr>
            <a:xfrm>
              <a:off x="6080277"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0"/>
            <p:cNvSpPr/>
            <p:nvPr/>
          </p:nvSpPr>
          <p:spPr>
            <a:xfrm>
              <a:off x="6428200"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0"/>
            <p:cNvSpPr/>
            <p:nvPr/>
          </p:nvSpPr>
          <p:spPr>
            <a:xfrm>
              <a:off x="6775788"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0"/>
            <p:cNvSpPr/>
            <p:nvPr/>
          </p:nvSpPr>
          <p:spPr>
            <a:xfrm>
              <a:off x="7101877"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0"/>
            <p:cNvSpPr/>
            <p:nvPr/>
          </p:nvSpPr>
          <p:spPr>
            <a:xfrm>
              <a:off x="7449800"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0"/>
            <p:cNvSpPr/>
            <p:nvPr/>
          </p:nvSpPr>
          <p:spPr>
            <a:xfrm>
              <a:off x="7797388" y="4762504"/>
              <a:ext cx="67" cy="390302"/>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0"/>
            <p:cNvSpPr/>
            <p:nvPr/>
          </p:nvSpPr>
          <p:spPr>
            <a:xfrm>
              <a:off x="8123410" y="4762504"/>
              <a:ext cx="67" cy="390302"/>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0"/>
            <p:cNvSpPr/>
            <p:nvPr/>
          </p:nvSpPr>
          <p:spPr>
            <a:xfrm>
              <a:off x="8471333" y="4762504"/>
              <a:ext cx="67" cy="390302"/>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0"/>
            <p:cNvSpPr/>
            <p:nvPr/>
          </p:nvSpPr>
          <p:spPr>
            <a:xfrm>
              <a:off x="-22991"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0"/>
            <p:cNvSpPr/>
            <p:nvPr/>
          </p:nvSpPr>
          <p:spPr>
            <a:xfrm>
              <a:off x="324596" y="-1"/>
              <a:ext cx="67" cy="5143390"/>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0"/>
            <p:cNvSpPr/>
            <p:nvPr/>
          </p:nvSpPr>
          <p:spPr>
            <a:xfrm>
              <a:off x="650675"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0"/>
            <p:cNvSpPr/>
            <p:nvPr/>
          </p:nvSpPr>
          <p:spPr>
            <a:xfrm>
              <a:off x="998598"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0"/>
            <p:cNvSpPr/>
            <p:nvPr/>
          </p:nvSpPr>
          <p:spPr>
            <a:xfrm>
              <a:off x="1346520"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0"/>
            <p:cNvSpPr/>
            <p:nvPr/>
          </p:nvSpPr>
          <p:spPr>
            <a:xfrm>
              <a:off x="1672275"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0"/>
            <p:cNvSpPr/>
            <p:nvPr/>
          </p:nvSpPr>
          <p:spPr>
            <a:xfrm>
              <a:off x="2020198"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0"/>
            <p:cNvSpPr/>
            <p:nvPr/>
          </p:nvSpPr>
          <p:spPr>
            <a:xfrm>
              <a:off x="2368120"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0"/>
            <p:cNvSpPr/>
            <p:nvPr/>
          </p:nvSpPr>
          <p:spPr>
            <a:xfrm>
              <a:off x="2694143" y="0"/>
              <a:ext cx="67" cy="633236"/>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0"/>
            <p:cNvSpPr/>
            <p:nvPr/>
          </p:nvSpPr>
          <p:spPr>
            <a:xfrm>
              <a:off x="3041731" y="0"/>
              <a:ext cx="67" cy="633236"/>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0"/>
            <p:cNvSpPr/>
            <p:nvPr/>
          </p:nvSpPr>
          <p:spPr>
            <a:xfrm>
              <a:off x="3389653" y="0"/>
              <a:ext cx="67" cy="633236"/>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0"/>
            <p:cNvSpPr/>
            <p:nvPr/>
          </p:nvSpPr>
          <p:spPr>
            <a:xfrm>
              <a:off x="3715743" y="0"/>
              <a:ext cx="67" cy="633236"/>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0"/>
            <p:cNvSpPr/>
            <p:nvPr/>
          </p:nvSpPr>
          <p:spPr>
            <a:xfrm>
              <a:off x="4063331"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0"/>
            <p:cNvSpPr/>
            <p:nvPr/>
          </p:nvSpPr>
          <p:spPr>
            <a:xfrm>
              <a:off x="4411253"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0"/>
            <p:cNvSpPr/>
            <p:nvPr/>
          </p:nvSpPr>
          <p:spPr>
            <a:xfrm>
              <a:off x="-23004" y="176275"/>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0"/>
            <p:cNvSpPr/>
            <p:nvPr/>
          </p:nvSpPr>
          <p:spPr>
            <a:xfrm>
              <a:off x="-23004" y="523862"/>
              <a:ext cx="4755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0"/>
            <p:cNvSpPr/>
            <p:nvPr/>
          </p:nvSpPr>
          <p:spPr>
            <a:xfrm>
              <a:off x="-23004" y="849875"/>
              <a:ext cx="623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0"/>
            <p:cNvSpPr/>
            <p:nvPr/>
          </p:nvSpPr>
          <p:spPr>
            <a:xfrm>
              <a:off x="-23004" y="1197797"/>
              <a:ext cx="623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0"/>
            <p:cNvSpPr/>
            <p:nvPr/>
          </p:nvSpPr>
          <p:spPr>
            <a:xfrm>
              <a:off x="-23004" y="1554493"/>
              <a:ext cx="623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0"/>
            <p:cNvSpPr/>
            <p:nvPr/>
          </p:nvSpPr>
          <p:spPr>
            <a:xfrm>
              <a:off x="-23004" y="1880582"/>
              <a:ext cx="623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0"/>
            <p:cNvSpPr/>
            <p:nvPr/>
          </p:nvSpPr>
          <p:spPr>
            <a:xfrm>
              <a:off x="-23004" y="2228505"/>
              <a:ext cx="623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0"/>
            <p:cNvSpPr/>
            <p:nvPr/>
          </p:nvSpPr>
          <p:spPr>
            <a:xfrm>
              <a:off x="-23004" y="2576360"/>
              <a:ext cx="623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0"/>
            <p:cNvSpPr/>
            <p:nvPr/>
          </p:nvSpPr>
          <p:spPr>
            <a:xfrm>
              <a:off x="-23004" y="2902449"/>
              <a:ext cx="623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0"/>
            <p:cNvSpPr/>
            <p:nvPr/>
          </p:nvSpPr>
          <p:spPr>
            <a:xfrm>
              <a:off x="-23004" y="3250037"/>
              <a:ext cx="623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0"/>
            <p:cNvSpPr/>
            <p:nvPr/>
          </p:nvSpPr>
          <p:spPr>
            <a:xfrm>
              <a:off x="-23004" y="3597959"/>
              <a:ext cx="623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0"/>
            <p:cNvSpPr/>
            <p:nvPr/>
          </p:nvSpPr>
          <p:spPr>
            <a:xfrm>
              <a:off x="-23004" y="3924048"/>
              <a:ext cx="623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0"/>
            <p:cNvSpPr/>
            <p:nvPr/>
          </p:nvSpPr>
          <p:spPr>
            <a:xfrm>
              <a:off x="-23004" y="4271636"/>
              <a:ext cx="623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0"/>
            <p:cNvSpPr/>
            <p:nvPr/>
          </p:nvSpPr>
          <p:spPr>
            <a:xfrm>
              <a:off x="-23004" y="4619558"/>
              <a:ext cx="623630" cy="67"/>
            </a:xfrm>
            <a:custGeom>
              <a:rect b="b" l="l" r="r" t="t"/>
              <a:pathLst>
                <a:path extrusionOk="0" fill="none" h="1" w="145199">
                  <a:moveTo>
                    <a:pt x="145199" y="0"/>
                  </a:moveTo>
                  <a:lnTo>
                    <a:pt x="0"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0"/>
            <p:cNvSpPr/>
            <p:nvPr/>
          </p:nvSpPr>
          <p:spPr>
            <a:xfrm>
              <a:off x="-23004" y="4945583"/>
              <a:ext cx="4755630" cy="67"/>
            </a:xfrm>
            <a:custGeom>
              <a:rect b="b" l="l" r="r" t="t"/>
              <a:pathLst>
                <a:path extrusionOk="0" fill="none" h="1" w="145199">
                  <a:moveTo>
                    <a:pt x="145199" y="1"/>
                  </a:moveTo>
                  <a:lnTo>
                    <a:pt x="0"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0"/>
            <p:cNvSpPr/>
            <p:nvPr/>
          </p:nvSpPr>
          <p:spPr>
            <a:xfrm>
              <a:off x="4732588" y="0"/>
              <a:ext cx="67" cy="633236"/>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0"/>
            <p:cNvSpPr/>
            <p:nvPr/>
          </p:nvSpPr>
          <p:spPr>
            <a:xfrm>
              <a:off x="5058677" y="0"/>
              <a:ext cx="67" cy="633236"/>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0"/>
            <p:cNvSpPr/>
            <p:nvPr/>
          </p:nvSpPr>
          <p:spPr>
            <a:xfrm>
              <a:off x="5406600" y="0"/>
              <a:ext cx="67" cy="633236"/>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0"/>
            <p:cNvSpPr/>
            <p:nvPr/>
          </p:nvSpPr>
          <p:spPr>
            <a:xfrm>
              <a:off x="5754188" y="0"/>
              <a:ext cx="67" cy="633236"/>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0"/>
            <p:cNvSpPr/>
            <p:nvPr/>
          </p:nvSpPr>
          <p:spPr>
            <a:xfrm>
              <a:off x="6080277"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0"/>
            <p:cNvSpPr/>
            <p:nvPr/>
          </p:nvSpPr>
          <p:spPr>
            <a:xfrm>
              <a:off x="6428200"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0"/>
            <p:cNvSpPr/>
            <p:nvPr/>
          </p:nvSpPr>
          <p:spPr>
            <a:xfrm>
              <a:off x="6775788"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0"/>
            <p:cNvSpPr/>
            <p:nvPr/>
          </p:nvSpPr>
          <p:spPr>
            <a:xfrm>
              <a:off x="7101877"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0"/>
            <p:cNvSpPr/>
            <p:nvPr/>
          </p:nvSpPr>
          <p:spPr>
            <a:xfrm>
              <a:off x="7449800"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0"/>
            <p:cNvSpPr/>
            <p:nvPr/>
          </p:nvSpPr>
          <p:spPr>
            <a:xfrm>
              <a:off x="7797388" y="0"/>
              <a:ext cx="67" cy="633236"/>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0"/>
            <p:cNvSpPr/>
            <p:nvPr/>
          </p:nvSpPr>
          <p:spPr>
            <a:xfrm>
              <a:off x="8123410" y="0"/>
              <a:ext cx="67" cy="633236"/>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0"/>
            <p:cNvSpPr/>
            <p:nvPr/>
          </p:nvSpPr>
          <p:spPr>
            <a:xfrm>
              <a:off x="8471333" y="0"/>
              <a:ext cx="67" cy="633236"/>
            </a:xfrm>
            <a:custGeom>
              <a:rect b="b" l="l" r="r" t="t"/>
              <a:pathLst>
                <a:path extrusionOk="0" fill="none" h="160618" w="1">
                  <a:moveTo>
                    <a:pt x="1" y="0"/>
                  </a:moveTo>
                  <a:lnTo>
                    <a:pt x="1"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0"/>
            <p:cNvSpPr/>
            <p:nvPr/>
          </p:nvSpPr>
          <p:spPr>
            <a:xfrm>
              <a:off x="8828370"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0"/>
            <p:cNvSpPr/>
            <p:nvPr/>
          </p:nvSpPr>
          <p:spPr>
            <a:xfrm>
              <a:off x="9154459" y="-1"/>
              <a:ext cx="67" cy="5143390"/>
            </a:xfrm>
            <a:custGeom>
              <a:rect b="b" l="l" r="r" t="t"/>
              <a:pathLst>
                <a:path extrusionOk="0" fill="none" h="160618" w="1">
                  <a:moveTo>
                    <a:pt x="0" y="0"/>
                  </a:moveTo>
                  <a:lnTo>
                    <a:pt x="0" y="160617"/>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0"/>
            <p:cNvSpPr/>
            <p:nvPr/>
          </p:nvSpPr>
          <p:spPr>
            <a:xfrm>
              <a:off x="4732600" y="176275"/>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0"/>
            <p:cNvSpPr/>
            <p:nvPr/>
          </p:nvSpPr>
          <p:spPr>
            <a:xfrm>
              <a:off x="4732600" y="523862"/>
              <a:ext cx="4421961" cy="67"/>
            </a:xfrm>
            <a:custGeom>
              <a:rect b="b" l="l" r="r" t="t"/>
              <a:pathLst>
                <a:path extrusionOk="0" fill="none" h="1" w="140402">
                  <a:moveTo>
                    <a:pt x="140401" y="0"/>
                  </a:moveTo>
                  <a:lnTo>
                    <a:pt x="1" y="0"/>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0"/>
            <p:cNvSpPr/>
            <p:nvPr/>
          </p:nvSpPr>
          <p:spPr>
            <a:xfrm>
              <a:off x="4732600" y="4945583"/>
              <a:ext cx="4421961" cy="67"/>
            </a:xfrm>
            <a:custGeom>
              <a:rect b="b" l="l" r="r" t="t"/>
              <a:pathLst>
                <a:path extrusionOk="0" fill="none" h="1" w="140402">
                  <a:moveTo>
                    <a:pt x="140401" y="1"/>
                  </a:moveTo>
                  <a:lnTo>
                    <a:pt x="1" y="1"/>
                  </a:lnTo>
                </a:path>
              </a:pathLst>
            </a:custGeom>
            <a:noFill/>
            <a:ln cap="flat" cmpd="sng" w="19050">
              <a:solidFill>
                <a:schemeClr val="lt2"/>
              </a:solidFill>
              <a:prstDash val="solid"/>
              <a:miter lim="5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0" name="Google Shape;830;p10"/>
          <p:cNvSpPr/>
          <p:nvPr/>
        </p:nvSpPr>
        <p:spPr>
          <a:xfrm>
            <a:off x="600600" y="1014000"/>
            <a:ext cx="7942800" cy="3748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1" name="Google Shape;831;p10"/>
          <p:cNvGrpSpPr/>
          <p:nvPr/>
        </p:nvGrpSpPr>
        <p:grpSpPr>
          <a:xfrm>
            <a:off x="600600" y="519298"/>
            <a:ext cx="1404512" cy="1580204"/>
            <a:chOff x="600600" y="519298"/>
            <a:chExt cx="1404512" cy="1580204"/>
          </a:xfrm>
        </p:grpSpPr>
        <p:sp>
          <p:nvSpPr>
            <p:cNvPr id="832" name="Google Shape;832;p10"/>
            <p:cNvSpPr/>
            <p:nvPr/>
          </p:nvSpPr>
          <p:spPr>
            <a:xfrm>
              <a:off x="600600" y="519298"/>
              <a:ext cx="1278662" cy="1580204"/>
            </a:xfrm>
            <a:custGeom>
              <a:rect b="b" l="l" r="r" t="t"/>
              <a:pathLst>
                <a:path extrusionOk="0" h="33222" w="26881">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0"/>
            <p:cNvSpPr/>
            <p:nvPr/>
          </p:nvSpPr>
          <p:spPr>
            <a:xfrm>
              <a:off x="894934" y="693195"/>
              <a:ext cx="1110178" cy="1295575"/>
            </a:xfrm>
            <a:custGeom>
              <a:rect b="b" l="l" r="r" t="t"/>
              <a:pathLst>
                <a:path extrusionOk="0" h="27238" w="23339">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4" name="Google Shape;834;p10"/>
          <p:cNvGrpSpPr/>
          <p:nvPr/>
        </p:nvGrpSpPr>
        <p:grpSpPr>
          <a:xfrm flipH="1" rot="5400000">
            <a:off x="5292919" y="404337"/>
            <a:ext cx="778246" cy="1330309"/>
            <a:chOff x="478350" y="474400"/>
            <a:chExt cx="344250" cy="588450"/>
          </a:xfrm>
        </p:grpSpPr>
        <p:sp>
          <p:nvSpPr>
            <p:cNvPr id="835" name="Google Shape;835;p10"/>
            <p:cNvSpPr/>
            <p:nvPr/>
          </p:nvSpPr>
          <p:spPr>
            <a:xfrm>
              <a:off x="478350" y="590800"/>
              <a:ext cx="58225" cy="311400"/>
            </a:xfrm>
            <a:custGeom>
              <a:rect b="b" l="l" r="r" t="t"/>
              <a:pathLst>
                <a:path extrusionOk="0" h="12456" w="2329">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0"/>
            <p:cNvSpPr/>
            <p:nvPr/>
          </p:nvSpPr>
          <p:spPr>
            <a:xfrm>
              <a:off x="549975" y="474400"/>
              <a:ext cx="272625" cy="588450"/>
            </a:xfrm>
            <a:custGeom>
              <a:rect b="b" l="l" r="r" t="t"/>
              <a:pathLst>
                <a:path extrusionOk="0" h="23538" w="10905">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7" name="Google Shape;837;p10"/>
          <p:cNvGrpSpPr/>
          <p:nvPr/>
        </p:nvGrpSpPr>
        <p:grpSpPr>
          <a:xfrm>
            <a:off x="600600" y="519300"/>
            <a:ext cx="7942800" cy="494700"/>
            <a:chOff x="600600" y="519300"/>
            <a:chExt cx="7942800" cy="494700"/>
          </a:xfrm>
        </p:grpSpPr>
        <p:sp>
          <p:nvSpPr>
            <p:cNvPr id="838" name="Google Shape;838;p10"/>
            <p:cNvSpPr/>
            <p:nvPr/>
          </p:nvSpPr>
          <p:spPr>
            <a:xfrm>
              <a:off x="600600" y="519300"/>
              <a:ext cx="7942800" cy="494700"/>
            </a:xfrm>
            <a:prstGeom prst="rect">
              <a:avLst/>
            </a:prstGeom>
            <a:solidFill>
              <a:schemeClr val="accent4"/>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9" name="Google Shape;839;p10"/>
            <p:cNvGrpSpPr/>
            <p:nvPr/>
          </p:nvGrpSpPr>
          <p:grpSpPr>
            <a:xfrm>
              <a:off x="7542569" y="681111"/>
              <a:ext cx="789243" cy="171052"/>
              <a:chOff x="733775" y="310686"/>
              <a:chExt cx="789243" cy="171052"/>
            </a:xfrm>
          </p:grpSpPr>
          <p:sp>
            <p:nvSpPr>
              <p:cNvPr id="840" name="Google Shape;840;p10"/>
              <p:cNvSpPr/>
              <p:nvPr/>
            </p:nvSpPr>
            <p:spPr>
              <a:xfrm>
                <a:off x="1364945" y="310686"/>
                <a:ext cx="158072" cy="171052"/>
              </a:xfrm>
              <a:prstGeom prst="rect">
                <a:avLst/>
              </a:prstGeom>
            </p:spPr>
            <p:txBody>
              <a:bodyPr>
                <a:prstTxWarp prst="textPlain"/>
              </a:bodyPr>
              <a:lstStyle/>
              <a:p>
                <a:pPr lvl="0" algn="ctr"/>
                <a:r>
                  <a:rPr b="0" i="0">
                    <a:ln>
                      <a:noFill/>
                    </a:ln>
                    <a:solidFill>
                      <a:schemeClr val="lt2"/>
                    </a:solidFill>
                    <a:latin typeface="Gaegu;300"/>
                  </a:rPr>
                  <a:t>x</a:t>
                </a:r>
              </a:p>
            </p:txBody>
          </p:sp>
          <p:sp>
            <p:nvSpPr>
              <p:cNvPr id="841" name="Google Shape;841;p10"/>
              <p:cNvSpPr/>
              <p:nvPr/>
            </p:nvSpPr>
            <p:spPr>
              <a:xfrm>
                <a:off x="733775" y="385383"/>
                <a:ext cx="155474" cy="21652"/>
              </a:xfrm>
              <a:prstGeom prst="rect">
                <a:avLst/>
              </a:prstGeom>
            </p:spPr>
            <p:txBody>
              <a:bodyPr>
                <a:prstTxWarp prst="textPlain"/>
              </a:bodyPr>
              <a:lstStyle/>
              <a:p>
                <a:pPr lvl="0" algn="ctr"/>
                <a:r>
                  <a:rPr b="0" i="0">
                    <a:ln>
                      <a:noFill/>
                    </a:ln>
                    <a:solidFill>
                      <a:schemeClr val="lt2"/>
                    </a:solidFill>
                    <a:latin typeface="Gaegu;300"/>
                  </a:rPr>
                  <a:t>-</a:t>
                </a:r>
              </a:p>
            </p:txBody>
          </p:sp>
          <p:grpSp>
            <p:nvGrpSpPr>
              <p:cNvPr id="842" name="Google Shape;842;p10"/>
              <p:cNvGrpSpPr/>
              <p:nvPr/>
            </p:nvGrpSpPr>
            <p:grpSpPr>
              <a:xfrm>
                <a:off x="1015525" y="313175"/>
                <a:ext cx="184510" cy="164017"/>
                <a:chOff x="7228702" y="774508"/>
                <a:chExt cx="285046" cy="253347"/>
              </a:xfrm>
            </p:grpSpPr>
            <p:grpSp>
              <p:nvGrpSpPr>
                <p:cNvPr id="843" name="Google Shape;843;p10"/>
                <p:cNvGrpSpPr/>
                <p:nvPr/>
              </p:nvGrpSpPr>
              <p:grpSpPr>
                <a:xfrm>
                  <a:off x="7313001" y="774508"/>
                  <a:ext cx="200747" cy="228523"/>
                  <a:chOff x="7313001" y="774508"/>
                  <a:chExt cx="200747" cy="228523"/>
                </a:xfrm>
              </p:grpSpPr>
              <p:sp>
                <p:nvSpPr>
                  <p:cNvPr id="844" name="Google Shape;844;p10"/>
                  <p:cNvSpPr/>
                  <p:nvPr/>
                </p:nvSpPr>
                <p:spPr>
                  <a:xfrm>
                    <a:off x="7315737" y="774508"/>
                    <a:ext cx="198011" cy="228523"/>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845" name="Google Shape;845;p10"/>
                  <p:cNvSpPr/>
                  <p:nvPr/>
                </p:nvSpPr>
                <p:spPr>
                  <a:xfrm>
                    <a:off x="7313001" y="778289"/>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6" name="Google Shape;846;p10"/>
                <p:cNvGrpSpPr/>
                <p:nvPr/>
              </p:nvGrpSpPr>
              <p:grpSpPr>
                <a:xfrm>
                  <a:off x="7228702" y="809455"/>
                  <a:ext cx="200757" cy="218400"/>
                  <a:chOff x="7269477" y="781280"/>
                  <a:chExt cx="200757" cy="218400"/>
                </a:xfrm>
              </p:grpSpPr>
              <p:sp>
                <p:nvSpPr>
                  <p:cNvPr id="847" name="Google Shape;847;p10"/>
                  <p:cNvSpPr/>
                  <p:nvPr/>
                </p:nvSpPr>
                <p:spPr>
                  <a:xfrm>
                    <a:off x="7269477" y="781280"/>
                    <a:ext cx="200749" cy="217216"/>
                  </a:xfrm>
                  <a:custGeom>
                    <a:rect b="b" l="l" r="r" t="t"/>
                    <a:pathLst>
                      <a:path extrusionOk="0" h="9811" w="9360">
                        <a:moveTo>
                          <a:pt x="0" y="0"/>
                        </a:moveTo>
                        <a:lnTo>
                          <a:pt x="9360" y="0"/>
                        </a:lnTo>
                        <a:lnTo>
                          <a:pt x="9135" y="9811"/>
                        </a:lnTo>
                        <a:lnTo>
                          <a:pt x="57" y="9699"/>
                        </a:lnTo>
                        <a:close/>
                      </a:path>
                    </a:pathLst>
                  </a:custGeom>
                  <a:solidFill>
                    <a:schemeClr val="accent4"/>
                  </a:solidFill>
                  <a:ln>
                    <a:noFill/>
                  </a:ln>
                </p:spPr>
              </p:sp>
              <p:sp>
                <p:nvSpPr>
                  <p:cNvPr id="848" name="Google Shape;848;p10"/>
                  <p:cNvSpPr/>
                  <p:nvPr/>
                </p:nvSpPr>
                <p:spPr>
                  <a:xfrm>
                    <a:off x="7269491" y="782465"/>
                    <a:ext cx="200743" cy="217215"/>
                  </a:xfrm>
                  <a:custGeom>
                    <a:rect b="b" l="l" r="r" t="t"/>
                    <a:pathLst>
                      <a:path extrusionOk="0" h="32566" w="4693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849" name="Google Shape;849;p10"/>
            <p:cNvGrpSpPr/>
            <p:nvPr/>
          </p:nvGrpSpPr>
          <p:grpSpPr>
            <a:xfrm>
              <a:off x="812189" y="664537"/>
              <a:ext cx="800559" cy="204209"/>
              <a:chOff x="747420" y="664537"/>
              <a:chExt cx="800559" cy="204209"/>
            </a:xfrm>
          </p:grpSpPr>
          <p:grpSp>
            <p:nvGrpSpPr>
              <p:cNvPr id="850" name="Google Shape;850;p10"/>
              <p:cNvGrpSpPr/>
              <p:nvPr/>
            </p:nvGrpSpPr>
            <p:grpSpPr>
              <a:xfrm>
                <a:off x="1339984" y="664537"/>
                <a:ext cx="207995" cy="204209"/>
                <a:chOff x="1541700" y="658850"/>
                <a:chExt cx="253838" cy="249218"/>
              </a:xfrm>
            </p:grpSpPr>
            <p:sp>
              <p:nvSpPr>
                <p:cNvPr id="851" name="Google Shape;851;p10"/>
                <p:cNvSpPr/>
                <p:nvPr/>
              </p:nvSpPr>
              <p:spPr>
                <a:xfrm>
                  <a:off x="1541700" y="658850"/>
                  <a:ext cx="253838" cy="249218"/>
                </a:xfrm>
                <a:custGeom>
                  <a:rect b="b" l="l" r="r" t="t"/>
                  <a:pathLst>
                    <a:path extrusionOk="0" h="16128" w="16427">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0"/>
                <p:cNvSpPr/>
                <p:nvPr/>
              </p:nvSpPr>
              <p:spPr>
                <a:xfrm>
                  <a:off x="1610522" y="731473"/>
                  <a:ext cx="118892" cy="100998"/>
                </a:xfrm>
                <a:custGeom>
                  <a:rect b="b" l="l" r="r" t="t"/>
                  <a:pathLst>
                    <a:path extrusionOk="0" h="6536" w="7694">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3" name="Google Shape;853;p10"/>
              <p:cNvSpPr/>
              <p:nvPr/>
            </p:nvSpPr>
            <p:spPr>
              <a:xfrm rot="-5400000">
                <a:off x="71510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sp>
            <p:nvSpPr>
              <p:cNvPr id="854" name="Google Shape;854;p10"/>
              <p:cNvSpPr/>
              <p:nvPr/>
            </p:nvSpPr>
            <p:spPr>
              <a:xfrm flipH="1" rot="5400000">
                <a:off x="1011380" y="702546"/>
                <a:ext cx="192827" cy="128187"/>
              </a:xfrm>
              <a:prstGeom prst="rect">
                <a:avLst/>
              </a:prstGeom>
            </p:spPr>
            <p:txBody>
              <a:bodyPr>
                <a:prstTxWarp prst="textPlain"/>
              </a:bodyPr>
              <a:lstStyle/>
              <a:p>
                <a:pPr lvl="0" algn="ctr"/>
                <a:r>
                  <a:rPr b="0" i="0">
                    <a:ln>
                      <a:noFill/>
                    </a:ln>
                    <a:solidFill>
                      <a:schemeClr val="lt2"/>
                    </a:solidFill>
                    <a:latin typeface="Gaegu;300"/>
                  </a:rPr>
                  <a:t>^</a:t>
                </a:r>
              </a:p>
            </p:txBody>
          </p:sp>
        </p:grpSp>
      </p:grpSp>
      <p:sp>
        <p:nvSpPr>
          <p:cNvPr id="855" name="Google Shape;855;p10"/>
          <p:cNvSpPr/>
          <p:nvPr/>
        </p:nvSpPr>
        <p:spPr>
          <a:xfrm rot="9890410">
            <a:off x="6413065" y="2951949"/>
            <a:ext cx="2325260" cy="1704008"/>
          </a:xfrm>
          <a:custGeom>
            <a:rect b="b" l="l" r="r" t="t"/>
            <a:pathLst>
              <a:path extrusionOk="0" h="52534" w="71687">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0"/>
          <p:cNvSpPr txBox="1"/>
          <p:nvPr>
            <p:ph type="title"/>
          </p:nvPr>
        </p:nvSpPr>
        <p:spPr>
          <a:xfrm>
            <a:off x="906450" y="3900025"/>
            <a:ext cx="7331100" cy="6333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lvl1pPr lvl="0" rtl="0">
              <a:spcBef>
                <a:spcPts val="0"/>
              </a:spcBef>
              <a:spcAft>
                <a:spcPts val="0"/>
              </a:spcAft>
              <a:buSzPts val="4800"/>
              <a:buNone/>
              <a:defRPr>
                <a:solidFill>
                  <a:schemeClr val="accent3"/>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445025"/>
            <a:ext cx="7704000" cy="572700"/>
          </a:xfrm>
          <a:prstGeom prst="rect">
            <a:avLst/>
          </a:prstGeom>
          <a:noFill/>
          <a:ln>
            <a:noFill/>
          </a:ln>
        </p:spPr>
        <p:txBody>
          <a:bodyPr anchorCtr="0" anchor="ctr" bIns="0" lIns="0" spcFirstLastPara="1" rIns="0" wrap="square" tIns="0">
            <a:noAutofit/>
          </a:bodyPr>
          <a:lstStyle>
            <a:lvl1pPr lvl="0" algn="ctr">
              <a:spcBef>
                <a:spcPts val="0"/>
              </a:spcBef>
              <a:spcAft>
                <a:spcPts val="0"/>
              </a:spcAft>
              <a:buClr>
                <a:schemeClr val="dk1"/>
              </a:buClr>
              <a:buSzPts val="3000"/>
              <a:buFont typeface="Gaegu"/>
              <a:buNone/>
              <a:defRPr b="1" sz="3000">
                <a:solidFill>
                  <a:schemeClr val="dk1"/>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720000" y="1152475"/>
            <a:ext cx="7704000" cy="3450900"/>
          </a:xfrm>
          <a:prstGeom prst="rect">
            <a:avLst/>
          </a:prstGeom>
          <a:noFill/>
          <a:ln>
            <a:noFill/>
          </a:ln>
        </p:spPr>
        <p:txBody>
          <a:bodyPr anchorCtr="0" anchor="ctr" bIns="0" lIns="0" spcFirstLastPara="1" rIns="0" wrap="square" tIns="0">
            <a:noAutofit/>
          </a:bodyPr>
          <a:lstStyle>
            <a:lvl1pPr indent="-330200" lvl="0" marL="457200">
              <a:lnSpc>
                <a:spcPct val="115000"/>
              </a:lnSpc>
              <a:spcBef>
                <a:spcPts val="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1pPr>
            <a:lvl2pPr indent="-330200" lvl="1" marL="9144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2pPr>
            <a:lvl3pPr indent="-330200" lvl="2" marL="13716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3pPr>
            <a:lvl4pPr indent="-330200" lvl="3" marL="18288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4pPr>
            <a:lvl5pPr indent="-330200" lvl="4" marL="22860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5pPr>
            <a:lvl6pPr indent="-330200" lvl="5" marL="2743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6pPr>
            <a:lvl7pPr indent="-330200" lvl="6" marL="32004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7pPr>
            <a:lvl8pPr indent="-330200" lvl="7" marL="36576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8pPr>
            <a:lvl9pPr indent="-330200" lvl="8" marL="4114800">
              <a:lnSpc>
                <a:spcPct val="115000"/>
              </a:lnSpc>
              <a:spcBef>
                <a:spcPts val="1600"/>
              </a:spcBef>
              <a:spcAft>
                <a:spcPts val="1600"/>
              </a:spcAft>
              <a:buClr>
                <a:schemeClr val="dk2"/>
              </a:buClr>
              <a:buSzPts val="1600"/>
              <a:buFont typeface="Varela Round"/>
              <a:buChar char="■"/>
              <a:defRPr sz="1600">
                <a:solidFill>
                  <a:schemeClr val="dk2"/>
                </a:solidFill>
                <a:latin typeface="Varela Round"/>
                <a:ea typeface="Varela Round"/>
                <a:cs typeface="Varela Round"/>
                <a:sym typeface="Varela Round"/>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22.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4.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16.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22.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4.png"/><Relationship Id="rId4" Type="http://schemas.openxmlformats.org/officeDocument/2006/relationships/image" Target="../media/image23.png"/><Relationship Id="rId5" Type="http://schemas.openxmlformats.org/officeDocument/2006/relationships/image" Target="../media/image12.png"/><Relationship Id="rId6"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25.png"/><Relationship Id="rId4" Type="http://schemas.openxmlformats.org/officeDocument/2006/relationships/image" Target="../media/image16.png"/><Relationship Id="rId5" Type="http://schemas.openxmlformats.org/officeDocument/2006/relationships/image" Target="../media/image26.png"/><Relationship Id="rId6"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image" Target="../media/image16.png"/><Relationship Id="rId4" Type="http://schemas.openxmlformats.org/officeDocument/2006/relationships/image" Target="../media/image34.png"/><Relationship Id="rId5" Type="http://schemas.openxmlformats.org/officeDocument/2006/relationships/image" Target="../media/image24.png"/><Relationship Id="rId6" Type="http://schemas.openxmlformats.org/officeDocument/2006/relationships/image" Target="../media/image17.png"/><Relationship Id="rId7"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5.xml"/><Relationship Id="rId3" Type="http://schemas.openxmlformats.org/officeDocument/2006/relationships/image" Target="../media/image29.png"/><Relationship Id="rId4" Type="http://schemas.openxmlformats.org/officeDocument/2006/relationships/image" Target="../media/image35.png"/><Relationship Id="rId5" Type="http://schemas.openxmlformats.org/officeDocument/2006/relationships/hyperlink" Target="https://www.figma.com/proto/uy25XB2nqnPsw722ax3poo/CS147-Snippets?node-id=0%3A1"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12.png"/><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29.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 Id="rId3" Type="http://schemas.openxmlformats.org/officeDocument/2006/relationships/image" Target="../media/image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 Id="rId3" Type="http://schemas.openxmlformats.org/officeDocument/2006/relationships/image" Target="../media/image32.png"/><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4.xml"/><Relationship Id="rId3"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0" name="Shape 2690"/>
        <p:cNvGrpSpPr/>
        <p:nvPr/>
      </p:nvGrpSpPr>
      <p:grpSpPr>
        <a:xfrm>
          <a:off x="0" y="0"/>
          <a:ext cx="0" cy="0"/>
          <a:chOff x="0" y="0"/>
          <a:chExt cx="0" cy="0"/>
        </a:xfrm>
      </p:grpSpPr>
      <p:sp>
        <p:nvSpPr>
          <p:cNvPr id="2691" name="Google Shape;2691;p30"/>
          <p:cNvSpPr/>
          <p:nvPr/>
        </p:nvSpPr>
        <p:spPr>
          <a:xfrm rot="3599982">
            <a:off x="6531639" y="-461262"/>
            <a:ext cx="7613" cy="10468"/>
          </a:xfrm>
          <a:custGeom>
            <a:rect b="b" l="l" r="r" t="t"/>
            <a:pathLst>
              <a:path extrusionOk="0" h="220" w="160">
                <a:moveTo>
                  <a:pt x="160" y="0"/>
                </a:moveTo>
                <a:lnTo>
                  <a:pt x="160" y="0"/>
                </a:lnTo>
                <a:cubicBezTo>
                  <a:pt x="0" y="219"/>
                  <a:pt x="120" y="160"/>
                  <a:pt x="140" y="219"/>
                </a:cubicBezTo>
                <a:lnTo>
                  <a:pt x="1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30"/>
          <p:cNvSpPr/>
          <p:nvPr/>
        </p:nvSpPr>
        <p:spPr>
          <a:xfrm rot="3599982">
            <a:off x="6759282" y="-286817"/>
            <a:ext cx="1951" cy="999"/>
          </a:xfrm>
          <a:custGeom>
            <a:rect b="b" l="l" r="r" t="t"/>
            <a:pathLst>
              <a:path extrusionOk="0" h="21" w="41">
                <a:moveTo>
                  <a:pt x="1" y="1"/>
                </a:moveTo>
                <a:cubicBezTo>
                  <a:pt x="1" y="1"/>
                  <a:pt x="1" y="21"/>
                  <a:pt x="1" y="21"/>
                </a:cubicBezTo>
                <a:cubicBezTo>
                  <a:pt x="41" y="1"/>
                  <a:pt x="41" y="1"/>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30"/>
          <p:cNvSpPr/>
          <p:nvPr/>
        </p:nvSpPr>
        <p:spPr>
          <a:xfrm rot="3599982">
            <a:off x="6992440" y="-378235"/>
            <a:ext cx="3045" cy="4901"/>
          </a:xfrm>
          <a:custGeom>
            <a:rect b="b" l="l" r="r" t="t"/>
            <a:pathLst>
              <a:path extrusionOk="0" h="103" w="64">
                <a:moveTo>
                  <a:pt x="60" y="1"/>
                </a:moveTo>
                <a:cubicBezTo>
                  <a:pt x="56" y="1"/>
                  <a:pt x="35" y="45"/>
                  <a:pt x="1" y="103"/>
                </a:cubicBezTo>
                <a:cubicBezTo>
                  <a:pt x="20" y="83"/>
                  <a:pt x="20" y="83"/>
                  <a:pt x="40" y="83"/>
                </a:cubicBezTo>
                <a:cubicBezTo>
                  <a:pt x="57" y="24"/>
                  <a:pt x="63" y="1"/>
                  <a:pt x="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30"/>
          <p:cNvSpPr/>
          <p:nvPr/>
        </p:nvSpPr>
        <p:spPr>
          <a:xfrm rot="3599982">
            <a:off x="6845545" y="-416022"/>
            <a:ext cx="999" cy="1903"/>
          </a:xfrm>
          <a:custGeom>
            <a:rect b="b" l="l" r="r" t="t"/>
            <a:pathLst>
              <a:path extrusionOk="0" h="40" w="21">
                <a:moveTo>
                  <a:pt x="20" y="0"/>
                </a:moveTo>
                <a:lnTo>
                  <a:pt x="20" y="0"/>
                </a:lnTo>
                <a:cubicBezTo>
                  <a:pt x="20" y="20"/>
                  <a:pt x="0" y="40"/>
                  <a:pt x="0" y="40"/>
                </a:cubicBezTo>
                <a:cubicBezTo>
                  <a:pt x="20" y="20"/>
                  <a:pt x="20" y="20"/>
                  <a:pt x="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30"/>
          <p:cNvSpPr/>
          <p:nvPr/>
        </p:nvSpPr>
        <p:spPr>
          <a:xfrm rot="3599982">
            <a:off x="6531676" y="-450822"/>
            <a:ext cx="999" cy="999"/>
          </a:xfrm>
          <a:custGeom>
            <a:rect b="b" l="l" r="r" t="t"/>
            <a:pathLst>
              <a:path extrusionOk="0" h="21" w="21">
                <a:moveTo>
                  <a:pt x="1" y="0"/>
                </a:moveTo>
                <a:lnTo>
                  <a:pt x="1" y="20"/>
                </a:lnTo>
                <a:lnTo>
                  <a:pt x="21" y="20"/>
                </a:lnTo>
                <a:cubicBezTo>
                  <a:pt x="21" y="0"/>
                  <a:pt x="21" y="0"/>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30"/>
          <p:cNvSpPr/>
          <p:nvPr/>
        </p:nvSpPr>
        <p:spPr>
          <a:xfrm rot="3599982">
            <a:off x="6660619" y="-281384"/>
            <a:ext cx="8564" cy="5139"/>
          </a:xfrm>
          <a:custGeom>
            <a:rect b="b" l="l" r="r" t="t"/>
            <a:pathLst>
              <a:path extrusionOk="0" h="108" w="180">
                <a:moveTo>
                  <a:pt x="180" y="1"/>
                </a:moveTo>
                <a:lnTo>
                  <a:pt x="180" y="1"/>
                </a:lnTo>
                <a:cubicBezTo>
                  <a:pt x="100" y="60"/>
                  <a:pt x="40" y="80"/>
                  <a:pt x="1" y="100"/>
                </a:cubicBezTo>
                <a:cubicBezTo>
                  <a:pt x="5" y="105"/>
                  <a:pt x="12" y="107"/>
                  <a:pt x="20" y="107"/>
                </a:cubicBezTo>
                <a:cubicBezTo>
                  <a:pt x="49" y="107"/>
                  <a:pt x="103" y="78"/>
                  <a:pt x="1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30"/>
          <p:cNvSpPr/>
          <p:nvPr/>
        </p:nvSpPr>
        <p:spPr>
          <a:xfrm rot="3599982">
            <a:off x="7112092" y="-234514"/>
            <a:ext cx="11419" cy="10468"/>
          </a:xfrm>
          <a:custGeom>
            <a:rect b="b" l="l" r="r" t="t"/>
            <a:pathLst>
              <a:path extrusionOk="0" h="220" w="240">
                <a:moveTo>
                  <a:pt x="239" y="0"/>
                </a:moveTo>
                <a:lnTo>
                  <a:pt x="159" y="60"/>
                </a:lnTo>
                <a:lnTo>
                  <a:pt x="0" y="219"/>
                </a:lnTo>
                <a:lnTo>
                  <a:pt x="0" y="219"/>
                </a:lnTo>
                <a:lnTo>
                  <a:pt x="2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30"/>
          <p:cNvSpPr/>
          <p:nvPr/>
        </p:nvSpPr>
        <p:spPr>
          <a:xfrm rot="3599982">
            <a:off x="6942150" y="-252139"/>
            <a:ext cx="8564" cy="8564"/>
          </a:xfrm>
          <a:custGeom>
            <a:rect b="b" l="l" r="r" t="t"/>
            <a:pathLst>
              <a:path extrusionOk="0" h="180" w="180">
                <a:moveTo>
                  <a:pt x="179" y="1"/>
                </a:moveTo>
                <a:lnTo>
                  <a:pt x="179" y="1"/>
                </a:lnTo>
                <a:cubicBezTo>
                  <a:pt x="100" y="61"/>
                  <a:pt x="60" y="61"/>
                  <a:pt x="0" y="61"/>
                </a:cubicBezTo>
                <a:lnTo>
                  <a:pt x="120" y="180"/>
                </a:lnTo>
                <a:lnTo>
                  <a:pt x="17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30"/>
          <p:cNvSpPr/>
          <p:nvPr/>
        </p:nvSpPr>
        <p:spPr>
          <a:xfrm rot="3599982">
            <a:off x="6892432" y="-257988"/>
            <a:ext cx="12133" cy="17319"/>
          </a:xfrm>
          <a:custGeom>
            <a:rect b="b" l="l" r="r" t="t"/>
            <a:pathLst>
              <a:path extrusionOk="0" h="364" w="255">
                <a:moveTo>
                  <a:pt x="222" y="0"/>
                </a:moveTo>
                <a:cubicBezTo>
                  <a:pt x="210" y="0"/>
                  <a:pt x="177" y="25"/>
                  <a:pt x="111" y="91"/>
                </a:cubicBezTo>
                <a:cubicBezTo>
                  <a:pt x="125" y="133"/>
                  <a:pt x="1" y="363"/>
                  <a:pt x="23" y="363"/>
                </a:cubicBezTo>
                <a:cubicBezTo>
                  <a:pt x="33" y="363"/>
                  <a:pt x="68" y="323"/>
                  <a:pt x="150" y="211"/>
                </a:cubicBezTo>
                <a:cubicBezTo>
                  <a:pt x="150" y="168"/>
                  <a:pt x="254" y="0"/>
                  <a:pt x="2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30"/>
          <p:cNvSpPr/>
          <p:nvPr/>
        </p:nvSpPr>
        <p:spPr>
          <a:xfrm rot="3599982">
            <a:off x="6412561" y="-475900"/>
            <a:ext cx="15178" cy="13275"/>
          </a:xfrm>
          <a:custGeom>
            <a:rect b="b" l="l" r="r" t="t"/>
            <a:pathLst>
              <a:path extrusionOk="0" h="279" w="319">
                <a:moveTo>
                  <a:pt x="160" y="0"/>
                </a:moveTo>
                <a:cubicBezTo>
                  <a:pt x="100" y="80"/>
                  <a:pt x="40" y="199"/>
                  <a:pt x="0" y="279"/>
                </a:cubicBezTo>
                <a:cubicBezTo>
                  <a:pt x="140" y="100"/>
                  <a:pt x="319" y="80"/>
                  <a:pt x="1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30"/>
          <p:cNvSpPr/>
          <p:nvPr/>
        </p:nvSpPr>
        <p:spPr>
          <a:xfrm rot="3599982">
            <a:off x="6476240" y="-484414"/>
            <a:ext cx="999" cy="999"/>
          </a:xfrm>
          <a:custGeom>
            <a:rect b="b" l="l" r="r" t="t"/>
            <a:pathLst>
              <a:path extrusionOk="0" h="21" w="21">
                <a:moveTo>
                  <a:pt x="1" y="1"/>
                </a:moveTo>
                <a:lnTo>
                  <a:pt x="1" y="21"/>
                </a:lnTo>
                <a:lnTo>
                  <a:pt x="2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30"/>
          <p:cNvSpPr/>
          <p:nvPr/>
        </p:nvSpPr>
        <p:spPr>
          <a:xfrm rot="3599982">
            <a:off x="6416406" y="-490678"/>
            <a:ext cx="9516" cy="6661"/>
          </a:xfrm>
          <a:custGeom>
            <a:rect b="b" l="l" r="r" t="t"/>
            <a:pathLst>
              <a:path extrusionOk="0" h="140" w="200">
                <a:moveTo>
                  <a:pt x="200" y="0"/>
                </a:moveTo>
                <a:lnTo>
                  <a:pt x="200" y="0"/>
                </a:lnTo>
                <a:cubicBezTo>
                  <a:pt x="140" y="40"/>
                  <a:pt x="80" y="80"/>
                  <a:pt x="1" y="139"/>
                </a:cubicBezTo>
                <a:cubicBezTo>
                  <a:pt x="80" y="100"/>
                  <a:pt x="200" y="20"/>
                  <a:pt x="2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30"/>
          <p:cNvSpPr/>
          <p:nvPr/>
        </p:nvSpPr>
        <p:spPr>
          <a:xfrm rot="3599982">
            <a:off x="6449170" y="-499092"/>
            <a:ext cx="21791" cy="25598"/>
          </a:xfrm>
          <a:custGeom>
            <a:rect b="b" l="l" r="r" t="t"/>
            <a:pathLst>
              <a:path extrusionOk="0" h="538" w="458">
                <a:moveTo>
                  <a:pt x="438" y="1"/>
                </a:moveTo>
                <a:lnTo>
                  <a:pt x="60" y="478"/>
                </a:lnTo>
                <a:lnTo>
                  <a:pt x="80" y="419"/>
                </a:lnTo>
                <a:lnTo>
                  <a:pt x="0" y="538"/>
                </a:lnTo>
                <a:cubicBezTo>
                  <a:pt x="100" y="438"/>
                  <a:pt x="199" y="379"/>
                  <a:pt x="378" y="279"/>
                </a:cubicBezTo>
                <a:cubicBezTo>
                  <a:pt x="458" y="80"/>
                  <a:pt x="458" y="41"/>
                  <a:pt x="4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30"/>
          <p:cNvSpPr/>
          <p:nvPr/>
        </p:nvSpPr>
        <p:spPr>
          <a:xfrm rot="3599982">
            <a:off x="6405738" y="-511171"/>
            <a:ext cx="31307" cy="33211"/>
          </a:xfrm>
          <a:custGeom>
            <a:rect b="b" l="l" r="r" t="t"/>
            <a:pathLst>
              <a:path extrusionOk="0" h="698" w="658">
                <a:moveTo>
                  <a:pt x="657" y="1"/>
                </a:moveTo>
                <a:lnTo>
                  <a:pt x="657" y="1"/>
                </a:lnTo>
                <a:cubicBezTo>
                  <a:pt x="578" y="81"/>
                  <a:pt x="478" y="200"/>
                  <a:pt x="319" y="439"/>
                </a:cubicBezTo>
                <a:cubicBezTo>
                  <a:pt x="357" y="401"/>
                  <a:pt x="375" y="387"/>
                  <a:pt x="381" y="387"/>
                </a:cubicBezTo>
                <a:cubicBezTo>
                  <a:pt x="394" y="387"/>
                  <a:pt x="353" y="451"/>
                  <a:pt x="339" y="478"/>
                </a:cubicBezTo>
                <a:cubicBezTo>
                  <a:pt x="339" y="478"/>
                  <a:pt x="319" y="459"/>
                  <a:pt x="319" y="439"/>
                </a:cubicBezTo>
                <a:cubicBezTo>
                  <a:pt x="302" y="300"/>
                  <a:pt x="405" y="86"/>
                  <a:pt x="287" y="86"/>
                </a:cubicBezTo>
                <a:cubicBezTo>
                  <a:pt x="270" y="86"/>
                  <a:pt x="248" y="90"/>
                  <a:pt x="220" y="100"/>
                </a:cubicBezTo>
                <a:cubicBezTo>
                  <a:pt x="1" y="379"/>
                  <a:pt x="140" y="359"/>
                  <a:pt x="60" y="558"/>
                </a:cubicBezTo>
                <a:cubicBezTo>
                  <a:pt x="153" y="419"/>
                  <a:pt x="187" y="374"/>
                  <a:pt x="195" y="374"/>
                </a:cubicBezTo>
                <a:cubicBezTo>
                  <a:pt x="210" y="374"/>
                  <a:pt x="147" y="512"/>
                  <a:pt x="192" y="512"/>
                </a:cubicBezTo>
                <a:cubicBezTo>
                  <a:pt x="209" y="512"/>
                  <a:pt x="241" y="493"/>
                  <a:pt x="299" y="439"/>
                </a:cubicBezTo>
                <a:lnTo>
                  <a:pt x="299" y="439"/>
                </a:lnTo>
                <a:cubicBezTo>
                  <a:pt x="259" y="538"/>
                  <a:pt x="200" y="618"/>
                  <a:pt x="140" y="697"/>
                </a:cubicBezTo>
                <a:cubicBezTo>
                  <a:pt x="220" y="618"/>
                  <a:pt x="299" y="558"/>
                  <a:pt x="359" y="498"/>
                </a:cubicBezTo>
                <a:lnTo>
                  <a:pt x="6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30"/>
          <p:cNvSpPr/>
          <p:nvPr/>
        </p:nvSpPr>
        <p:spPr>
          <a:xfrm rot="3599982">
            <a:off x="6480543" y="-487433"/>
            <a:ext cx="4758" cy="15225"/>
          </a:xfrm>
          <a:custGeom>
            <a:rect b="b" l="l" r="r" t="t"/>
            <a:pathLst>
              <a:path extrusionOk="0" h="320" w="100">
                <a:moveTo>
                  <a:pt x="100" y="1"/>
                </a:moveTo>
                <a:lnTo>
                  <a:pt x="0" y="200"/>
                </a:lnTo>
                <a:lnTo>
                  <a:pt x="60" y="319"/>
                </a:lnTo>
                <a:lnTo>
                  <a:pt x="10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30"/>
          <p:cNvSpPr/>
          <p:nvPr/>
        </p:nvSpPr>
        <p:spPr>
          <a:xfrm rot="3599982">
            <a:off x="6508541" y="-479224"/>
            <a:ext cx="5710" cy="8564"/>
          </a:xfrm>
          <a:custGeom>
            <a:rect b="b" l="l" r="r" t="t"/>
            <a:pathLst>
              <a:path extrusionOk="0" h="180" w="120">
                <a:moveTo>
                  <a:pt x="120" y="0"/>
                </a:moveTo>
                <a:lnTo>
                  <a:pt x="1" y="100"/>
                </a:lnTo>
                <a:lnTo>
                  <a:pt x="80" y="179"/>
                </a:lnTo>
                <a:lnTo>
                  <a:pt x="12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30"/>
          <p:cNvSpPr/>
          <p:nvPr/>
        </p:nvSpPr>
        <p:spPr>
          <a:xfrm rot="3599982">
            <a:off x="6817266" y="-440356"/>
            <a:ext cx="18033" cy="14274"/>
          </a:xfrm>
          <a:custGeom>
            <a:rect b="b" l="l" r="r" t="t"/>
            <a:pathLst>
              <a:path extrusionOk="0" h="300" w="379">
                <a:moveTo>
                  <a:pt x="379" y="1"/>
                </a:moveTo>
                <a:lnTo>
                  <a:pt x="379" y="1"/>
                </a:lnTo>
                <a:cubicBezTo>
                  <a:pt x="200" y="120"/>
                  <a:pt x="1" y="200"/>
                  <a:pt x="41" y="299"/>
                </a:cubicBezTo>
                <a:cubicBezTo>
                  <a:pt x="200" y="200"/>
                  <a:pt x="299" y="81"/>
                  <a:pt x="3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30"/>
          <p:cNvSpPr/>
          <p:nvPr/>
        </p:nvSpPr>
        <p:spPr>
          <a:xfrm rot="3599982">
            <a:off x="6841712" y="-437320"/>
            <a:ext cx="15225" cy="19888"/>
          </a:xfrm>
          <a:custGeom>
            <a:rect b="b" l="l" r="r" t="t"/>
            <a:pathLst>
              <a:path extrusionOk="0" h="418" w="320">
                <a:moveTo>
                  <a:pt x="319" y="0"/>
                </a:moveTo>
                <a:cubicBezTo>
                  <a:pt x="299" y="20"/>
                  <a:pt x="280" y="40"/>
                  <a:pt x="240" y="60"/>
                </a:cubicBezTo>
                <a:cubicBezTo>
                  <a:pt x="180" y="179"/>
                  <a:pt x="100" y="299"/>
                  <a:pt x="1" y="418"/>
                </a:cubicBezTo>
                <a:cubicBezTo>
                  <a:pt x="140" y="318"/>
                  <a:pt x="280" y="199"/>
                  <a:pt x="3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30"/>
          <p:cNvSpPr/>
          <p:nvPr/>
        </p:nvSpPr>
        <p:spPr>
          <a:xfrm rot="3599982">
            <a:off x="6627397" y="-459563"/>
            <a:ext cx="1808" cy="2807"/>
          </a:xfrm>
          <a:custGeom>
            <a:rect b="b" l="l" r="r" t="t"/>
            <a:pathLst>
              <a:path extrusionOk="0" h="59" w="38">
                <a:moveTo>
                  <a:pt x="37" y="1"/>
                </a:moveTo>
                <a:cubicBezTo>
                  <a:pt x="8" y="44"/>
                  <a:pt x="0" y="59"/>
                  <a:pt x="2" y="59"/>
                </a:cubicBezTo>
                <a:cubicBezTo>
                  <a:pt x="5" y="59"/>
                  <a:pt x="37" y="14"/>
                  <a:pt x="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30"/>
          <p:cNvSpPr/>
          <p:nvPr/>
        </p:nvSpPr>
        <p:spPr>
          <a:xfrm rot="3599982">
            <a:off x="6603706" y="-486395"/>
            <a:ext cx="48" cy="3806"/>
          </a:xfrm>
          <a:custGeom>
            <a:rect b="b" l="l" r="r" t="t"/>
            <a:pathLst>
              <a:path extrusionOk="0" h="80" w="1">
                <a:moveTo>
                  <a:pt x="0" y="80"/>
                </a:moveTo>
                <a:cubicBezTo>
                  <a:pt x="0" y="40"/>
                  <a:pt x="0" y="20"/>
                  <a:pt x="0" y="0"/>
                </a:cubicBezTo>
                <a:cubicBezTo>
                  <a:pt x="0" y="20"/>
                  <a:pt x="0" y="60"/>
                  <a:pt x="0" y="8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30"/>
          <p:cNvSpPr/>
          <p:nvPr/>
        </p:nvSpPr>
        <p:spPr>
          <a:xfrm rot="3599982">
            <a:off x="6621556" y="-462533"/>
            <a:ext cx="6709" cy="4806"/>
          </a:xfrm>
          <a:custGeom>
            <a:rect b="b" l="l" r="r" t="t"/>
            <a:pathLst>
              <a:path extrusionOk="0" h="101" w="141">
                <a:moveTo>
                  <a:pt x="140" y="1"/>
                </a:moveTo>
                <a:cubicBezTo>
                  <a:pt x="100" y="1"/>
                  <a:pt x="61" y="41"/>
                  <a:pt x="1" y="100"/>
                </a:cubicBezTo>
                <a:cubicBezTo>
                  <a:pt x="41" y="80"/>
                  <a:pt x="81" y="41"/>
                  <a:pt x="1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30"/>
          <p:cNvSpPr/>
          <p:nvPr/>
        </p:nvSpPr>
        <p:spPr>
          <a:xfrm rot="3599982">
            <a:off x="6616926" y="-461694"/>
            <a:ext cx="3806" cy="4710"/>
          </a:xfrm>
          <a:custGeom>
            <a:rect b="b" l="l" r="r" t="t"/>
            <a:pathLst>
              <a:path extrusionOk="0" h="99" w="80">
                <a:moveTo>
                  <a:pt x="80" y="0"/>
                </a:moveTo>
                <a:lnTo>
                  <a:pt x="80" y="0"/>
                </a:lnTo>
                <a:cubicBezTo>
                  <a:pt x="40" y="40"/>
                  <a:pt x="20" y="60"/>
                  <a:pt x="0" y="80"/>
                </a:cubicBezTo>
                <a:cubicBezTo>
                  <a:pt x="0" y="92"/>
                  <a:pt x="2" y="99"/>
                  <a:pt x="7" y="99"/>
                </a:cubicBezTo>
                <a:cubicBezTo>
                  <a:pt x="17" y="99"/>
                  <a:pt x="39" y="68"/>
                  <a:pt x="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30"/>
          <p:cNvSpPr/>
          <p:nvPr/>
        </p:nvSpPr>
        <p:spPr>
          <a:xfrm rot="3599982">
            <a:off x="6630608" y="-461917"/>
            <a:ext cx="6566" cy="8422"/>
          </a:xfrm>
          <a:custGeom>
            <a:rect b="b" l="l" r="r" t="t"/>
            <a:pathLst>
              <a:path extrusionOk="0" h="177" w="138">
                <a:moveTo>
                  <a:pt x="138" y="0"/>
                </a:moveTo>
                <a:lnTo>
                  <a:pt x="138" y="0"/>
                </a:lnTo>
                <a:cubicBezTo>
                  <a:pt x="79" y="78"/>
                  <a:pt x="40" y="118"/>
                  <a:pt x="0" y="177"/>
                </a:cubicBezTo>
                <a:cubicBezTo>
                  <a:pt x="20" y="157"/>
                  <a:pt x="20" y="157"/>
                  <a:pt x="20" y="157"/>
                </a:cubicBezTo>
                <a:cubicBezTo>
                  <a:pt x="40" y="118"/>
                  <a:pt x="79" y="78"/>
                  <a:pt x="1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30"/>
          <p:cNvSpPr/>
          <p:nvPr/>
        </p:nvSpPr>
        <p:spPr>
          <a:xfrm rot="3599982">
            <a:off x="6563926" y="-465023"/>
            <a:ext cx="999" cy="952"/>
          </a:xfrm>
          <a:custGeom>
            <a:rect b="b" l="l" r="r" t="t"/>
            <a:pathLst>
              <a:path extrusionOk="0" h="20" w="21">
                <a:moveTo>
                  <a:pt x="20" y="0"/>
                </a:moveTo>
                <a:lnTo>
                  <a:pt x="0" y="20"/>
                </a:lnTo>
                <a:cubicBezTo>
                  <a:pt x="20" y="0"/>
                  <a:pt x="20" y="0"/>
                  <a:pt x="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30"/>
          <p:cNvSpPr/>
          <p:nvPr/>
        </p:nvSpPr>
        <p:spPr>
          <a:xfrm rot="3599982">
            <a:off x="6566161" y="-471286"/>
            <a:ext cx="9516" cy="11419"/>
          </a:xfrm>
          <a:custGeom>
            <a:rect b="b" l="l" r="r" t="t"/>
            <a:pathLst>
              <a:path extrusionOk="0" h="240" w="200">
                <a:moveTo>
                  <a:pt x="200" y="0"/>
                </a:moveTo>
                <a:cubicBezTo>
                  <a:pt x="120" y="120"/>
                  <a:pt x="60" y="140"/>
                  <a:pt x="1" y="179"/>
                </a:cubicBezTo>
                <a:cubicBezTo>
                  <a:pt x="20" y="199"/>
                  <a:pt x="80" y="199"/>
                  <a:pt x="60" y="239"/>
                </a:cubicBezTo>
                <a:lnTo>
                  <a:pt x="2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30"/>
          <p:cNvSpPr/>
          <p:nvPr/>
        </p:nvSpPr>
        <p:spPr>
          <a:xfrm rot="3599982">
            <a:off x="6537576" y="-495988"/>
            <a:ext cx="13275" cy="15130"/>
          </a:xfrm>
          <a:custGeom>
            <a:rect b="b" l="l" r="r" t="t"/>
            <a:pathLst>
              <a:path extrusionOk="0" h="318" w="279">
                <a:moveTo>
                  <a:pt x="12" y="272"/>
                </a:moveTo>
                <a:cubicBezTo>
                  <a:pt x="0" y="277"/>
                  <a:pt x="0" y="291"/>
                  <a:pt x="0" y="291"/>
                </a:cubicBezTo>
                <a:cubicBezTo>
                  <a:pt x="4" y="285"/>
                  <a:pt x="8" y="279"/>
                  <a:pt x="12" y="272"/>
                </a:cubicBezTo>
                <a:close/>
                <a:moveTo>
                  <a:pt x="240" y="0"/>
                </a:moveTo>
                <a:cubicBezTo>
                  <a:pt x="161" y="0"/>
                  <a:pt x="93" y="140"/>
                  <a:pt x="12" y="272"/>
                </a:cubicBezTo>
                <a:lnTo>
                  <a:pt x="12" y="272"/>
                </a:lnTo>
                <a:cubicBezTo>
                  <a:pt x="14" y="271"/>
                  <a:pt x="17" y="271"/>
                  <a:pt x="20" y="271"/>
                </a:cubicBezTo>
                <a:cubicBezTo>
                  <a:pt x="39" y="303"/>
                  <a:pt x="57" y="317"/>
                  <a:pt x="76" y="317"/>
                </a:cubicBezTo>
                <a:cubicBezTo>
                  <a:pt x="138" y="317"/>
                  <a:pt x="203" y="165"/>
                  <a:pt x="279" y="12"/>
                </a:cubicBezTo>
                <a:cubicBezTo>
                  <a:pt x="266" y="4"/>
                  <a:pt x="252" y="0"/>
                  <a:pt x="24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30"/>
          <p:cNvSpPr/>
          <p:nvPr/>
        </p:nvSpPr>
        <p:spPr>
          <a:xfrm rot="3599982">
            <a:off x="6525012" y="-496276"/>
            <a:ext cx="5710" cy="8374"/>
          </a:xfrm>
          <a:custGeom>
            <a:rect b="b" l="l" r="r" t="t"/>
            <a:pathLst>
              <a:path extrusionOk="0" h="176" w="120">
                <a:moveTo>
                  <a:pt x="120" y="1"/>
                </a:moveTo>
                <a:cubicBezTo>
                  <a:pt x="80" y="60"/>
                  <a:pt x="60" y="120"/>
                  <a:pt x="0" y="160"/>
                </a:cubicBezTo>
                <a:cubicBezTo>
                  <a:pt x="8" y="171"/>
                  <a:pt x="14" y="176"/>
                  <a:pt x="21" y="176"/>
                </a:cubicBezTo>
                <a:cubicBezTo>
                  <a:pt x="49" y="176"/>
                  <a:pt x="71" y="82"/>
                  <a:pt x="1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30"/>
          <p:cNvSpPr/>
          <p:nvPr/>
        </p:nvSpPr>
        <p:spPr>
          <a:xfrm rot="3599982">
            <a:off x="6645653" y="-464577"/>
            <a:ext cx="12276" cy="14940"/>
          </a:xfrm>
          <a:custGeom>
            <a:rect b="b" l="l" r="r" t="t"/>
            <a:pathLst>
              <a:path extrusionOk="0" h="314" w="258">
                <a:moveTo>
                  <a:pt x="203" y="0"/>
                </a:moveTo>
                <a:cubicBezTo>
                  <a:pt x="183" y="0"/>
                  <a:pt x="145" y="40"/>
                  <a:pt x="80" y="147"/>
                </a:cubicBezTo>
                <a:cubicBezTo>
                  <a:pt x="0" y="207"/>
                  <a:pt x="160" y="266"/>
                  <a:pt x="100" y="286"/>
                </a:cubicBezTo>
                <a:cubicBezTo>
                  <a:pt x="104" y="305"/>
                  <a:pt x="111" y="314"/>
                  <a:pt x="118" y="314"/>
                </a:cubicBezTo>
                <a:cubicBezTo>
                  <a:pt x="164" y="314"/>
                  <a:pt x="257" y="0"/>
                  <a:pt x="2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30"/>
          <p:cNvSpPr/>
          <p:nvPr/>
        </p:nvSpPr>
        <p:spPr>
          <a:xfrm rot="3599982">
            <a:off x="6548797" y="-505347"/>
            <a:ext cx="7660" cy="6661"/>
          </a:xfrm>
          <a:custGeom>
            <a:rect b="b" l="l" r="r" t="t"/>
            <a:pathLst>
              <a:path extrusionOk="0" h="140" w="161">
                <a:moveTo>
                  <a:pt x="140" y="0"/>
                </a:moveTo>
                <a:lnTo>
                  <a:pt x="1" y="120"/>
                </a:lnTo>
                <a:lnTo>
                  <a:pt x="160" y="140"/>
                </a:lnTo>
                <a:lnTo>
                  <a:pt x="14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30"/>
          <p:cNvSpPr/>
          <p:nvPr/>
        </p:nvSpPr>
        <p:spPr>
          <a:xfrm rot="3599982">
            <a:off x="6608248" y="-496841"/>
            <a:ext cx="13322" cy="16129"/>
          </a:xfrm>
          <a:custGeom>
            <a:rect b="b" l="l" r="r" t="t"/>
            <a:pathLst>
              <a:path extrusionOk="0" h="339" w="280">
                <a:moveTo>
                  <a:pt x="239" y="0"/>
                </a:moveTo>
                <a:lnTo>
                  <a:pt x="1" y="239"/>
                </a:lnTo>
                <a:cubicBezTo>
                  <a:pt x="20" y="259"/>
                  <a:pt x="20" y="298"/>
                  <a:pt x="1" y="338"/>
                </a:cubicBezTo>
                <a:cubicBezTo>
                  <a:pt x="120" y="179"/>
                  <a:pt x="279" y="20"/>
                  <a:pt x="2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30"/>
          <p:cNvSpPr/>
          <p:nvPr/>
        </p:nvSpPr>
        <p:spPr>
          <a:xfrm rot="3599982">
            <a:off x="6594417" y="-496408"/>
            <a:ext cx="7613" cy="10468"/>
          </a:xfrm>
          <a:custGeom>
            <a:rect b="b" l="l" r="r" t="t"/>
            <a:pathLst>
              <a:path extrusionOk="0" h="220" w="160">
                <a:moveTo>
                  <a:pt x="160" y="0"/>
                </a:moveTo>
                <a:lnTo>
                  <a:pt x="160" y="0"/>
                </a:lnTo>
                <a:cubicBezTo>
                  <a:pt x="80" y="80"/>
                  <a:pt x="20" y="159"/>
                  <a:pt x="0" y="219"/>
                </a:cubicBezTo>
                <a:cubicBezTo>
                  <a:pt x="40" y="179"/>
                  <a:pt x="120" y="80"/>
                  <a:pt x="1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30"/>
          <p:cNvSpPr/>
          <p:nvPr/>
        </p:nvSpPr>
        <p:spPr>
          <a:xfrm rot="3599982">
            <a:off x="6791859" y="-472335"/>
            <a:ext cx="11895" cy="15463"/>
          </a:xfrm>
          <a:custGeom>
            <a:rect b="b" l="l" r="r" t="t"/>
            <a:pathLst>
              <a:path extrusionOk="0" h="325" w="250">
                <a:moveTo>
                  <a:pt x="223" y="1"/>
                </a:moveTo>
                <a:cubicBezTo>
                  <a:pt x="189" y="1"/>
                  <a:pt x="134" y="56"/>
                  <a:pt x="91" y="143"/>
                </a:cubicBezTo>
                <a:cubicBezTo>
                  <a:pt x="54" y="217"/>
                  <a:pt x="0" y="325"/>
                  <a:pt x="39" y="325"/>
                </a:cubicBezTo>
                <a:cubicBezTo>
                  <a:pt x="43" y="325"/>
                  <a:pt x="46" y="324"/>
                  <a:pt x="51" y="322"/>
                </a:cubicBezTo>
                <a:lnTo>
                  <a:pt x="250" y="24"/>
                </a:lnTo>
                <a:cubicBezTo>
                  <a:pt x="245" y="8"/>
                  <a:pt x="235" y="1"/>
                  <a:pt x="22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30"/>
          <p:cNvSpPr/>
          <p:nvPr/>
        </p:nvSpPr>
        <p:spPr>
          <a:xfrm rot="3599982">
            <a:off x="6659190" y="-247824"/>
            <a:ext cx="6661" cy="8564"/>
          </a:xfrm>
          <a:custGeom>
            <a:rect b="b" l="l" r="r" t="t"/>
            <a:pathLst>
              <a:path extrusionOk="0" h="180" w="140">
                <a:moveTo>
                  <a:pt x="140" y="1"/>
                </a:moveTo>
                <a:cubicBezTo>
                  <a:pt x="0" y="160"/>
                  <a:pt x="100" y="140"/>
                  <a:pt x="140" y="180"/>
                </a:cubicBezTo>
                <a:lnTo>
                  <a:pt x="14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30"/>
          <p:cNvSpPr/>
          <p:nvPr/>
        </p:nvSpPr>
        <p:spPr>
          <a:xfrm rot="3599982">
            <a:off x="6855669" y="-51682"/>
            <a:ext cx="1903" cy="999"/>
          </a:xfrm>
          <a:custGeom>
            <a:rect b="b" l="l" r="r" t="t"/>
            <a:pathLst>
              <a:path extrusionOk="0" h="21" w="40">
                <a:moveTo>
                  <a:pt x="0" y="0"/>
                </a:moveTo>
                <a:cubicBezTo>
                  <a:pt x="0" y="0"/>
                  <a:pt x="0" y="20"/>
                  <a:pt x="0" y="20"/>
                </a:cubicBezTo>
                <a:cubicBezTo>
                  <a:pt x="40" y="0"/>
                  <a:pt x="20"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30"/>
          <p:cNvSpPr/>
          <p:nvPr/>
        </p:nvSpPr>
        <p:spPr>
          <a:xfrm rot="3599982">
            <a:off x="7043861" y="-151778"/>
            <a:ext cx="2094" cy="3664"/>
          </a:xfrm>
          <a:custGeom>
            <a:rect b="b" l="l" r="r" t="t"/>
            <a:pathLst>
              <a:path extrusionOk="0" h="77" w="44">
                <a:moveTo>
                  <a:pt x="41" y="1"/>
                </a:moveTo>
                <a:cubicBezTo>
                  <a:pt x="38" y="1"/>
                  <a:pt x="22" y="33"/>
                  <a:pt x="0" y="76"/>
                </a:cubicBezTo>
                <a:lnTo>
                  <a:pt x="20" y="76"/>
                </a:lnTo>
                <a:cubicBezTo>
                  <a:pt x="38" y="22"/>
                  <a:pt x="44" y="1"/>
                  <a:pt x="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30"/>
          <p:cNvSpPr/>
          <p:nvPr/>
        </p:nvSpPr>
        <p:spPr>
          <a:xfrm rot="3599982">
            <a:off x="6921084" y="-191582"/>
            <a:ext cx="1951" cy="1903"/>
          </a:xfrm>
          <a:custGeom>
            <a:rect b="b" l="l" r="r" t="t"/>
            <a:pathLst>
              <a:path extrusionOk="0" h="40" w="41">
                <a:moveTo>
                  <a:pt x="41" y="0"/>
                </a:moveTo>
                <a:cubicBezTo>
                  <a:pt x="21" y="0"/>
                  <a:pt x="1" y="20"/>
                  <a:pt x="1" y="40"/>
                </a:cubicBezTo>
                <a:cubicBezTo>
                  <a:pt x="21" y="20"/>
                  <a:pt x="21" y="0"/>
                  <a:pt x="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30"/>
          <p:cNvSpPr/>
          <p:nvPr/>
        </p:nvSpPr>
        <p:spPr>
          <a:xfrm rot="3599982">
            <a:off x="6659638" y="-239048"/>
            <a:ext cx="48" cy="1951"/>
          </a:xfrm>
          <a:custGeom>
            <a:rect b="b" l="l" r="r" t="t"/>
            <a:pathLst>
              <a:path extrusionOk="0" h="41" w="1">
                <a:moveTo>
                  <a:pt x="1" y="41"/>
                </a:moveTo>
                <a:lnTo>
                  <a:pt x="1" y="21"/>
                </a:lnTo>
                <a:cubicBezTo>
                  <a:pt x="1" y="21"/>
                  <a:pt x="1" y="1"/>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30"/>
          <p:cNvSpPr/>
          <p:nvPr/>
        </p:nvSpPr>
        <p:spPr>
          <a:xfrm rot="3599982">
            <a:off x="6771533" y="-45936"/>
            <a:ext cx="6661" cy="4139"/>
          </a:xfrm>
          <a:custGeom>
            <a:rect b="b" l="l" r="r" t="t"/>
            <a:pathLst>
              <a:path extrusionOk="0" h="87" w="140">
                <a:moveTo>
                  <a:pt x="139" y="0"/>
                </a:moveTo>
                <a:lnTo>
                  <a:pt x="139" y="0"/>
                </a:lnTo>
                <a:cubicBezTo>
                  <a:pt x="80" y="40"/>
                  <a:pt x="40" y="60"/>
                  <a:pt x="0" y="80"/>
                </a:cubicBezTo>
                <a:cubicBezTo>
                  <a:pt x="5" y="84"/>
                  <a:pt x="11" y="87"/>
                  <a:pt x="18" y="87"/>
                </a:cubicBezTo>
                <a:cubicBezTo>
                  <a:pt x="41" y="87"/>
                  <a:pt x="79" y="61"/>
                  <a:pt x="1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30"/>
          <p:cNvSpPr/>
          <p:nvPr/>
        </p:nvSpPr>
        <p:spPr>
          <a:xfrm rot="3599982">
            <a:off x="7153366" y="-3454"/>
            <a:ext cx="10420" cy="9516"/>
          </a:xfrm>
          <a:custGeom>
            <a:rect b="b" l="l" r="r" t="t"/>
            <a:pathLst>
              <a:path extrusionOk="0" h="200" w="219">
                <a:moveTo>
                  <a:pt x="219" y="0"/>
                </a:moveTo>
                <a:lnTo>
                  <a:pt x="139" y="40"/>
                </a:lnTo>
                <a:lnTo>
                  <a:pt x="0" y="199"/>
                </a:lnTo>
                <a:lnTo>
                  <a:pt x="21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30"/>
          <p:cNvSpPr/>
          <p:nvPr/>
        </p:nvSpPr>
        <p:spPr>
          <a:xfrm rot="3599982">
            <a:off x="7008983" y="-18351"/>
            <a:ext cx="7613" cy="7613"/>
          </a:xfrm>
          <a:custGeom>
            <a:rect b="b" l="l" r="r" t="t"/>
            <a:pathLst>
              <a:path extrusionOk="0" h="160" w="160">
                <a:moveTo>
                  <a:pt x="160" y="0"/>
                </a:moveTo>
                <a:lnTo>
                  <a:pt x="160" y="0"/>
                </a:lnTo>
                <a:cubicBezTo>
                  <a:pt x="124" y="36"/>
                  <a:pt x="95" y="43"/>
                  <a:pt x="65" y="43"/>
                </a:cubicBezTo>
                <a:cubicBezTo>
                  <a:pt x="45" y="43"/>
                  <a:pt x="24" y="40"/>
                  <a:pt x="0" y="40"/>
                </a:cubicBezTo>
                <a:lnTo>
                  <a:pt x="120" y="160"/>
                </a:lnTo>
                <a:lnTo>
                  <a:pt x="1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30"/>
          <p:cNvSpPr/>
          <p:nvPr/>
        </p:nvSpPr>
        <p:spPr>
          <a:xfrm rot="3599982">
            <a:off x="6967478" y="-22530"/>
            <a:ext cx="10610" cy="15083"/>
          </a:xfrm>
          <a:custGeom>
            <a:rect b="b" l="l" r="r" t="t"/>
            <a:pathLst>
              <a:path extrusionOk="0" h="317" w="223">
                <a:moveTo>
                  <a:pt x="183" y="1"/>
                </a:moveTo>
                <a:cubicBezTo>
                  <a:pt x="169" y="1"/>
                  <a:pt x="139" y="20"/>
                  <a:pt x="82" y="72"/>
                </a:cubicBezTo>
                <a:cubicBezTo>
                  <a:pt x="97" y="114"/>
                  <a:pt x="0" y="317"/>
                  <a:pt x="29" y="317"/>
                </a:cubicBezTo>
                <a:cubicBezTo>
                  <a:pt x="40" y="317"/>
                  <a:pt x="73" y="283"/>
                  <a:pt x="142" y="191"/>
                </a:cubicBezTo>
                <a:cubicBezTo>
                  <a:pt x="127" y="161"/>
                  <a:pt x="222" y="1"/>
                  <a:pt x="1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30"/>
          <p:cNvSpPr/>
          <p:nvPr/>
        </p:nvSpPr>
        <p:spPr>
          <a:xfrm rot="3599982">
            <a:off x="6556359" y="-270066"/>
            <a:ext cx="1903" cy="2902"/>
          </a:xfrm>
          <a:custGeom>
            <a:rect b="b" l="l" r="r" t="t"/>
            <a:pathLst>
              <a:path extrusionOk="0" h="61" w="40">
                <a:moveTo>
                  <a:pt x="0" y="60"/>
                </a:moveTo>
                <a:cubicBezTo>
                  <a:pt x="20" y="41"/>
                  <a:pt x="40" y="21"/>
                  <a:pt x="40" y="1"/>
                </a:cubicBezTo>
                <a:cubicBezTo>
                  <a:pt x="40" y="21"/>
                  <a:pt x="20" y="41"/>
                  <a:pt x="0" y="6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30"/>
          <p:cNvSpPr/>
          <p:nvPr/>
        </p:nvSpPr>
        <p:spPr>
          <a:xfrm rot="3599982">
            <a:off x="6559704" y="-269792"/>
            <a:ext cx="15225" cy="10468"/>
          </a:xfrm>
          <a:custGeom>
            <a:rect b="b" l="l" r="r" t="t"/>
            <a:pathLst>
              <a:path extrusionOk="0" h="220" w="320">
                <a:moveTo>
                  <a:pt x="160" y="1"/>
                </a:moveTo>
                <a:lnTo>
                  <a:pt x="160" y="1"/>
                </a:lnTo>
                <a:cubicBezTo>
                  <a:pt x="100" y="61"/>
                  <a:pt x="61" y="140"/>
                  <a:pt x="1" y="220"/>
                </a:cubicBezTo>
                <a:cubicBezTo>
                  <a:pt x="140" y="81"/>
                  <a:pt x="319" y="81"/>
                  <a:pt x="1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30"/>
          <p:cNvSpPr txBox="1"/>
          <p:nvPr>
            <p:ph idx="1" type="subTitle"/>
          </p:nvPr>
        </p:nvSpPr>
        <p:spPr>
          <a:xfrm>
            <a:off x="2072569" y="2377200"/>
            <a:ext cx="4583700" cy="541500"/>
          </a:xfrm>
          <a:prstGeom prst="rect">
            <a:avLst/>
          </a:prstGeom>
          <a:ln cap="flat" cmpd="sng" w="28575">
            <a:solidFill>
              <a:schemeClr val="accent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a:latin typeface="Gaegu"/>
                <a:ea typeface="Gaegu"/>
                <a:cs typeface="Gaegu"/>
                <a:sym typeface="Gaegu"/>
              </a:rPr>
              <a:t>M</a:t>
            </a:r>
            <a:r>
              <a:rPr lang="en">
                <a:latin typeface="Gaegu"/>
                <a:ea typeface="Gaegu"/>
                <a:cs typeface="Gaegu"/>
                <a:sym typeface="Gaegu"/>
              </a:rPr>
              <a:t>icrovolunteer in your spare time</a:t>
            </a:r>
            <a:endParaRPr>
              <a:latin typeface="Gaegu"/>
              <a:ea typeface="Gaegu"/>
              <a:cs typeface="Gaegu"/>
              <a:sym typeface="Gaegu"/>
            </a:endParaRPr>
          </a:p>
        </p:txBody>
      </p:sp>
      <p:sp>
        <p:nvSpPr>
          <p:cNvPr id="2735" name="Google Shape;2735;p30"/>
          <p:cNvSpPr txBox="1"/>
          <p:nvPr>
            <p:ph type="ctrTitle"/>
          </p:nvPr>
        </p:nvSpPr>
        <p:spPr>
          <a:xfrm>
            <a:off x="1649100" y="1253850"/>
            <a:ext cx="5845800" cy="1419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SNIPPETS</a:t>
            </a:r>
            <a:endParaRPr/>
          </a:p>
          <a:p>
            <a:pPr indent="0" lvl="0" marL="0" rtl="0" algn="ctr">
              <a:spcBef>
                <a:spcPts val="0"/>
              </a:spcBef>
              <a:spcAft>
                <a:spcPts val="0"/>
              </a:spcAft>
              <a:buNone/>
            </a:pPr>
            <a:r>
              <a:t/>
            </a:r>
            <a:endParaRPr sz="2000"/>
          </a:p>
        </p:txBody>
      </p:sp>
      <p:sp>
        <p:nvSpPr>
          <p:cNvPr id="2736" name="Google Shape;2736;p30"/>
          <p:cNvSpPr/>
          <p:nvPr/>
        </p:nvSpPr>
        <p:spPr>
          <a:xfrm>
            <a:off x="6613450" y="2377200"/>
            <a:ext cx="645600" cy="5415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37" name="Google Shape;2737;p30"/>
          <p:cNvGrpSpPr/>
          <p:nvPr/>
        </p:nvGrpSpPr>
        <p:grpSpPr>
          <a:xfrm>
            <a:off x="6795309" y="2461955"/>
            <a:ext cx="296817" cy="371986"/>
            <a:chOff x="1677825" y="3820225"/>
            <a:chExt cx="345900" cy="433500"/>
          </a:xfrm>
        </p:grpSpPr>
        <p:sp>
          <p:nvSpPr>
            <p:cNvPr id="2738" name="Google Shape;2738;p30"/>
            <p:cNvSpPr/>
            <p:nvPr/>
          </p:nvSpPr>
          <p:spPr>
            <a:xfrm>
              <a:off x="1677825" y="3820225"/>
              <a:ext cx="345900" cy="433500"/>
            </a:xfrm>
            <a:custGeom>
              <a:rect b="b" l="l" r="r" t="t"/>
              <a:pathLst>
                <a:path extrusionOk="0" h="17340" w="13836">
                  <a:moveTo>
                    <a:pt x="7664" y="663"/>
                  </a:moveTo>
                  <a:cubicBezTo>
                    <a:pt x="9900" y="663"/>
                    <a:pt x="12122" y="2143"/>
                    <a:pt x="12629" y="4431"/>
                  </a:cubicBezTo>
                  <a:cubicBezTo>
                    <a:pt x="13115" y="6657"/>
                    <a:pt x="11579" y="8961"/>
                    <a:pt x="9557" y="9776"/>
                  </a:cubicBezTo>
                  <a:cubicBezTo>
                    <a:pt x="8881" y="10051"/>
                    <a:pt x="8203" y="10182"/>
                    <a:pt x="7547" y="10182"/>
                  </a:cubicBezTo>
                  <a:cubicBezTo>
                    <a:pt x="5556" y="10182"/>
                    <a:pt x="3775" y="8979"/>
                    <a:pt x="2926" y="6986"/>
                  </a:cubicBezTo>
                  <a:cubicBezTo>
                    <a:pt x="2926" y="6939"/>
                    <a:pt x="2926" y="6892"/>
                    <a:pt x="2911" y="6829"/>
                  </a:cubicBezTo>
                  <a:cubicBezTo>
                    <a:pt x="1923" y="4446"/>
                    <a:pt x="3961" y="1531"/>
                    <a:pt x="6296" y="857"/>
                  </a:cubicBezTo>
                  <a:cubicBezTo>
                    <a:pt x="6743" y="726"/>
                    <a:pt x="7204" y="663"/>
                    <a:pt x="7664" y="663"/>
                  </a:cubicBezTo>
                  <a:close/>
                  <a:moveTo>
                    <a:pt x="7643" y="0"/>
                  </a:moveTo>
                  <a:cubicBezTo>
                    <a:pt x="7132" y="0"/>
                    <a:pt x="6620" y="69"/>
                    <a:pt x="6124" y="214"/>
                  </a:cubicBezTo>
                  <a:cubicBezTo>
                    <a:pt x="3522" y="982"/>
                    <a:pt x="1218" y="4196"/>
                    <a:pt x="2237" y="6907"/>
                  </a:cubicBezTo>
                  <a:cubicBezTo>
                    <a:pt x="2221" y="6954"/>
                    <a:pt x="2237" y="7001"/>
                    <a:pt x="2252" y="7064"/>
                  </a:cubicBezTo>
                  <a:cubicBezTo>
                    <a:pt x="2707" y="8161"/>
                    <a:pt x="3397" y="9070"/>
                    <a:pt x="4243" y="9713"/>
                  </a:cubicBezTo>
                  <a:cubicBezTo>
                    <a:pt x="4227" y="9729"/>
                    <a:pt x="4227" y="9744"/>
                    <a:pt x="4212" y="9760"/>
                  </a:cubicBezTo>
                  <a:cubicBezTo>
                    <a:pt x="2942" y="11986"/>
                    <a:pt x="1563" y="14133"/>
                    <a:pt x="293" y="16359"/>
                  </a:cubicBezTo>
                  <a:cubicBezTo>
                    <a:pt x="1" y="16868"/>
                    <a:pt x="449" y="17339"/>
                    <a:pt x="894" y="17339"/>
                  </a:cubicBezTo>
                  <a:cubicBezTo>
                    <a:pt x="1092" y="17339"/>
                    <a:pt x="1291" y="17245"/>
                    <a:pt x="1422" y="17017"/>
                  </a:cubicBezTo>
                  <a:cubicBezTo>
                    <a:pt x="2675" y="14792"/>
                    <a:pt x="4071" y="12644"/>
                    <a:pt x="5340" y="10418"/>
                  </a:cubicBezTo>
                  <a:cubicBezTo>
                    <a:pt x="5340" y="10403"/>
                    <a:pt x="5356" y="10403"/>
                    <a:pt x="5356" y="10387"/>
                  </a:cubicBezTo>
                  <a:cubicBezTo>
                    <a:pt x="6037" y="10684"/>
                    <a:pt x="6777" y="10845"/>
                    <a:pt x="7548" y="10845"/>
                  </a:cubicBezTo>
                  <a:cubicBezTo>
                    <a:pt x="8160" y="10845"/>
                    <a:pt x="8793" y="10743"/>
                    <a:pt x="9431" y="10528"/>
                  </a:cubicBezTo>
                  <a:cubicBezTo>
                    <a:pt x="11955" y="9697"/>
                    <a:pt x="13836" y="6954"/>
                    <a:pt x="13256" y="4258"/>
                  </a:cubicBezTo>
                  <a:cubicBezTo>
                    <a:pt x="12695" y="1690"/>
                    <a:pt x="10172" y="0"/>
                    <a:pt x="76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30"/>
            <p:cNvSpPr/>
            <p:nvPr/>
          </p:nvSpPr>
          <p:spPr>
            <a:xfrm>
              <a:off x="1763950" y="3857550"/>
              <a:ext cx="206875" cy="190725"/>
            </a:xfrm>
            <a:custGeom>
              <a:rect b="b" l="l" r="r" t="t"/>
              <a:pathLst>
                <a:path extrusionOk="0" h="7629" w="8275">
                  <a:moveTo>
                    <a:pt x="4059" y="656"/>
                  </a:moveTo>
                  <a:cubicBezTo>
                    <a:pt x="5402" y="656"/>
                    <a:pt x="6850" y="1450"/>
                    <a:pt x="7224" y="2734"/>
                  </a:cubicBezTo>
                  <a:cubicBezTo>
                    <a:pt x="7789" y="4646"/>
                    <a:pt x="6644" y="6856"/>
                    <a:pt x="4544" y="6966"/>
                  </a:cubicBezTo>
                  <a:cubicBezTo>
                    <a:pt x="4474" y="6970"/>
                    <a:pt x="4404" y="6972"/>
                    <a:pt x="4333" y="6972"/>
                  </a:cubicBezTo>
                  <a:cubicBezTo>
                    <a:pt x="2635" y="6972"/>
                    <a:pt x="659" y="5899"/>
                    <a:pt x="704" y="3988"/>
                  </a:cubicBezTo>
                  <a:cubicBezTo>
                    <a:pt x="704" y="3957"/>
                    <a:pt x="688" y="3925"/>
                    <a:pt x="688" y="3894"/>
                  </a:cubicBezTo>
                  <a:cubicBezTo>
                    <a:pt x="704" y="3863"/>
                    <a:pt x="720" y="3831"/>
                    <a:pt x="720" y="3800"/>
                  </a:cubicBezTo>
                  <a:cubicBezTo>
                    <a:pt x="892" y="2279"/>
                    <a:pt x="1864" y="1073"/>
                    <a:pt x="3384" y="728"/>
                  </a:cubicBezTo>
                  <a:cubicBezTo>
                    <a:pt x="3602" y="680"/>
                    <a:pt x="3829" y="656"/>
                    <a:pt x="4059" y="656"/>
                  </a:cubicBezTo>
                  <a:close/>
                  <a:moveTo>
                    <a:pt x="4101" y="0"/>
                  </a:moveTo>
                  <a:cubicBezTo>
                    <a:pt x="3961" y="0"/>
                    <a:pt x="3821" y="8"/>
                    <a:pt x="3682" y="22"/>
                  </a:cubicBezTo>
                  <a:cubicBezTo>
                    <a:pt x="1644" y="226"/>
                    <a:pt x="281" y="1825"/>
                    <a:pt x="61" y="3800"/>
                  </a:cubicBezTo>
                  <a:cubicBezTo>
                    <a:pt x="61" y="3831"/>
                    <a:pt x="61" y="3863"/>
                    <a:pt x="61" y="3878"/>
                  </a:cubicBezTo>
                  <a:cubicBezTo>
                    <a:pt x="61" y="3910"/>
                    <a:pt x="46" y="3941"/>
                    <a:pt x="46" y="3988"/>
                  </a:cubicBezTo>
                  <a:cubicBezTo>
                    <a:pt x="0" y="6264"/>
                    <a:pt x="2275" y="7629"/>
                    <a:pt x="4340" y="7629"/>
                  </a:cubicBezTo>
                  <a:cubicBezTo>
                    <a:pt x="4408" y="7629"/>
                    <a:pt x="4476" y="7627"/>
                    <a:pt x="4544" y="7624"/>
                  </a:cubicBezTo>
                  <a:cubicBezTo>
                    <a:pt x="6974" y="7499"/>
                    <a:pt x="8275" y="5242"/>
                    <a:pt x="7930" y="2985"/>
                  </a:cubicBezTo>
                  <a:cubicBezTo>
                    <a:pt x="7654" y="1183"/>
                    <a:pt x="5881" y="0"/>
                    <a:pt x="41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0" name="Google Shape;2740;p30"/>
          <p:cNvSpPr/>
          <p:nvPr/>
        </p:nvSpPr>
        <p:spPr>
          <a:xfrm>
            <a:off x="1165600" y="1313725"/>
            <a:ext cx="483494" cy="441537"/>
          </a:xfrm>
          <a:custGeom>
            <a:rect b="b" l="l" r="r" t="t"/>
            <a:pathLst>
              <a:path extrusionOk="0" h="10884" w="11919">
                <a:moveTo>
                  <a:pt x="3204" y="0"/>
                </a:moveTo>
                <a:lnTo>
                  <a:pt x="5074" y="4238"/>
                </a:lnTo>
                <a:lnTo>
                  <a:pt x="1" y="3940"/>
                </a:lnTo>
                <a:lnTo>
                  <a:pt x="4497" y="5889"/>
                </a:lnTo>
                <a:lnTo>
                  <a:pt x="2607" y="9132"/>
                </a:lnTo>
                <a:lnTo>
                  <a:pt x="5771" y="6208"/>
                </a:lnTo>
                <a:lnTo>
                  <a:pt x="6089" y="10883"/>
                </a:lnTo>
                <a:lnTo>
                  <a:pt x="7163" y="6307"/>
                </a:lnTo>
                <a:lnTo>
                  <a:pt x="11919" y="6964"/>
                </a:lnTo>
                <a:lnTo>
                  <a:pt x="7900" y="4457"/>
                </a:lnTo>
                <a:lnTo>
                  <a:pt x="8974" y="119"/>
                </a:lnTo>
                <a:lnTo>
                  <a:pt x="6348" y="3681"/>
                </a:lnTo>
                <a:lnTo>
                  <a:pt x="320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30"/>
          <p:cNvSpPr/>
          <p:nvPr/>
        </p:nvSpPr>
        <p:spPr>
          <a:xfrm>
            <a:off x="7433629" y="2673825"/>
            <a:ext cx="296813" cy="271066"/>
          </a:xfrm>
          <a:custGeom>
            <a:rect b="b" l="l" r="r" t="t"/>
            <a:pathLst>
              <a:path extrusionOk="0" h="10884" w="11919">
                <a:moveTo>
                  <a:pt x="3204" y="0"/>
                </a:moveTo>
                <a:lnTo>
                  <a:pt x="5074" y="4238"/>
                </a:lnTo>
                <a:lnTo>
                  <a:pt x="1" y="3940"/>
                </a:lnTo>
                <a:lnTo>
                  <a:pt x="4497" y="5889"/>
                </a:lnTo>
                <a:lnTo>
                  <a:pt x="2607" y="9132"/>
                </a:lnTo>
                <a:lnTo>
                  <a:pt x="5771" y="6208"/>
                </a:lnTo>
                <a:lnTo>
                  <a:pt x="6089" y="10883"/>
                </a:lnTo>
                <a:lnTo>
                  <a:pt x="7163" y="6307"/>
                </a:lnTo>
                <a:lnTo>
                  <a:pt x="11919" y="6964"/>
                </a:lnTo>
                <a:lnTo>
                  <a:pt x="7900" y="4457"/>
                </a:lnTo>
                <a:lnTo>
                  <a:pt x="8974" y="119"/>
                </a:lnTo>
                <a:lnTo>
                  <a:pt x="6348" y="3681"/>
                </a:lnTo>
                <a:lnTo>
                  <a:pt x="320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30"/>
          <p:cNvSpPr txBox="1"/>
          <p:nvPr/>
        </p:nvSpPr>
        <p:spPr>
          <a:xfrm>
            <a:off x="1728075" y="3400950"/>
            <a:ext cx="5845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Gaegu"/>
                <a:ea typeface="Gaegu"/>
                <a:cs typeface="Gaegu"/>
                <a:sym typeface="Gaegu"/>
              </a:rPr>
              <a:t>Mobile app to facilitate microvolunteering for people</a:t>
            </a:r>
            <a:r>
              <a:rPr lang="en" sz="1800">
                <a:solidFill>
                  <a:schemeClr val="dk2"/>
                </a:solidFill>
                <a:latin typeface="Gaegu"/>
                <a:ea typeface="Gaegu"/>
                <a:cs typeface="Gaegu"/>
                <a:sym typeface="Gaegu"/>
              </a:rPr>
              <a:t> in their spare time.</a:t>
            </a:r>
            <a:endParaRPr>
              <a:latin typeface="Gaegu"/>
              <a:ea typeface="Gaegu"/>
              <a:cs typeface="Gaegu"/>
              <a:sym typeface="Gaegu"/>
            </a:endParaRPr>
          </a:p>
        </p:txBody>
      </p:sp>
      <p:pic>
        <p:nvPicPr>
          <p:cNvPr id="2743" name="Google Shape;2743;p30"/>
          <p:cNvPicPr preferRelativeResize="0"/>
          <p:nvPr/>
        </p:nvPicPr>
        <p:blipFill>
          <a:blip r:embed="rId3">
            <a:alphaModFix/>
          </a:blip>
          <a:stretch>
            <a:fillRect/>
          </a:stretch>
        </p:blipFill>
        <p:spPr>
          <a:xfrm>
            <a:off x="6187869" y="1495325"/>
            <a:ext cx="738900" cy="738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8" name="Shape 2878"/>
        <p:cNvGrpSpPr/>
        <p:nvPr/>
      </p:nvGrpSpPr>
      <p:grpSpPr>
        <a:xfrm>
          <a:off x="0" y="0"/>
          <a:ext cx="0" cy="0"/>
          <a:chOff x="0" y="0"/>
          <a:chExt cx="0" cy="0"/>
        </a:xfrm>
      </p:grpSpPr>
      <p:sp>
        <p:nvSpPr>
          <p:cNvPr id="2879" name="Google Shape;2879;p39"/>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Possible resolutions</a:t>
            </a:r>
            <a:endParaRPr/>
          </a:p>
        </p:txBody>
      </p:sp>
      <p:sp>
        <p:nvSpPr>
          <p:cNvPr id="2880" name="Google Shape;2880;p39"/>
          <p:cNvSpPr txBox="1"/>
          <p:nvPr/>
        </p:nvSpPr>
        <p:spPr>
          <a:xfrm>
            <a:off x="1501500" y="1491225"/>
            <a:ext cx="6141000" cy="28014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Font typeface="Gaegu"/>
              <a:buAutoNum type="arabicParenR"/>
            </a:pPr>
            <a:r>
              <a:rPr lang="en" sz="1800">
                <a:solidFill>
                  <a:schemeClr val="dk2"/>
                </a:solidFill>
                <a:latin typeface="Gaegu"/>
                <a:ea typeface="Gaegu"/>
                <a:cs typeface="Gaegu"/>
                <a:sym typeface="Gaegu"/>
              </a:rPr>
              <a:t>As users worked on more and more projects for an organization, they can join the organization for long-term commitments</a:t>
            </a:r>
            <a:endParaRPr sz="1800">
              <a:solidFill>
                <a:schemeClr val="dk2"/>
              </a:solidFill>
              <a:latin typeface="Gaegu"/>
              <a:ea typeface="Gaegu"/>
              <a:cs typeface="Gaegu"/>
              <a:sym typeface="Gaegu"/>
            </a:endParaRPr>
          </a:p>
          <a:p>
            <a:pPr indent="-330200" lvl="1" marL="914400" rtl="0" algn="l">
              <a:spcBef>
                <a:spcPts val="0"/>
              </a:spcBef>
              <a:spcAft>
                <a:spcPts val="0"/>
              </a:spcAft>
              <a:buClr>
                <a:schemeClr val="dk2"/>
              </a:buClr>
              <a:buSzPts val="1600"/>
              <a:buFont typeface="Gaegu"/>
              <a:buAutoNum type="alphaLcParenR"/>
            </a:pPr>
            <a:r>
              <a:rPr lang="en" sz="1600">
                <a:solidFill>
                  <a:schemeClr val="dk2"/>
                </a:solidFill>
                <a:latin typeface="Gaegu"/>
                <a:ea typeface="Gaegu"/>
                <a:cs typeface="Gaegu"/>
                <a:sym typeface="Gaegu"/>
              </a:rPr>
              <a:t>We can adjust recommendations in the filters to reflect this</a:t>
            </a:r>
            <a:endParaRPr sz="1600">
              <a:solidFill>
                <a:schemeClr val="dk2"/>
              </a:solidFill>
              <a:latin typeface="Gaegu"/>
              <a:ea typeface="Gaegu"/>
              <a:cs typeface="Gaegu"/>
              <a:sym typeface="Gaegu"/>
            </a:endParaRPr>
          </a:p>
          <a:p>
            <a:pPr indent="-330200" lvl="1" marL="914400" rtl="0" algn="l">
              <a:spcBef>
                <a:spcPts val="0"/>
              </a:spcBef>
              <a:spcAft>
                <a:spcPts val="0"/>
              </a:spcAft>
              <a:buClr>
                <a:schemeClr val="dk2"/>
              </a:buClr>
              <a:buSzPts val="1600"/>
              <a:buFont typeface="Gaegu"/>
              <a:buAutoNum type="alphaLcParenR"/>
            </a:pPr>
            <a:r>
              <a:rPr lang="en" sz="1600">
                <a:solidFill>
                  <a:schemeClr val="dk2"/>
                </a:solidFill>
                <a:latin typeface="Gaegu"/>
                <a:ea typeface="Gaegu"/>
                <a:cs typeface="Gaegu"/>
                <a:sym typeface="Gaegu"/>
              </a:rPr>
              <a:t>We can add highlights within history or profile</a:t>
            </a:r>
            <a:endParaRPr sz="1600">
              <a:solidFill>
                <a:schemeClr val="dk2"/>
              </a:solidFill>
              <a:latin typeface="Gaegu"/>
              <a:ea typeface="Gaegu"/>
              <a:cs typeface="Gaegu"/>
              <a:sym typeface="Gaegu"/>
            </a:endParaRPr>
          </a:p>
          <a:p>
            <a:pPr indent="-342900" lvl="0" marL="457200" rtl="0" algn="l">
              <a:spcBef>
                <a:spcPts val="0"/>
              </a:spcBef>
              <a:spcAft>
                <a:spcPts val="0"/>
              </a:spcAft>
              <a:buClr>
                <a:schemeClr val="dk2"/>
              </a:buClr>
              <a:buSzPts val="1800"/>
              <a:buFont typeface="Gaegu"/>
              <a:buAutoNum type="arabicParenR"/>
            </a:pPr>
            <a:r>
              <a:rPr lang="en" sz="1800">
                <a:solidFill>
                  <a:schemeClr val="dk2"/>
                </a:solidFill>
                <a:latin typeface="Gaegu"/>
                <a:ea typeface="Gaegu"/>
                <a:cs typeface="Gaegu"/>
                <a:sym typeface="Gaegu"/>
              </a:rPr>
              <a:t>Organizations can contact frequent users to encourage them to join for different roles</a:t>
            </a:r>
            <a:endParaRPr sz="1800">
              <a:solidFill>
                <a:schemeClr val="dk2"/>
              </a:solidFill>
              <a:latin typeface="Gaegu"/>
              <a:ea typeface="Gaegu"/>
              <a:cs typeface="Gaegu"/>
              <a:sym typeface="Gaegu"/>
            </a:endParaRPr>
          </a:p>
          <a:p>
            <a:pPr indent="-330200" lvl="1" marL="914400" rtl="0" algn="l">
              <a:spcBef>
                <a:spcPts val="0"/>
              </a:spcBef>
              <a:spcAft>
                <a:spcPts val="0"/>
              </a:spcAft>
              <a:buClr>
                <a:schemeClr val="dk2"/>
              </a:buClr>
              <a:buSzPts val="1600"/>
              <a:buFont typeface="Gaegu"/>
              <a:buAutoNum type="alphaLcParenR"/>
            </a:pPr>
            <a:r>
              <a:rPr lang="en" sz="1600">
                <a:solidFill>
                  <a:schemeClr val="dk2"/>
                </a:solidFill>
                <a:latin typeface="Gaegu"/>
                <a:ea typeface="Gaegu"/>
                <a:cs typeface="Gaegu"/>
                <a:sym typeface="Gaegu"/>
              </a:rPr>
              <a:t>We can send notifications to NGOs with people interested in in their mission</a:t>
            </a:r>
            <a:endParaRPr sz="1600">
              <a:solidFill>
                <a:schemeClr val="dk2"/>
              </a:solidFill>
              <a:latin typeface="Gaegu"/>
              <a:ea typeface="Gaegu"/>
              <a:cs typeface="Gaegu"/>
              <a:sym typeface="Gaegu"/>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4" name="Shape 2884"/>
        <p:cNvGrpSpPr/>
        <p:nvPr/>
      </p:nvGrpSpPr>
      <p:grpSpPr>
        <a:xfrm>
          <a:off x="0" y="0"/>
          <a:ext cx="0" cy="0"/>
          <a:chOff x="0" y="0"/>
          <a:chExt cx="0" cy="0"/>
        </a:xfrm>
      </p:grpSpPr>
      <p:sp>
        <p:nvSpPr>
          <p:cNvPr id="2885" name="Google Shape;2885;p40"/>
          <p:cNvSpPr txBox="1"/>
          <p:nvPr>
            <p:ph type="title"/>
          </p:nvPr>
        </p:nvSpPr>
        <p:spPr>
          <a:xfrm>
            <a:off x="906450" y="3990850"/>
            <a:ext cx="7331100" cy="542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800"/>
              <a:t>Mobile App - Snippets in your pocket</a:t>
            </a:r>
            <a:endParaRPr sz="2800"/>
          </a:p>
        </p:txBody>
      </p:sp>
      <p:pic>
        <p:nvPicPr>
          <p:cNvPr id="2886" name="Google Shape;2886;p40"/>
          <p:cNvPicPr preferRelativeResize="0"/>
          <p:nvPr/>
        </p:nvPicPr>
        <p:blipFill rotWithShape="1">
          <a:blip r:embed="rId3">
            <a:alphaModFix/>
          </a:blip>
          <a:srcRect b="47731" l="22329" r="23956" t="18855"/>
          <a:stretch/>
        </p:blipFill>
        <p:spPr>
          <a:xfrm>
            <a:off x="1363950" y="1092450"/>
            <a:ext cx="6357499" cy="2763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0" name="Shape 2890"/>
        <p:cNvGrpSpPr/>
        <p:nvPr/>
      </p:nvGrpSpPr>
      <p:grpSpPr>
        <a:xfrm>
          <a:off x="0" y="0"/>
          <a:ext cx="0" cy="0"/>
          <a:chOff x="0" y="0"/>
          <a:chExt cx="0" cy="0"/>
        </a:xfrm>
      </p:grpSpPr>
      <p:sp>
        <p:nvSpPr>
          <p:cNvPr id="2891" name="Google Shape;2891;p41"/>
          <p:cNvSpPr txBox="1"/>
          <p:nvPr>
            <p:ph type="title"/>
          </p:nvPr>
        </p:nvSpPr>
        <p:spPr>
          <a:xfrm>
            <a:off x="2106600" y="1544325"/>
            <a:ext cx="4930800" cy="2451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7000"/>
              <a:t>Tasks</a:t>
            </a:r>
            <a:endParaRPr sz="7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5" name="Shape 2895"/>
        <p:cNvGrpSpPr/>
        <p:nvPr/>
      </p:nvGrpSpPr>
      <p:grpSpPr>
        <a:xfrm>
          <a:off x="0" y="0"/>
          <a:ext cx="0" cy="0"/>
          <a:chOff x="0" y="0"/>
          <a:chExt cx="0" cy="0"/>
        </a:xfrm>
      </p:grpSpPr>
      <p:sp>
        <p:nvSpPr>
          <p:cNvPr id="2896" name="Google Shape;2896;p42"/>
          <p:cNvSpPr txBox="1"/>
          <p:nvPr>
            <p:ph idx="1" type="subTitle"/>
          </p:nvPr>
        </p:nvSpPr>
        <p:spPr>
          <a:xfrm>
            <a:off x="1107800" y="3225200"/>
            <a:ext cx="2883000" cy="1130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latin typeface="Gaegu"/>
                <a:ea typeface="Gaegu"/>
                <a:cs typeface="Gaegu"/>
                <a:sym typeface="Gaegu"/>
              </a:rPr>
              <a:t>If a user clicks a snippet on the Feeds page, they will be directed to the task details and choose to do it or not.</a:t>
            </a:r>
            <a:endParaRPr>
              <a:latin typeface="Gaegu"/>
              <a:ea typeface="Gaegu"/>
              <a:cs typeface="Gaegu"/>
              <a:sym typeface="Gaegu"/>
            </a:endParaRPr>
          </a:p>
        </p:txBody>
      </p:sp>
      <p:sp>
        <p:nvSpPr>
          <p:cNvPr id="2897" name="Google Shape;2897;p42"/>
          <p:cNvSpPr txBox="1"/>
          <p:nvPr>
            <p:ph type="title"/>
          </p:nvPr>
        </p:nvSpPr>
        <p:spPr>
          <a:xfrm>
            <a:off x="1107800" y="1420900"/>
            <a:ext cx="2883000" cy="1441500"/>
          </a:xfrm>
          <a:prstGeom prst="rect">
            <a:avLst/>
          </a:prstGeom>
        </p:spPr>
        <p:txBody>
          <a:bodyPr anchorCtr="0" anchor="ctr" bIns="144000" lIns="91425" spcFirstLastPara="1" rIns="91425" wrap="square" tIns="90000">
            <a:noAutofit/>
          </a:bodyPr>
          <a:lstStyle/>
          <a:p>
            <a:pPr indent="0" lvl="0" marL="0" rtl="0" algn="l">
              <a:spcBef>
                <a:spcPts val="0"/>
              </a:spcBef>
              <a:spcAft>
                <a:spcPts val="0"/>
              </a:spcAft>
              <a:buNone/>
            </a:pPr>
            <a:r>
              <a:rPr lang="en"/>
              <a:t>Complete a random snippet</a:t>
            </a:r>
            <a:endParaRPr/>
          </a:p>
        </p:txBody>
      </p:sp>
      <p:pic>
        <p:nvPicPr>
          <p:cNvPr id="2898" name="Google Shape;2898;p42"/>
          <p:cNvPicPr preferRelativeResize="0"/>
          <p:nvPr/>
        </p:nvPicPr>
        <p:blipFill rotWithShape="1">
          <a:blip r:embed="rId3">
            <a:alphaModFix/>
          </a:blip>
          <a:srcRect b="0" l="0" r="0" t="7817"/>
          <a:stretch/>
        </p:blipFill>
        <p:spPr>
          <a:xfrm>
            <a:off x="5075525" y="1042650"/>
            <a:ext cx="3421175" cy="3696850"/>
          </a:xfrm>
          <a:prstGeom prst="rect">
            <a:avLst/>
          </a:prstGeom>
          <a:noFill/>
          <a:ln>
            <a:noFill/>
          </a:ln>
        </p:spPr>
      </p:pic>
      <p:sp>
        <p:nvSpPr>
          <p:cNvPr id="2899" name="Google Shape;2899;p42"/>
          <p:cNvSpPr txBox="1"/>
          <p:nvPr>
            <p:ph type="title"/>
          </p:nvPr>
        </p:nvSpPr>
        <p:spPr>
          <a:xfrm>
            <a:off x="631475" y="444750"/>
            <a:ext cx="7882500" cy="521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500"/>
              <a:t>Lo-fi Prototype Tasks - Easy</a:t>
            </a:r>
            <a:endParaRPr sz="2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3" name="Shape 2903"/>
        <p:cNvGrpSpPr/>
        <p:nvPr/>
      </p:nvGrpSpPr>
      <p:grpSpPr>
        <a:xfrm>
          <a:off x="0" y="0"/>
          <a:ext cx="0" cy="0"/>
          <a:chOff x="0" y="0"/>
          <a:chExt cx="0" cy="0"/>
        </a:xfrm>
      </p:grpSpPr>
      <p:sp>
        <p:nvSpPr>
          <p:cNvPr id="2904" name="Google Shape;2904;p43"/>
          <p:cNvSpPr txBox="1"/>
          <p:nvPr>
            <p:ph idx="1" type="subTitle"/>
          </p:nvPr>
        </p:nvSpPr>
        <p:spPr>
          <a:xfrm>
            <a:off x="1014350" y="1138225"/>
            <a:ext cx="7275600" cy="1130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latin typeface="Gaegu"/>
                <a:ea typeface="Gaegu"/>
                <a:cs typeface="Gaegu"/>
                <a:sym typeface="Gaegu"/>
              </a:rPr>
              <a:t>Most parts of the easy task remains unchanged, except that we allows the user to start without seeing the description from the snippet cards. </a:t>
            </a:r>
            <a:endParaRPr>
              <a:latin typeface="Gaegu"/>
              <a:ea typeface="Gaegu"/>
              <a:cs typeface="Gaegu"/>
              <a:sym typeface="Gaegu"/>
            </a:endParaRPr>
          </a:p>
        </p:txBody>
      </p:sp>
      <p:sp>
        <p:nvSpPr>
          <p:cNvPr id="2905" name="Google Shape;2905;p43"/>
          <p:cNvSpPr txBox="1"/>
          <p:nvPr>
            <p:ph type="title"/>
          </p:nvPr>
        </p:nvSpPr>
        <p:spPr>
          <a:xfrm>
            <a:off x="631475" y="444750"/>
            <a:ext cx="7882500" cy="521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500"/>
              <a:t>Med</a:t>
            </a:r>
            <a:r>
              <a:rPr lang="en" sz="2500"/>
              <a:t>-fi Prototype Revision - Easy</a:t>
            </a:r>
            <a:endParaRPr sz="2500"/>
          </a:p>
        </p:txBody>
      </p:sp>
      <p:pic>
        <p:nvPicPr>
          <p:cNvPr id="2906" name="Google Shape;2906;p43"/>
          <p:cNvPicPr preferRelativeResize="0"/>
          <p:nvPr/>
        </p:nvPicPr>
        <p:blipFill>
          <a:blip r:embed="rId3">
            <a:alphaModFix/>
          </a:blip>
          <a:stretch>
            <a:fillRect/>
          </a:stretch>
        </p:blipFill>
        <p:spPr>
          <a:xfrm>
            <a:off x="2438350" y="2344825"/>
            <a:ext cx="4267299" cy="23031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0" name="Shape 2910"/>
        <p:cNvGrpSpPr/>
        <p:nvPr/>
      </p:nvGrpSpPr>
      <p:grpSpPr>
        <a:xfrm>
          <a:off x="0" y="0"/>
          <a:ext cx="0" cy="0"/>
          <a:chOff x="0" y="0"/>
          <a:chExt cx="0" cy="0"/>
        </a:xfrm>
      </p:grpSpPr>
      <p:sp>
        <p:nvSpPr>
          <p:cNvPr id="2911" name="Google Shape;2911;p44"/>
          <p:cNvSpPr txBox="1"/>
          <p:nvPr>
            <p:ph idx="1" type="subTitle"/>
          </p:nvPr>
        </p:nvSpPr>
        <p:spPr>
          <a:xfrm>
            <a:off x="1107800" y="2924450"/>
            <a:ext cx="3671400" cy="1130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1700">
                <a:latin typeface="Gaegu"/>
                <a:ea typeface="Gaegu"/>
                <a:cs typeface="Gaegu"/>
                <a:sym typeface="Gaegu"/>
              </a:rPr>
              <a:t>When user clicks [Explore by domain/skill], they will be directed to the page where they can select specif</a:t>
            </a:r>
            <a:r>
              <a:rPr lang="en" sz="1700">
                <a:latin typeface="Gaegu"/>
                <a:ea typeface="Gaegu"/>
                <a:cs typeface="Gaegu"/>
                <a:sym typeface="Gaegu"/>
              </a:rPr>
              <a:t>ic domain/skill</a:t>
            </a:r>
            <a:r>
              <a:rPr lang="en" sz="1700">
                <a:latin typeface="Gaegu"/>
                <a:ea typeface="Gaegu"/>
                <a:cs typeface="Gaegu"/>
                <a:sym typeface="Gaegu"/>
              </a:rPr>
              <a:t> and get a list of snippets in that domain/need that skill.</a:t>
            </a:r>
            <a:endParaRPr sz="1700">
              <a:latin typeface="Gaegu"/>
              <a:ea typeface="Gaegu"/>
              <a:cs typeface="Gaegu"/>
              <a:sym typeface="Gaegu"/>
            </a:endParaRPr>
          </a:p>
        </p:txBody>
      </p:sp>
      <p:sp>
        <p:nvSpPr>
          <p:cNvPr id="2912" name="Google Shape;2912;p44"/>
          <p:cNvSpPr txBox="1"/>
          <p:nvPr>
            <p:ph type="title"/>
          </p:nvPr>
        </p:nvSpPr>
        <p:spPr>
          <a:xfrm>
            <a:off x="1107800" y="1420900"/>
            <a:ext cx="3464100" cy="1049100"/>
          </a:xfrm>
          <a:prstGeom prst="rect">
            <a:avLst/>
          </a:prstGeom>
        </p:spPr>
        <p:txBody>
          <a:bodyPr anchorCtr="0" anchor="ctr" bIns="144000" lIns="91425" spcFirstLastPara="1" rIns="91425" wrap="square" tIns="90000">
            <a:noAutofit/>
          </a:bodyPr>
          <a:lstStyle/>
          <a:p>
            <a:pPr indent="0" lvl="0" marL="0" rtl="0" algn="l">
              <a:spcBef>
                <a:spcPts val="0"/>
              </a:spcBef>
              <a:spcAft>
                <a:spcPts val="0"/>
              </a:spcAft>
              <a:buNone/>
            </a:pPr>
            <a:r>
              <a:rPr lang="en"/>
              <a:t>Filter snippets by domains or skills</a:t>
            </a:r>
            <a:endParaRPr/>
          </a:p>
        </p:txBody>
      </p:sp>
      <p:pic>
        <p:nvPicPr>
          <p:cNvPr id="2913" name="Google Shape;2913;p44"/>
          <p:cNvPicPr preferRelativeResize="0"/>
          <p:nvPr/>
        </p:nvPicPr>
        <p:blipFill rotWithShape="1">
          <a:blip r:embed="rId3">
            <a:alphaModFix/>
          </a:blip>
          <a:srcRect b="0" l="0" r="0" t="4150"/>
          <a:stretch/>
        </p:blipFill>
        <p:spPr>
          <a:xfrm>
            <a:off x="5660100" y="1043125"/>
            <a:ext cx="2860324" cy="3686525"/>
          </a:xfrm>
          <a:prstGeom prst="rect">
            <a:avLst/>
          </a:prstGeom>
          <a:noFill/>
          <a:ln>
            <a:noFill/>
          </a:ln>
        </p:spPr>
      </p:pic>
      <p:sp>
        <p:nvSpPr>
          <p:cNvPr id="2914" name="Google Shape;2914;p44"/>
          <p:cNvSpPr txBox="1"/>
          <p:nvPr>
            <p:ph type="title"/>
          </p:nvPr>
        </p:nvSpPr>
        <p:spPr>
          <a:xfrm>
            <a:off x="631475" y="444750"/>
            <a:ext cx="7882500" cy="521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500"/>
              <a:t>Lo-fi Prototype Tasks - Moderate 1</a:t>
            </a:r>
            <a:endParaRPr sz="2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8" name="Shape 2918"/>
        <p:cNvGrpSpPr/>
        <p:nvPr/>
      </p:nvGrpSpPr>
      <p:grpSpPr>
        <a:xfrm>
          <a:off x="0" y="0"/>
          <a:ext cx="0" cy="0"/>
          <a:chOff x="0" y="0"/>
          <a:chExt cx="0" cy="0"/>
        </a:xfrm>
      </p:grpSpPr>
      <p:sp>
        <p:nvSpPr>
          <p:cNvPr id="2919" name="Google Shape;2919;p45"/>
          <p:cNvSpPr txBox="1"/>
          <p:nvPr>
            <p:ph idx="1" type="subTitle"/>
          </p:nvPr>
        </p:nvSpPr>
        <p:spPr>
          <a:xfrm>
            <a:off x="1014350" y="1138225"/>
            <a:ext cx="7275600" cy="1130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latin typeface="Gaegu"/>
                <a:ea typeface="Gaegu"/>
                <a:cs typeface="Gaegu"/>
                <a:sym typeface="Gaegu"/>
              </a:rPr>
              <a:t>We simplified the filtering task a lot according to the feedbacks we got from our lo-fi prototype. It seemed unnecessary to have filtering pages for skills and domains separated so we combined them.</a:t>
            </a:r>
            <a:endParaRPr>
              <a:latin typeface="Gaegu"/>
              <a:ea typeface="Gaegu"/>
              <a:cs typeface="Gaegu"/>
              <a:sym typeface="Gaegu"/>
            </a:endParaRPr>
          </a:p>
        </p:txBody>
      </p:sp>
      <p:sp>
        <p:nvSpPr>
          <p:cNvPr id="2920" name="Google Shape;2920;p45"/>
          <p:cNvSpPr txBox="1"/>
          <p:nvPr>
            <p:ph type="title"/>
          </p:nvPr>
        </p:nvSpPr>
        <p:spPr>
          <a:xfrm>
            <a:off x="631475" y="574500"/>
            <a:ext cx="7882500" cy="360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500"/>
              <a:t>Med-fi Prototype Revision - Moderate 1</a:t>
            </a:r>
            <a:endParaRPr sz="2500"/>
          </a:p>
        </p:txBody>
      </p:sp>
      <p:pic>
        <p:nvPicPr>
          <p:cNvPr id="2921" name="Google Shape;2921;p45"/>
          <p:cNvPicPr preferRelativeResize="0"/>
          <p:nvPr/>
        </p:nvPicPr>
        <p:blipFill>
          <a:blip r:embed="rId3">
            <a:alphaModFix/>
          </a:blip>
          <a:stretch>
            <a:fillRect/>
          </a:stretch>
        </p:blipFill>
        <p:spPr>
          <a:xfrm>
            <a:off x="2286067" y="2288000"/>
            <a:ext cx="4482358" cy="2306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5" name="Shape 2925"/>
        <p:cNvGrpSpPr/>
        <p:nvPr/>
      </p:nvGrpSpPr>
      <p:grpSpPr>
        <a:xfrm>
          <a:off x="0" y="0"/>
          <a:ext cx="0" cy="0"/>
          <a:chOff x="0" y="0"/>
          <a:chExt cx="0" cy="0"/>
        </a:xfrm>
      </p:grpSpPr>
      <p:sp>
        <p:nvSpPr>
          <p:cNvPr id="2926" name="Google Shape;2926;p46"/>
          <p:cNvSpPr txBox="1"/>
          <p:nvPr>
            <p:ph idx="1" type="subTitle"/>
          </p:nvPr>
        </p:nvSpPr>
        <p:spPr>
          <a:xfrm>
            <a:off x="1118800" y="3005750"/>
            <a:ext cx="3206400" cy="1130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1600">
                <a:latin typeface="Gaegu"/>
                <a:ea typeface="Gaegu"/>
                <a:cs typeface="Gaegu"/>
                <a:sym typeface="Gaegu"/>
              </a:rPr>
              <a:t>When a user finds an interesting snippet but doesn’t want to do that immediately, they can click the heart in the snippet banner or in the details page and  the task will be flagged and put in the Saved folder.</a:t>
            </a:r>
            <a:endParaRPr sz="1600">
              <a:latin typeface="Gaegu"/>
              <a:ea typeface="Gaegu"/>
              <a:cs typeface="Gaegu"/>
              <a:sym typeface="Gaegu"/>
            </a:endParaRPr>
          </a:p>
        </p:txBody>
      </p:sp>
      <p:sp>
        <p:nvSpPr>
          <p:cNvPr id="2927" name="Google Shape;2927;p46"/>
          <p:cNvSpPr txBox="1"/>
          <p:nvPr>
            <p:ph type="title"/>
          </p:nvPr>
        </p:nvSpPr>
        <p:spPr>
          <a:xfrm>
            <a:off x="995200" y="1420900"/>
            <a:ext cx="3064200" cy="1130400"/>
          </a:xfrm>
          <a:prstGeom prst="rect">
            <a:avLst/>
          </a:prstGeom>
        </p:spPr>
        <p:txBody>
          <a:bodyPr anchorCtr="0" anchor="ctr" bIns="144000" lIns="91425" spcFirstLastPara="1" rIns="91425" wrap="square" tIns="90000">
            <a:noAutofit/>
          </a:bodyPr>
          <a:lstStyle/>
          <a:p>
            <a:pPr indent="0" lvl="0" marL="0" rtl="0" algn="l">
              <a:spcBef>
                <a:spcPts val="0"/>
              </a:spcBef>
              <a:spcAft>
                <a:spcPts val="0"/>
              </a:spcAft>
              <a:buNone/>
            </a:pPr>
            <a:r>
              <a:rPr lang="en"/>
              <a:t>Like a snippet for future spare time</a:t>
            </a:r>
            <a:endParaRPr/>
          </a:p>
        </p:txBody>
      </p:sp>
      <p:pic>
        <p:nvPicPr>
          <p:cNvPr id="2928" name="Google Shape;2928;p46"/>
          <p:cNvPicPr preferRelativeResize="0"/>
          <p:nvPr/>
        </p:nvPicPr>
        <p:blipFill>
          <a:blip r:embed="rId3">
            <a:alphaModFix/>
          </a:blip>
          <a:stretch>
            <a:fillRect/>
          </a:stretch>
        </p:blipFill>
        <p:spPr>
          <a:xfrm>
            <a:off x="4816450" y="1041700"/>
            <a:ext cx="3717825" cy="3676125"/>
          </a:xfrm>
          <a:prstGeom prst="rect">
            <a:avLst/>
          </a:prstGeom>
          <a:noFill/>
          <a:ln>
            <a:noFill/>
          </a:ln>
        </p:spPr>
      </p:pic>
      <p:sp>
        <p:nvSpPr>
          <p:cNvPr id="2929" name="Google Shape;2929;p46"/>
          <p:cNvSpPr txBox="1"/>
          <p:nvPr>
            <p:ph type="title"/>
          </p:nvPr>
        </p:nvSpPr>
        <p:spPr>
          <a:xfrm>
            <a:off x="631475" y="444750"/>
            <a:ext cx="7882500" cy="521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500"/>
              <a:t>Lo-fi Prototype Tasks - Moderate 2</a:t>
            </a:r>
            <a:endParaRPr sz="2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3" name="Shape 2933"/>
        <p:cNvGrpSpPr/>
        <p:nvPr/>
      </p:nvGrpSpPr>
      <p:grpSpPr>
        <a:xfrm>
          <a:off x="0" y="0"/>
          <a:ext cx="0" cy="0"/>
          <a:chOff x="0" y="0"/>
          <a:chExt cx="0" cy="0"/>
        </a:xfrm>
      </p:grpSpPr>
      <p:sp>
        <p:nvSpPr>
          <p:cNvPr id="2934" name="Google Shape;2934;p47"/>
          <p:cNvSpPr txBox="1"/>
          <p:nvPr>
            <p:ph idx="1" type="subTitle"/>
          </p:nvPr>
        </p:nvSpPr>
        <p:spPr>
          <a:xfrm>
            <a:off x="1014350" y="1138225"/>
            <a:ext cx="7275600" cy="1130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latin typeface="Gaegu"/>
                <a:ea typeface="Gaegu"/>
                <a:cs typeface="Gaegu"/>
                <a:sym typeface="Gaegu"/>
              </a:rPr>
              <a:t>Most parts of this task remains unchanged, except that the liked tasks are now in the Library page.</a:t>
            </a:r>
            <a:endParaRPr>
              <a:latin typeface="Gaegu"/>
              <a:ea typeface="Gaegu"/>
              <a:cs typeface="Gaegu"/>
              <a:sym typeface="Gaegu"/>
            </a:endParaRPr>
          </a:p>
        </p:txBody>
      </p:sp>
      <p:pic>
        <p:nvPicPr>
          <p:cNvPr id="2935" name="Google Shape;2935;p47"/>
          <p:cNvPicPr preferRelativeResize="0"/>
          <p:nvPr/>
        </p:nvPicPr>
        <p:blipFill>
          <a:blip r:embed="rId3">
            <a:alphaModFix/>
          </a:blip>
          <a:stretch>
            <a:fillRect/>
          </a:stretch>
        </p:blipFill>
        <p:spPr>
          <a:xfrm>
            <a:off x="2291513" y="2104525"/>
            <a:ext cx="4721271" cy="2570075"/>
          </a:xfrm>
          <a:prstGeom prst="rect">
            <a:avLst/>
          </a:prstGeom>
          <a:noFill/>
          <a:ln>
            <a:noFill/>
          </a:ln>
        </p:spPr>
      </p:pic>
      <p:sp>
        <p:nvSpPr>
          <p:cNvPr id="2936" name="Google Shape;2936;p47"/>
          <p:cNvSpPr txBox="1"/>
          <p:nvPr>
            <p:ph type="title"/>
          </p:nvPr>
        </p:nvSpPr>
        <p:spPr>
          <a:xfrm>
            <a:off x="631475" y="574500"/>
            <a:ext cx="7882500" cy="360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500"/>
              <a:t>Med-fi Prototype Revision - Moderate 2</a:t>
            </a:r>
            <a:endParaRPr sz="2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0" name="Shape 2940"/>
        <p:cNvGrpSpPr/>
        <p:nvPr/>
      </p:nvGrpSpPr>
      <p:grpSpPr>
        <a:xfrm>
          <a:off x="0" y="0"/>
          <a:ext cx="0" cy="0"/>
          <a:chOff x="0" y="0"/>
          <a:chExt cx="0" cy="0"/>
        </a:xfrm>
      </p:grpSpPr>
      <p:sp>
        <p:nvSpPr>
          <p:cNvPr id="2941" name="Google Shape;2941;p48"/>
          <p:cNvSpPr txBox="1"/>
          <p:nvPr>
            <p:ph idx="1" type="subTitle"/>
          </p:nvPr>
        </p:nvSpPr>
        <p:spPr>
          <a:xfrm>
            <a:off x="1107800" y="2731300"/>
            <a:ext cx="3464100" cy="1130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latin typeface="Gaegu"/>
                <a:ea typeface="Gaegu"/>
                <a:cs typeface="Gaegu"/>
                <a:sym typeface="Gaegu"/>
              </a:rPr>
              <a:t>If a user started snippet and wants to quit the app mid-way, they can save their progress and </a:t>
            </a:r>
            <a:r>
              <a:rPr lang="en">
                <a:latin typeface="Gaegu"/>
                <a:ea typeface="Gaegu"/>
                <a:cs typeface="Gaegu"/>
                <a:sym typeface="Gaegu"/>
              </a:rPr>
              <a:t>resume later from the Saved folder.</a:t>
            </a:r>
            <a:endParaRPr>
              <a:latin typeface="Gaegu"/>
              <a:ea typeface="Gaegu"/>
              <a:cs typeface="Gaegu"/>
              <a:sym typeface="Gaegu"/>
            </a:endParaRPr>
          </a:p>
        </p:txBody>
      </p:sp>
      <p:sp>
        <p:nvSpPr>
          <p:cNvPr id="2942" name="Google Shape;2942;p48"/>
          <p:cNvSpPr txBox="1"/>
          <p:nvPr>
            <p:ph type="title"/>
          </p:nvPr>
        </p:nvSpPr>
        <p:spPr>
          <a:xfrm>
            <a:off x="1107800" y="1420900"/>
            <a:ext cx="3137400" cy="1130400"/>
          </a:xfrm>
          <a:prstGeom prst="rect">
            <a:avLst/>
          </a:prstGeom>
        </p:spPr>
        <p:txBody>
          <a:bodyPr anchorCtr="0" anchor="ctr" bIns="144000" lIns="91425" spcFirstLastPara="1" rIns="91425" wrap="square" tIns="90000">
            <a:noAutofit/>
          </a:bodyPr>
          <a:lstStyle/>
          <a:p>
            <a:pPr indent="0" lvl="0" marL="0" rtl="0" algn="l">
              <a:spcBef>
                <a:spcPts val="0"/>
              </a:spcBef>
              <a:spcAft>
                <a:spcPts val="0"/>
              </a:spcAft>
              <a:buNone/>
            </a:pPr>
            <a:r>
              <a:rPr lang="en"/>
              <a:t>Save a snippet to </a:t>
            </a:r>
            <a:r>
              <a:rPr lang="en"/>
              <a:t>complete</a:t>
            </a:r>
            <a:r>
              <a:rPr lang="en"/>
              <a:t> later</a:t>
            </a:r>
            <a:endParaRPr/>
          </a:p>
        </p:txBody>
      </p:sp>
      <p:pic>
        <p:nvPicPr>
          <p:cNvPr id="2943" name="Google Shape;2943;p48"/>
          <p:cNvPicPr preferRelativeResize="0"/>
          <p:nvPr/>
        </p:nvPicPr>
        <p:blipFill>
          <a:blip r:embed="rId3">
            <a:alphaModFix/>
          </a:blip>
          <a:stretch>
            <a:fillRect/>
          </a:stretch>
        </p:blipFill>
        <p:spPr>
          <a:xfrm>
            <a:off x="5689400" y="1041700"/>
            <a:ext cx="2817049" cy="3690100"/>
          </a:xfrm>
          <a:prstGeom prst="rect">
            <a:avLst/>
          </a:prstGeom>
          <a:noFill/>
          <a:ln>
            <a:noFill/>
          </a:ln>
        </p:spPr>
      </p:pic>
      <p:sp>
        <p:nvSpPr>
          <p:cNvPr id="2944" name="Google Shape;2944;p48"/>
          <p:cNvSpPr txBox="1"/>
          <p:nvPr>
            <p:ph type="title"/>
          </p:nvPr>
        </p:nvSpPr>
        <p:spPr>
          <a:xfrm>
            <a:off x="631475" y="444750"/>
            <a:ext cx="7882500" cy="521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500"/>
              <a:t>Lo-fi Prototype Tasks - Hard</a:t>
            </a:r>
            <a:endParaRPr sz="2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7" name="Shape 2747"/>
        <p:cNvGrpSpPr/>
        <p:nvPr/>
      </p:nvGrpSpPr>
      <p:grpSpPr>
        <a:xfrm>
          <a:off x="0" y="0"/>
          <a:ext cx="0" cy="0"/>
          <a:chOff x="0" y="0"/>
          <a:chExt cx="0" cy="0"/>
        </a:xfrm>
      </p:grpSpPr>
      <p:sp>
        <p:nvSpPr>
          <p:cNvPr id="2748" name="Google Shape;2748;p31"/>
          <p:cNvSpPr txBox="1"/>
          <p:nvPr>
            <p:ph type="title"/>
          </p:nvPr>
        </p:nvSpPr>
        <p:spPr>
          <a:xfrm>
            <a:off x="2106600" y="1544325"/>
            <a:ext cx="4930800" cy="2451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7000"/>
              <a:t>Snippets Vision</a:t>
            </a:r>
            <a:endParaRPr sz="7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8" name="Shape 2948"/>
        <p:cNvGrpSpPr/>
        <p:nvPr/>
      </p:nvGrpSpPr>
      <p:grpSpPr>
        <a:xfrm>
          <a:off x="0" y="0"/>
          <a:ext cx="0" cy="0"/>
          <a:chOff x="0" y="0"/>
          <a:chExt cx="0" cy="0"/>
        </a:xfrm>
      </p:grpSpPr>
      <p:sp>
        <p:nvSpPr>
          <p:cNvPr id="2949" name="Google Shape;2949;p49"/>
          <p:cNvSpPr txBox="1"/>
          <p:nvPr>
            <p:ph idx="1" type="subTitle"/>
          </p:nvPr>
        </p:nvSpPr>
        <p:spPr>
          <a:xfrm>
            <a:off x="1014350" y="1138225"/>
            <a:ext cx="7275600" cy="1130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latin typeface="Gaegu"/>
                <a:ea typeface="Gaegu"/>
                <a:cs typeface="Gaegu"/>
                <a:sym typeface="Gaegu"/>
              </a:rPr>
              <a:t>Users wanted their progress to be saved automatically instead of they saving their work manually, so we removed that saving feature. Users will be noticed that their work was saved when they exit their in-progress snippet, and will be able to find that in their library and resume later.</a:t>
            </a:r>
            <a:endParaRPr>
              <a:latin typeface="Gaegu"/>
              <a:ea typeface="Gaegu"/>
              <a:cs typeface="Gaegu"/>
              <a:sym typeface="Gaegu"/>
            </a:endParaRPr>
          </a:p>
        </p:txBody>
      </p:sp>
      <p:sp>
        <p:nvSpPr>
          <p:cNvPr id="2950" name="Google Shape;2950;p49"/>
          <p:cNvSpPr txBox="1"/>
          <p:nvPr>
            <p:ph type="title"/>
          </p:nvPr>
        </p:nvSpPr>
        <p:spPr>
          <a:xfrm>
            <a:off x="631475" y="444750"/>
            <a:ext cx="7882500" cy="521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500"/>
              <a:t>Med-fi Prototype Revision - Hard</a:t>
            </a:r>
            <a:endParaRPr sz="2500"/>
          </a:p>
        </p:txBody>
      </p:sp>
      <p:pic>
        <p:nvPicPr>
          <p:cNvPr id="2951" name="Google Shape;2951;p49"/>
          <p:cNvPicPr preferRelativeResize="0"/>
          <p:nvPr/>
        </p:nvPicPr>
        <p:blipFill>
          <a:blip r:embed="rId3">
            <a:alphaModFix/>
          </a:blip>
          <a:stretch>
            <a:fillRect/>
          </a:stretch>
        </p:blipFill>
        <p:spPr>
          <a:xfrm>
            <a:off x="2361300" y="2268625"/>
            <a:ext cx="4581701" cy="2385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5" name="Shape 2955"/>
        <p:cNvGrpSpPr/>
        <p:nvPr/>
      </p:nvGrpSpPr>
      <p:grpSpPr>
        <a:xfrm>
          <a:off x="0" y="0"/>
          <a:ext cx="0" cy="0"/>
          <a:chOff x="0" y="0"/>
          <a:chExt cx="0" cy="0"/>
        </a:xfrm>
      </p:grpSpPr>
      <p:sp>
        <p:nvSpPr>
          <p:cNvPr id="2956" name="Google Shape;2956;p50"/>
          <p:cNvSpPr txBox="1"/>
          <p:nvPr>
            <p:ph type="title"/>
          </p:nvPr>
        </p:nvSpPr>
        <p:spPr>
          <a:xfrm>
            <a:off x="1875150" y="1592850"/>
            <a:ext cx="5393700" cy="2451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7000"/>
              <a:t>Usability Goals and Key Measurements</a:t>
            </a:r>
            <a:endParaRPr sz="7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0" name="Shape 2960"/>
        <p:cNvGrpSpPr/>
        <p:nvPr/>
      </p:nvGrpSpPr>
      <p:grpSpPr>
        <a:xfrm>
          <a:off x="0" y="0"/>
          <a:ext cx="0" cy="0"/>
          <a:chOff x="0" y="0"/>
          <a:chExt cx="0" cy="0"/>
        </a:xfrm>
      </p:grpSpPr>
      <p:sp>
        <p:nvSpPr>
          <p:cNvPr id="2961" name="Google Shape;2961;p51"/>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Usability Goals</a:t>
            </a:r>
            <a:endParaRPr/>
          </a:p>
        </p:txBody>
      </p:sp>
      <p:graphicFrame>
        <p:nvGraphicFramePr>
          <p:cNvPr id="2962" name="Google Shape;2962;p51"/>
          <p:cNvGraphicFramePr/>
          <p:nvPr/>
        </p:nvGraphicFramePr>
        <p:xfrm>
          <a:off x="900613" y="1670550"/>
          <a:ext cx="3000000" cy="3000000"/>
        </p:xfrm>
        <a:graphic>
          <a:graphicData uri="http://schemas.openxmlformats.org/drawingml/2006/table">
            <a:tbl>
              <a:tblPr>
                <a:noFill/>
                <a:tableStyleId>{64FC67EC-4C78-4302-B879-A19B82FD6B39}</a:tableStyleId>
              </a:tblPr>
              <a:tblGrid>
                <a:gridCol w="2962300"/>
              </a:tblGrid>
              <a:tr h="450600">
                <a:tc>
                  <a:txBody>
                    <a:bodyPr/>
                    <a:lstStyle/>
                    <a:p>
                      <a:pPr indent="0" lvl="0" marL="0" rtl="0" algn="ctr">
                        <a:spcBef>
                          <a:spcPts val="0"/>
                        </a:spcBef>
                        <a:spcAft>
                          <a:spcPts val="0"/>
                        </a:spcAft>
                        <a:buNone/>
                      </a:pPr>
                      <a:r>
                        <a:rPr lang="en" sz="1800">
                          <a:latin typeface="Gaegu"/>
                          <a:ea typeface="Gaegu"/>
                          <a:cs typeface="Gaegu"/>
                          <a:sym typeface="Gaegu"/>
                        </a:rPr>
                        <a:t>Usability Goal</a:t>
                      </a:r>
                      <a:endParaRPr sz="1800">
                        <a:latin typeface="Gaegu"/>
                        <a:ea typeface="Gaegu"/>
                        <a:cs typeface="Gaegu"/>
                        <a:sym typeface="Gaegu"/>
                      </a:endParaRPr>
                    </a:p>
                  </a:txBody>
                  <a:tcPr marT="63500" marB="63500" marR="63500" marL="63500">
                    <a:solidFill>
                      <a:srgbClr val="C9DAF8"/>
                    </a:solidFill>
                  </a:tcPr>
                </a:tc>
              </a:tr>
              <a:tr h="450600">
                <a:tc>
                  <a:txBody>
                    <a:bodyPr/>
                    <a:lstStyle/>
                    <a:p>
                      <a:pPr indent="0" lvl="0" marL="0" rtl="0" algn="ctr">
                        <a:spcBef>
                          <a:spcPts val="0"/>
                        </a:spcBef>
                        <a:spcAft>
                          <a:spcPts val="0"/>
                        </a:spcAft>
                        <a:buNone/>
                      </a:pPr>
                      <a:r>
                        <a:rPr lang="en" sz="1800">
                          <a:latin typeface="Gaegu"/>
                          <a:ea typeface="Gaegu"/>
                          <a:cs typeface="Gaegu"/>
                          <a:sym typeface="Gaegu"/>
                        </a:rPr>
                        <a:t>Ease of use or efficiency</a:t>
                      </a:r>
                      <a:endParaRPr sz="1800">
                        <a:latin typeface="Gaegu"/>
                        <a:ea typeface="Gaegu"/>
                        <a:cs typeface="Gaegu"/>
                        <a:sym typeface="Gaegu"/>
                      </a:endParaRPr>
                    </a:p>
                  </a:txBody>
                  <a:tcPr marT="63500" marB="63500" marR="63500" marL="63500"/>
                </a:tc>
              </a:tr>
              <a:tr h="450600">
                <a:tc>
                  <a:txBody>
                    <a:bodyPr/>
                    <a:lstStyle/>
                    <a:p>
                      <a:pPr indent="0" lvl="0" marL="0" rtl="0" algn="ctr">
                        <a:spcBef>
                          <a:spcPts val="0"/>
                        </a:spcBef>
                        <a:spcAft>
                          <a:spcPts val="0"/>
                        </a:spcAft>
                        <a:buNone/>
                      </a:pPr>
                      <a:r>
                        <a:rPr lang="en" sz="1800">
                          <a:latin typeface="Gaegu"/>
                          <a:ea typeface="Gaegu"/>
                          <a:cs typeface="Gaegu"/>
                          <a:sym typeface="Gaegu"/>
                        </a:rPr>
                        <a:t>Discoverability</a:t>
                      </a:r>
                      <a:endParaRPr sz="1800">
                        <a:latin typeface="Gaegu"/>
                        <a:ea typeface="Gaegu"/>
                        <a:cs typeface="Gaegu"/>
                        <a:sym typeface="Gaegu"/>
                      </a:endParaRPr>
                    </a:p>
                  </a:txBody>
                  <a:tcPr marT="63500" marB="63500" marR="63500" marL="63500"/>
                </a:tc>
              </a:tr>
              <a:tr h="450600">
                <a:tc>
                  <a:txBody>
                    <a:bodyPr/>
                    <a:lstStyle/>
                    <a:p>
                      <a:pPr indent="0" lvl="0" marL="0" rtl="0" algn="ctr">
                        <a:spcBef>
                          <a:spcPts val="0"/>
                        </a:spcBef>
                        <a:spcAft>
                          <a:spcPts val="0"/>
                        </a:spcAft>
                        <a:buNone/>
                      </a:pPr>
                      <a:r>
                        <a:rPr lang="en" sz="1800">
                          <a:latin typeface="Gaegu"/>
                          <a:ea typeface="Gaegu"/>
                          <a:cs typeface="Gaegu"/>
                          <a:sym typeface="Gaegu"/>
                        </a:rPr>
                        <a:t>Robustness</a:t>
                      </a:r>
                      <a:endParaRPr sz="1800">
                        <a:latin typeface="Gaegu"/>
                        <a:ea typeface="Gaegu"/>
                        <a:cs typeface="Gaegu"/>
                        <a:sym typeface="Gaegu"/>
                      </a:endParaRPr>
                    </a:p>
                  </a:txBody>
                  <a:tcPr marT="63500" marB="63500" marR="63500" marL="63500"/>
                </a:tc>
              </a:tr>
            </a:tbl>
          </a:graphicData>
        </a:graphic>
      </p:graphicFrame>
      <p:graphicFrame>
        <p:nvGraphicFramePr>
          <p:cNvPr id="2963" name="Google Shape;2963;p51"/>
          <p:cNvGraphicFramePr/>
          <p:nvPr/>
        </p:nvGraphicFramePr>
        <p:xfrm>
          <a:off x="3862913" y="1670538"/>
          <a:ext cx="3000000" cy="3000000"/>
        </p:xfrm>
        <a:graphic>
          <a:graphicData uri="http://schemas.openxmlformats.org/drawingml/2006/table">
            <a:tbl>
              <a:tblPr>
                <a:noFill/>
                <a:tableStyleId>{64FC67EC-4C78-4302-B879-A19B82FD6B39}</a:tableStyleId>
              </a:tblPr>
              <a:tblGrid>
                <a:gridCol w="4380475"/>
              </a:tblGrid>
              <a:tr h="450600">
                <a:tc>
                  <a:txBody>
                    <a:bodyPr/>
                    <a:lstStyle/>
                    <a:p>
                      <a:pPr indent="0" lvl="0" marL="0" rtl="0" algn="ctr">
                        <a:spcBef>
                          <a:spcPts val="0"/>
                        </a:spcBef>
                        <a:spcAft>
                          <a:spcPts val="0"/>
                        </a:spcAft>
                        <a:buNone/>
                      </a:pPr>
                      <a:r>
                        <a:rPr lang="en" sz="1800">
                          <a:latin typeface="Gaegu"/>
                          <a:ea typeface="Gaegu"/>
                          <a:cs typeface="Gaegu"/>
                          <a:sym typeface="Gaegu"/>
                        </a:rPr>
                        <a:t>Measurement Metric</a:t>
                      </a:r>
                      <a:endParaRPr sz="1800">
                        <a:latin typeface="Gaegu"/>
                        <a:ea typeface="Gaegu"/>
                        <a:cs typeface="Gaegu"/>
                        <a:sym typeface="Gaegu"/>
                      </a:endParaRPr>
                    </a:p>
                  </a:txBody>
                  <a:tcPr marT="63500" marB="63500" marR="63500" marL="63500">
                    <a:solidFill>
                      <a:srgbClr val="C9DAF8"/>
                    </a:solidFill>
                  </a:tcPr>
                </a:tc>
              </a:tr>
              <a:tr h="450600">
                <a:tc>
                  <a:txBody>
                    <a:bodyPr/>
                    <a:lstStyle/>
                    <a:p>
                      <a:pPr indent="0" lvl="0" marL="0" rtl="0" algn="ctr">
                        <a:spcBef>
                          <a:spcPts val="0"/>
                        </a:spcBef>
                        <a:spcAft>
                          <a:spcPts val="0"/>
                        </a:spcAft>
                        <a:buNone/>
                      </a:pPr>
                      <a:r>
                        <a:rPr lang="en" sz="1800">
                          <a:latin typeface="Gaegu"/>
                          <a:ea typeface="Gaegu"/>
                          <a:cs typeface="Gaegu"/>
                          <a:sym typeface="Gaegu"/>
                        </a:rPr>
                        <a:t>Clicks required to complete a task</a:t>
                      </a:r>
                      <a:endParaRPr sz="1800">
                        <a:latin typeface="Gaegu"/>
                        <a:ea typeface="Gaegu"/>
                        <a:cs typeface="Gaegu"/>
                        <a:sym typeface="Gaegu"/>
                      </a:endParaRPr>
                    </a:p>
                  </a:txBody>
                  <a:tcPr marT="63500" marB="63500" marR="63500" marL="63500"/>
                </a:tc>
              </a:tr>
              <a:tr h="450600">
                <a:tc>
                  <a:txBody>
                    <a:bodyPr/>
                    <a:lstStyle/>
                    <a:p>
                      <a:pPr indent="0" lvl="0" marL="0" rtl="0" algn="ctr">
                        <a:spcBef>
                          <a:spcPts val="0"/>
                        </a:spcBef>
                        <a:spcAft>
                          <a:spcPts val="0"/>
                        </a:spcAft>
                        <a:buNone/>
                      </a:pPr>
                      <a:r>
                        <a:rPr lang="en" sz="1800">
                          <a:latin typeface="Gaegu"/>
                          <a:ea typeface="Gaegu"/>
                          <a:cs typeface="Gaegu"/>
                          <a:sym typeface="Gaegu"/>
                        </a:rPr>
                        <a:t>How easy it is for users to find the tasks</a:t>
                      </a:r>
                      <a:endParaRPr sz="1800">
                        <a:latin typeface="Gaegu"/>
                        <a:ea typeface="Gaegu"/>
                        <a:cs typeface="Gaegu"/>
                        <a:sym typeface="Gaegu"/>
                      </a:endParaRPr>
                    </a:p>
                  </a:txBody>
                  <a:tcPr marT="63500" marB="63500" marR="63500" marL="63500"/>
                </a:tc>
              </a:tr>
              <a:tr h="450600">
                <a:tc>
                  <a:txBody>
                    <a:bodyPr/>
                    <a:lstStyle/>
                    <a:p>
                      <a:pPr indent="0" lvl="0" marL="0" rtl="0" algn="ctr">
                        <a:spcBef>
                          <a:spcPts val="0"/>
                        </a:spcBef>
                        <a:spcAft>
                          <a:spcPts val="0"/>
                        </a:spcAft>
                        <a:buNone/>
                      </a:pPr>
                      <a:r>
                        <a:rPr lang="en" sz="1800">
                          <a:latin typeface="Gaegu"/>
                          <a:ea typeface="Gaegu"/>
                          <a:cs typeface="Gaegu"/>
                          <a:sym typeface="Gaegu"/>
                        </a:rPr>
                        <a:t>Amount of errors completing the task</a:t>
                      </a:r>
                      <a:endParaRPr sz="1800">
                        <a:latin typeface="Gaegu"/>
                        <a:ea typeface="Gaegu"/>
                        <a:cs typeface="Gaegu"/>
                        <a:sym typeface="Gaegu"/>
                      </a:endParaRPr>
                    </a:p>
                  </a:txBody>
                  <a:tcPr marT="63500" marB="63500" marR="63500" marL="6350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7" name="Shape 2967"/>
        <p:cNvGrpSpPr/>
        <p:nvPr/>
      </p:nvGrpSpPr>
      <p:grpSpPr>
        <a:xfrm>
          <a:off x="0" y="0"/>
          <a:ext cx="0" cy="0"/>
          <a:chOff x="0" y="0"/>
          <a:chExt cx="0" cy="0"/>
        </a:xfrm>
      </p:grpSpPr>
      <p:sp>
        <p:nvSpPr>
          <p:cNvPr id="2968" name="Google Shape;2968;p52"/>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How we are progressing…</a:t>
            </a:r>
            <a:endParaRPr/>
          </a:p>
        </p:txBody>
      </p:sp>
      <p:graphicFrame>
        <p:nvGraphicFramePr>
          <p:cNvPr id="2969" name="Google Shape;2969;p52"/>
          <p:cNvGraphicFramePr/>
          <p:nvPr/>
        </p:nvGraphicFramePr>
        <p:xfrm>
          <a:off x="778700" y="1970675"/>
          <a:ext cx="3000000" cy="3000000"/>
        </p:xfrm>
        <a:graphic>
          <a:graphicData uri="http://schemas.openxmlformats.org/drawingml/2006/table">
            <a:tbl>
              <a:tblPr>
                <a:noFill/>
                <a:tableStyleId>{64FC67EC-4C78-4302-B879-A19B82FD6B39}</a:tableStyleId>
              </a:tblPr>
              <a:tblGrid>
                <a:gridCol w="2962300"/>
              </a:tblGrid>
              <a:tr h="450600">
                <a:tc>
                  <a:txBody>
                    <a:bodyPr/>
                    <a:lstStyle/>
                    <a:p>
                      <a:pPr indent="0" lvl="0" marL="0" rtl="0" algn="ctr">
                        <a:spcBef>
                          <a:spcPts val="0"/>
                        </a:spcBef>
                        <a:spcAft>
                          <a:spcPts val="0"/>
                        </a:spcAft>
                        <a:buNone/>
                      </a:pPr>
                      <a:r>
                        <a:rPr lang="en" sz="1800">
                          <a:latin typeface="Gaegu"/>
                          <a:ea typeface="Gaegu"/>
                          <a:cs typeface="Gaegu"/>
                          <a:sym typeface="Gaegu"/>
                        </a:rPr>
                        <a:t>Usability Goal</a:t>
                      </a:r>
                      <a:endParaRPr sz="1800">
                        <a:latin typeface="Gaegu"/>
                        <a:ea typeface="Gaegu"/>
                        <a:cs typeface="Gaegu"/>
                        <a:sym typeface="Gaegu"/>
                      </a:endParaRPr>
                    </a:p>
                  </a:txBody>
                  <a:tcPr marT="63500" marB="63500" marR="63500" marL="63500">
                    <a:solidFill>
                      <a:srgbClr val="C9DAF8"/>
                    </a:solidFill>
                  </a:tcPr>
                </a:tc>
              </a:tr>
              <a:tr h="450600">
                <a:tc>
                  <a:txBody>
                    <a:bodyPr/>
                    <a:lstStyle/>
                    <a:p>
                      <a:pPr indent="0" lvl="0" marL="0" rtl="0" algn="ctr">
                        <a:spcBef>
                          <a:spcPts val="0"/>
                        </a:spcBef>
                        <a:spcAft>
                          <a:spcPts val="0"/>
                        </a:spcAft>
                        <a:buNone/>
                      </a:pPr>
                      <a:r>
                        <a:rPr lang="en" sz="1800">
                          <a:latin typeface="Gaegu"/>
                          <a:ea typeface="Gaegu"/>
                          <a:cs typeface="Gaegu"/>
                          <a:sym typeface="Gaegu"/>
                        </a:rPr>
                        <a:t>Ease of use or efficiency</a:t>
                      </a:r>
                      <a:endParaRPr sz="1800">
                        <a:latin typeface="Gaegu"/>
                        <a:ea typeface="Gaegu"/>
                        <a:cs typeface="Gaegu"/>
                        <a:sym typeface="Gaegu"/>
                      </a:endParaRPr>
                    </a:p>
                  </a:txBody>
                  <a:tcPr marT="63500" marB="63500" marR="63500" marL="63500"/>
                </a:tc>
              </a:tr>
              <a:tr h="450600">
                <a:tc>
                  <a:txBody>
                    <a:bodyPr/>
                    <a:lstStyle/>
                    <a:p>
                      <a:pPr indent="0" lvl="0" marL="0" rtl="0" algn="ctr">
                        <a:spcBef>
                          <a:spcPts val="0"/>
                        </a:spcBef>
                        <a:spcAft>
                          <a:spcPts val="0"/>
                        </a:spcAft>
                        <a:buNone/>
                      </a:pPr>
                      <a:r>
                        <a:rPr lang="en" sz="1800">
                          <a:latin typeface="Gaegu"/>
                          <a:ea typeface="Gaegu"/>
                          <a:cs typeface="Gaegu"/>
                          <a:sym typeface="Gaegu"/>
                        </a:rPr>
                        <a:t>Discoverability</a:t>
                      </a:r>
                      <a:endParaRPr sz="1800">
                        <a:latin typeface="Gaegu"/>
                        <a:ea typeface="Gaegu"/>
                        <a:cs typeface="Gaegu"/>
                        <a:sym typeface="Gaegu"/>
                      </a:endParaRPr>
                    </a:p>
                  </a:txBody>
                  <a:tcPr marT="63500" marB="63500" marR="63500" marL="63500"/>
                </a:tc>
              </a:tr>
              <a:tr h="450600">
                <a:tc>
                  <a:txBody>
                    <a:bodyPr/>
                    <a:lstStyle/>
                    <a:p>
                      <a:pPr indent="0" lvl="0" marL="0" rtl="0" algn="ctr">
                        <a:spcBef>
                          <a:spcPts val="0"/>
                        </a:spcBef>
                        <a:spcAft>
                          <a:spcPts val="0"/>
                        </a:spcAft>
                        <a:buNone/>
                      </a:pPr>
                      <a:r>
                        <a:rPr lang="en" sz="1800">
                          <a:latin typeface="Gaegu"/>
                          <a:ea typeface="Gaegu"/>
                          <a:cs typeface="Gaegu"/>
                          <a:sym typeface="Gaegu"/>
                        </a:rPr>
                        <a:t>Robustness</a:t>
                      </a:r>
                      <a:endParaRPr sz="1800">
                        <a:latin typeface="Gaegu"/>
                        <a:ea typeface="Gaegu"/>
                        <a:cs typeface="Gaegu"/>
                        <a:sym typeface="Gaegu"/>
                      </a:endParaRPr>
                    </a:p>
                  </a:txBody>
                  <a:tcPr marT="63500" marB="63500" marR="63500" marL="63500"/>
                </a:tc>
              </a:tr>
            </a:tbl>
          </a:graphicData>
        </a:graphic>
      </p:graphicFrame>
      <p:sp>
        <p:nvSpPr>
          <p:cNvPr id="2970" name="Google Shape;2970;p52"/>
          <p:cNvSpPr txBox="1"/>
          <p:nvPr>
            <p:ph type="title"/>
          </p:nvPr>
        </p:nvSpPr>
        <p:spPr>
          <a:xfrm>
            <a:off x="4089850" y="1402775"/>
            <a:ext cx="4249200" cy="3241800"/>
          </a:xfrm>
          <a:prstGeom prst="rect">
            <a:avLst/>
          </a:prstGeom>
          <a:noFill/>
          <a:ln>
            <a:noFill/>
          </a:ln>
        </p:spPr>
        <p:txBody>
          <a:bodyPr anchorCtr="0" anchor="t" bIns="0" lIns="0" spcFirstLastPara="1" rIns="0" wrap="square" tIns="0">
            <a:noAutofit/>
          </a:bodyPr>
          <a:lstStyle/>
          <a:p>
            <a:pPr indent="-342900" lvl="0" marL="457200" rtl="0" algn="l">
              <a:spcBef>
                <a:spcPts val="0"/>
              </a:spcBef>
              <a:spcAft>
                <a:spcPts val="0"/>
              </a:spcAft>
              <a:buClr>
                <a:schemeClr val="dk2"/>
              </a:buClr>
              <a:buSzPts val="1800"/>
              <a:buChar char="●"/>
            </a:pPr>
            <a:r>
              <a:rPr lang="en" sz="1800">
                <a:solidFill>
                  <a:schemeClr val="dk2"/>
                </a:solidFill>
              </a:rPr>
              <a:t>Removing redundant </a:t>
            </a:r>
            <a:r>
              <a:rPr lang="en" sz="1800">
                <a:solidFill>
                  <a:schemeClr val="dk2"/>
                </a:solidFill>
              </a:rPr>
              <a:t>screens </a:t>
            </a:r>
            <a:r>
              <a:rPr lang="en" sz="1800">
                <a:solidFill>
                  <a:schemeClr val="dk2"/>
                </a:solidFill>
              </a:rPr>
              <a:t>and action buttons</a:t>
            </a:r>
            <a:r>
              <a:rPr lang="en" sz="1800">
                <a:solidFill>
                  <a:schemeClr val="dk2"/>
                </a:solidFill>
              </a:rPr>
              <a:t> for Snippet completion</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Working in iconography, layout and spacing to increase discoverability</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Focusing on being consistent and intuitive with our designs to minimize the chances of errors in flow </a:t>
            </a:r>
            <a:endParaRPr sz="1800">
              <a:solidFill>
                <a:schemeClr val="dk2"/>
              </a:solidFill>
            </a:endParaRPr>
          </a:p>
          <a:p>
            <a:pPr indent="-342900" lvl="1" marL="914400" rtl="0" algn="l">
              <a:spcBef>
                <a:spcPts val="0"/>
              </a:spcBef>
              <a:spcAft>
                <a:spcPts val="0"/>
              </a:spcAft>
              <a:buClr>
                <a:schemeClr val="dk2"/>
              </a:buClr>
              <a:buSzPts val="1800"/>
              <a:buChar char="○"/>
            </a:pPr>
            <a:r>
              <a:rPr b="1" lang="en" sz="1800">
                <a:solidFill>
                  <a:schemeClr val="dk2"/>
                </a:solidFill>
                <a:latin typeface="Gaegu"/>
                <a:ea typeface="Gaegu"/>
                <a:cs typeface="Gaegu"/>
                <a:sym typeface="Gaegu"/>
              </a:rPr>
              <a:t>We allow for user errors but add safety nets and feedback</a:t>
            </a:r>
            <a:endParaRPr b="1" sz="1800">
              <a:solidFill>
                <a:schemeClr val="dk2"/>
              </a:solidFill>
              <a:latin typeface="Gaegu"/>
              <a:ea typeface="Gaegu"/>
              <a:cs typeface="Gaegu"/>
              <a:sym typeface="Gaegu"/>
            </a:endParaRPr>
          </a:p>
          <a:p>
            <a:pPr indent="-342900" lvl="0" marL="457200" rtl="0" algn="l">
              <a:spcBef>
                <a:spcPts val="0"/>
              </a:spcBef>
              <a:spcAft>
                <a:spcPts val="0"/>
              </a:spcAft>
              <a:buClr>
                <a:schemeClr val="dk2"/>
              </a:buClr>
              <a:buSzPts val="1800"/>
              <a:buFont typeface="Gaegu"/>
              <a:buChar char="●"/>
            </a:pPr>
            <a:r>
              <a:rPr lang="en" sz="1800">
                <a:solidFill>
                  <a:schemeClr val="dk2"/>
                </a:solidFill>
              </a:rPr>
              <a:t>Overall positive results; will be addressed in later slides</a:t>
            </a:r>
            <a:endParaRPr b="1" sz="1800">
              <a:solidFill>
                <a:schemeClr val="dk2"/>
              </a:solidFill>
              <a:latin typeface="Gaegu"/>
              <a:ea typeface="Gaegu"/>
              <a:cs typeface="Gaegu"/>
              <a:sym typeface="Gaegu"/>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4" name="Shape 2974"/>
        <p:cNvGrpSpPr/>
        <p:nvPr/>
      </p:nvGrpSpPr>
      <p:grpSpPr>
        <a:xfrm>
          <a:off x="0" y="0"/>
          <a:ext cx="0" cy="0"/>
          <a:chOff x="0" y="0"/>
          <a:chExt cx="0" cy="0"/>
        </a:xfrm>
      </p:grpSpPr>
      <p:sp>
        <p:nvSpPr>
          <p:cNvPr id="2975" name="Google Shape;2975;p53"/>
          <p:cNvSpPr txBox="1"/>
          <p:nvPr>
            <p:ph type="title"/>
          </p:nvPr>
        </p:nvSpPr>
        <p:spPr>
          <a:xfrm>
            <a:off x="2106600" y="1544325"/>
            <a:ext cx="4930800" cy="2451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7000"/>
              <a:t>Major Design Changes</a:t>
            </a:r>
            <a:endParaRPr sz="7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9" name="Shape 2979"/>
        <p:cNvGrpSpPr/>
        <p:nvPr/>
      </p:nvGrpSpPr>
      <p:grpSpPr>
        <a:xfrm>
          <a:off x="0" y="0"/>
          <a:ext cx="0" cy="0"/>
          <a:chOff x="0" y="0"/>
          <a:chExt cx="0" cy="0"/>
        </a:xfrm>
      </p:grpSpPr>
      <p:sp>
        <p:nvSpPr>
          <p:cNvPr id="2980" name="Google Shape;2980;p54"/>
          <p:cNvSpPr txBox="1"/>
          <p:nvPr>
            <p:ph type="title"/>
          </p:nvPr>
        </p:nvSpPr>
        <p:spPr>
          <a:xfrm>
            <a:off x="720000" y="1598425"/>
            <a:ext cx="7704000" cy="572700"/>
          </a:xfrm>
          <a:prstGeom prst="rect">
            <a:avLst/>
          </a:prstGeom>
        </p:spPr>
        <p:txBody>
          <a:bodyPr anchorCtr="0" anchor="ctr" bIns="144000" lIns="91425" spcFirstLastPara="1" rIns="91425" wrap="square" tIns="90000">
            <a:noAutofit/>
          </a:bodyPr>
          <a:lstStyle/>
          <a:p>
            <a:pPr indent="0" lvl="0" marL="0" rtl="0" algn="ctr">
              <a:spcBef>
                <a:spcPts val="0"/>
              </a:spcBef>
              <a:spcAft>
                <a:spcPts val="0"/>
              </a:spcAft>
              <a:buNone/>
            </a:pPr>
            <a:r>
              <a:rPr lang="en" sz="3600"/>
              <a:t>Change #1: App Navigation</a:t>
            </a:r>
            <a:endParaRPr sz="3600"/>
          </a:p>
        </p:txBody>
      </p:sp>
      <p:sp>
        <p:nvSpPr>
          <p:cNvPr id="2981" name="Google Shape;2981;p54"/>
          <p:cNvSpPr txBox="1"/>
          <p:nvPr>
            <p:ph idx="1" type="body"/>
          </p:nvPr>
        </p:nvSpPr>
        <p:spPr>
          <a:xfrm>
            <a:off x="1298400" y="2171125"/>
            <a:ext cx="6547200" cy="2217000"/>
          </a:xfrm>
          <a:prstGeom prst="rect">
            <a:avLst/>
          </a:prstGeom>
        </p:spPr>
        <p:txBody>
          <a:bodyPr anchorCtr="0" anchor="ctr" bIns="0" lIns="0" spcFirstLastPara="1" rIns="0" wrap="square" tIns="0">
            <a:noAutofit/>
          </a:bodyPr>
          <a:lstStyle/>
          <a:p>
            <a:pPr indent="0" lvl="0" marL="0" rtl="0" algn="ctr">
              <a:lnSpc>
                <a:spcPct val="115000"/>
              </a:lnSpc>
              <a:spcBef>
                <a:spcPts val="0"/>
              </a:spcBef>
              <a:spcAft>
                <a:spcPts val="1600"/>
              </a:spcAft>
              <a:buNone/>
            </a:pPr>
            <a:r>
              <a:rPr lang="en" sz="2400">
                <a:latin typeface="Gaegu"/>
                <a:ea typeface="Gaegu"/>
                <a:cs typeface="Gaegu"/>
                <a:sym typeface="Gaegu"/>
              </a:rPr>
              <a:t>Our users complained that the navigation was not intuitive. They wanted to easily move between screen and be able to break the linear flow if they made a mistake. </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5" name="Shape 2985"/>
        <p:cNvGrpSpPr/>
        <p:nvPr/>
      </p:nvGrpSpPr>
      <p:grpSpPr>
        <a:xfrm>
          <a:off x="0" y="0"/>
          <a:ext cx="0" cy="0"/>
          <a:chOff x="0" y="0"/>
          <a:chExt cx="0" cy="0"/>
        </a:xfrm>
      </p:grpSpPr>
      <p:sp>
        <p:nvSpPr>
          <p:cNvPr id="2986" name="Google Shape;2986;p55"/>
          <p:cNvSpPr txBox="1"/>
          <p:nvPr>
            <p:ph idx="1" type="subTitle"/>
          </p:nvPr>
        </p:nvSpPr>
        <p:spPr>
          <a:xfrm>
            <a:off x="2949700" y="1336150"/>
            <a:ext cx="3800400" cy="1893000"/>
          </a:xfrm>
          <a:prstGeom prst="rect">
            <a:avLst/>
          </a:prstGeom>
        </p:spPr>
        <p:txBody>
          <a:bodyPr anchorCtr="0" anchor="t" bIns="0" lIns="0" spcFirstLastPara="1" rIns="0" wrap="square" tIns="0">
            <a:noAutofit/>
          </a:bodyPr>
          <a:lstStyle/>
          <a:p>
            <a:pPr indent="0" lvl="0" marL="0" rtl="0" algn="ctr">
              <a:spcBef>
                <a:spcPts val="1000"/>
              </a:spcBef>
              <a:spcAft>
                <a:spcPts val="0"/>
              </a:spcAft>
              <a:buNone/>
            </a:pPr>
            <a:r>
              <a:rPr b="1" lang="en" sz="2400">
                <a:solidFill>
                  <a:schemeClr val="accent3"/>
                </a:solidFill>
                <a:latin typeface="Gaegu"/>
                <a:ea typeface="Gaegu"/>
                <a:cs typeface="Gaegu"/>
                <a:sym typeface="Gaegu"/>
              </a:rPr>
              <a:t>Changes</a:t>
            </a:r>
            <a:endParaRPr>
              <a:latin typeface="Gaegu"/>
              <a:ea typeface="Gaegu"/>
              <a:cs typeface="Gaegu"/>
              <a:sym typeface="Gaegu"/>
            </a:endParaRPr>
          </a:p>
          <a:p>
            <a:pPr indent="-330200" lvl="0" marL="457200" rtl="0" algn="l">
              <a:lnSpc>
                <a:spcPct val="150000"/>
              </a:lnSpc>
              <a:spcBef>
                <a:spcPts val="1000"/>
              </a:spcBef>
              <a:spcAft>
                <a:spcPts val="0"/>
              </a:spcAft>
              <a:buSzPts val="1600"/>
              <a:buFont typeface="Gaegu"/>
              <a:buChar char="●"/>
            </a:pPr>
            <a:r>
              <a:rPr lang="en">
                <a:latin typeface="Gaegu"/>
                <a:ea typeface="Gaegu"/>
                <a:cs typeface="Gaegu"/>
                <a:sym typeface="Gaegu"/>
              </a:rPr>
              <a:t>Added a simple search bar</a:t>
            </a:r>
            <a:endParaRPr>
              <a:latin typeface="Gaegu"/>
              <a:ea typeface="Gaegu"/>
              <a:cs typeface="Gaegu"/>
              <a:sym typeface="Gaegu"/>
            </a:endParaRPr>
          </a:p>
          <a:p>
            <a:pPr indent="-330200" lvl="0" marL="457200" rtl="0" algn="l">
              <a:lnSpc>
                <a:spcPct val="150000"/>
              </a:lnSpc>
              <a:spcBef>
                <a:spcPts val="0"/>
              </a:spcBef>
              <a:spcAft>
                <a:spcPts val="0"/>
              </a:spcAft>
              <a:buSzPts val="1600"/>
              <a:buFont typeface="Gaegu"/>
              <a:buChar char="●"/>
            </a:pPr>
            <a:r>
              <a:rPr lang="en">
                <a:latin typeface="Gaegu"/>
                <a:ea typeface="Gaegu"/>
                <a:cs typeface="Gaegu"/>
                <a:sym typeface="Gaegu"/>
              </a:rPr>
              <a:t>Moved Filtered feature to the top</a:t>
            </a:r>
            <a:endParaRPr>
              <a:latin typeface="Gaegu"/>
              <a:ea typeface="Gaegu"/>
              <a:cs typeface="Gaegu"/>
              <a:sym typeface="Gaegu"/>
            </a:endParaRPr>
          </a:p>
          <a:p>
            <a:pPr indent="-330200" lvl="1" marL="914400" rtl="0" algn="l">
              <a:lnSpc>
                <a:spcPct val="150000"/>
              </a:lnSpc>
              <a:spcBef>
                <a:spcPts val="0"/>
              </a:spcBef>
              <a:spcAft>
                <a:spcPts val="0"/>
              </a:spcAft>
              <a:buSzPts val="1600"/>
              <a:buFont typeface="Gaegu"/>
              <a:buChar char="○"/>
            </a:pPr>
            <a:r>
              <a:rPr lang="en">
                <a:latin typeface="Gaegu"/>
                <a:ea typeface="Gaegu"/>
                <a:cs typeface="Gaegu"/>
                <a:sym typeface="Gaegu"/>
              </a:rPr>
              <a:t>Combined both types of filtering</a:t>
            </a:r>
            <a:endParaRPr>
              <a:latin typeface="Gaegu"/>
              <a:ea typeface="Gaegu"/>
              <a:cs typeface="Gaegu"/>
              <a:sym typeface="Gaegu"/>
            </a:endParaRPr>
          </a:p>
          <a:p>
            <a:pPr indent="-330200" lvl="0" marL="457200" rtl="0" algn="l">
              <a:lnSpc>
                <a:spcPct val="150000"/>
              </a:lnSpc>
              <a:spcBef>
                <a:spcPts val="0"/>
              </a:spcBef>
              <a:spcAft>
                <a:spcPts val="0"/>
              </a:spcAft>
              <a:buSzPts val="1600"/>
              <a:buFont typeface="Gaegu"/>
              <a:buChar char="●"/>
            </a:pPr>
            <a:r>
              <a:rPr lang="en">
                <a:latin typeface="Gaegu"/>
                <a:ea typeface="Gaegu"/>
                <a:cs typeface="Gaegu"/>
                <a:sym typeface="Gaegu"/>
              </a:rPr>
              <a:t>Added Bottom Navigation Bar</a:t>
            </a:r>
            <a:endParaRPr>
              <a:latin typeface="Gaegu"/>
              <a:ea typeface="Gaegu"/>
              <a:cs typeface="Gaegu"/>
              <a:sym typeface="Gaegu"/>
            </a:endParaRPr>
          </a:p>
          <a:p>
            <a:pPr indent="-330200" lvl="0" marL="457200" rtl="0" algn="l">
              <a:lnSpc>
                <a:spcPct val="150000"/>
              </a:lnSpc>
              <a:spcBef>
                <a:spcPts val="0"/>
              </a:spcBef>
              <a:spcAft>
                <a:spcPts val="0"/>
              </a:spcAft>
              <a:buSzPts val="1600"/>
              <a:buFont typeface="Gaegu"/>
              <a:buChar char="●"/>
            </a:pPr>
            <a:r>
              <a:rPr lang="en">
                <a:latin typeface="Gaegu"/>
                <a:ea typeface="Gaegu"/>
                <a:cs typeface="Gaegu"/>
                <a:sym typeface="Gaegu"/>
              </a:rPr>
              <a:t>Should help with discoverability and ease of use</a:t>
            </a:r>
            <a:endParaRPr>
              <a:latin typeface="Gaegu"/>
              <a:ea typeface="Gaegu"/>
              <a:cs typeface="Gaegu"/>
              <a:sym typeface="Gaegu"/>
            </a:endParaRPr>
          </a:p>
        </p:txBody>
      </p:sp>
      <p:pic>
        <p:nvPicPr>
          <p:cNvPr id="2987" name="Google Shape;2987;p55"/>
          <p:cNvPicPr preferRelativeResize="0"/>
          <p:nvPr/>
        </p:nvPicPr>
        <p:blipFill>
          <a:blip r:embed="rId3">
            <a:alphaModFix/>
          </a:blip>
          <a:stretch>
            <a:fillRect/>
          </a:stretch>
        </p:blipFill>
        <p:spPr>
          <a:xfrm>
            <a:off x="660000" y="1731525"/>
            <a:ext cx="2178300" cy="2982200"/>
          </a:xfrm>
          <a:prstGeom prst="rect">
            <a:avLst/>
          </a:prstGeom>
          <a:noFill/>
          <a:ln>
            <a:noFill/>
          </a:ln>
        </p:spPr>
      </p:pic>
      <p:pic>
        <p:nvPicPr>
          <p:cNvPr id="2988" name="Google Shape;2988;p55"/>
          <p:cNvPicPr preferRelativeResize="0"/>
          <p:nvPr/>
        </p:nvPicPr>
        <p:blipFill>
          <a:blip r:embed="rId4">
            <a:alphaModFix/>
          </a:blip>
          <a:stretch>
            <a:fillRect/>
          </a:stretch>
        </p:blipFill>
        <p:spPr>
          <a:xfrm>
            <a:off x="6861500" y="1541300"/>
            <a:ext cx="1593650" cy="3228125"/>
          </a:xfrm>
          <a:prstGeom prst="rect">
            <a:avLst/>
          </a:prstGeom>
          <a:noFill/>
          <a:ln>
            <a:noFill/>
          </a:ln>
        </p:spPr>
      </p:pic>
      <p:sp>
        <p:nvSpPr>
          <p:cNvPr id="2989" name="Google Shape;2989;p55"/>
          <p:cNvSpPr txBox="1"/>
          <p:nvPr>
            <p:ph type="title"/>
          </p:nvPr>
        </p:nvSpPr>
        <p:spPr>
          <a:xfrm>
            <a:off x="1460850" y="1281525"/>
            <a:ext cx="576600" cy="450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2400"/>
              <a:t>Old</a:t>
            </a:r>
            <a:endParaRPr sz="2400">
              <a:solidFill>
                <a:schemeClr val="dk2"/>
              </a:solidFill>
            </a:endParaRPr>
          </a:p>
        </p:txBody>
      </p:sp>
      <p:sp>
        <p:nvSpPr>
          <p:cNvPr id="2990" name="Google Shape;2990;p55"/>
          <p:cNvSpPr txBox="1"/>
          <p:nvPr>
            <p:ph type="title"/>
          </p:nvPr>
        </p:nvSpPr>
        <p:spPr>
          <a:xfrm>
            <a:off x="7370025" y="1091300"/>
            <a:ext cx="576600" cy="450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2400"/>
              <a:t>New</a:t>
            </a:r>
            <a:endParaRPr sz="2400">
              <a:solidFill>
                <a:schemeClr val="dk2"/>
              </a:solidFill>
            </a:endParaRPr>
          </a:p>
        </p:txBody>
      </p:sp>
      <p:sp>
        <p:nvSpPr>
          <p:cNvPr id="2991" name="Google Shape;2991;p55"/>
          <p:cNvSpPr/>
          <p:nvPr/>
        </p:nvSpPr>
        <p:spPr>
          <a:xfrm>
            <a:off x="6909950" y="4281050"/>
            <a:ext cx="1545300" cy="384600"/>
          </a:xfrm>
          <a:prstGeom prst="rect">
            <a:avLst/>
          </a:prstGeom>
          <a:noFill/>
          <a:ln cap="flat" cmpd="sng" w="38100">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55"/>
          <p:cNvSpPr/>
          <p:nvPr/>
        </p:nvSpPr>
        <p:spPr>
          <a:xfrm>
            <a:off x="8084125" y="1731525"/>
            <a:ext cx="291000" cy="384600"/>
          </a:xfrm>
          <a:prstGeom prst="rect">
            <a:avLst/>
          </a:prstGeom>
          <a:noFill/>
          <a:ln cap="flat" cmpd="sng" w="38100">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55"/>
          <p:cNvSpPr/>
          <p:nvPr/>
        </p:nvSpPr>
        <p:spPr>
          <a:xfrm>
            <a:off x="6982225" y="1974275"/>
            <a:ext cx="1392900" cy="294300"/>
          </a:xfrm>
          <a:prstGeom prst="rect">
            <a:avLst/>
          </a:prstGeom>
          <a:noFill/>
          <a:ln cap="flat" cmpd="sng" w="38100">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55"/>
          <p:cNvSpPr/>
          <p:nvPr/>
        </p:nvSpPr>
        <p:spPr>
          <a:xfrm>
            <a:off x="2279075" y="1929125"/>
            <a:ext cx="291000" cy="384600"/>
          </a:xfrm>
          <a:prstGeom prst="rect">
            <a:avLst/>
          </a:prstGeom>
          <a:noFill/>
          <a:ln cap="flat" cmpd="sng" w="38100">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55"/>
          <p:cNvSpPr/>
          <p:nvPr/>
        </p:nvSpPr>
        <p:spPr>
          <a:xfrm>
            <a:off x="789725" y="3975975"/>
            <a:ext cx="1780500" cy="585600"/>
          </a:xfrm>
          <a:prstGeom prst="rect">
            <a:avLst/>
          </a:prstGeom>
          <a:noFill/>
          <a:ln cap="flat" cmpd="sng" w="38100">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9" name="Shape 2999"/>
        <p:cNvGrpSpPr/>
        <p:nvPr/>
      </p:nvGrpSpPr>
      <p:grpSpPr>
        <a:xfrm>
          <a:off x="0" y="0"/>
          <a:ext cx="0" cy="0"/>
          <a:chOff x="0" y="0"/>
          <a:chExt cx="0" cy="0"/>
        </a:xfrm>
      </p:grpSpPr>
      <p:sp>
        <p:nvSpPr>
          <p:cNvPr id="3000" name="Google Shape;3000;p56"/>
          <p:cNvSpPr txBox="1"/>
          <p:nvPr>
            <p:ph type="title"/>
          </p:nvPr>
        </p:nvSpPr>
        <p:spPr>
          <a:xfrm>
            <a:off x="720000" y="1598425"/>
            <a:ext cx="7704000" cy="572700"/>
          </a:xfrm>
          <a:prstGeom prst="rect">
            <a:avLst/>
          </a:prstGeom>
        </p:spPr>
        <p:txBody>
          <a:bodyPr anchorCtr="0" anchor="ctr" bIns="144000" lIns="91425" spcFirstLastPara="1" rIns="91425" wrap="square" tIns="90000">
            <a:noAutofit/>
          </a:bodyPr>
          <a:lstStyle/>
          <a:p>
            <a:pPr indent="0" lvl="0" marL="0" rtl="0" algn="ctr">
              <a:spcBef>
                <a:spcPts val="0"/>
              </a:spcBef>
              <a:spcAft>
                <a:spcPts val="0"/>
              </a:spcAft>
              <a:buNone/>
            </a:pPr>
            <a:r>
              <a:rPr lang="en" sz="3600"/>
              <a:t>Change #2: Snippet Card</a:t>
            </a:r>
            <a:endParaRPr sz="3600"/>
          </a:p>
        </p:txBody>
      </p:sp>
      <p:sp>
        <p:nvSpPr>
          <p:cNvPr id="3001" name="Google Shape;3001;p56"/>
          <p:cNvSpPr txBox="1"/>
          <p:nvPr>
            <p:ph idx="1" type="body"/>
          </p:nvPr>
        </p:nvSpPr>
        <p:spPr>
          <a:xfrm>
            <a:off x="1298400" y="2171125"/>
            <a:ext cx="6547200" cy="2217000"/>
          </a:xfrm>
          <a:prstGeom prst="rect">
            <a:avLst/>
          </a:prstGeom>
        </p:spPr>
        <p:txBody>
          <a:bodyPr anchorCtr="0" anchor="ctr" bIns="0" lIns="0" spcFirstLastPara="1" rIns="0" wrap="square" tIns="0">
            <a:noAutofit/>
          </a:bodyPr>
          <a:lstStyle/>
          <a:p>
            <a:pPr indent="0" lvl="0" marL="0" rtl="0" algn="ctr">
              <a:lnSpc>
                <a:spcPct val="115000"/>
              </a:lnSpc>
              <a:spcBef>
                <a:spcPts val="0"/>
              </a:spcBef>
              <a:spcAft>
                <a:spcPts val="1600"/>
              </a:spcAft>
              <a:buNone/>
            </a:pPr>
            <a:r>
              <a:rPr lang="en" sz="2400">
                <a:latin typeface="Gaegu"/>
                <a:ea typeface="Gaegu"/>
                <a:cs typeface="Gaegu"/>
                <a:sym typeface="Gaegu"/>
              </a:rPr>
              <a:t>Our users wanted to see more information for each Snippet. They wanted to track progress, understand </a:t>
            </a:r>
            <a:r>
              <a:rPr lang="en" sz="2400">
                <a:latin typeface="Gaegu"/>
                <a:ea typeface="Gaegu"/>
                <a:cs typeface="Gaegu"/>
                <a:sym typeface="Gaegu"/>
              </a:rPr>
              <a:t>why they were seeing that Snippet and how long it would take them to complete it</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5" name="Shape 3005"/>
        <p:cNvGrpSpPr/>
        <p:nvPr/>
      </p:nvGrpSpPr>
      <p:grpSpPr>
        <a:xfrm>
          <a:off x="0" y="0"/>
          <a:ext cx="0" cy="0"/>
          <a:chOff x="0" y="0"/>
          <a:chExt cx="0" cy="0"/>
        </a:xfrm>
      </p:grpSpPr>
      <p:sp>
        <p:nvSpPr>
          <p:cNvPr id="3006" name="Google Shape;3006;p57"/>
          <p:cNvSpPr txBox="1"/>
          <p:nvPr>
            <p:ph idx="1" type="subTitle"/>
          </p:nvPr>
        </p:nvSpPr>
        <p:spPr>
          <a:xfrm>
            <a:off x="2941388" y="1208975"/>
            <a:ext cx="3377100" cy="3121500"/>
          </a:xfrm>
          <a:prstGeom prst="rect">
            <a:avLst/>
          </a:prstGeom>
        </p:spPr>
        <p:txBody>
          <a:bodyPr anchorCtr="0" anchor="t" bIns="0" lIns="0" spcFirstLastPara="1" rIns="0" wrap="square" tIns="0">
            <a:noAutofit/>
          </a:bodyPr>
          <a:lstStyle/>
          <a:p>
            <a:pPr indent="0" lvl="0" marL="0" rtl="0" algn="ctr">
              <a:lnSpc>
                <a:spcPct val="100000"/>
              </a:lnSpc>
              <a:spcBef>
                <a:spcPts val="1000"/>
              </a:spcBef>
              <a:spcAft>
                <a:spcPts val="0"/>
              </a:spcAft>
              <a:buNone/>
            </a:pPr>
            <a:r>
              <a:rPr b="1" lang="en" sz="2400">
                <a:solidFill>
                  <a:schemeClr val="accent3"/>
                </a:solidFill>
                <a:latin typeface="Gaegu"/>
                <a:ea typeface="Gaegu"/>
                <a:cs typeface="Gaegu"/>
                <a:sym typeface="Gaegu"/>
              </a:rPr>
              <a:t>Changes</a:t>
            </a:r>
            <a:endParaRPr>
              <a:latin typeface="Gaegu"/>
              <a:ea typeface="Gaegu"/>
              <a:cs typeface="Gaegu"/>
              <a:sym typeface="Gaegu"/>
            </a:endParaRPr>
          </a:p>
          <a:p>
            <a:pPr indent="-330200" lvl="0" marL="457200" rtl="0" algn="l">
              <a:lnSpc>
                <a:spcPct val="100000"/>
              </a:lnSpc>
              <a:spcBef>
                <a:spcPts val="1000"/>
              </a:spcBef>
              <a:spcAft>
                <a:spcPts val="0"/>
              </a:spcAft>
              <a:buSzPts val="1600"/>
              <a:buFont typeface="Gaegu"/>
              <a:buChar char="●"/>
            </a:pPr>
            <a:r>
              <a:rPr lang="en">
                <a:latin typeface="Gaegu"/>
                <a:ea typeface="Gaegu"/>
                <a:cs typeface="Gaegu"/>
                <a:sym typeface="Gaegu"/>
              </a:rPr>
              <a:t>Added easy view and start buttons</a:t>
            </a:r>
            <a:endParaRPr>
              <a:latin typeface="Gaegu"/>
              <a:ea typeface="Gaegu"/>
              <a:cs typeface="Gaegu"/>
              <a:sym typeface="Gaegu"/>
            </a:endParaRPr>
          </a:p>
          <a:p>
            <a:pPr indent="-330200" lvl="0" marL="457200" rtl="0" algn="l">
              <a:lnSpc>
                <a:spcPct val="100000"/>
              </a:lnSpc>
              <a:spcBef>
                <a:spcPts val="0"/>
              </a:spcBef>
              <a:spcAft>
                <a:spcPts val="0"/>
              </a:spcAft>
              <a:buSzPts val="1600"/>
              <a:buFont typeface="Gaegu"/>
              <a:buChar char="●"/>
            </a:pPr>
            <a:r>
              <a:rPr lang="en">
                <a:latin typeface="Gaegu"/>
                <a:ea typeface="Gaegu"/>
                <a:cs typeface="Gaegu"/>
                <a:sym typeface="Gaegu"/>
              </a:rPr>
              <a:t>Added more detailed tags for the type of work and skill required</a:t>
            </a:r>
            <a:endParaRPr>
              <a:latin typeface="Gaegu"/>
              <a:ea typeface="Gaegu"/>
              <a:cs typeface="Gaegu"/>
              <a:sym typeface="Gaegu"/>
            </a:endParaRPr>
          </a:p>
          <a:p>
            <a:pPr indent="-330200" lvl="0" marL="457200" rtl="0" algn="l">
              <a:lnSpc>
                <a:spcPct val="100000"/>
              </a:lnSpc>
              <a:spcBef>
                <a:spcPts val="0"/>
              </a:spcBef>
              <a:spcAft>
                <a:spcPts val="0"/>
              </a:spcAft>
              <a:buSzPts val="1600"/>
              <a:buFont typeface="Gaegu"/>
              <a:buChar char="●"/>
            </a:pPr>
            <a:r>
              <a:rPr lang="en">
                <a:latin typeface="Gaegu"/>
                <a:ea typeface="Gaegu"/>
                <a:cs typeface="Gaegu"/>
                <a:sym typeface="Gaegu"/>
              </a:rPr>
              <a:t>Added data on the time taken and allowed</a:t>
            </a:r>
            <a:endParaRPr>
              <a:latin typeface="Gaegu"/>
              <a:ea typeface="Gaegu"/>
              <a:cs typeface="Gaegu"/>
              <a:sym typeface="Gaegu"/>
            </a:endParaRPr>
          </a:p>
          <a:p>
            <a:pPr indent="-330200" lvl="0" marL="457200" rtl="0" algn="l">
              <a:lnSpc>
                <a:spcPct val="100000"/>
              </a:lnSpc>
              <a:spcBef>
                <a:spcPts val="0"/>
              </a:spcBef>
              <a:spcAft>
                <a:spcPts val="0"/>
              </a:spcAft>
              <a:buSzPts val="1600"/>
              <a:buFont typeface="Gaegu"/>
              <a:buChar char="●"/>
            </a:pPr>
            <a:r>
              <a:rPr lang="en">
                <a:latin typeface="Gaegu"/>
                <a:ea typeface="Gaegu"/>
                <a:cs typeface="Gaegu"/>
                <a:sym typeface="Gaegu"/>
              </a:rPr>
              <a:t>Should help with ease of use and Robustness</a:t>
            </a:r>
            <a:endParaRPr>
              <a:latin typeface="Gaegu"/>
              <a:ea typeface="Gaegu"/>
              <a:cs typeface="Gaegu"/>
              <a:sym typeface="Gaegu"/>
            </a:endParaRPr>
          </a:p>
        </p:txBody>
      </p:sp>
      <p:pic>
        <p:nvPicPr>
          <p:cNvPr id="3007" name="Google Shape;3007;p57"/>
          <p:cNvPicPr preferRelativeResize="0"/>
          <p:nvPr/>
        </p:nvPicPr>
        <p:blipFill rotWithShape="1">
          <a:blip r:embed="rId3">
            <a:alphaModFix/>
          </a:blip>
          <a:srcRect b="21127" l="11198" r="12307" t="36524"/>
          <a:stretch/>
        </p:blipFill>
        <p:spPr>
          <a:xfrm>
            <a:off x="789725" y="1974275"/>
            <a:ext cx="2098975" cy="1590900"/>
          </a:xfrm>
          <a:prstGeom prst="rect">
            <a:avLst/>
          </a:prstGeom>
          <a:noFill/>
          <a:ln>
            <a:noFill/>
          </a:ln>
        </p:spPr>
      </p:pic>
      <p:pic>
        <p:nvPicPr>
          <p:cNvPr id="3008" name="Google Shape;3008;p57"/>
          <p:cNvPicPr preferRelativeResize="0"/>
          <p:nvPr/>
        </p:nvPicPr>
        <p:blipFill rotWithShape="1">
          <a:blip r:embed="rId4">
            <a:alphaModFix/>
          </a:blip>
          <a:srcRect b="44422" l="7580" r="7630" t="22527"/>
          <a:stretch/>
        </p:blipFill>
        <p:spPr>
          <a:xfrm>
            <a:off x="6473525" y="2116128"/>
            <a:ext cx="2098975" cy="1657247"/>
          </a:xfrm>
          <a:prstGeom prst="rect">
            <a:avLst/>
          </a:prstGeom>
          <a:noFill/>
          <a:ln>
            <a:noFill/>
          </a:ln>
        </p:spPr>
      </p:pic>
      <p:sp>
        <p:nvSpPr>
          <p:cNvPr id="3009" name="Google Shape;3009;p57"/>
          <p:cNvSpPr txBox="1"/>
          <p:nvPr>
            <p:ph type="title"/>
          </p:nvPr>
        </p:nvSpPr>
        <p:spPr>
          <a:xfrm>
            <a:off x="1502400" y="1524275"/>
            <a:ext cx="576600" cy="450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2400"/>
              <a:t>Old</a:t>
            </a:r>
            <a:endParaRPr sz="2400">
              <a:solidFill>
                <a:schemeClr val="dk2"/>
              </a:solidFill>
            </a:endParaRPr>
          </a:p>
        </p:txBody>
      </p:sp>
      <p:sp>
        <p:nvSpPr>
          <p:cNvPr id="3010" name="Google Shape;3010;p57"/>
          <p:cNvSpPr txBox="1"/>
          <p:nvPr>
            <p:ph type="title"/>
          </p:nvPr>
        </p:nvSpPr>
        <p:spPr>
          <a:xfrm>
            <a:off x="7234713" y="1564750"/>
            <a:ext cx="576600" cy="450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2400"/>
              <a:t>New</a:t>
            </a:r>
            <a:endParaRPr sz="2400">
              <a:solidFill>
                <a:schemeClr val="dk2"/>
              </a:solidFill>
            </a:endParaRPr>
          </a:p>
        </p:txBody>
      </p:sp>
      <p:sp>
        <p:nvSpPr>
          <p:cNvPr id="3011" name="Google Shape;3011;p57"/>
          <p:cNvSpPr/>
          <p:nvPr/>
        </p:nvSpPr>
        <p:spPr>
          <a:xfrm>
            <a:off x="6553725" y="3103550"/>
            <a:ext cx="1545300" cy="294300"/>
          </a:xfrm>
          <a:prstGeom prst="rect">
            <a:avLst/>
          </a:prstGeom>
          <a:noFill/>
          <a:ln cap="flat" cmpd="sng" w="38100">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57"/>
          <p:cNvSpPr/>
          <p:nvPr/>
        </p:nvSpPr>
        <p:spPr>
          <a:xfrm>
            <a:off x="7180875" y="2677100"/>
            <a:ext cx="809700" cy="384600"/>
          </a:xfrm>
          <a:prstGeom prst="rect">
            <a:avLst/>
          </a:prstGeom>
          <a:noFill/>
          <a:ln cap="flat" cmpd="sng" w="38100">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57"/>
          <p:cNvSpPr/>
          <p:nvPr/>
        </p:nvSpPr>
        <p:spPr>
          <a:xfrm>
            <a:off x="6553725" y="3397850"/>
            <a:ext cx="1901400" cy="294300"/>
          </a:xfrm>
          <a:prstGeom prst="rect">
            <a:avLst/>
          </a:prstGeom>
          <a:noFill/>
          <a:ln cap="flat" cmpd="sng" w="38100">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7" name="Shape 3017"/>
        <p:cNvGrpSpPr/>
        <p:nvPr/>
      </p:nvGrpSpPr>
      <p:grpSpPr>
        <a:xfrm>
          <a:off x="0" y="0"/>
          <a:ext cx="0" cy="0"/>
          <a:chOff x="0" y="0"/>
          <a:chExt cx="0" cy="0"/>
        </a:xfrm>
      </p:grpSpPr>
      <p:sp>
        <p:nvSpPr>
          <p:cNvPr id="3018" name="Google Shape;3018;p58"/>
          <p:cNvSpPr txBox="1"/>
          <p:nvPr>
            <p:ph type="title"/>
          </p:nvPr>
        </p:nvSpPr>
        <p:spPr>
          <a:xfrm>
            <a:off x="720000" y="1598425"/>
            <a:ext cx="7704000" cy="572700"/>
          </a:xfrm>
          <a:prstGeom prst="rect">
            <a:avLst/>
          </a:prstGeom>
        </p:spPr>
        <p:txBody>
          <a:bodyPr anchorCtr="0" anchor="ctr" bIns="144000" lIns="91425" spcFirstLastPara="1" rIns="91425" wrap="square" tIns="90000">
            <a:noAutofit/>
          </a:bodyPr>
          <a:lstStyle/>
          <a:p>
            <a:pPr indent="0" lvl="0" marL="0" rtl="0" algn="ctr">
              <a:spcBef>
                <a:spcPts val="0"/>
              </a:spcBef>
              <a:spcAft>
                <a:spcPts val="0"/>
              </a:spcAft>
              <a:buNone/>
            </a:pPr>
            <a:r>
              <a:rPr lang="en" sz="3600"/>
              <a:t>Change #3: Completion flow</a:t>
            </a:r>
            <a:endParaRPr sz="3600"/>
          </a:p>
        </p:txBody>
      </p:sp>
      <p:sp>
        <p:nvSpPr>
          <p:cNvPr id="3019" name="Google Shape;3019;p58"/>
          <p:cNvSpPr txBox="1"/>
          <p:nvPr>
            <p:ph idx="1" type="body"/>
          </p:nvPr>
        </p:nvSpPr>
        <p:spPr>
          <a:xfrm>
            <a:off x="1298400" y="2171125"/>
            <a:ext cx="6547200" cy="2217000"/>
          </a:xfrm>
          <a:prstGeom prst="rect">
            <a:avLst/>
          </a:prstGeom>
        </p:spPr>
        <p:txBody>
          <a:bodyPr anchorCtr="0" anchor="ctr" bIns="0" lIns="0" spcFirstLastPara="1" rIns="0" wrap="square" tIns="0">
            <a:noAutofit/>
          </a:bodyPr>
          <a:lstStyle/>
          <a:p>
            <a:pPr indent="0" lvl="0" marL="0" rtl="0" algn="ctr">
              <a:lnSpc>
                <a:spcPct val="115000"/>
              </a:lnSpc>
              <a:spcBef>
                <a:spcPts val="0"/>
              </a:spcBef>
              <a:spcAft>
                <a:spcPts val="1600"/>
              </a:spcAft>
              <a:buNone/>
            </a:pPr>
            <a:r>
              <a:rPr lang="en" sz="2400">
                <a:latin typeface="Gaegu"/>
                <a:ea typeface="Gaegu"/>
                <a:cs typeface="Gaegu"/>
                <a:sym typeface="Gaegu"/>
              </a:rPr>
              <a:t>Our users were confused about the save buttons, why they needed multiple screens and were annoyed by the button </a:t>
            </a:r>
            <a:r>
              <a:rPr lang="en" sz="2400">
                <a:latin typeface="Gaegu"/>
                <a:ea typeface="Gaegu"/>
                <a:cs typeface="Gaegu"/>
                <a:sym typeface="Gaegu"/>
              </a:rPr>
              <a:t>redundancy</a:t>
            </a:r>
            <a:r>
              <a:rPr lang="en" sz="2400">
                <a:latin typeface="Gaegu"/>
                <a:ea typeface="Gaegu"/>
                <a:cs typeface="Gaegu"/>
                <a:sym typeface="Gaegu"/>
              </a:rPr>
              <a:t> in the congratulations screen</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2" name="Shape 2752"/>
        <p:cNvGrpSpPr/>
        <p:nvPr/>
      </p:nvGrpSpPr>
      <p:grpSpPr>
        <a:xfrm>
          <a:off x="0" y="0"/>
          <a:ext cx="0" cy="0"/>
          <a:chOff x="0" y="0"/>
          <a:chExt cx="0" cy="0"/>
        </a:xfrm>
      </p:grpSpPr>
      <p:sp>
        <p:nvSpPr>
          <p:cNvPr id="2753" name="Google Shape;2753;p32"/>
          <p:cNvSpPr txBox="1"/>
          <p:nvPr>
            <p:ph idx="1" type="subTitle"/>
          </p:nvPr>
        </p:nvSpPr>
        <p:spPr>
          <a:xfrm>
            <a:off x="1084800" y="1645925"/>
            <a:ext cx="29691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800"/>
              <a:t>Mission Statement</a:t>
            </a:r>
            <a:endParaRPr sz="2800"/>
          </a:p>
        </p:txBody>
      </p:sp>
      <p:sp>
        <p:nvSpPr>
          <p:cNvPr id="2754" name="Google Shape;2754;p32"/>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Snippets’ Vision</a:t>
            </a:r>
            <a:endParaRPr/>
          </a:p>
        </p:txBody>
      </p:sp>
      <p:sp>
        <p:nvSpPr>
          <p:cNvPr id="2755" name="Google Shape;2755;p32"/>
          <p:cNvSpPr txBox="1"/>
          <p:nvPr>
            <p:ph idx="3" type="subTitle"/>
          </p:nvPr>
        </p:nvSpPr>
        <p:spPr>
          <a:xfrm>
            <a:off x="4856552" y="1645925"/>
            <a:ext cx="29691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800"/>
              <a:t>Value Proposition</a:t>
            </a:r>
            <a:endParaRPr sz="2800"/>
          </a:p>
        </p:txBody>
      </p:sp>
      <p:sp>
        <p:nvSpPr>
          <p:cNvPr id="2756" name="Google Shape;2756;p32"/>
          <p:cNvSpPr/>
          <p:nvPr/>
        </p:nvSpPr>
        <p:spPr>
          <a:xfrm>
            <a:off x="1071875" y="3110875"/>
            <a:ext cx="2701800" cy="164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32"/>
          <p:cNvSpPr/>
          <p:nvPr/>
        </p:nvSpPr>
        <p:spPr>
          <a:xfrm>
            <a:off x="4372350" y="2615125"/>
            <a:ext cx="4154700" cy="214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32"/>
          <p:cNvSpPr txBox="1"/>
          <p:nvPr>
            <p:ph idx="4" type="subTitle"/>
          </p:nvPr>
        </p:nvSpPr>
        <p:spPr>
          <a:xfrm>
            <a:off x="4605900" y="2297800"/>
            <a:ext cx="3470400" cy="1519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 sz="2400">
                <a:latin typeface="Gaegu"/>
                <a:ea typeface="Gaegu"/>
                <a:cs typeface="Gaegu"/>
                <a:sym typeface="Gaegu"/>
              </a:rPr>
              <a:t>Repurposing spare time and promoting volunteering</a:t>
            </a:r>
            <a:endParaRPr sz="1400"/>
          </a:p>
        </p:txBody>
      </p:sp>
      <p:sp>
        <p:nvSpPr>
          <p:cNvPr id="2759" name="Google Shape;2759;p32"/>
          <p:cNvSpPr txBox="1"/>
          <p:nvPr>
            <p:ph idx="2" type="subTitle"/>
          </p:nvPr>
        </p:nvSpPr>
        <p:spPr>
          <a:xfrm>
            <a:off x="834150" y="2297800"/>
            <a:ext cx="3470400" cy="1519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 sz="2400">
                <a:latin typeface="Gaegu"/>
                <a:ea typeface="Gaegu"/>
                <a:cs typeface="Gaegu"/>
                <a:sym typeface="Gaegu"/>
              </a:rPr>
              <a:t>To empower people to microvolunteer in their spare time</a:t>
            </a:r>
            <a:endParaRPr sz="1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3" name="Shape 3023"/>
        <p:cNvGrpSpPr/>
        <p:nvPr/>
      </p:nvGrpSpPr>
      <p:grpSpPr>
        <a:xfrm>
          <a:off x="0" y="0"/>
          <a:ext cx="0" cy="0"/>
          <a:chOff x="0" y="0"/>
          <a:chExt cx="0" cy="0"/>
        </a:xfrm>
      </p:grpSpPr>
      <p:sp>
        <p:nvSpPr>
          <p:cNvPr id="3024" name="Google Shape;3024;p59"/>
          <p:cNvSpPr txBox="1"/>
          <p:nvPr>
            <p:ph idx="1" type="subTitle"/>
          </p:nvPr>
        </p:nvSpPr>
        <p:spPr>
          <a:xfrm>
            <a:off x="3169988" y="1208975"/>
            <a:ext cx="3377100" cy="3121500"/>
          </a:xfrm>
          <a:prstGeom prst="rect">
            <a:avLst/>
          </a:prstGeom>
        </p:spPr>
        <p:txBody>
          <a:bodyPr anchorCtr="0" anchor="t" bIns="0" lIns="0" spcFirstLastPara="1" rIns="0" wrap="square" tIns="0">
            <a:noAutofit/>
          </a:bodyPr>
          <a:lstStyle/>
          <a:p>
            <a:pPr indent="0" lvl="0" marL="0" rtl="0" algn="ctr">
              <a:lnSpc>
                <a:spcPct val="100000"/>
              </a:lnSpc>
              <a:spcBef>
                <a:spcPts val="1000"/>
              </a:spcBef>
              <a:spcAft>
                <a:spcPts val="0"/>
              </a:spcAft>
              <a:buNone/>
            </a:pPr>
            <a:r>
              <a:rPr b="1" lang="en" sz="2400">
                <a:solidFill>
                  <a:schemeClr val="accent3"/>
                </a:solidFill>
                <a:latin typeface="Gaegu"/>
                <a:ea typeface="Gaegu"/>
                <a:cs typeface="Gaegu"/>
                <a:sym typeface="Gaegu"/>
              </a:rPr>
              <a:t>Changes</a:t>
            </a:r>
            <a:endParaRPr>
              <a:latin typeface="Gaegu"/>
              <a:ea typeface="Gaegu"/>
              <a:cs typeface="Gaegu"/>
              <a:sym typeface="Gaegu"/>
            </a:endParaRPr>
          </a:p>
          <a:p>
            <a:pPr indent="-330200" lvl="0" marL="457200" rtl="0" algn="l">
              <a:lnSpc>
                <a:spcPct val="100000"/>
              </a:lnSpc>
              <a:spcBef>
                <a:spcPts val="1000"/>
              </a:spcBef>
              <a:spcAft>
                <a:spcPts val="0"/>
              </a:spcAft>
              <a:buSzPts val="1600"/>
              <a:buFont typeface="Gaegu"/>
              <a:buChar char="●"/>
            </a:pPr>
            <a:r>
              <a:rPr lang="en">
                <a:latin typeface="Gaegu"/>
                <a:ea typeface="Gaegu"/>
                <a:cs typeface="Gaegu"/>
                <a:sym typeface="Gaegu"/>
              </a:rPr>
              <a:t>Reduced the number of screens from 5 to 3 (and a pop-up module)</a:t>
            </a:r>
            <a:endParaRPr>
              <a:latin typeface="Gaegu"/>
              <a:ea typeface="Gaegu"/>
              <a:cs typeface="Gaegu"/>
              <a:sym typeface="Gaegu"/>
            </a:endParaRPr>
          </a:p>
          <a:p>
            <a:pPr indent="-330200" lvl="0" marL="457200" rtl="0" algn="l">
              <a:lnSpc>
                <a:spcPct val="100000"/>
              </a:lnSpc>
              <a:spcBef>
                <a:spcPts val="0"/>
              </a:spcBef>
              <a:spcAft>
                <a:spcPts val="0"/>
              </a:spcAft>
              <a:buSzPts val="1600"/>
              <a:buFont typeface="Gaegu"/>
              <a:buChar char="●"/>
            </a:pPr>
            <a:r>
              <a:rPr lang="en">
                <a:latin typeface="Gaegu"/>
                <a:ea typeface="Gaegu"/>
                <a:cs typeface="Gaegu"/>
                <a:sym typeface="Gaegu"/>
              </a:rPr>
              <a:t>Removed save buttons</a:t>
            </a:r>
            <a:endParaRPr>
              <a:latin typeface="Gaegu"/>
              <a:ea typeface="Gaegu"/>
              <a:cs typeface="Gaegu"/>
              <a:sym typeface="Gaegu"/>
            </a:endParaRPr>
          </a:p>
          <a:p>
            <a:pPr indent="-330200" lvl="0" marL="457200" rtl="0" algn="l">
              <a:lnSpc>
                <a:spcPct val="100000"/>
              </a:lnSpc>
              <a:spcBef>
                <a:spcPts val="0"/>
              </a:spcBef>
              <a:spcAft>
                <a:spcPts val="0"/>
              </a:spcAft>
              <a:buSzPts val="1600"/>
              <a:buFont typeface="Gaegu"/>
              <a:buChar char="●"/>
            </a:pPr>
            <a:r>
              <a:rPr lang="en">
                <a:latin typeface="Gaegu"/>
                <a:ea typeface="Gaegu"/>
                <a:cs typeface="Gaegu"/>
                <a:sym typeface="Gaegu"/>
              </a:rPr>
              <a:t>Added autosaving</a:t>
            </a:r>
            <a:endParaRPr>
              <a:latin typeface="Gaegu"/>
              <a:ea typeface="Gaegu"/>
              <a:cs typeface="Gaegu"/>
              <a:sym typeface="Gaegu"/>
            </a:endParaRPr>
          </a:p>
          <a:p>
            <a:pPr indent="-330200" lvl="0" marL="457200" rtl="0" algn="l">
              <a:lnSpc>
                <a:spcPct val="100000"/>
              </a:lnSpc>
              <a:spcBef>
                <a:spcPts val="0"/>
              </a:spcBef>
              <a:spcAft>
                <a:spcPts val="0"/>
              </a:spcAft>
              <a:buSzPts val="1600"/>
              <a:buFont typeface="Gaegu"/>
              <a:buChar char="●"/>
            </a:pPr>
            <a:r>
              <a:rPr lang="en">
                <a:latin typeface="Gaegu"/>
                <a:ea typeface="Gaegu"/>
                <a:cs typeface="Gaegu"/>
                <a:sym typeface="Gaegu"/>
              </a:rPr>
              <a:t>Added progress tracking</a:t>
            </a:r>
            <a:endParaRPr>
              <a:latin typeface="Gaegu"/>
              <a:ea typeface="Gaegu"/>
              <a:cs typeface="Gaegu"/>
              <a:sym typeface="Gaegu"/>
            </a:endParaRPr>
          </a:p>
          <a:p>
            <a:pPr indent="-330200" lvl="0" marL="457200" rtl="0" algn="l">
              <a:lnSpc>
                <a:spcPct val="100000"/>
              </a:lnSpc>
              <a:spcBef>
                <a:spcPts val="0"/>
              </a:spcBef>
              <a:spcAft>
                <a:spcPts val="0"/>
              </a:spcAft>
              <a:buSzPts val="1600"/>
              <a:buFont typeface="Gaegu"/>
              <a:buChar char="●"/>
            </a:pPr>
            <a:r>
              <a:rPr lang="en">
                <a:latin typeface="Gaegu"/>
                <a:ea typeface="Gaegu"/>
                <a:cs typeface="Gaegu"/>
                <a:sym typeface="Gaegu"/>
              </a:rPr>
              <a:t>Should help with ease of use</a:t>
            </a:r>
            <a:endParaRPr>
              <a:latin typeface="Gaegu"/>
              <a:ea typeface="Gaegu"/>
              <a:cs typeface="Gaegu"/>
              <a:sym typeface="Gaegu"/>
            </a:endParaRPr>
          </a:p>
        </p:txBody>
      </p:sp>
      <p:sp>
        <p:nvSpPr>
          <p:cNvPr id="3025" name="Google Shape;3025;p59"/>
          <p:cNvSpPr txBox="1"/>
          <p:nvPr>
            <p:ph type="title"/>
          </p:nvPr>
        </p:nvSpPr>
        <p:spPr>
          <a:xfrm>
            <a:off x="1492000" y="1208975"/>
            <a:ext cx="576600" cy="450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2400"/>
              <a:t>Old</a:t>
            </a:r>
            <a:endParaRPr sz="2400">
              <a:solidFill>
                <a:schemeClr val="dk2"/>
              </a:solidFill>
            </a:endParaRPr>
          </a:p>
        </p:txBody>
      </p:sp>
      <p:sp>
        <p:nvSpPr>
          <p:cNvPr id="3026" name="Google Shape;3026;p59"/>
          <p:cNvSpPr txBox="1"/>
          <p:nvPr>
            <p:ph type="title"/>
          </p:nvPr>
        </p:nvSpPr>
        <p:spPr>
          <a:xfrm>
            <a:off x="7191288" y="1208975"/>
            <a:ext cx="576600" cy="450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2400"/>
              <a:t>New</a:t>
            </a:r>
            <a:endParaRPr sz="2400">
              <a:solidFill>
                <a:schemeClr val="dk2"/>
              </a:solidFill>
            </a:endParaRPr>
          </a:p>
        </p:txBody>
      </p:sp>
      <p:pic>
        <p:nvPicPr>
          <p:cNvPr id="3027" name="Google Shape;3027;p59"/>
          <p:cNvPicPr preferRelativeResize="0"/>
          <p:nvPr/>
        </p:nvPicPr>
        <p:blipFill rotWithShape="1">
          <a:blip r:embed="rId3">
            <a:alphaModFix/>
          </a:blip>
          <a:srcRect b="0" l="0" r="0" t="7817"/>
          <a:stretch/>
        </p:blipFill>
        <p:spPr>
          <a:xfrm>
            <a:off x="614800" y="1811656"/>
            <a:ext cx="2331000" cy="2518819"/>
          </a:xfrm>
          <a:prstGeom prst="rect">
            <a:avLst/>
          </a:prstGeom>
          <a:noFill/>
          <a:ln>
            <a:noFill/>
          </a:ln>
        </p:spPr>
      </p:pic>
      <p:pic>
        <p:nvPicPr>
          <p:cNvPr id="3028" name="Google Shape;3028;p59"/>
          <p:cNvPicPr preferRelativeResize="0"/>
          <p:nvPr/>
        </p:nvPicPr>
        <p:blipFill rotWithShape="1">
          <a:blip r:embed="rId4">
            <a:alphaModFix/>
          </a:blip>
          <a:srcRect b="3751" l="9315" r="8244" t="6706"/>
          <a:stretch/>
        </p:blipFill>
        <p:spPr>
          <a:xfrm>
            <a:off x="6752138" y="1539479"/>
            <a:ext cx="675070" cy="1564071"/>
          </a:xfrm>
          <a:prstGeom prst="rect">
            <a:avLst/>
          </a:prstGeom>
          <a:noFill/>
          <a:ln>
            <a:noFill/>
          </a:ln>
        </p:spPr>
      </p:pic>
      <p:pic>
        <p:nvPicPr>
          <p:cNvPr id="3029" name="Google Shape;3029;p59"/>
          <p:cNvPicPr preferRelativeResize="0"/>
          <p:nvPr/>
        </p:nvPicPr>
        <p:blipFill rotWithShape="1">
          <a:blip r:embed="rId5">
            <a:alphaModFix/>
          </a:blip>
          <a:srcRect b="3751" l="9728" r="6694" t="6706"/>
          <a:stretch/>
        </p:blipFill>
        <p:spPr>
          <a:xfrm>
            <a:off x="6726269" y="3197075"/>
            <a:ext cx="694701" cy="1564071"/>
          </a:xfrm>
          <a:prstGeom prst="rect">
            <a:avLst/>
          </a:prstGeom>
          <a:noFill/>
          <a:ln>
            <a:noFill/>
          </a:ln>
        </p:spPr>
      </p:pic>
      <p:pic>
        <p:nvPicPr>
          <p:cNvPr id="3030" name="Google Shape;3030;p59"/>
          <p:cNvPicPr preferRelativeResize="0"/>
          <p:nvPr/>
        </p:nvPicPr>
        <p:blipFill rotWithShape="1">
          <a:blip r:embed="rId6">
            <a:alphaModFix/>
          </a:blip>
          <a:srcRect b="3751" l="7441" r="6529" t="6706"/>
          <a:stretch/>
        </p:blipFill>
        <p:spPr>
          <a:xfrm>
            <a:off x="7564259" y="3197075"/>
            <a:ext cx="718317" cy="1564070"/>
          </a:xfrm>
          <a:prstGeom prst="rect">
            <a:avLst/>
          </a:prstGeom>
          <a:noFill/>
          <a:ln>
            <a:noFill/>
          </a:ln>
        </p:spPr>
      </p:pic>
      <p:pic>
        <p:nvPicPr>
          <p:cNvPr id="3031" name="Google Shape;3031;p59"/>
          <p:cNvPicPr preferRelativeResize="0"/>
          <p:nvPr/>
        </p:nvPicPr>
        <p:blipFill rotWithShape="1">
          <a:blip r:embed="rId7">
            <a:alphaModFix/>
          </a:blip>
          <a:srcRect b="0" l="0" r="3883" t="0"/>
          <a:stretch/>
        </p:blipFill>
        <p:spPr>
          <a:xfrm>
            <a:off x="7512350" y="1553179"/>
            <a:ext cx="694701" cy="153664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5" name="Shape 3035"/>
        <p:cNvGrpSpPr/>
        <p:nvPr/>
      </p:nvGrpSpPr>
      <p:grpSpPr>
        <a:xfrm>
          <a:off x="0" y="0"/>
          <a:ext cx="0" cy="0"/>
          <a:chOff x="0" y="0"/>
          <a:chExt cx="0" cy="0"/>
        </a:xfrm>
      </p:grpSpPr>
      <p:sp>
        <p:nvSpPr>
          <p:cNvPr id="3036" name="Google Shape;3036;p60"/>
          <p:cNvSpPr txBox="1"/>
          <p:nvPr>
            <p:ph type="title"/>
          </p:nvPr>
        </p:nvSpPr>
        <p:spPr>
          <a:xfrm>
            <a:off x="720000" y="1598425"/>
            <a:ext cx="7704000" cy="572700"/>
          </a:xfrm>
          <a:prstGeom prst="rect">
            <a:avLst/>
          </a:prstGeom>
        </p:spPr>
        <p:txBody>
          <a:bodyPr anchorCtr="0" anchor="ctr" bIns="144000" lIns="91425" spcFirstLastPara="1" rIns="91425" wrap="square" tIns="90000">
            <a:noAutofit/>
          </a:bodyPr>
          <a:lstStyle/>
          <a:p>
            <a:pPr indent="0" lvl="0" marL="0" rtl="0" algn="ctr">
              <a:spcBef>
                <a:spcPts val="0"/>
              </a:spcBef>
              <a:spcAft>
                <a:spcPts val="0"/>
              </a:spcAft>
              <a:buNone/>
            </a:pPr>
            <a:r>
              <a:rPr lang="en" sz="3600"/>
              <a:t>Change #4: Filtering Categories</a:t>
            </a:r>
            <a:endParaRPr sz="3600"/>
          </a:p>
        </p:txBody>
      </p:sp>
      <p:sp>
        <p:nvSpPr>
          <p:cNvPr id="3037" name="Google Shape;3037;p60"/>
          <p:cNvSpPr txBox="1"/>
          <p:nvPr>
            <p:ph idx="1" type="body"/>
          </p:nvPr>
        </p:nvSpPr>
        <p:spPr>
          <a:xfrm>
            <a:off x="1298400" y="2171125"/>
            <a:ext cx="6547200" cy="2217000"/>
          </a:xfrm>
          <a:prstGeom prst="rect">
            <a:avLst/>
          </a:prstGeom>
        </p:spPr>
        <p:txBody>
          <a:bodyPr anchorCtr="0" anchor="ctr" bIns="0" lIns="0" spcFirstLastPara="1" rIns="0" wrap="square" tIns="0">
            <a:noAutofit/>
          </a:bodyPr>
          <a:lstStyle/>
          <a:p>
            <a:pPr indent="0" lvl="0" marL="0" rtl="0" algn="ctr">
              <a:lnSpc>
                <a:spcPct val="115000"/>
              </a:lnSpc>
              <a:spcBef>
                <a:spcPts val="0"/>
              </a:spcBef>
              <a:spcAft>
                <a:spcPts val="1600"/>
              </a:spcAft>
              <a:buNone/>
            </a:pPr>
            <a:r>
              <a:rPr lang="en" sz="2400">
                <a:latin typeface="Gaegu"/>
                <a:ea typeface="Gaegu"/>
                <a:cs typeface="Gaegu"/>
                <a:sym typeface="Gaegu"/>
              </a:rPr>
              <a:t>Our users seemed to like the domain filtering selection more than the skills filtering. We wanted a consistent UI for quick selection and easy shifts between domain/skill </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1" name="Shape 3041"/>
        <p:cNvGrpSpPr/>
        <p:nvPr/>
      </p:nvGrpSpPr>
      <p:grpSpPr>
        <a:xfrm>
          <a:off x="0" y="0"/>
          <a:ext cx="0" cy="0"/>
          <a:chOff x="0" y="0"/>
          <a:chExt cx="0" cy="0"/>
        </a:xfrm>
      </p:grpSpPr>
      <p:sp>
        <p:nvSpPr>
          <p:cNvPr id="3042" name="Google Shape;3042;p61"/>
          <p:cNvSpPr txBox="1"/>
          <p:nvPr>
            <p:ph idx="1" type="subTitle"/>
          </p:nvPr>
        </p:nvSpPr>
        <p:spPr>
          <a:xfrm>
            <a:off x="2949700" y="1107550"/>
            <a:ext cx="3800400" cy="2913600"/>
          </a:xfrm>
          <a:prstGeom prst="rect">
            <a:avLst/>
          </a:prstGeom>
        </p:spPr>
        <p:txBody>
          <a:bodyPr anchorCtr="0" anchor="t" bIns="0" lIns="0" spcFirstLastPara="1" rIns="0" wrap="square" tIns="0">
            <a:noAutofit/>
          </a:bodyPr>
          <a:lstStyle/>
          <a:p>
            <a:pPr indent="0" lvl="0" marL="0" rtl="0" algn="ctr">
              <a:lnSpc>
                <a:spcPct val="100000"/>
              </a:lnSpc>
              <a:spcBef>
                <a:spcPts val="1000"/>
              </a:spcBef>
              <a:spcAft>
                <a:spcPts val="0"/>
              </a:spcAft>
              <a:buNone/>
            </a:pPr>
            <a:r>
              <a:rPr b="1" lang="en" sz="2400">
                <a:solidFill>
                  <a:schemeClr val="accent3"/>
                </a:solidFill>
                <a:latin typeface="Gaegu"/>
                <a:ea typeface="Gaegu"/>
                <a:cs typeface="Gaegu"/>
                <a:sym typeface="Gaegu"/>
              </a:rPr>
              <a:t>Changes</a:t>
            </a:r>
            <a:endParaRPr>
              <a:latin typeface="Gaegu"/>
              <a:ea typeface="Gaegu"/>
              <a:cs typeface="Gaegu"/>
              <a:sym typeface="Gaegu"/>
            </a:endParaRPr>
          </a:p>
          <a:p>
            <a:pPr indent="-330200" lvl="0" marL="457200" rtl="0" algn="l">
              <a:lnSpc>
                <a:spcPct val="100000"/>
              </a:lnSpc>
              <a:spcBef>
                <a:spcPts val="1000"/>
              </a:spcBef>
              <a:spcAft>
                <a:spcPts val="0"/>
              </a:spcAft>
              <a:buSzPts val="1600"/>
              <a:buFont typeface="Gaegu"/>
              <a:buChar char="●"/>
            </a:pPr>
            <a:r>
              <a:rPr lang="en">
                <a:latin typeface="Gaegu"/>
                <a:ea typeface="Gaegu"/>
                <a:cs typeface="Gaegu"/>
                <a:sym typeface="Gaegu"/>
              </a:rPr>
              <a:t>Easy </a:t>
            </a:r>
            <a:r>
              <a:rPr lang="en">
                <a:latin typeface="Gaegu"/>
                <a:ea typeface="Gaegu"/>
                <a:cs typeface="Gaegu"/>
                <a:sym typeface="Gaegu"/>
              </a:rPr>
              <a:t>navigation</a:t>
            </a:r>
            <a:r>
              <a:rPr lang="en">
                <a:latin typeface="Gaegu"/>
                <a:ea typeface="Gaegu"/>
                <a:cs typeface="Gaegu"/>
                <a:sym typeface="Gaegu"/>
              </a:rPr>
              <a:t> between Skills and Domain</a:t>
            </a:r>
            <a:endParaRPr>
              <a:latin typeface="Gaegu"/>
              <a:ea typeface="Gaegu"/>
              <a:cs typeface="Gaegu"/>
              <a:sym typeface="Gaegu"/>
            </a:endParaRPr>
          </a:p>
          <a:p>
            <a:pPr indent="-330200" lvl="0" marL="457200" rtl="0" algn="l">
              <a:lnSpc>
                <a:spcPct val="100000"/>
              </a:lnSpc>
              <a:spcBef>
                <a:spcPts val="0"/>
              </a:spcBef>
              <a:spcAft>
                <a:spcPts val="0"/>
              </a:spcAft>
              <a:buSzPts val="1600"/>
              <a:buFont typeface="Gaegu"/>
              <a:buChar char="●"/>
            </a:pPr>
            <a:r>
              <a:rPr lang="en">
                <a:latin typeface="Gaegu"/>
                <a:ea typeface="Gaegu"/>
                <a:cs typeface="Gaegu"/>
                <a:sym typeface="Gaegu"/>
              </a:rPr>
              <a:t>Single Filtering UI</a:t>
            </a:r>
            <a:endParaRPr>
              <a:latin typeface="Gaegu"/>
              <a:ea typeface="Gaegu"/>
              <a:cs typeface="Gaegu"/>
              <a:sym typeface="Gaegu"/>
            </a:endParaRPr>
          </a:p>
          <a:p>
            <a:pPr indent="-330200" lvl="0" marL="457200" rtl="0" algn="l">
              <a:lnSpc>
                <a:spcPct val="100000"/>
              </a:lnSpc>
              <a:spcBef>
                <a:spcPts val="0"/>
              </a:spcBef>
              <a:spcAft>
                <a:spcPts val="0"/>
              </a:spcAft>
              <a:buSzPts val="1600"/>
              <a:buFont typeface="Gaegu"/>
              <a:buChar char="●"/>
            </a:pPr>
            <a:r>
              <a:rPr lang="en">
                <a:latin typeface="Gaegu"/>
                <a:ea typeface="Gaegu"/>
                <a:cs typeface="Gaegu"/>
                <a:sym typeface="Gaegu"/>
              </a:rPr>
              <a:t>Easier selection of categories</a:t>
            </a:r>
            <a:endParaRPr>
              <a:latin typeface="Gaegu"/>
              <a:ea typeface="Gaegu"/>
              <a:cs typeface="Gaegu"/>
              <a:sym typeface="Gaegu"/>
            </a:endParaRPr>
          </a:p>
          <a:p>
            <a:pPr indent="-330200" lvl="0" marL="457200" rtl="0" algn="l">
              <a:lnSpc>
                <a:spcPct val="100000"/>
              </a:lnSpc>
              <a:spcBef>
                <a:spcPts val="0"/>
              </a:spcBef>
              <a:spcAft>
                <a:spcPts val="0"/>
              </a:spcAft>
              <a:buSzPts val="1600"/>
              <a:buFont typeface="Gaegu"/>
              <a:buChar char="●"/>
            </a:pPr>
            <a:r>
              <a:rPr lang="en">
                <a:latin typeface="Gaegu"/>
                <a:ea typeface="Gaegu"/>
                <a:cs typeface="Gaegu"/>
                <a:sym typeface="Gaegu"/>
              </a:rPr>
              <a:t>Simple Apply Changes</a:t>
            </a:r>
            <a:endParaRPr>
              <a:latin typeface="Gaegu"/>
              <a:ea typeface="Gaegu"/>
              <a:cs typeface="Gaegu"/>
              <a:sym typeface="Gaegu"/>
            </a:endParaRPr>
          </a:p>
          <a:p>
            <a:pPr indent="-330200" lvl="1" marL="914400" rtl="0" algn="l">
              <a:lnSpc>
                <a:spcPct val="100000"/>
              </a:lnSpc>
              <a:spcBef>
                <a:spcPts val="0"/>
              </a:spcBef>
              <a:spcAft>
                <a:spcPts val="0"/>
              </a:spcAft>
              <a:buSzPts val="1600"/>
              <a:buFont typeface="Gaegu"/>
              <a:buChar char="○"/>
            </a:pPr>
            <a:r>
              <a:rPr lang="en">
                <a:latin typeface="Gaegu"/>
                <a:ea typeface="Gaegu"/>
                <a:cs typeface="Gaegu"/>
                <a:sym typeface="Gaegu"/>
              </a:rPr>
              <a:t>This also allows us to have a single feed and not specific feeds based on the selected filters</a:t>
            </a:r>
            <a:endParaRPr>
              <a:latin typeface="Gaegu"/>
              <a:ea typeface="Gaegu"/>
              <a:cs typeface="Gaegu"/>
              <a:sym typeface="Gaegu"/>
            </a:endParaRPr>
          </a:p>
          <a:p>
            <a:pPr indent="-330200" lvl="0" marL="457200" rtl="0" algn="l">
              <a:lnSpc>
                <a:spcPct val="100000"/>
              </a:lnSpc>
              <a:spcBef>
                <a:spcPts val="0"/>
              </a:spcBef>
              <a:spcAft>
                <a:spcPts val="0"/>
              </a:spcAft>
              <a:buSzPts val="1600"/>
              <a:buFont typeface="Gaegu"/>
              <a:buChar char="●"/>
            </a:pPr>
            <a:r>
              <a:rPr lang="en">
                <a:latin typeface="Gaegu"/>
                <a:ea typeface="Gaegu"/>
                <a:cs typeface="Gaegu"/>
                <a:sym typeface="Gaegu"/>
              </a:rPr>
              <a:t>Good for robustness and ease of use</a:t>
            </a:r>
            <a:endParaRPr>
              <a:latin typeface="Gaegu"/>
              <a:ea typeface="Gaegu"/>
              <a:cs typeface="Gaegu"/>
              <a:sym typeface="Gaegu"/>
            </a:endParaRPr>
          </a:p>
        </p:txBody>
      </p:sp>
      <p:sp>
        <p:nvSpPr>
          <p:cNvPr id="3043" name="Google Shape;3043;p61"/>
          <p:cNvSpPr txBox="1"/>
          <p:nvPr>
            <p:ph type="title"/>
          </p:nvPr>
        </p:nvSpPr>
        <p:spPr>
          <a:xfrm>
            <a:off x="1460850" y="1091300"/>
            <a:ext cx="576600" cy="450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2400"/>
              <a:t>Old</a:t>
            </a:r>
            <a:endParaRPr sz="2400">
              <a:solidFill>
                <a:schemeClr val="dk2"/>
              </a:solidFill>
            </a:endParaRPr>
          </a:p>
        </p:txBody>
      </p:sp>
      <p:sp>
        <p:nvSpPr>
          <p:cNvPr id="3044" name="Google Shape;3044;p61"/>
          <p:cNvSpPr txBox="1"/>
          <p:nvPr>
            <p:ph type="title"/>
          </p:nvPr>
        </p:nvSpPr>
        <p:spPr>
          <a:xfrm>
            <a:off x="7370025" y="1091300"/>
            <a:ext cx="576600" cy="450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2400"/>
              <a:t>New</a:t>
            </a:r>
            <a:endParaRPr sz="2400">
              <a:solidFill>
                <a:schemeClr val="dk2"/>
              </a:solidFill>
            </a:endParaRPr>
          </a:p>
        </p:txBody>
      </p:sp>
      <p:pic>
        <p:nvPicPr>
          <p:cNvPr id="3045" name="Google Shape;3045;p61"/>
          <p:cNvPicPr preferRelativeResize="0"/>
          <p:nvPr/>
        </p:nvPicPr>
        <p:blipFill>
          <a:blip r:embed="rId3">
            <a:alphaModFix/>
          </a:blip>
          <a:stretch>
            <a:fillRect/>
          </a:stretch>
        </p:blipFill>
        <p:spPr>
          <a:xfrm>
            <a:off x="6925750" y="1541300"/>
            <a:ext cx="1522050" cy="3068150"/>
          </a:xfrm>
          <a:prstGeom prst="rect">
            <a:avLst/>
          </a:prstGeom>
          <a:noFill/>
          <a:ln>
            <a:noFill/>
          </a:ln>
        </p:spPr>
      </p:pic>
      <p:sp>
        <p:nvSpPr>
          <p:cNvPr id="3046" name="Google Shape;3046;p61"/>
          <p:cNvSpPr/>
          <p:nvPr/>
        </p:nvSpPr>
        <p:spPr>
          <a:xfrm>
            <a:off x="7065825" y="1828800"/>
            <a:ext cx="1309200" cy="218100"/>
          </a:xfrm>
          <a:prstGeom prst="rect">
            <a:avLst/>
          </a:prstGeom>
          <a:noFill/>
          <a:ln cap="flat" cmpd="sng" w="38100">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61"/>
          <p:cNvSpPr/>
          <p:nvPr/>
        </p:nvSpPr>
        <p:spPr>
          <a:xfrm>
            <a:off x="6925750" y="2396825"/>
            <a:ext cx="1522200" cy="304800"/>
          </a:xfrm>
          <a:prstGeom prst="rect">
            <a:avLst/>
          </a:prstGeom>
          <a:noFill/>
          <a:ln cap="flat" cmpd="sng" w="38100">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61"/>
          <p:cNvSpPr/>
          <p:nvPr/>
        </p:nvSpPr>
        <p:spPr>
          <a:xfrm>
            <a:off x="6925675" y="3975975"/>
            <a:ext cx="1522200" cy="304800"/>
          </a:xfrm>
          <a:prstGeom prst="rect">
            <a:avLst/>
          </a:prstGeom>
          <a:noFill/>
          <a:ln cap="flat" cmpd="sng" w="38100">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49" name="Google Shape;3049;p61"/>
          <p:cNvPicPr preferRelativeResize="0"/>
          <p:nvPr/>
        </p:nvPicPr>
        <p:blipFill>
          <a:blip r:embed="rId4">
            <a:alphaModFix/>
          </a:blip>
          <a:stretch>
            <a:fillRect/>
          </a:stretch>
        </p:blipFill>
        <p:spPr>
          <a:xfrm>
            <a:off x="891300" y="1768900"/>
            <a:ext cx="1742675" cy="2480850"/>
          </a:xfrm>
          <a:prstGeom prst="rect">
            <a:avLst/>
          </a:prstGeom>
          <a:noFill/>
          <a:ln>
            <a:noFill/>
          </a:ln>
        </p:spPr>
      </p:pic>
      <p:sp>
        <p:nvSpPr>
          <p:cNvPr id="3050" name="Google Shape;3050;p61"/>
          <p:cNvSpPr/>
          <p:nvPr/>
        </p:nvSpPr>
        <p:spPr>
          <a:xfrm>
            <a:off x="872388" y="3466825"/>
            <a:ext cx="1780500" cy="585600"/>
          </a:xfrm>
          <a:prstGeom prst="rect">
            <a:avLst/>
          </a:prstGeom>
          <a:noFill/>
          <a:ln cap="flat" cmpd="sng" w="38100">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61"/>
          <p:cNvSpPr/>
          <p:nvPr/>
        </p:nvSpPr>
        <p:spPr>
          <a:xfrm>
            <a:off x="982200" y="1884175"/>
            <a:ext cx="1522200" cy="304800"/>
          </a:xfrm>
          <a:prstGeom prst="rect">
            <a:avLst/>
          </a:prstGeom>
          <a:noFill/>
          <a:ln cap="flat" cmpd="sng" w="38100">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5" name="Shape 3055"/>
        <p:cNvGrpSpPr/>
        <p:nvPr/>
      </p:nvGrpSpPr>
      <p:grpSpPr>
        <a:xfrm>
          <a:off x="0" y="0"/>
          <a:ext cx="0" cy="0"/>
          <a:chOff x="0" y="0"/>
          <a:chExt cx="0" cy="0"/>
        </a:xfrm>
      </p:grpSpPr>
      <p:sp>
        <p:nvSpPr>
          <p:cNvPr id="3056" name="Google Shape;3056;p62"/>
          <p:cNvSpPr txBox="1"/>
          <p:nvPr>
            <p:ph type="title"/>
          </p:nvPr>
        </p:nvSpPr>
        <p:spPr>
          <a:xfrm>
            <a:off x="720000" y="1598425"/>
            <a:ext cx="7704000" cy="572700"/>
          </a:xfrm>
          <a:prstGeom prst="rect">
            <a:avLst/>
          </a:prstGeom>
        </p:spPr>
        <p:txBody>
          <a:bodyPr anchorCtr="0" anchor="ctr" bIns="144000" lIns="91425" spcFirstLastPara="1" rIns="91425" wrap="square" tIns="90000">
            <a:noAutofit/>
          </a:bodyPr>
          <a:lstStyle/>
          <a:p>
            <a:pPr indent="0" lvl="0" marL="0" rtl="0" algn="ctr">
              <a:spcBef>
                <a:spcPts val="0"/>
              </a:spcBef>
              <a:spcAft>
                <a:spcPts val="0"/>
              </a:spcAft>
              <a:buNone/>
            </a:pPr>
            <a:r>
              <a:rPr lang="en" sz="3600"/>
              <a:t>Change #5: Saving, Liking and History</a:t>
            </a:r>
            <a:endParaRPr sz="3600"/>
          </a:p>
        </p:txBody>
      </p:sp>
      <p:sp>
        <p:nvSpPr>
          <p:cNvPr id="3057" name="Google Shape;3057;p62"/>
          <p:cNvSpPr txBox="1"/>
          <p:nvPr>
            <p:ph idx="1" type="body"/>
          </p:nvPr>
        </p:nvSpPr>
        <p:spPr>
          <a:xfrm>
            <a:off x="1298400" y="2323525"/>
            <a:ext cx="6547200" cy="2217000"/>
          </a:xfrm>
          <a:prstGeom prst="rect">
            <a:avLst/>
          </a:prstGeom>
        </p:spPr>
        <p:txBody>
          <a:bodyPr anchorCtr="0" anchor="ctr" bIns="0" lIns="0" spcFirstLastPara="1" rIns="0" wrap="square" tIns="0">
            <a:noAutofit/>
          </a:bodyPr>
          <a:lstStyle/>
          <a:p>
            <a:pPr indent="0" lvl="0" marL="0" rtl="0" algn="ctr">
              <a:lnSpc>
                <a:spcPct val="115000"/>
              </a:lnSpc>
              <a:spcBef>
                <a:spcPts val="0"/>
              </a:spcBef>
              <a:spcAft>
                <a:spcPts val="1600"/>
              </a:spcAft>
              <a:buNone/>
            </a:pPr>
            <a:r>
              <a:rPr lang="en" sz="2400">
                <a:latin typeface="Gaegu"/>
                <a:ea typeface="Gaegu"/>
                <a:cs typeface="Gaegu"/>
                <a:sym typeface="Gaegu"/>
              </a:rPr>
              <a:t>Our users were confused by the </a:t>
            </a:r>
            <a:r>
              <a:rPr lang="en" sz="2400">
                <a:latin typeface="Gaegu"/>
                <a:ea typeface="Gaegu"/>
                <a:cs typeface="Gaegu"/>
                <a:sym typeface="Gaegu"/>
              </a:rPr>
              <a:t>difference</a:t>
            </a:r>
            <a:r>
              <a:rPr lang="en" sz="2400">
                <a:latin typeface="Gaegu"/>
                <a:ea typeface="Gaegu"/>
                <a:cs typeface="Gaegu"/>
                <a:sym typeface="Gaegu"/>
              </a:rPr>
              <a:t> between liked and saved Snippets and also wanted the ability to see old Snippets they had already completed </a:t>
            </a: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1" name="Shape 3061"/>
        <p:cNvGrpSpPr/>
        <p:nvPr/>
      </p:nvGrpSpPr>
      <p:grpSpPr>
        <a:xfrm>
          <a:off x="0" y="0"/>
          <a:ext cx="0" cy="0"/>
          <a:chOff x="0" y="0"/>
          <a:chExt cx="0" cy="0"/>
        </a:xfrm>
      </p:grpSpPr>
      <p:sp>
        <p:nvSpPr>
          <p:cNvPr id="3062" name="Google Shape;3062;p63"/>
          <p:cNvSpPr txBox="1"/>
          <p:nvPr>
            <p:ph idx="1" type="subTitle"/>
          </p:nvPr>
        </p:nvSpPr>
        <p:spPr>
          <a:xfrm>
            <a:off x="3069013" y="1107550"/>
            <a:ext cx="3681000" cy="2913600"/>
          </a:xfrm>
          <a:prstGeom prst="rect">
            <a:avLst/>
          </a:prstGeom>
        </p:spPr>
        <p:txBody>
          <a:bodyPr anchorCtr="0" anchor="t" bIns="0" lIns="0" spcFirstLastPara="1" rIns="0" wrap="square" tIns="0">
            <a:noAutofit/>
          </a:bodyPr>
          <a:lstStyle/>
          <a:p>
            <a:pPr indent="0" lvl="0" marL="0" rtl="0" algn="ctr">
              <a:lnSpc>
                <a:spcPct val="100000"/>
              </a:lnSpc>
              <a:spcBef>
                <a:spcPts val="1000"/>
              </a:spcBef>
              <a:spcAft>
                <a:spcPts val="0"/>
              </a:spcAft>
              <a:buNone/>
            </a:pPr>
            <a:r>
              <a:rPr b="1" lang="en" sz="2400">
                <a:solidFill>
                  <a:schemeClr val="accent3"/>
                </a:solidFill>
                <a:latin typeface="Gaegu"/>
                <a:ea typeface="Gaegu"/>
                <a:cs typeface="Gaegu"/>
                <a:sym typeface="Gaegu"/>
              </a:rPr>
              <a:t>Changes</a:t>
            </a:r>
            <a:endParaRPr>
              <a:latin typeface="Gaegu"/>
              <a:ea typeface="Gaegu"/>
              <a:cs typeface="Gaegu"/>
              <a:sym typeface="Gaegu"/>
            </a:endParaRPr>
          </a:p>
          <a:p>
            <a:pPr indent="-330200" lvl="0" marL="457200" rtl="0" algn="l">
              <a:lnSpc>
                <a:spcPct val="100000"/>
              </a:lnSpc>
              <a:spcBef>
                <a:spcPts val="1000"/>
              </a:spcBef>
              <a:spcAft>
                <a:spcPts val="0"/>
              </a:spcAft>
              <a:buSzPts val="1600"/>
              <a:buFont typeface="Gaegu"/>
              <a:buChar char="●"/>
            </a:pPr>
            <a:r>
              <a:rPr lang="en">
                <a:latin typeface="Gaegu"/>
                <a:ea typeface="Gaegu"/>
                <a:cs typeface="Gaegu"/>
                <a:sym typeface="Gaegu"/>
              </a:rPr>
              <a:t>Removed all Save Buttons and added autosave</a:t>
            </a:r>
            <a:endParaRPr>
              <a:latin typeface="Gaegu"/>
              <a:ea typeface="Gaegu"/>
              <a:cs typeface="Gaegu"/>
              <a:sym typeface="Gaegu"/>
            </a:endParaRPr>
          </a:p>
          <a:p>
            <a:pPr indent="-330200" lvl="0" marL="457200" rtl="0" algn="l">
              <a:lnSpc>
                <a:spcPct val="100000"/>
              </a:lnSpc>
              <a:spcBef>
                <a:spcPts val="0"/>
              </a:spcBef>
              <a:spcAft>
                <a:spcPts val="0"/>
              </a:spcAft>
              <a:buSzPts val="1600"/>
              <a:buFont typeface="Gaegu"/>
              <a:buChar char="●"/>
            </a:pPr>
            <a:r>
              <a:rPr lang="en">
                <a:latin typeface="Gaegu"/>
                <a:ea typeface="Gaegu"/>
                <a:cs typeface="Gaegu"/>
                <a:sym typeface="Gaegu"/>
              </a:rPr>
              <a:t>Added ability to see history</a:t>
            </a:r>
            <a:endParaRPr>
              <a:latin typeface="Gaegu"/>
              <a:ea typeface="Gaegu"/>
              <a:cs typeface="Gaegu"/>
              <a:sym typeface="Gaegu"/>
            </a:endParaRPr>
          </a:p>
          <a:p>
            <a:pPr indent="-330200" lvl="0" marL="457200" rtl="0" algn="l">
              <a:lnSpc>
                <a:spcPct val="100000"/>
              </a:lnSpc>
              <a:spcBef>
                <a:spcPts val="0"/>
              </a:spcBef>
              <a:spcAft>
                <a:spcPts val="0"/>
              </a:spcAft>
              <a:buSzPts val="1600"/>
              <a:buFont typeface="Gaegu"/>
              <a:buChar char="●"/>
            </a:pPr>
            <a:r>
              <a:rPr lang="en">
                <a:latin typeface="Gaegu"/>
                <a:ea typeface="Gaegu"/>
                <a:cs typeface="Gaegu"/>
                <a:sym typeface="Gaegu"/>
              </a:rPr>
              <a:t>Added key metrics for in progress snippets</a:t>
            </a:r>
            <a:endParaRPr>
              <a:latin typeface="Gaegu"/>
              <a:ea typeface="Gaegu"/>
              <a:cs typeface="Gaegu"/>
              <a:sym typeface="Gaegu"/>
            </a:endParaRPr>
          </a:p>
          <a:p>
            <a:pPr indent="-330200" lvl="0" marL="457200" rtl="0" algn="l">
              <a:lnSpc>
                <a:spcPct val="100000"/>
              </a:lnSpc>
              <a:spcBef>
                <a:spcPts val="0"/>
              </a:spcBef>
              <a:spcAft>
                <a:spcPts val="0"/>
              </a:spcAft>
              <a:buSzPts val="1600"/>
              <a:buFont typeface="Gaegu"/>
              <a:buChar char="●"/>
            </a:pPr>
            <a:r>
              <a:rPr lang="en">
                <a:latin typeface="Gaegu"/>
                <a:ea typeface="Gaegu"/>
                <a:cs typeface="Gaegu"/>
                <a:sym typeface="Gaegu"/>
              </a:rPr>
              <a:t>Clarified distinction between saved and liked snippets</a:t>
            </a:r>
            <a:endParaRPr>
              <a:latin typeface="Gaegu"/>
              <a:ea typeface="Gaegu"/>
              <a:cs typeface="Gaegu"/>
              <a:sym typeface="Gaegu"/>
            </a:endParaRPr>
          </a:p>
          <a:p>
            <a:pPr indent="-330200" lvl="0" marL="457200" rtl="0" algn="l">
              <a:lnSpc>
                <a:spcPct val="100000"/>
              </a:lnSpc>
              <a:spcBef>
                <a:spcPts val="0"/>
              </a:spcBef>
              <a:spcAft>
                <a:spcPts val="0"/>
              </a:spcAft>
              <a:buSzPts val="1600"/>
              <a:buFont typeface="Gaegu"/>
              <a:buChar char="●"/>
            </a:pPr>
            <a:r>
              <a:rPr lang="en">
                <a:latin typeface="Gaegu"/>
                <a:ea typeface="Gaegu"/>
                <a:cs typeface="Gaegu"/>
                <a:sym typeface="Gaegu"/>
              </a:rPr>
              <a:t>Improves discoverability and robustness</a:t>
            </a:r>
            <a:endParaRPr>
              <a:latin typeface="Gaegu"/>
              <a:ea typeface="Gaegu"/>
              <a:cs typeface="Gaegu"/>
              <a:sym typeface="Gaegu"/>
            </a:endParaRPr>
          </a:p>
        </p:txBody>
      </p:sp>
      <p:sp>
        <p:nvSpPr>
          <p:cNvPr id="3063" name="Google Shape;3063;p63"/>
          <p:cNvSpPr txBox="1"/>
          <p:nvPr>
            <p:ph type="title"/>
          </p:nvPr>
        </p:nvSpPr>
        <p:spPr>
          <a:xfrm>
            <a:off x="1460850" y="1091300"/>
            <a:ext cx="576600" cy="450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2400"/>
              <a:t>Old</a:t>
            </a:r>
            <a:endParaRPr sz="2400">
              <a:solidFill>
                <a:schemeClr val="dk2"/>
              </a:solidFill>
            </a:endParaRPr>
          </a:p>
        </p:txBody>
      </p:sp>
      <p:sp>
        <p:nvSpPr>
          <p:cNvPr id="3064" name="Google Shape;3064;p63"/>
          <p:cNvSpPr txBox="1"/>
          <p:nvPr>
            <p:ph type="title"/>
          </p:nvPr>
        </p:nvSpPr>
        <p:spPr>
          <a:xfrm>
            <a:off x="7370025" y="1091300"/>
            <a:ext cx="576600" cy="450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2400"/>
              <a:t>New</a:t>
            </a:r>
            <a:endParaRPr sz="2400">
              <a:solidFill>
                <a:schemeClr val="dk2"/>
              </a:solidFill>
            </a:endParaRPr>
          </a:p>
        </p:txBody>
      </p:sp>
      <p:pic>
        <p:nvPicPr>
          <p:cNvPr id="3065" name="Google Shape;3065;p63"/>
          <p:cNvPicPr preferRelativeResize="0"/>
          <p:nvPr/>
        </p:nvPicPr>
        <p:blipFill rotWithShape="1">
          <a:blip r:embed="rId3">
            <a:alphaModFix/>
          </a:blip>
          <a:srcRect b="39068" l="0" r="0" t="0"/>
          <a:stretch/>
        </p:blipFill>
        <p:spPr>
          <a:xfrm>
            <a:off x="6862725" y="1560188"/>
            <a:ext cx="1021312" cy="2008326"/>
          </a:xfrm>
          <a:prstGeom prst="rect">
            <a:avLst/>
          </a:prstGeom>
          <a:noFill/>
          <a:ln>
            <a:noFill/>
          </a:ln>
        </p:spPr>
      </p:pic>
      <p:pic>
        <p:nvPicPr>
          <p:cNvPr id="3066" name="Google Shape;3066;p63"/>
          <p:cNvPicPr preferRelativeResize="0"/>
          <p:nvPr/>
        </p:nvPicPr>
        <p:blipFill rotWithShape="1">
          <a:blip r:embed="rId3">
            <a:alphaModFix/>
          </a:blip>
          <a:srcRect b="-658" l="0" r="0" t="39727"/>
          <a:stretch/>
        </p:blipFill>
        <p:spPr>
          <a:xfrm>
            <a:off x="7370037" y="2545488"/>
            <a:ext cx="1021312" cy="2008326"/>
          </a:xfrm>
          <a:prstGeom prst="rect">
            <a:avLst/>
          </a:prstGeom>
          <a:noFill/>
          <a:ln>
            <a:noFill/>
          </a:ln>
        </p:spPr>
      </p:pic>
      <p:sp>
        <p:nvSpPr>
          <p:cNvPr id="3067" name="Google Shape;3067;p63"/>
          <p:cNvSpPr/>
          <p:nvPr/>
        </p:nvSpPr>
        <p:spPr>
          <a:xfrm>
            <a:off x="6862725" y="1671050"/>
            <a:ext cx="1083900" cy="304800"/>
          </a:xfrm>
          <a:prstGeom prst="rect">
            <a:avLst/>
          </a:prstGeom>
          <a:noFill/>
          <a:ln cap="flat" cmpd="sng" w="38100">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68" name="Google Shape;3068;p63"/>
          <p:cNvPicPr preferRelativeResize="0"/>
          <p:nvPr/>
        </p:nvPicPr>
        <p:blipFill rotWithShape="1">
          <a:blip r:embed="rId4">
            <a:alphaModFix/>
          </a:blip>
          <a:srcRect b="20693" l="2791" r="62745" t="48359"/>
          <a:stretch/>
        </p:blipFill>
        <p:spPr>
          <a:xfrm>
            <a:off x="883723" y="1671038"/>
            <a:ext cx="2065974" cy="2655263"/>
          </a:xfrm>
          <a:prstGeom prst="rect">
            <a:avLst/>
          </a:prstGeom>
          <a:noFill/>
          <a:ln>
            <a:noFill/>
          </a:ln>
        </p:spPr>
      </p:pic>
      <p:sp>
        <p:nvSpPr>
          <p:cNvPr id="3069" name="Google Shape;3069;p63"/>
          <p:cNvSpPr/>
          <p:nvPr/>
        </p:nvSpPr>
        <p:spPr>
          <a:xfrm>
            <a:off x="1056575" y="2126400"/>
            <a:ext cx="1780500" cy="980400"/>
          </a:xfrm>
          <a:prstGeom prst="rect">
            <a:avLst/>
          </a:prstGeom>
          <a:noFill/>
          <a:ln cap="flat" cmpd="sng" w="38100">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3" name="Shape 3073"/>
        <p:cNvGrpSpPr/>
        <p:nvPr/>
      </p:nvGrpSpPr>
      <p:grpSpPr>
        <a:xfrm>
          <a:off x="0" y="0"/>
          <a:ext cx="0" cy="0"/>
          <a:chOff x="0" y="0"/>
          <a:chExt cx="0" cy="0"/>
        </a:xfrm>
      </p:grpSpPr>
      <p:sp>
        <p:nvSpPr>
          <p:cNvPr id="3074" name="Google Shape;3074;p64"/>
          <p:cNvSpPr txBox="1"/>
          <p:nvPr>
            <p:ph type="title"/>
          </p:nvPr>
        </p:nvSpPr>
        <p:spPr>
          <a:xfrm>
            <a:off x="720000" y="1598425"/>
            <a:ext cx="7704000" cy="572700"/>
          </a:xfrm>
          <a:prstGeom prst="rect">
            <a:avLst/>
          </a:prstGeom>
        </p:spPr>
        <p:txBody>
          <a:bodyPr anchorCtr="0" anchor="ctr" bIns="144000" lIns="91425" spcFirstLastPara="1" rIns="91425" wrap="square" tIns="90000">
            <a:noAutofit/>
          </a:bodyPr>
          <a:lstStyle/>
          <a:p>
            <a:pPr indent="0" lvl="0" marL="0" rtl="0" algn="ctr">
              <a:spcBef>
                <a:spcPts val="0"/>
              </a:spcBef>
              <a:spcAft>
                <a:spcPts val="0"/>
              </a:spcAft>
              <a:buNone/>
            </a:pPr>
            <a:r>
              <a:rPr lang="en" sz="3600"/>
              <a:t>Change #6: User Feedback</a:t>
            </a:r>
            <a:endParaRPr sz="3600"/>
          </a:p>
        </p:txBody>
      </p:sp>
      <p:sp>
        <p:nvSpPr>
          <p:cNvPr id="3075" name="Google Shape;3075;p64"/>
          <p:cNvSpPr txBox="1"/>
          <p:nvPr>
            <p:ph idx="1" type="body"/>
          </p:nvPr>
        </p:nvSpPr>
        <p:spPr>
          <a:xfrm>
            <a:off x="1298400" y="2323525"/>
            <a:ext cx="6547200" cy="2217000"/>
          </a:xfrm>
          <a:prstGeom prst="rect">
            <a:avLst/>
          </a:prstGeom>
        </p:spPr>
        <p:txBody>
          <a:bodyPr anchorCtr="0" anchor="ctr" bIns="0" lIns="0" spcFirstLastPara="1" rIns="0" wrap="square" tIns="0">
            <a:noAutofit/>
          </a:bodyPr>
          <a:lstStyle/>
          <a:p>
            <a:pPr indent="0" lvl="0" marL="0" rtl="0" algn="ctr">
              <a:lnSpc>
                <a:spcPct val="115000"/>
              </a:lnSpc>
              <a:spcBef>
                <a:spcPts val="0"/>
              </a:spcBef>
              <a:spcAft>
                <a:spcPts val="1600"/>
              </a:spcAft>
              <a:buNone/>
            </a:pPr>
            <a:r>
              <a:rPr lang="en" sz="2400">
                <a:latin typeface="Gaegu"/>
                <a:ea typeface="Gaegu"/>
                <a:cs typeface="Gaegu"/>
                <a:sym typeface="Gaegu"/>
              </a:rPr>
              <a:t>We wanted to add ways for our app to tell the user when they were about to do something important or when they had just done something important for them to understand their action had gone through</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9" name="Shape 3079"/>
        <p:cNvGrpSpPr/>
        <p:nvPr/>
      </p:nvGrpSpPr>
      <p:grpSpPr>
        <a:xfrm>
          <a:off x="0" y="0"/>
          <a:ext cx="0" cy="0"/>
          <a:chOff x="0" y="0"/>
          <a:chExt cx="0" cy="0"/>
        </a:xfrm>
      </p:grpSpPr>
      <p:sp>
        <p:nvSpPr>
          <p:cNvPr id="3080" name="Google Shape;3080;p65"/>
          <p:cNvSpPr txBox="1"/>
          <p:nvPr>
            <p:ph idx="1" type="subTitle"/>
          </p:nvPr>
        </p:nvSpPr>
        <p:spPr>
          <a:xfrm>
            <a:off x="2141350" y="1107575"/>
            <a:ext cx="3989400" cy="3360600"/>
          </a:xfrm>
          <a:prstGeom prst="rect">
            <a:avLst/>
          </a:prstGeom>
        </p:spPr>
        <p:txBody>
          <a:bodyPr anchorCtr="0" anchor="t" bIns="0" lIns="0" spcFirstLastPara="1" rIns="0" wrap="square" tIns="0">
            <a:noAutofit/>
          </a:bodyPr>
          <a:lstStyle/>
          <a:p>
            <a:pPr indent="0" lvl="0" marL="0" rtl="0" algn="ctr">
              <a:lnSpc>
                <a:spcPct val="100000"/>
              </a:lnSpc>
              <a:spcBef>
                <a:spcPts val="1000"/>
              </a:spcBef>
              <a:spcAft>
                <a:spcPts val="0"/>
              </a:spcAft>
              <a:buNone/>
            </a:pPr>
            <a:r>
              <a:rPr b="1" lang="en" sz="2400">
                <a:solidFill>
                  <a:schemeClr val="accent3"/>
                </a:solidFill>
                <a:latin typeface="Gaegu"/>
                <a:ea typeface="Gaegu"/>
                <a:cs typeface="Gaegu"/>
                <a:sym typeface="Gaegu"/>
              </a:rPr>
              <a:t>Changes</a:t>
            </a:r>
            <a:endParaRPr>
              <a:latin typeface="Gaegu"/>
              <a:ea typeface="Gaegu"/>
              <a:cs typeface="Gaegu"/>
              <a:sym typeface="Gaegu"/>
            </a:endParaRPr>
          </a:p>
          <a:p>
            <a:pPr indent="-330200" lvl="0" marL="457200" rtl="0" algn="l">
              <a:lnSpc>
                <a:spcPct val="100000"/>
              </a:lnSpc>
              <a:spcBef>
                <a:spcPts val="1000"/>
              </a:spcBef>
              <a:spcAft>
                <a:spcPts val="0"/>
              </a:spcAft>
              <a:buSzPts val="1600"/>
              <a:buFont typeface="Gaegu"/>
              <a:buChar char="●"/>
            </a:pPr>
            <a:r>
              <a:rPr lang="en">
                <a:latin typeface="Gaegu"/>
                <a:ea typeface="Gaegu"/>
                <a:cs typeface="Gaegu"/>
                <a:sym typeface="Gaegu"/>
              </a:rPr>
              <a:t>Added pop-up for: progress saved (snippet completion), changed applied (for filtering), changed </a:t>
            </a:r>
            <a:r>
              <a:rPr lang="en">
                <a:latin typeface="Gaegu"/>
                <a:ea typeface="Gaegu"/>
                <a:cs typeface="Gaegu"/>
                <a:sym typeface="Gaegu"/>
              </a:rPr>
              <a:t>discarded</a:t>
            </a:r>
            <a:r>
              <a:rPr lang="en">
                <a:latin typeface="Gaegu"/>
                <a:ea typeface="Gaegu"/>
                <a:cs typeface="Gaegu"/>
                <a:sym typeface="Gaegu"/>
              </a:rPr>
              <a:t> (filtering) and a congratulations pop-up (snippet completion)</a:t>
            </a:r>
            <a:endParaRPr>
              <a:latin typeface="Gaegu"/>
              <a:ea typeface="Gaegu"/>
              <a:cs typeface="Gaegu"/>
              <a:sym typeface="Gaegu"/>
            </a:endParaRPr>
          </a:p>
          <a:p>
            <a:pPr indent="-330200" lvl="0" marL="457200" rtl="0" algn="l">
              <a:lnSpc>
                <a:spcPct val="100000"/>
              </a:lnSpc>
              <a:spcBef>
                <a:spcPts val="0"/>
              </a:spcBef>
              <a:spcAft>
                <a:spcPts val="0"/>
              </a:spcAft>
              <a:buSzPts val="1600"/>
              <a:buFont typeface="Gaegu"/>
              <a:buChar char="●"/>
            </a:pPr>
            <a:r>
              <a:rPr lang="en">
                <a:latin typeface="Gaegu"/>
                <a:ea typeface="Gaegu"/>
                <a:cs typeface="Gaegu"/>
                <a:sym typeface="Gaegu"/>
              </a:rPr>
              <a:t>This should improve the overall experience as well as decrease confusion (robustness)</a:t>
            </a:r>
            <a:endParaRPr>
              <a:latin typeface="Gaegu"/>
              <a:ea typeface="Gaegu"/>
              <a:cs typeface="Gaegu"/>
              <a:sym typeface="Gaegu"/>
            </a:endParaRPr>
          </a:p>
        </p:txBody>
      </p:sp>
      <p:sp>
        <p:nvSpPr>
          <p:cNvPr id="3081" name="Google Shape;3081;p65"/>
          <p:cNvSpPr txBox="1"/>
          <p:nvPr>
            <p:ph type="title"/>
          </p:nvPr>
        </p:nvSpPr>
        <p:spPr>
          <a:xfrm>
            <a:off x="1180300" y="1091300"/>
            <a:ext cx="576600" cy="450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2400"/>
              <a:t>Old</a:t>
            </a:r>
            <a:endParaRPr sz="2400">
              <a:solidFill>
                <a:schemeClr val="dk2"/>
              </a:solidFill>
            </a:endParaRPr>
          </a:p>
        </p:txBody>
      </p:sp>
      <p:sp>
        <p:nvSpPr>
          <p:cNvPr id="3082" name="Google Shape;3082;p65"/>
          <p:cNvSpPr txBox="1"/>
          <p:nvPr>
            <p:ph type="title"/>
          </p:nvPr>
        </p:nvSpPr>
        <p:spPr>
          <a:xfrm>
            <a:off x="7370025" y="1091300"/>
            <a:ext cx="576600" cy="450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2400"/>
              <a:t>New</a:t>
            </a:r>
            <a:endParaRPr sz="2400">
              <a:solidFill>
                <a:schemeClr val="dk2"/>
              </a:solidFill>
            </a:endParaRPr>
          </a:p>
        </p:txBody>
      </p:sp>
      <p:sp>
        <p:nvSpPr>
          <p:cNvPr id="3083" name="Google Shape;3083;p65"/>
          <p:cNvSpPr txBox="1"/>
          <p:nvPr/>
        </p:nvSpPr>
        <p:spPr>
          <a:xfrm>
            <a:off x="1027000" y="2619975"/>
            <a:ext cx="883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Gaegu"/>
                <a:ea typeface="Gaegu"/>
                <a:cs typeface="Gaegu"/>
                <a:sym typeface="Gaegu"/>
              </a:rPr>
              <a:t>None!</a:t>
            </a:r>
            <a:endParaRPr/>
          </a:p>
        </p:txBody>
      </p:sp>
      <p:pic>
        <p:nvPicPr>
          <p:cNvPr id="3084" name="Google Shape;3084;p65"/>
          <p:cNvPicPr preferRelativeResize="0"/>
          <p:nvPr/>
        </p:nvPicPr>
        <p:blipFill rotWithShape="1">
          <a:blip r:embed="rId3">
            <a:alphaModFix/>
          </a:blip>
          <a:srcRect b="3751" l="7441" r="6529" t="6706"/>
          <a:stretch/>
        </p:blipFill>
        <p:spPr>
          <a:xfrm>
            <a:off x="7147276" y="1587822"/>
            <a:ext cx="883199" cy="1847424"/>
          </a:xfrm>
          <a:prstGeom prst="rect">
            <a:avLst/>
          </a:prstGeom>
          <a:noFill/>
          <a:ln>
            <a:noFill/>
          </a:ln>
        </p:spPr>
      </p:pic>
      <p:pic>
        <p:nvPicPr>
          <p:cNvPr id="3085" name="Google Shape;3085;p65"/>
          <p:cNvPicPr preferRelativeResize="0"/>
          <p:nvPr/>
        </p:nvPicPr>
        <p:blipFill>
          <a:blip r:embed="rId4">
            <a:alphaModFix/>
          </a:blip>
          <a:stretch>
            <a:fillRect/>
          </a:stretch>
        </p:blipFill>
        <p:spPr>
          <a:xfrm>
            <a:off x="7822650" y="2834725"/>
            <a:ext cx="842351" cy="1847424"/>
          </a:xfrm>
          <a:prstGeom prst="rect">
            <a:avLst/>
          </a:prstGeom>
          <a:noFill/>
          <a:ln>
            <a:noFill/>
          </a:ln>
        </p:spPr>
      </p:pic>
      <p:pic>
        <p:nvPicPr>
          <p:cNvPr id="3086" name="Google Shape;3086;p65"/>
          <p:cNvPicPr preferRelativeResize="0"/>
          <p:nvPr/>
        </p:nvPicPr>
        <p:blipFill>
          <a:blip r:embed="rId5">
            <a:alphaModFix/>
          </a:blip>
          <a:stretch>
            <a:fillRect/>
          </a:stretch>
        </p:blipFill>
        <p:spPr>
          <a:xfrm>
            <a:off x="6421687" y="2738659"/>
            <a:ext cx="842350" cy="182304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0" name="Shape 3090"/>
        <p:cNvGrpSpPr/>
        <p:nvPr/>
      </p:nvGrpSpPr>
      <p:grpSpPr>
        <a:xfrm>
          <a:off x="0" y="0"/>
          <a:ext cx="0" cy="0"/>
          <a:chOff x="0" y="0"/>
          <a:chExt cx="0" cy="0"/>
        </a:xfrm>
      </p:grpSpPr>
      <p:sp>
        <p:nvSpPr>
          <p:cNvPr id="3091" name="Google Shape;3091;p66"/>
          <p:cNvSpPr txBox="1"/>
          <p:nvPr>
            <p:ph type="title"/>
          </p:nvPr>
        </p:nvSpPr>
        <p:spPr>
          <a:xfrm>
            <a:off x="720000" y="1598425"/>
            <a:ext cx="7704000" cy="572700"/>
          </a:xfrm>
          <a:prstGeom prst="rect">
            <a:avLst/>
          </a:prstGeom>
        </p:spPr>
        <p:txBody>
          <a:bodyPr anchorCtr="0" anchor="ctr" bIns="144000" lIns="91425" spcFirstLastPara="1" rIns="91425" wrap="square" tIns="90000">
            <a:noAutofit/>
          </a:bodyPr>
          <a:lstStyle/>
          <a:p>
            <a:pPr indent="0" lvl="0" marL="0" rtl="0" algn="ctr">
              <a:spcBef>
                <a:spcPts val="0"/>
              </a:spcBef>
              <a:spcAft>
                <a:spcPts val="0"/>
              </a:spcAft>
              <a:buNone/>
            </a:pPr>
            <a:r>
              <a:rPr lang="en" sz="3600"/>
              <a:t>Change #7: Onboarding</a:t>
            </a:r>
            <a:endParaRPr sz="3600"/>
          </a:p>
        </p:txBody>
      </p:sp>
      <p:sp>
        <p:nvSpPr>
          <p:cNvPr id="3092" name="Google Shape;3092;p66"/>
          <p:cNvSpPr txBox="1"/>
          <p:nvPr>
            <p:ph idx="1" type="body"/>
          </p:nvPr>
        </p:nvSpPr>
        <p:spPr>
          <a:xfrm>
            <a:off x="1298400" y="2323525"/>
            <a:ext cx="6547200" cy="2217000"/>
          </a:xfrm>
          <a:prstGeom prst="rect">
            <a:avLst/>
          </a:prstGeom>
        </p:spPr>
        <p:txBody>
          <a:bodyPr anchorCtr="0" anchor="ctr" bIns="0" lIns="0" spcFirstLastPara="1" rIns="0" wrap="square" tIns="0">
            <a:noAutofit/>
          </a:bodyPr>
          <a:lstStyle/>
          <a:p>
            <a:pPr indent="0" lvl="0" marL="0" rtl="0" algn="ctr">
              <a:lnSpc>
                <a:spcPct val="115000"/>
              </a:lnSpc>
              <a:spcBef>
                <a:spcPts val="0"/>
              </a:spcBef>
              <a:spcAft>
                <a:spcPts val="1600"/>
              </a:spcAft>
              <a:buNone/>
            </a:pPr>
            <a:r>
              <a:rPr lang="en" sz="2400">
                <a:latin typeface="Gaegu"/>
                <a:ea typeface="Gaegu"/>
                <a:cs typeface="Gaegu"/>
                <a:sym typeface="Gaegu"/>
              </a:rPr>
              <a:t>We wanted to add an onboarding component to our app to explain to users how to complete tasks. This was entirely new but based on feedback we got about how some features could be confusing at first</a:t>
            </a: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6" name="Shape 3096"/>
        <p:cNvGrpSpPr/>
        <p:nvPr/>
      </p:nvGrpSpPr>
      <p:grpSpPr>
        <a:xfrm>
          <a:off x="0" y="0"/>
          <a:ext cx="0" cy="0"/>
          <a:chOff x="0" y="0"/>
          <a:chExt cx="0" cy="0"/>
        </a:xfrm>
      </p:grpSpPr>
      <p:sp>
        <p:nvSpPr>
          <p:cNvPr id="3097" name="Google Shape;3097;p67"/>
          <p:cNvSpPr txBox="1"/>
          <p:nvPr>
            <p:ph type="title"/>
          </p:nvPr>
        </p:nvSpPr>
        <p:spPr>
          <a:xfrm>
            <a:off x="3530700" y="540575"/>
            <a:ext cx="2082600" cy="450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2400"/>
              <a:t>Onboarding</a:t>
            </a:r>
            <a:endParaRPr sz="2400">
              <a:solidFill>
                <a:schemeClr val="dk2"/>
              </a:solidFill>
            </a:endParaRPr>
          </a:p>
        </p:txBody>
      </p:sp>
      <p:pic>
        <p:nvPicPr>
          <p:cNvPr id="3098" name="Google Shape;3098;p67"/>
          <p:cNvPicPr preferRelativeResize="0"/>
          <p:nvPr/>
        </p:nvPicPr>
        <p:blipFill>
          <a:blip r:embed="rId3">
            <a:alphaModFix/>
          </a:blip>
          <a:stretch>
            <a:fillRect/>
          </a:stretch>
        </p:blipFill>
        <p:spPr>
          <a:xfrm>
            <a:off x="948037" y="1281550"/>
            <a:ext cx="7247925" cy="31629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2" name="Shape 3102"/>
        <p:cNvGrpSpPr/>
        <p:nvPr/>
      </p:nvGrpSpPr>
      <p:grpSpPr>
        <a:xfrm>
          <a:off x="0" y="0"/>
          <a:ext cx="0" cy="0"/>
          <a:chOff x="0" y="0"/>
          <a:chExt cx="0" cy="0"/>
        </a:xfrm>
      </p:grpSpPr>
      <p:sp>
        <p:nvSpPr>
          <p:cNvPr id="3103" name="Google Shape;3103;p68"/>
          <p:cNvSpPr txBox="1"/>
          <p:nvPr>
            <p:ph type="title"/>
          </p:nvPr>
        </p:nvSpPr>
        <p:spPr>
          <a:xfrm>
            <a:off x="2106600" y="1544325"/>
            <a:ext cx="4930800" cy="2451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8000"/>
              <a:t>Medium-Fi Prototype Task Flow</a:t>
            </a:r>
            <a:endParaRPr sz="8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3" name="Shape 2763"/>
        <p:cNvGrpSpPr/>
        <p:nvPr/>
      </p:nvGrpSpPr>
      <p:grpSpPr>
        <a:xfrm>
          <a:off x="0" y="0"/>
          <a:ext cx="0" cy="0"/>
          <a:chOff x="0" y="0"/>
          <a:chExt cx="0" cy="0"/>
        </a:xfrm>
      </p:grpSpPr>
      <p:sp>
        <p:nvSpPr>
          <p:cNvPr id="2764" name="Google Shape;2764;p33"/>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What is Snippet trying to solve?</a:t>
            </a:r>
            <a:endParaRPr/>
          </a:p>
        </p:txBody>
      </p:sp>
      <p:sp>
        <p:nvSpPr>
          <p:cNvPr id="2765" name="Google Shape;2765;p33"/>
          <p:cNvSpPr/>
          <p:nvPr/>
        </p:nvSpPr>
        <p:spPr>
          <a:xfrm>
            <a:off x="1246900" y="2504200"/>
            <a:ext cx="7294500" cy="2254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33"/>
          <p:cNvSpPr txBox="1"/>
          <p:nvPr>
            <p:ph idx="3" type="subTitle"/>
          </p:nvPr>
        </p:nvSpPr>
        <p:spPr>
          <a:xfrm>
            <a:off x="4824121" y="1136500"/>
            <a:ext cx="29691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800"/>
              <a:t>Solution</a:t>
            </a:r>
            <a:endParaRPr sz="2800"/>
          </a:p>
        </p:txBody>
      </p:sp>
      <p:sp>
        <p:nvSpPr>
          <p:cNvPr id="2767" name="Google Shape;2767;p33"/>
          <p:cNvSpPr txBox="1"/>
          <p:nvPr>
            <p:ph idx="2" type="subTitle"/>
          </p:nvPr>
        </p:nvSpPr>
        <p:spPr>
          <a:xfrm>
            <a:off x="848325" y="1971225"/>
            <a:ext cx="3599700" cy="2317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 sz="2400">
                <a:latin typeface="Gaegu"/>
                <a:ea typeface="Gaegu"/>
                <a:cs typeface="Gaegu"/>
                <a:sym typeface="Gaegu"/>
              </a:rPr>
              <a:t>We learned from the needfinding interviews that interviewees often find themselves overwhelmed with life and can’t commit regularly to donate their time to NGOs.</a:t>
            </a:r>
            <a:endParaRPr sz="1400"/>
          </a:p>
          <a:p>
            <a:pPr indent="0" lvl="0" marL="0" rtl="0" algn="ctr">
              <a:spcBef>
                <a:spcPts val="0"/>
              </a:spcBef>
              <a:spcAft>
                <a:spcPts val="0"/>
              </a:spcAft>
              <a:buNone/>
            </a:pPr>
            <a:r>
              <a:t/>
            </a:r>
            <a:endParaRPr/>
          </a:p>
        </p:txBody>
      </p:sp>
      <p:sp>
        <p:nvSpPr>
          <p:cNvPr id="2768" name="Google Shape;2768;p33"/>
          <p:cNvSpPr txBox="1"/>
          <p:nvPr>
            <p:ph idx="3" type="subTitle"/>
          </p:nvPr>
        </p:nvSpPr>
        <p:spPr>
          <a:xfrm>
            <a:off x="1041071" y="1136507"/>
            <a:ext cx="29691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800"/>
              <a:t>Problem</a:t>
            </a:r>
            <a:endParaRPr sz="2800"/>
          </a:p>
        </p:txBody>
      </p:sp>
      <p:sp>
        <p:nvSpPr>
          <p:cNvPr id="2769" name="Google Shape;2769;p33"/>
          <p:cNvSpPr txBox="1"/>
          <p:nvPr>
            <p:ph idx="2" type="subTitle"/>
          </p:nvPr>
        </p:nvSpPr>
        <p:spPr>
          <a:xfrm>
            <a:off x="4824125" y="2002725"/>
            <a:ext cx="3599700" cy="2254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 sz="2400">
                <a:latin typeface="Gaegu"/>
                <a:ea typeface="Gaegu"/>
                <a:cs typeface="Gaegu"/>
                <a:sym typeface="Gaegu"/>
              </a:rPr>
              <a:t>An mobile app that enables people to microvolunteer any time and any place. They can complete small tasks for NGOs in minutes, leveraging their skills and their spare time.</a:t>
            </a:r>
            <a:endParaRPr sz="1400"/>
          </a:p>
          <a:p>
            <a:pPr indent="0" lvl="0" marL="0" rtl="0" algn="ctr">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107" name="Shape 3107"/>
        <p:cNvGrpSpPr/>
        <p:nvPr/>
      </p:nvGrpSpPr>
      <p:grpSpPr>
        <a:xfrm>
          <a:off x="0" y="0"/>
          <a:ext cx="0" cy="0"/>
          <a:chOff x="0" y="0"/>
          <a:chExt cx="0" cy="0"/>
        </a:xfrm>
      </p:grpSpPr>
      <p:pic>
        <p:nvPicPr>
          <p:cNvPr id="3108" name="Google Shape;3108;p69"/>
          <p:cNvPicPr preferRelativeResize="0"/>
          <p:nvPr/>
        </p:nvPicPr>
        <p:blipFill rotWithShape="1">
          <a:blip r:embed="rId3">
            <a:alphaModFix/>
          </a:blip>
          <a:srcRect b="3751" l="9315" r="8244" t="6706"/>
          <a:stretch/>
        </p:blipFill>
        <p:spPr>
          <a:xfrm>
            <a:off x="582000" y="778425"/>
            <a:ext cx="1748671" cy="3892097"/>
          </a:xfrm>
          <a:prstGeom prst="rect">
            <a:avLst/>
          </a:prstGeom>
          <a:noFill/>
          <a:ln>
            <a:noFill/>
          </a:ln>
        </p:spPr>
      </p:pic>
      <p:pic>
        <p:nvPicPr>
          <p:cNvPr id="3109" name="Google Shape;3109;p69"/>
          <p:cNvPicPr preferRelativeResize="0"/>
          <p:nvPr/>
        </p:nvPicPr>
        <p:blipFill rotWithShape="1">
          <a:blip r:embed="rId4">
            <a:alphaModFix/>
          </a:blip>
          <a:srcRect b="3751" l="9728" r="6694" t="6706"/>
          <a:stretch/>
        </p:blipFill>
        <p:spPr>
          <a:xfrm>
            <a:off x="4571334" y="771200"/>
            <a:ext cx="1799525" cy="3892101"/>
          </a:xfrm>
          <a:prstGeom prst="rect">
            <a:avLst/>
          </a:prstGeom>
          <a:noFill/>
          <a:ln>
            <a:noFill/>
          </a:ln>
        </p:spPr>
      </p:pic>
      <p:pic>
        <p:nvPicPr>
          <p:cNvPr id="3110" name="Google Shape;3110;p69"/>
          <p:cNvPicPr preferRelativeResize="0"/>
          <p:nvPr/>
        </p:nvPicPr>
        <p:blipFill rotWithShape="1">
          <a:blip r:embed="rId5">
            <a:alphaModFix/>
          </a:blip>
          <a:srcRect b="3751" l="7441" r="6529" t="6706"/>
          <a:stretch/>
        </p:blipFill>
        <p:spPr>
          <a:xfrm>
            <a:off x="6742027" y="771200"/>
            <a:ext cx="1860698" cy="3892094"/>
          </a:xfrm>
          <a:prstGeom prst="rect">
            <a:avLst/>
          </a:prstGeom>
          <a:noFill/>
          <a:ln>
            <a:noFill/>
          </a:ln>
        </p:spPr>
      </p:pic>
      <p:cxnSp>
        <p:nvCxnSpPr>
          <p:cNvPr id="3111" name="Google Shape;3111;p69"/>
          <p:cNvCxnSpPr/>
          <p:nvPr/>
        </p:nvCxnSpPr>
        <p:spPr>
          <a:xfrm>
            <a:off x="1901708" y="2266339"/>
            <a:ext cx="630600" cy="0"/>
          </a:xfrm>
          <a:prstGeom prst="straightConnector1">
            <a:avLst/>
          </a:prstGeom>
          <a:noFill/>
          <a:ln cap="flat" cmpd="sng" w="28575">
            <a:solidFill>
              <a:srgbClr val="2E586A"/>
            </a:solidFill>
            <a:prstDash val="solid"/>
            <a:round/>
            <a:headEnd len="med" w="med" type="none"/>
            <a:tailEnd len="med" w="med" type="stealth"/>
          </a:ln>
        </p:spPr>
      </p:cxnSp>
      <p:pic>
        <p:nvPicPr>
          <p:cNvPr id="3112" name="Google Shape;3112;p69"/>
          <p:cNvPicPr preferRelativeResize="0"/>
          <p:nvPr/>
        </p:nvPicPr>
        <p:blipFill rotWithShape="1">
          <a:blip r:embed="rId6">
            <a:alphaModFix/>
          </a:blip>
          <a:srcRect b="0" l="0" r="3883" t="0"/>
          <a:stretch/>
        </p:blipFill>
        <p:spPr>
          <a:xfrm>
            <a:off x="2551225" y="812517"/>
            <a:ext cx="1799525" cy="3823857"/>
          </a:xfrm>
          <a:prstGeom prst="rect">
            <a:avLst/>
          </a:prstGeom>
          <a:noFill/>
          <a:ln>
            <a:noFill/>
          </a:ln>
        </p:spPr>
      </p:pic>
      <p:sp>
        <p:nvSpPr>
          <p:cNvPr id="3113" name="Google Shape;3113;p69"/>
          <p:cNvSpPr txBox="1"/>
          <p:nvPr>
            <p:ph idx="4294967295" type="title"/>
          </p:nvPr>
        </p:nvSpPr>
        <p:spPr>
          <a:xfrm>
            <a:off x="1161750" y="167525"/>
            <a:ext cx="6820500" cy="544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600"/>
              <a:t>Easy: Complete a Random Snippet</a:t>
            </a:r>
            <a:endParaRPr sz="2600"/>
          </a:p>
        </p:txBody>
      </p:sp>
      <p:cxnSp>
        <p:nvCxnSpPr>
          <p:cNvPr id="3114" name="Google Shape;3114;p69"/>
          <p:cNvCxnSpPr/>
          <p:nvPr/>
        </p:nvCxnSpPr>
        <p:spPr>
          <a:xfrm>
            <a:off x="4044836" y="4074923"/>
            <a:ext cx="526500" cy="4500"/>
          </a:xfrm>
          <a:prstGeom prst="straightConnector1">
            <a:avLst/>
          </a:prstGeom>
          <a:noFill/>
          <a:ln cap="flat" cmpd="sng" w="28575">
            <a:solidFill>
              <a:srgbClr val="2E586A"/>
            </a:solidFill>
            <a:prstDash val="solid"/>
            <a:round/>
            <a:headEnd len="med" w="med" type="none"/>
            <a:tailEnd len="med" w="med" type="stealth"/>
          </a:ln>
        </p:spPr>
      </p:cxnSp>
      <p:cxnSp>
        <p:nvCxnSpPr>
          <p:cNvPr id="3115" name="Google Shape;3115;p69"/>
          <p:cNvCxnSpPr/>
          <p:nvPr/>
        </p:nvCxnSpPr>
        <p:spPr>
          <a:xfrm>
            <a:off x="6215536" y="4128798"/>
            <a:ext cx="526500" cy="4500"/>
          </a:xfrm>
          <a:prstGeom prst="straightConnector1">
            <a:avLst/>
          </a:prstGeom>
          <a:noFill/>
          <a:ln cap="flat" cmpd="sng" w="28575">
            <a:solidFill>
              <a:srgbClr val="2E586A"/>
            </a:solidFill>
            <a:prstDash val="solid"/>
            <a:round/>
            <a:headEnd len="med" w="med" type="none"/>
            <a:tailEnd len="med" w="med" type="stealth"/>
          </a:ln>
        </p:spPr>
      </p:cxnSp>
      <p:cxnSp>
        <p:nvCxnSpPr>
          <p:cNvPr id="3116" name="Google Shape;3116;p69"/>
          <p:cNvCxnSpPr/>
          <p:nvPr/>
        </p:nvCxnSpPr>
        <p:spPr>
          <a:xfrm>
            <a:off x="1261250" y="2729400"/>
            <a:ext cx="0" cy="295500"/>
          </a:xfrm>
          <a:prstGeom prst="straightConnector1">
            <a:avLst/>
          </a:prstGeom>
          <a:noFill/>
          <a:ln cap="flat" cmpd="sng" w="28575">
            <a:solidFill>
              <a:srgbClr val="2E586A"/>
            </a:solidFill>
            <a:prstDash val="solid"/>
            <a:round/>
            <a:headEnd len="med" w="med" type="none"/>
            <a:tailEnd len="med" w="med" type="none"/>
          </a:ln>
        </p:spPr>
      </p:cxnSp>
      <p:cxnSp>
        <p:nvCxnSpPr>
          <p:cNvPr id="3117" name="Google Shape;3117;p69"/>
          <p:cNvCxnSpPr/>
          <p:nvPr/>
        </p:nvCxnSpPr>
        <p:spPr>
          <a:xfrm>
            <a:off x="1261250" y="3015150"/>
            <a:ext cx="3330600" cy="9900"/>
          </a:xfrm>
          <a:prstGeom prst="straightConnector1">
            <a:avLst/>
          </a:prstGeom>
          <a:noFill/>
          <a:ln cap="flat" cmpd="sng" w="28575">
            <a:solidFill>
              <a:srgbClr val="2E586A"/>
            </a:solidFill>
            <a:prstDash val="solid"/>
            <a:round/>
            <a:headEnd len="med" w="med" type="none"/>
            <a:tailEnd len="med" w="med" type="stealth"/>
          </a:ln>
        </p:spPr>
      </p:cxnSp>
      <p:cxnSp>
        <p:nvCxnSpPr>
          <p:cNvPr id="3118" name="Google Shape;3118;p69"/>
          <p:cNvCxnSpPr/>
          <p:nvPr/>
        </p:nvCxnSpPr>
        <p:spPr>
          <a:xfrm>
            <a:off x="2128350" y="2719550"/>
            <a:ext cx="403800" cy="4800"/>
          </a:xfrm>
          <a:prstGeom prst="straightConnector1">
            <a:avLst/>
          </a:prstGeom>
          <a:noFill/>
          <a:ln cap="flat" cmpd="sng" w="28575">
            <a:solidFill>
              <a:srgbClr val="2E586A"/>
            </a:solidFill>
            <a:prstDash val="solid"/>
            <a:round/>
            <a:headEnd len="med" w="med" type="none"/>
            <a:tailEnd len="med" w="med" type="stealth"/>
          </a:ln>
        </p:spPr>
      </p:cxnSp>
      <p:cxnSp>
        <p:nvCxnSpPr>
          <p:cNvPr id="3119" name="Google Shape;3119;p69"/>
          <p:cNvCxnSpPr/>
          <p:nvPr/>
        </p:nvCxnSpPr>
        <p:spPr>
          <a:xfrm rot="10800000">
            <a:off x="1692700" y="4663600"/>
            <a:ext cx="2100" cy="332100"/>
          </a:xfrm>
          <a:prstGeom prst="straightConnector1">
            <a:avLst/>
          </a:prstGeom>
          <a:noFill/>
          <a:ln cap="flat" cmpd="sng" w="28575">
            <a:solidFill>
              <a:srgbClr val="2E586A"/>
            </a:solidFill>
            <a:prstDash val="solid"/>
            <a:round/>
            <a:headEnd len="med" w="med" type="none"/>
            <a:tailEnd len="med" w="med" type="stealth"/>
          </a:ln>
        </p:spPr>
      </p:cxnSp>
      <p:cxnSp>
        <p:nvCxnSpPr>
          <p:cNvPr id="3120" name="Google Shape;3120;p69"/>
          <p:cNvCxnSpPr/>
          <p:nvPr/>
        </p:nvCxnSpPr>
        <p:spPr>
          <a:xfrm flipH="1" rot="10800000">
            <a:off x="1694800" y="4966100"/>
            <a:ext cx="5843100" cy="9900"/>
          </a:xfrm>
          <a:prstGeom prst="straightConnector1">
            <a:avLst/>
          </a:prstGeom>
          <a:noFill/>
          <a:ln cap="flat" cmpd="sng" w="28575">
            <a:solidFill>
              <a:srgbClr val="2E586A"/>
            </a:solidFill>
            <a:prstDash val="solid"/>
            <a:round/>
            <a:headEnd len="med" w="med" type="none"/>
            <a:tailEnd len="med" w="med" type="none"/>
          </a:ln>
        </p:spPr>
      </p:cxnSp>
      <p:cxnSp>
        <p:nvCxnSpPr>
          <p:cNvPr id="3121" name="Google Shape;3121;p69"/>
          <p:cNvCxnSpPr/>
          <p:nvPr/>
        </p:nvCxnSpPr>
        <p:spPr>
          <a:xfrm>
            <a:off x="7537900" y="4197500"/>
            <a:ext cx="0" cy="778500"/>
          </a:xfrm>
          <a:prstGeom prst="straightConnector1">
            <a:avLst/>
          </a:prstGeom>
          <a:noFill/>
          <a:ln cap="flat" cmpd="sng" w="28575">
            <a:solidFill>
              <a:srgbClr val="2E586A"/>
            </a:solidFill>
            <a:prstDash val="solid"/>
            <a:round/>
            <a:headEnd len="med" w="med" type="none"/>
            <a:tailEnd len="med" w="med" type="non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125" name="Shape 3125"/>
        <p:cNvGrpSpPr/>
        <p:nvPr/>
      </p:nvGrpSpPr>
      <p:grpSpPr>
        <a:xfrm>
          <a:off x="0" y="0"/>
          <a:ext cx="0" cy="0"/>
          <a:chOff x="0" y="0"/>
          <a:chExt cx="0" cy="0"/>
        </a:xfrm>
      </p:grpSpPr>
      <p:pic>
        <p:nvPicPr>
          <p:cNvPr id="3126" name="Google Shape;3126;p70"/>
          <p:cNvPicPr preferRelativeResize="0"/>
          <p:nvPr/>
        </p:nvPicPr>
        <p:blipFill>
          <a:blip r:embed="rId3">
            <a:alphaModFix/>
          </a:blip>
          <a:stretch>
            <a:fillRect/>
          </a:stretch>
        </p:blipFill>
        <p:spPr>
          <a:xfrm>
            <a:off x="2680766" y="827700"/>
            <a:ext cx="1770149" cy="3882249"/>
          </a:xfrm>
          <a:prstGeom prst="rect">
            <a:avLst/>
          </a:prstGeom>
          <a:noFill/>
          <a:ln>
            <a:noFill/>
          </a:ln>
        </p:spPr>
      </p:pic>
      <p:pic>
        <p:nvPicPr>
          <p:cNvPr id="3127" name="Google Shape;3127;p70"/>
          <p:cNvPicPr preferRelativeResize="0"/>
          <p:nvPr/>
        </p:nvPicPr>
        <p:blipFill>
          <a:blip r:embed="rId4">
            <a:alphaModFix/>
          </a:blip>
          <a:stretch>
            <a:fillRect/>
          </a:stretch>
        </p:blipFill>
        <p:spPr>
          <a:xfrm>
            <a:off x="4805714" y="827700"/>
            <a:ext cx="1770149" cy="3882249"/>
          </a:xfrm>
          <a:prstGeom prst="rect">
            <a:avLst/>
          </a:prstGeom>
          <a:noFill/>
          <a:ln>
            <a:noFill/>
          </a:ln>
        </p:spPr>
      </p:pic>
      <p:pic>
        <p:nvPicPr>
          <p:cNvPr id="3128" name="Google Shape;3128;p70"/>
          <p:cNvPicPr preferRelativeResize="0"/>
          <p:nvPr/>
        </p:nvPicPr>
        <p:blipFill>
          <a:blip r:embed="rId5">
            <a:alphaModFix/>
          </a:blip>
          <a:stretch>
            <a:fillRect/>
          </a:stretch>
        </p:blipFill>
        <p:spPr>
          <a:xfrm>
            <a:off x="6917950" y="827700"/>
            <a:ext cx="1770149" cy="3882249"/>
          </a:xfrm>
          <a:prstGeom prst="rect">
            <a:avLst/>
          </a:prstGeom>
          <a:noFill/>
          <a:ln>
            <a:noFill/>
          </a:ln>
        </p:spPr>
      </p:pic>
      <p:pic>
        <p:nvPicPr>
          <p:cNvPr id="3129" name="Google Shape;3129;p70"/>
          <p:cNvPicPr preferRelativeResize="0"/>
          <p:nvPr/>
        </p:nvPicPr>
        <p:blipFill rotWithShape="1">
          <a:blip r:embed="rId6">
            <a:alphaModFix/>
          </a:blip>
          <a:srcRect b="42479" l="0" r="0" t="0"/>
          <a:stretch/>
        </p:blipFill>
        <p:spPr>
          <a:xfrm>
            <a:off x="490050" y="827700"/>
            <a:ext cx="1856647" cy="3882246"/>
          </a:xfrm>
          <a:prstGeom prst="rect">
            <a:avLst/>
          </a:prstGeom>
          <a:noFill/>
          <a:ln>
            <a:noFill/>
          </a:ln>
        </p:spPr>
      </p:pic>
      <p:sp>
        <p:nvSpPr>
          <p:cNvPr id="3130" name="Google Shape;3130;p70"/>
          <p:cNvSpPr txBox="1"/>
          <p:nvPr>
            <p:ph idx="4294967295" type="title"/>
          </p:nvPr>
        </p:nvSpPr>
        <p:spPr>
          <a:xfrm>
            <a:off x="1161750" y="167525"/>
            <a:ext cx="6820500" cy="544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600"/>
              <a:t>Moderate 1</a:t>
            </a:r>
            <a:r>
              <a:rPr lang="en" sz="2600"/>
              <a:t>: Filter Snippets by Skills or Domains</a:t>
            </a:r>
            <a:endParaRPr sz="2600"/>
          </a:p>
        </p:txBody>
      </p:sp>
      <p:cxnSp>
        <p:nvCxnSpPr>
          <p:cNvPr id="3131" name="Google Shape;3131;p70"/>
          <p:cNvCxnSpPr/>
          <p:nvPr/>
        </p:nvCxnSpPr>
        <p:spPr>
          <a:xfrm>
            <a:off x="2226875" y="1231675"/>
            <a:ext cx="463200" cy="0"/>
          </a:xfrm>
          <a:prstGeom prst="straightConnector1">
            <a:avLst/>
          </a:prstGeom>
          <a:noFill/>
          <a:ln cap="flat" cmpd="sng" w="28575">
            <a:solidFill>
              <a:srgbClr val="2E586A"/>
            </a:solidFill>
            <a:prstDash val="solid"/>
            <a:round/>
            <a:headEnd len="med" w="med" type="none"/>
            <a:tailEnd len="med" w="med" type="stealth"/>
          </a:ln>
        </p:spPr>
      </p:cxnSp>
      <p:cxnSp>
        <p:nvCxnSpPr>
          <p:cNvPr id="3132" name="Google Shape;3132;p70"/>
          <p:cNvCxnSpPr/>
          <p:nvPr/>
        </p:nvCxnSpPr>
        <p:spPr>
          <a:xfrm>
            <a:off x="4212025" y="1315100"/>
            <a:ext cx="567000" cy="5400"/>
          </a:xfrm>
          <a:prstGeom prst="straightConnector1">
            <a:avLst/>
          </a:prstGeom>
          <a:noFill/>
          <a:ln cap="flat" cmpd="sng" w="28575">
            <a:solidFill>
              <a:srgbClr val="2E586A"/>
            </a:solidFill>
            <a:prstDash val="solid"/>
            <a:round/>
            <a:headEnd len="med" w="med" type="none"/>
            <a:tailEnd len="med" w="med" type="stealth"/>
          </a:ln>
        </p:spPr>
      </p:cxnSp>
      <p:cxnSp>
        <p:nvCxnSpPr>
          <p:cNvPr id="3133" name="Google Shape;3133;p70"/>
          <p:cNvCxnSpPr/>
          <p:nvPr/>
        </p:nvCxnSpPr>
        <p:spPr>
          <a:xfrm>
            <a:off x="3495663" y="4118650"/>
            <a:ext cx="8700" cy="525000"/>
          </a:xfrm>
          <a:prstGeom prst="straightConnector1">
            <a:avLst/>
          </a:prstGeom>
          <a:noFill/>
          <a:ln cap="flat" cmpd="sng" w="28575">
            <a:solidFill>
              <a:srgbClr val="2E586A"/>
            </a:solidFill>
            <a:prstDash val="solid"/>
            <a:round/>
            <a:headEnd len="med" w="med" type="none"/>
            <a:tailEnd len="med" w="med" type="none"/>
          </a:ln>
        </p:spPr>
      </p:cxnSp>
      <p:cxnSp>
        <p:nvCxnSpPr>
          <p:cNvPr id="3134" name="Google Shape;3134;p70"/>
          <p:cNvCxnSpPr/>
          <p:nvPr/>
        </p:nvCxnSpPr>
        <p:spPr>
          <a:xfrm>
            <a:off x="3517675" y="4633750"/>
            <a:ext cx="3379800" cy="9900"/>
          </a:xfrm>
          <a:prstGeom prst="straightConnector1">
            <a:avLst/>
          </a:prstGeom>
          <a:noFill/>
          <a:ln cap="flat" cmpd="sng" w="28575">
            <a:solidFill>
              <a:srgbClr val="2E586A"/>
            </a:solidFill>
            <a:prstDash val="solid"/>
            <a:round/>
            <a:headEnd len="med" w="med" type="none"/>
            <a:tailEnd len="med" w="med" type="stealth"/>
          </a:ln>
        </p:spPr>
      </p:cxnSp>
      <p:cxnSp>
        <p:nvCxnSpPr>
          <p:cNvPr id="3135" name="Google Shape;3135;p70"/>
          <p:cNvCxnSpPr/>
          <p:nvPr/>
        </p:nvCxnSpPr>
        <p:spPr>
          <a:xfrm rot="10800000">
            <a:off x="1704600" y="4749300"/>
            <a:ext cx="9900" cy="266100"/>
          </a:xfrm>
          <a:prstGeom prst="straightConnector1">
            <a:avLst/>
          </a:prstGeom>
          <a:noFill/>
          <a:ln cap="flat" cmpd="sng" w="28575">
            <a:solidFill>
              <a:srgbClr val="2E586A"/>
            </a:solidFill>
            <a:prstDash val="solid"/>
            <a:round/>
            <a:headEnd len="med" w="med" type="none"/>
            <a:tailEnd len="med" w="med" type="stealth"/>
          </a:ln>
        </p:spPr>
      </p:cxnSp>
      <p:cxnSp>
        <p:nvCxnSpPr>
          <p:cNvPr id="3136" name="Google Shape;3136;p70"/>
          <p:cNvCxnSpPr/>
          <p:nvPr/>
        </p:nvCxnSpPr>
        <p:spPr>
          <a:xfrm flipH="1" rot="10800000">
            <a:off x="1697048" y="4992867"/>
            <a:ext cx="6299100" cy="17700"/>
          </a:xfrm>
          <a:prstGeom prst="straightConnector1">
            <a:avLst/>
          </a:prstGeom>
          <a:noFill/>
          <a:ln cap="flat" cmpd="sng" w="28575">
            <a:solidFill>
              <a:srgbClr val="2E586A"/>
            </a:solidFill>
            <a:prstDash val="solid"/>
            <a:round/>
            <a:headEnd len="med" w="med" type="none"/>
            <a:tailEnd len="med" w="med" type="none"/>
          </a:ln>
        </p:spPr>
      </p:cxnSp>
      <p:cxnSp>
        <p:nvCxnSpPr>
          <p:cNvPr id="3137" name="Google Shape;3137;p70"/>
          <p:cNvCxnSpPr/>
          <p:nvPr/>
        </p:nvCxnSpPr>
        <p:spPr>
          <a:xfrm>
            <a:off x="7982249" y="2483075"/>
            <a:ext cx="0" cy="2526900"/>
          </a:xfrm>
          <a:prstGeom prst="straightConnector1">
            <a:avLst/>
          </a:prstGeom>
          <a:noFill/>
          <a:ln cap="flat" cmpd="sng" w="28575">
            <a:solidFill>
              <a:srgbClr val="2E586A"/>
            </a:solidFill>
            <a:prstDash val="solid"/>
            <a:round/>
            <a:headEnd len="med" w="med" type="none"/>
            <a:tailEnd len="med" w="med" type="none"/>
          </a:ln>
        </p:spPr>
      </p:cxnSp>
      <p:cxnSp>
        <p:nvCxnSpPr>
          <p:cNvPr id="3138" name="Google Shape;3138;p70"/>
          <p:cNvCxnSpPr/>
          <p:nvPr/>
        </p:nvCxnSpPr>
        <p:spPr>
          <a:xfrm>
            <a:off x="6330475" y="4079325"/>
            <a:ext cx="567000" cy="5400"/>
          </a:xfrm>
          <a:prstGeom prst="straightConnector1">
            <a:avLst/>
          </a:prstGeom>
          <a:noFill/>
          <a:ln cap="flat" cmpd="sng" w="28575">
            <a:solidFill>
              <a:srgbClr val="2E586A"/>
            </a:solidFill>
            <a:prstDash val="solid"/>
            <a:round/>
            <a:headEnd len="med" w="med" type="none"/>
            <a:tailEnd len="med" w="med" type="stealth"/>
          </a:ln>
        </p:spPr>
      </p:cxnSp>
      <p:cxnSp>
        <p:nvCxnSpPr>
          <p:cNvPr id="3139" name="Google Shape;3139;p70"/>
          <p:cNvCxnSpPr/>
          <p:nvPr/>
        </p:nvCxnSpPr>
        <p:spPr>
          <a:xfrm>
            <a:off x="5244313" y="1374125"/>
            <a:ext cx="7500" cy="281400"/>
          </a:xfrm>
          <a:prstGeom prst="straightConnector1">
            <a:avLst/>
          </a:prstGeom>
          <a:noFill/>
          <a:ln cap="flat" cmpd="sng" w="28575">
            <a:solidFill>
              <a:srgbClr val="2E586A"/>
            </a:solidFill>
            <a:prstDash val="solid"/>
            <a:round/>
            <a:headEnd len="med" w="med" type="none"/>
            <a:tailEnd len="med" w="med" type="none"/>
          </a:ln>
        </p:spPr>
      </p:cxnSp>
      <p:cxnSp>
        <p:nvCxnSpPr>
          <p:cNvPr id="3140" name="Google Shape;3140;p70"/>
          <p:cNvCxnSpPr/>
          <p:nvPr/>
        </p:nvCxnSpPr>
        <p:spPr>
          <a:xfrm rot="10800000">
            <a:off x="4493200" y="1655325"/>
            <a:ext cx="758700" cy="9900"/>
          </a:xfrm>
          <a:prstGeom prst="straightConnector1">
            <a:avLst/>
          </a:prstGeom>
          <a:noFill/>
          <a:ln cap="flat" cmpd="sng" w="28575">
            <a:solidFill>
              <a:srgbClr val="2E586A"/>
            </a:solidFill>
            <a:prstDash val="solid"/>
            <a:round/>
            <a:headEnd len="med" w="med" type="none"/>
            <a:tailEnd len="med" w="med" type="stealth"/>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144" name="Shape 3144"/>
        <p:cNvGrpSpPr/>
        <p:nvPr/>
      </p:nvGrpSpPr>
      <p:grpSpPr>
        <a:xfrm>
          <a:off x="0" y="0"/>
          <a:ext cx="0" cy="0"/>
          <a:chOff x="0" y="0"/>
          <a:chExt cx="0" cy="0"/>
        </a:xfrm>
      </p:grpSpPr>
      <p:pic>
        <p:nvPicPr>
          <p:cNvPr id="3145" name="Google Shape;3145;p71"/>
          <p:cNvPicPr preferRelativeResize="0"/>
          <p:nvPr/>
        </p:nvPicPr>
        <p:blipFill rotWithShape="1">
          <a:blip r:embed="rId3">
            <a:alphaModFix/>
          </a:blip>
          <a:srcRect b="42479" l="0" r="0" t="0"/>
          <a:stretch/>
        </p:blipFill>
        <p:spPr>
          <a:xfrm>
            <a:off x="490050" y="827700"/>
            <a:ext cx="1856647" cy="3882246"/>
          </a:xfrm>
          <a:prstGeom prst="rect">
            <a:avLst/>
          </a:prstGeom>
          <a:noFill/>
          <a:ln>
            <a:noFill/>
          </a:ln>
        </p:spPr>
      </p:pic>
      <p:sp>
        <p:nvSpPr>
          <p:cNvPr id="3146" name="Google Shape;3146;p71"/>
          <p:cNvSpPr txBox="1"/>
          <p:nvPr>
            <p:ph idx="4294967295" type="title"/>
          </p:nvPr>
        </p:nvSpPr>
        <p:spPr>
          <a:xfrm>
            <a:off x="1161750" y="0"/>
            <a:ext cx="6820500" cy="544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600"/>
              <a:t>Moderate 2: Like Snippets and Do Later</a:t>
            </a:r>
            <a:endParaRPr sz="2600"/>
          </a:p>
        </p:txBody>
      </p:sp>
      <p:pic>
        <p:nvPicPr>
          <p:cNvPr id="3147" name="Google Shape;3147;p71"/>
          <p:cNvPicPr preferRelativeResize="0"/>
          <p:nvPr/>
        </p:nvPicPr>
        <p:blipFill rotWithShape="1">
          <a:blip r:embed="rId4">
            <a:alphaModFix/>
          </a:blip>
          <a:srcRect b="39068" l="0" r="0" t="0"/>
          <a:stretch/>
        </p:blipFill>
        <p:spPr>
          <a:xfrm>
            <a:off x="5015675" y="827699"/>
            <a:ext cx="1683375" cy="3882250"/>
          </a:xfrm>
          <a:prstGeom prst="rect">
            <a:avLst/>
          </a:prstGeom>
          <a:noFill/>
          <a:ln>
            <a:noFill/>
          </a:ln>
        </p:spPr>
      </p:pic>
      <p:pic>
        <p:nvPicPr>
          <p:cNvPr id="3148" name="Google Shape;3148;p71"/>
          <p:cNvPicPr preferRelativeResize="0"/>
          <p:nvPr/>
        </p:nvPicPr>
        <p:blipFill rotWithShape="1">
          <a:blip r:embed="rId4">
            <a:alphaModFix/>
          </a:blip>
          <a:srcRect b="-658" l="0" r="0" t="39727"/>
          <a:stretch/>
        </p:blipFill>
        <p:spPr>
          <a:xfrm>
            <a:off x="6699050" y="827700"/>
            <a:ext cx="1683375" cy="3882250"/>
          </a:xfrm>
          <a:prstGeom prst="rect">
            <a:avLst/>
          </a:prstGeom>
          <a:noFill/>
          <a:ln>
            <a:noFill/>
          </a:ln>
        </p:spPr>
      </p:pic>
      <p:pic>
        <p:nvPicPr>
          <p:cNvPr id="3149" name="Google Shape;3149;p71"/>
          <p:cNvPicPr preferRelativeResize="0"/>
          <p:nvPr/>
        </p:nvPicPr>
        <p:blipFill>
          <a:blip r:embed="rId5">
            <a:alphaModFix/>
          </a:blip>
          <a:stretch>
            <a:fillRect/>
          </a:stretch>
        </p:blipFill>
        <p:spPr>
          <a:xfrm>
            <a:off x="2794700" y="827700"/>
            <a:ext cx="1793810" cy="3882249"/>
          </a:xfrm>
          <a:prstGeom prst="rect">
            <a:avLst/>
          </a:prstGeom>
          <a:noFill/>
          <a:ln>
            <a:noFill/>
          </a:ln>
        </p:spPr>
      </p:pic>
      <p:cxnSp>
        <p:nvCxnSpPr>
          <p:cNvPr id="3150" name="Google Shape;3150;p71"/>
          <p:cNvCxnSpPr/>
          <p:nvPr/>
        </p:nvCxnSpPr>
        <p:spPr>
          <a:xfrm flipH="1" rot="10800000">
            <a:off x="2108625" y="3202225"/>
            <a:ext cx="2867400" cy="29700"/>
          </a:xfrm>
          <a:prstGeom prst="straightConnector1">
            <a:avLst/>
          </a:prstGeom>
          <a:noFill/>
          <a:ln cap="flat" cmpd="sng" w="28575">
            <a:solidFill>
              <a:srgbClr val="2E586A"/>
            </a:solidFill>
            <a:prstDash val="dash"/>
            <a:round/>
            <a:headEnd len="med" w="med" type="none"/>
            <a:tailEnd len="med" w="med" type="stealth"/>
          </a:ln>
        </p:spPr>
      </p:cxnSp>
      <p:pic>
        <p:nvPicPr>
          <p:cNvPr id="3151" name="Google Shape;3151;p71"/>
          <p:cNvPicPr preferRelativeResize="0"/>
          <p:nvPr/>
        </p:nvPicPr>
        <p:blipFill>
          <a:blip r:embed="rId6">
            <a:alphaModFix/>
          </a:blip>
          <a:stretch>
            <a:fillRect/>
          </a:stretch>
        </p:blipFill>
        <p:spPr>
          <a:xfrm>
            <a:off x="4294475" y="1071375"/>
            <a:ext cx="244350" cy="212200"/>
          </a:xfrm>
          <a:prstGeom prst="rect">
            <a:avLst/>
          </a:prstGeom>
          <a:noFill/>
          <a:ln>
            <a:noFill/>
          </a:ln>
        </p:spPr>
      </p:pic>
      <p:cxnSp>
        <p:nvCxnSpPr>
          <p:cNvPr id="3152" name="Google Shape;3152;p71"/>
          <p:cNvCxnSpPr/>
          <p:nvPr/>
        </p:nvCxnSpPr>
        <p:spPr>
          <a:xfrm flipH="1" rot="10800000">
            <a:off x="4423663" y="1182425"/>
            <a:ext cx="591600" cy="9900"/>
          </a:xfrm>
          <a:prstGeom prst="straightConnector1">
            <a:avLst/>
          </a:prstGeom>
          <a:noFill/>
          <a:ln cap="flat" cmpd="sng" w="28575">
            <a:solidFill>
              <a:srgbClr val="2E586A"/>
            </a:solidFill>
            <a:prstDash val="dash"/>
            <a:round/>
            <a:headEnd len="med" w="med" type="none"/>
            <a:tailEnd len="med" w="med" type="stealth"/>
          </a:ln>
        </p:spPr>
      </p:cxnSp>
      <p:cxnSp>
        <p:nvCxnSpPr>
          <p:cNvPr id="3153" name="Google Shape;3153;p71"/>
          <p:cNvCxnSpPr/>
          <p:nvPr/>
        </p:nvCxnSpPr>
        <p:spPr>
          <a:xfrm flipH="1">
            <a:off x="3678043" y="4581675"/>
            <a:ext cx="6300" cy="473100"/>
          </a:xfrm>
          <a:prstGeom prst="straightConnector1">
            <a:avLst/>
          </a:prstGeom>
          <a:noFill/>
          <a:ln cap="flat" cmpd="sng" w="28575">
            <a:solidFill>
              <a:srgbClr val="2E586A"/>
            </a:solidFill>
            <a:prstDash val="solid"/>
            <a:round/>
            <a:headEnd len="med" w="med" type="none"/>
            <a:tailEnd len="med" w="med" type="none"/>
          </a:ln>
        </p:spPr>
      </p:cxnSp>
      <p:cxnSp>
        <p:nvCxnSpPr>
          <p:cNvPr id="3154" name="Google Shape;3154;p71"/>
          <p:cNvCxnSpPr/>
          <p:nvPr/>
        </p:nvCxnSpPr>
        <p:spPr>
          <a:xfrm rot="10800000">
            <a:off x="5764275" y="4719775"/>
            <a:ext cx="0" cy="325200"/>
          </a:xfrm>
          <a:prstGeom prst="straightConnector1">
            <a:avLst/>
          </a:prstGeom>
          <a:noFill/>
          <a:ln cap="flat" cmpd="sng" w="28575">
            <a:solidFill>
              <a:srgbClr val="2E586A"/>
            </a:solidFill>
            <a:prstDash val="solid"/>
            <a:round/>
            <a:headEnd len="med" w="med" type="none"/>
            <a:tailEnd len="med" w="med" type="stealth"/>
          </a:ln>
        </p:spPr>
      </p:cxnSp>
      <p:cxnSp>
        <p:nvCxnSpPr>
          <p:cNvPr id="3155" name="Google Shape;3155;p71"/>
          <p:cNvCxnSpPr/>
          <p:nvPr/>
        </p:nvCxnSpPr>
        <p:spPr>
          <a:xfrm>
            <a:off x="3675325" y="5035100"/>
            <a:ext cx="2088900" cy="0"/>
          </a:xfrm>
          <a:prstGeom prst="straightConnector1">
            <a:avLst/>
          </a:prstGeom>
          <a:noFill/>
          <a:ln cap="flat" cmpd="sng" w="28575">
            <a:solidFill>
              <a:srgbClr val="2E586A"/>
            </a:solidFill>
            <a:prstDash val="solid"/>
            <a:round/>
            <a:headEnd len="med" w="med" type="none"/>
            <a:tailEnd len="med" w="med" type="none"/>
          </a:ln>
        </p:spPr>
      </p:cxnSp>
      <p:sp>
        <p:nvSpPr>
          <p:cNvPr id="3156" name="Google Shape;3156;p71"/>
          <p:cNvSpPr/>
          <p:nvPr/>
        </p:nvSpPr>
        <p:spPr>
          <a:xfrm>
            <a:off x="5044975" y="837550"/>
            <a:ext cx="3337500" cy="3882300"/>
          </a:xfrm>
          <a:prstGeom prst="rect">
            <a:avLst/>
          </a:prstGeom>
          <a:noFill/>
          <a:ln cap="flat" cmpd="sng" w="28575">
            <a:solidFill>
              <a:srgbClr val="2E58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160" name="Shape 3160"/>
        <p:cNvGrpSpPr/>
        <p:nvPr/>
      </p:nvGrpSpPr>
      <p:grpSpPr>
        <a:xfrm>
          <a:off x="0" y="0"/>
          <a:ext cx="0" cy="0"/>
          <a:chOff x="0" y="0"/>
          <a:chExt cx="0" cy="0"/>
        </a:xfrm>
      </p:grpSpPr>
      <p:sp>
        <p:nvSpPr>
          <p:cNvPr id="3161" name="Google Shape;3161;p72"/>
          <p:cNvSpPr txBox="1"/>
          <p:nvPr>
            <p:ph idx="4294967295" type="title"/>
          </p:nvPr>
        </p:nvSpPr>
        <p:spPr>
          <a:xfrm>
            <a:off x="1161750" y="0"/>
            <a:ext cx="6820500" cy="544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600"/>
              <a:t>Hard: Resume In-progress Snippets</a:t>
            </a:r>
            <a:endParaRPr sz="2600"/>
          </a:p>
        </p:txBody>
      </p:sp>
      <p:pic>
        <p:nvPicPr>
          <p:cNvPr id="3162" name="Google Shape;3162;p72"/>
          <p:cNvPicPr preferRelativeResize="0"/>
          <p:nvPr/>
        </p:nvPicPr>
        <p:blipFill rotWithShape="1">
          <a:blip r:embed="rId3">
            <a:alphaModFix/>
          </a:blip>
          <a:srcRect b="28418" l="0" r="0" t="0"/>
          <a:stretch/>
        </p:blipFill>
        <p:spPr>
          <a:xfrm>
            <a:off x="3734725" y="547797"/>
            <a:ext cx="1683375" cy="4560977"/>
          </a:xfrm>
          <a:prstGeom prst="rect">
            <a:avLst/>
          </a:prstGeom>
          <a:noFill/>
          <a:ln>
            <a:noFill/>
          </a:ln>
        </p:spPr>
      </p:pic>
      <p:pic>
        <p:nvPicPr>
          <p:cNvPr id="3163" name="Google Shape;3163;p72"/>
          <p:cNvPicPr preferRelativeResize="0"/>
          <p:nvPr/>
        </p:nvPicPr>
        <p:blipFill>
          <a:blip r:embed="rId4">
            <a:alphaModFix/>
          </a:blip>
          <a:stretch>
            <a:fillRect/>
          </a:stretch>
        </p:blipFill>
        <p:spPr>
          <a:xfrm>
            <a:off x="7398924" y="1034625"/>
            <a:ext cx="1609050" cy="3587299"/>
          </a:xfrm>
          <a:prstGeom prst="rect">
            <a:avLst/>
          </a:prstGeom>
          <a:noFill/>
          <a:ln>
            <a:noFill/>
          </a:ln>
        </p:spPr>
      </p:pic>
      <p:pic>
        <p:nvPicPr>
          <p:cNvPr id="3164" name="Google Shape;3164;p72"/>
          <p:cNvPicPr preferRelativeResize="0"/>
          <p:nvPr/>
        </p:nvPicPr>
        <p:blipFill>
          <a:blip r:embed="rId5">
            <a:alphaModFix/>
          </a:blip>
          <a:stretch>
            <a:fillRect/>
          </a:stretch>
        </p:blipFill>
        <p:spPr>
          <a:xfrm>
            <a:off x="253250" y="741575"/>
            <a:ext cx="1609050" cy="3785587"/>
          </a:xfrm>
          <a:prstGeom prst="rect">
            <a:avLst/>
          </a:prstGeom>
          <a:noFill/>
          <a:ln>
            <a:noFill/>
          </a:ln>
        </p:spPr>
      </p:pic>
      <p:pic>
        <p:nvPicPr>
          <p:cNvPr id="3165" name="Google Shape;3165;p72"/>
          <p:cNvPicPr preferRelativeResize="0"/>
          <p:nvPr/>
        </p:nvPicPr>
        <p:blipFill>
          <a:blip r:embed="rId6">
            <a:alphaModFix/>
          </a:blip>
          <a:stretch>
            <a:fillRect/>
          </a:stretch>
        </p:blipFill>
        <p:spPr>
          <a:xfrm>
            <a:off x="2015950" y="992058"/>
            <a:ext cx="1609050" cy="3482391"/>
          </a:xfrm>
          <a:prstGeom prst="rect">
            <a:avLst/>
          </a:prstGeom>
          <a:noFill/>
          <a:ln>
            <a:noFill/>
          </a:ln>
        </p:spPr>
      </p:pic>
      <p:pic>
        <p:nvPicPr>
          <p:cNvPr id="3166" name="Google Shape;3166;p72"/>
          <p:cNvPicPr preferRelativeResize="0"/>
          <p:nvPr/>
        </p:nvPicPr>
        <p:blipFill>
          <a:blip r:embed="rId7">
            <a:alphaModFix/>
          </a:blip>
          <a:stretch>
            <a:fillRect/>
          </a:stretch>
        </p:blipFill>
        <p:spPr>
          <a:xfrm>
            <a:off x="5566825" y="1034625"/>
            <a:ext cx="1683375" cy="3643311"/>
          </a:xfrm>
          <a:prstGeom prst="rect">
            <a:avLst/>
          </a:prstGeom>
          <a:noFill/>
          <a:ln>
            <a:noFill/>
          </a:ln>
        </p:spPr>
      </p:pic>
      <p:cxnSp>
        <p:nvCxnSpPr>
          <p:cNvPr id="3167" name="Google Shape;3167;p72"/>
          <p:cNvCxnSpPr/>
          <p:nvPr/>
        </p:nvCxnSpPr>
        <p:spPr>
          <a:xfrm>
            <a:off x="404000" y="1261250"/>
            <a:ext cx="1606200" cy="0"/>
          </a:xfrm>
          <a:prstGeom prst="straightConnector1">
            <a:avLst/>
          </a:prstGeom>
          <a:noFill/>
          <a:ln cap="flat" cmpd="sng" w="28575">
            <a:solidFill>
              <a:srgbClr val="2E586A"/>
            </a:solidFill>
            <a:prstDash val="solid"/>
            <a:round/>
            <a:headEnd len="med" w="med" type="none"/>
            <a:tailEnd len="med" w="med" type="stealth"/>
          </a:ln>
        </p:spPr>
      </p:cxnSp>
      <p:cxnSp>
        <p:nvCxnSpPr>
          <p:cNvPr id="3168" name="Google Shape;3168;p72"/>
          <p:cNvCxnSpPr/>
          <p:nvPr/>
        </p:nvCxnSpPr>
        <p:spPr>
          <a:xfrm>
            <a:off x="404000" y="1093850"/>
            <a:ext cx="0" cy="177300"/>
          </a:xfrm>
          <a:prstGeom prst="straightConnector1">
            <a:avLst/>
          </a:prstGeom>
          <a:noFill/>
          <a:ln cap="flat" cmpd="sng" w="28575">
            <a:solidFill>
              <a:srgbClr val="2E586A"/>
            </a:solidFill>
            <a:prstDash val="solid"/>
            <a:round/>
            <a:headEnd len="med" w="med" type="none"/>
            <a:tailEnd len="med" w="med" type="none"/>
          </a:ln>
        </p:spPr>
      </p:cxnSp>
      <p:cxnSp>
        <p:nvCxnSpPr>
          <p:cNvPr id="3169" name="Google Shape;3169;p72"/>
          <p:cNvCxnSpPr/>
          <p:nvPr/>
        </p:nvCxnSpPr>
        <p:spPr>
          <a:xfrm>
            <a:off x="4005100" y="2369425"/>
            <a:ext cx="5400" cy="202200"/>
          </a:xfrm>
          <a:prstGeom prst="straightConnector1">
            <a:avLst/>
          </a:prstGeom>
          <a:noFill/>
          <a:ln cap="flat" cmpd="sng" w="28575">
            <a:solidFill>
              <a:srgbClr val="2E586A"/>
            </a:solidFill>
            <a:prstDash val="solid"/>
            <a:round/>
            <a:headEnd len="med" w="med" type="none"/>
            <a:tailEnd len="med" w="med" type="none"/>
          </a:ln>
        </p:spPr>
      </p:cxnSp>
      <p:cxnSp>
        <p:nvCxnSpPr>
          <p:cNvPr id="3170" name="Google Shape;3170;p72"/>
          <p:cNvCxnSpPr/>
          <p:nvPr/>
        </p:nvCxnSpPr>
        <p:spPr>
          <a:xfrm rot="10800000">
            <a:off x="1862300" y="2566650"/>
            <a:ext cx="2157900" cy="5100"/>
          </a:xfrm>
          <a:prstGeom prst="straightConnector1">
            <a:avLst/>
          </a:prstGeom>
          <a:noFill/>
          <a:ln cap="flat" cmpd="sng" w="28575">
            <a:solidFill>
              <a:srgbClr val="2E586A"/>
            </a:solidFill>
            <a:prstDash val="solid"/>
            <a:round/>
            <a:headEnd len="med" w="med" type="none"/>
            <a:tailEnd len="med" w="med" type="stealth"/>
          </a:ln>
        </p:spPr>
      </p:cxnSp>
      <p:cxnSp>
        <p:nvCxnSpPr>
          <p:cNvPr id="3171" name="Google Shape;3171;p72"/>
          <p:cNvCxnSpPr/>
          <p:nvPr/>
        </p:nvCxnSpPr>
        <p:spPr>
          <a:xfrm flipH="1">
            <a:off x="1492625" y="4079325"/>
            <a:ext cx="5100" cy="309900"/>
          </a:xfrm>
          <a:prstGeom prst="straightConnector1">
            <a:avLst/>
          </a:prstGeom>
          <a:noFill/>
          <a:ln cap="flat" cmpd="sng" w="28575">
            <a:solidFill>
              <a:srgbClr val="2E586A"/>
            </a:solidFill>
            <a:prstDash val="solid"/>
            <a:round/>
            <a:headEnd len="med" w="med" type="none"/>
            <a:tailEnd len="med" w="med" type="none"/>
          </a:ln>
        </p:spPr>
      </p:cxnSp>
      <p:cxnSp>
        <p:nvCxnSpPr>
          <p:cNvPr id="3172" name="Google Shape;3172;p72"/>
          <p:cNvCxnSpPr/>
          <p:nvPr/>
        </p:nvCxnSpPr>
        <p:spPr>
          <a:xfrm>
            <a:off x="1497725" y="4394650"/>
            <a:ext cx="4098900" cy="0"/>
          </a:xfrm>
          <a:prstGeom prst="straightConnector1">
            <a:avLst/>
          </a:prstGeom>
          <a:noFill/>
          <a:ln cap="flat" cmpd="sng" w="28575">
            <a:solidFill>
              <a:srgbClr val="2E586A"/>
            </a:solidFill>
            <a:prstDash val="solid"/>
            <a:round/>
            <a:headEnd len="med" w="med" type="none"/>
            <a:tailEnd len="med" w="med" type="stealth"/>
          </a:ln>
        </p:spPr>
      </p:cxnSp>
      <p:cxnSp>
        <p:nvCxnSpPr>
          <p:cNvPr id="3173" name="Google Shape;3173;p72"/>
          <p:cNvCxnSpPr/>
          <p:nvPr/>
        </p:nvCxnSpPr>
        <p:spPr>
          <a:xfrm>
            <a:off x="3379725" y="2059375"/>
            <a:ext cx="532200" cy="0"/>
          </a:xfrm>
          <a:prstGeom prst="straightConnector1">
            <a:avLst/>
          </a:prstGeom>
          <a:noFill/>
          <a:ln cap="flat" cmpd="sng" w="28575">
            <a:solidFill>
              <a:srgbClr val="2E586A"/>
            </a:solidFill>
            <a:prstDash val="dash"/>
            <a:round/>
            <a:headEnd len="med" w="med" type="none"/>
            <a:tailEnd len="med" w="med" type="stealth"/>
          </a:ln>
        </p:spPr>
      </p:cxnSp>
      <p:cxnSp>
        <p:nvCxnSpPr>
          <p:cNvPr id="3174" name="Google Shape;3174;p72"/>
          <p:cNvCxnSpPr/>
          <p:nvPr/>
        </p:nvCxnSpPr>
        <p:spPr>
          <a:xfrm>
            <a:off x="6980825" y="2733250"/>
            <a:ext cx="532200" cy="0"/>
          </a:xfrm>
          <a:prstGeom prst="straightConnector1">
            <a:avLst/>
          </a:prstGeom>
          <a:noFill/>
          <a:ln cap="flat" cmpd="sng" w="28575">
            <a:solidFill>
              <a:srgbClr val="2E586A"/>
            </a:solidFill>
            <a:prstDash val="dash"/>
            <a:round/>
            <a:headEnd len="med" w="med" type="none"/>
            <a:tailEnd len="med" w="med" type="stealth"/>
          </a:ln>
        </p:spPr>
      </p:cxn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8" name="Shape 3178"/>
        <p:cNvGrpSpPr/>
        <p:nvPr/>
      </p:nvGrpSpPr>
      <p:grpSpPr>
        <a:xfrm>
          <a:off x="0" y="0"/>
          <a:ext cx="0" cy="0"/>
          <a:chOff x="0" y="0"/>
          <a:chExt cx="0" cy="0"/>
        </a:xfrm>
      </p:grpSpPr>
      <p:sp>
        <p:nvSpPr>
          <p:cNvPr id="3179" name="Google Shape;3179;p73"/>
          <p:cNvSpPr txBox="1"/>
          <p:nvPr>
            <p:ph type="title"/>
          </p:nvPr>
        </p:nvSpPr>
        <p:spPr>
          <a:xfrm>
            <a:off x="2106600" y="1544325"/>
            <a:ext cx="4930800" cy="2451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8000"/>
              <a:t>Prototype Overview</a:t>
            </a:r>
            <a:endParaRPr sz="80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3" name="Shape 3183"/>
        <p:cNvGrpSpPr/>
        <p:nvPr/>
      </p:nvGrpSpPr>
      <p:grpSpPr>
        <a:xfrm>
          <a:off x="0" y="0"/>
          <a:ext cx="0" cy="0"/>
          <a:chOff x="0" y="0"/>
          <a:chExt cx="0" cy="0"/>
        </a:xfrm>
      </p:grpSpPr>
      <p:pic>
        <p:nvPicPr>
          <p:cNvPr id="3184" name="Google Shape;3184;p74"/>
          <p:cNvPicPr preferRelativeResize="0"/>
          <p:nvPr/>
        </p:nvPicPr>
        <p:blipFill>
          <a:blip r:embed="rId3">
            <a:alphaModFix/>
          </a:blip>
          <a:stretch>
            <a:fillRect/>
          </a:stretch>
        </p:blipFill>
        <p:spPr>
          <a:xfrm>
            <a:off x="5201050" y="1074825"/>
            <a:ext cx="1901286" cy="3584176"/>
          </a:xfrm>
          <a:prstGeom prst="rect">
            <a:avLst/>
          </a:prstGeom>
          <a:noFill/>
          <a:ln>
            <a:noFill/>
          </a:ln>
        </p:spPr>
      </p:pic>
      <p:pic>
        <p:nvPicPr>
          <p:cNvPr id="3185" name="Google Shape;3185;p74"/>
          <p:cNvPicPr preferRelativeResize="0"/>
          <p:nvPr/>
        </p:nvPicPr>
        <p:blipFill>
          <a:blip r:embed="rId4">
            <a:alphaModFix/>
          </a:blip>
          <a:stretch>
            <a:fillRect/>
          </a:stretch>
        </p:blipFill>
        <p:spPr>
          <a:xfrm>
            <a:off x="1235875" y="1074825"/>
            <a:ext cx="2837867" cy="3584175"/>
          </a:xfrm>
          <a:prstGeom prst="rect">
            <a:avLst/>
          </a:prstGeom>
          <a:noFill/>
          <a:ln>
            <a:noFill/>
          </a:ln>
        </p:spPr>
      </p:pic>
      <p:sp>
        <p:nvSpPr>
          <p:cNvPr id="3186" name="Google Shape;3186;p74"/>
          <p:cNvSpPr txBox="1"/>
          <p:nvPr>
            <p:ph type="title"/>
          </p:nvPr>
        </p:nvSpPr>
        <p:spPr>
          <a:xfrm>
            <a:off x="623450" y="509150"/>
            <a:ext cx="7928400" cy="508500"/>
          </a:xfrm>
          <a:prstGeom prst="rect">
            <a:avLst/>
          </a:prstGeom>
          <a:noFill/>
        </p:spPr>
        <p:txBody>
          <a:bodyPr anchorCtr="0" anchor="ctr" bIns="0" lIns="0" spcFirstLastPara="1" rIns="0" wrap="square" tIns="0">
            <a:noAutofit/>
          </a:bodyPr>
          <a:lstStyle/>
          <a:p>
            <a:pPr indent="0" lvl="0" marL="0" rtl="0" algn="ctr">
              <a:spcBef>
                <a:spcPts val="0"/>
              </a:spcBef>
              <a:spcAft>
                <a:spcPts val="0"/>
              </a:spcAft>
              <a:buNone/>
            </a:pPr>
            <a:r>
              <a:rPr lang="en"/>
              <a:t>Figma Prototype</a:t>
            </a:r>
            <a:endParaRPr>
              <a:solidFill>
                <a:schemeClr val="dk1"/>
              </a:solidFill>
            </a:endParaRPr>
          </a:p>
        </p:txBody>
      </p:sp>
      <p:sp>
        <p:nvSpPr>
          <p:cNvPr id="3187" name="Google Shape;3187;p74"/>
          <p:cNvSpPr txBox="1"/>
          <p:nvPr/>
        </p:nvSpPr>
        <p:spPr>
          <a:xfrm>
            <a:off x="7085963" y="4258800"/>
            <a:ext cx="276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Gaegu"/>
                <a:ea typeface="Gaegu"/>
                <a:cs typeface="Gaegu"/>
                <a:sym typeface="Gaegu"/>
                <a:hlinkClick r:id="rId5"/>
              </a:rPr>
              <a:t>Try it!</a:t>
            </a:r>
            <a:endParaRPr>
              <a:latin typeface="Gaegu"/>
              <a:ea typeface="Gaegu"/>
              <a:cs typeface="Gaegu"/>
              <a:sym typeface="Gaegu"/>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1" name="Shape 3191"/>
        <p:cNvGrpSpPr/>
        <p:nvPr/>
      </p:nvGrpSpPr>
      <p:grpSpPr>
        <a:xfrm>
          <a:off x="0" y="0"/>
          <a:ext cx="0" cy="0"/>
          <a:chOff x="0" y="0"/>
          <a:chExt cx="0" cy="0"/>
        </a:xfrm>
      </p:grpSpPr>
      <p:sp>
        <p:nvSpPr>
          <p:cNvPr id="3192" name="Google Shape;3192;p75"/>
          <p:cNvSpPr/>
          <p:nvPr/>
        </p:nvSpPr>
        <p:spPr>
          <a:xfrm>
            <a:off x="4939675" y="1337911"/>
            <a:ext cx="2860500" cy="28680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75"/>
          <p:cNvSpPr/>
          <p:nvPr/>
        </p:nvSpPr>
        <p:spPr>
          <a:xfrm>
            <a:off x="1343800" y="1337886"/>
            <a:ext cx="2860500" cy="28680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75"/>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Design Tool - Figma</a:t>
            </a:r>
            <a:endParaRPr>
              <a:solidFill>
                <a:schemeClr val="dk1"/>
              </a:solidFill>
            </a:endParaRPr>
          </a:p>
        </p:txBody>
      </p:sp>
      <p:sp>
        <p:nvSpPr>
          <p:cNvPr id="3195" name="Google Shape;3195;p75"/>
          <p:cNvSpPr txBox="1"/>
          <p:nvPr>
            <p:ph idx="1" type="subTitle"/>
          </p:nvPr>
        </p:nvSpPr>
        <p:spPr>
          <a:xfrm>
            <a:off x="1514800" y="1378613"/>
            <a:ext cx="25185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Positives…</a:t>
            </a:r>
            <a:endParaRPr/>
          </a:p>
        </p:txBody>
      </p:sp>
      <p:sp>
        <p:nvSpPr>
          <p:cNvPr id="3196" name="Google Shape;3196;p75"/>
          <p:cNvSpPr txBox="1"/>
          <p:nvPr>
            <p:ph idx="2" type="subTitle"/>
          </p:nvPr>
        </p:nvSpPr>
        <p:spPr>
          <a:xfrm>
            <a:off x="1343800" y="1848450"/>
            <a:ext cx="2860500" cy="1992000"/>
          </a:xfrm>
          <a:prstGeom prst="rect">
            <a:avLst/>
          </a:prstGeom>
        </p:spPr>
        <p:txBody>
          <a:bodyPr anchorCtr="0" anchor="t" bIns="0" lIns="0" spcFirstLastPara="1" rIns="0" wrap="square" tIns="0">
            <a:noAutofit/>
          </a:bodyPr>
          <a:lstStyle/>
          <a:p>
            <a:pPr indent="-323850" lvl="0" marL="457200" rtl="0" algn="l">
              <a:spcBef>
                <a:spcPts val="0"/>
              </a:spcBef>
              <a:spcAft>
                <a:spcPts val="0"/>
              </a:spcAft>
              <a:buSzPts val="1500"/>
              <a:buFont typeface="Gaegu"/>
              <a:buChar char="●"/>
            </a:pPr>
            <a:r>
              <a:rPr lang="en" sz="1500">
                <a:latin typeface="Gaegu"/>
                <a:ea typeface="Gaegu"/>
                <a:cs typeface="Gaegu"/>
                <a:sym typeface="Gaegu"/>
              </a:rPr>
              <a:t>Very easy to use drag and drop features</a:t>
            </a:r>
            <a:endParaRPr sz="1500">
              <a:latin typeface="Gaegu"/>
              <a:ea typeface="Gaegu"/>
              <a:cs typeface="Gaegu"/>
              <a:sym typeface="Gaegu"/>
            </a:endParaRPr>
          </a:p>
          <a:p>
            <a:pPr indent="-323850" lvl="0" marL="457200" rtl="0" algn="l">
              <a:spcBef>
                <a:spcPts val="0"/>
              </a:spcBef>
              <a:spcAft>
                <a:spcPts val="0"/>
              </a:spcAft>
              <a:buSzPts val="1500"/>
              <a:buFont typeface="Gaegu"/>
              <a:buChar char="●"/>
            </a:pPr>
            <a:r>
              <a:rPr lang="en" sz="1500">
                <a:latin typeface="Gaegu"/>
                <a:ea typeface="Gaegu"/>
                <a:cs typeface="Gaegu"/>
                <a:sym typeface="Gaegu"/>
              </a:rPr>
              <a:t>Great component reusability</a:t>
            </a:r>
            <a:endParaRPr sz="1500">
              <a:latin typeface="Gaegu"/>
              <a:ea typeface="Gaegu"/>
              <a:cs typeface="Gaegu"/>
              <a:sym typeface="Gaegu"/>
            </a:endParaRPr>
          </a:p>
          <a:p>
            <a:pPr indent="-323850" lvl="0" marL="457200" rtl="0" algn="l">
              <a:spcBef>
                <a:spcPts val="0"/>
              </a:spcBef>
              <a:spcAft>
                <a:spcPts val="0"/>
              </a:spcAft>
              <a:buSzPts val="1500"/>
              <a:buFont typeface="Gaegu"/>
              <a:buChar char="●"/>
            </a:pPr>
            <a:r>
              <a:rPr lang="en" sz="1500">
                <a:latin typeface="Gaegu"/>
                <a:ea typeface="Gaegu"/>
                <a:cs typeface="Gaegu"/>
                <a:sym typeface="Gaegu"/>
              </a:rPr>
              <a:t>Prototyping is made very easy (arrows to screens)</a:t>
            </a:r>
            <a:endParaRPr sz="1500">
              <a:latin typeface="Gaegu"/>
              <a:ea typeface="Gaegu"/>
              <a:cs typeface="Gaegu"/>
              <a:sym typeface="Gaegu"/>
            </a:endParaRPr>
          </a:p>
          <a:p>
            <a:pPr indent="-323850" lvl="0" marL="457200" rtl="0" algn="l">
              <a:spcBef>
                <a:spcPts val="0"/>
              </a:spcBef>
              <a:spcAft>
                <a:spcPts val="0"/>
              </a:spcAft>
              <a:buSzPts val="1500"/>
              <a:buFont typeface="Gaegu"/>
              <a:buChar char="●"/>
            </a:pPr>
            <a:r>
              <a:rPr lang="en" sz="1500">
                <a:latin typeface="Gaegu"/>
                <a:ea typeface="Gaegu"/>
                <a:cs typeface="Gaegu"/>
                <a:sym typeface="Gaegu"/>
              </a:rPr>
              <a:t>A lot of open sourced support (we used a Feather plugin for our icons)</a:t>
            </a:r>
            <a:endParaRPr sz="1500">
              <a:latin typeface="Gaegu"/>
              <a:ea typeface="Gaegu"/>
              <a:cs typeface="Gaegu"/>
              <a:sym typeface="Gaegu"/>
            </a:endParaRPr>
          </a:p>
          <a:p>
            <a:pPr indent="-323850" lvl="0" marL="457200" rtl="0" algn="l">
              <a:spcBef>
                <a:spcPts val="0"/>
              </a:spcBef>
              <a:spcAft>
                <a:spcPts val="0"/>
              </a:spcAft>
              <a:buSzPts val="1500"/>
              <a:buFont typeface="Gaegu"/>
              <a:buChar char="●"/>
            </a:pPr>
            <a:r>
              <a:rPr lang="en" sz="1500">
                <a:latin typeface="Gaegu"/>
                <a:ea typeface="Gaegu"/>
                <a:cs typeface="Gaegu"/>
                <a:sym typeface="Gaegu"/>
              </a:rPr>
              <a:t>Grid system made layout process easier</a:t>
            </a:r>
            <a:endParaRPr sz="1500">
              <a:latin typeface="Gaegu"/>
              <a:ea typeface="Gaegu"/>
              <a:cs typeface="Gaegu"/>
              <a:sym typeface="Gaegu"/>
            </a:endParaRPr>
          </a:p>
        </p:txBody>
      </p:sp>
      <p:sp>
        <p:nvSpPr>
          <p:cNvPr id="3197" name="Google Shape;3197;p75"/>
          <p:cNvSpPr txBox="1"/>
          <p:nvPr>
            <p:ph idx="3" type="subTitle"/>
          </p:nvPr>
        </p:nvSpPr>
        <p:spPr>
          <a:xfrm>
            <a:off x="4879525" y="1346600"/>
            <a:ext cx="29808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Negatives…</a:t>
            </a:r>
            <a:endParaRPr/>
          </a:p>
        </p:txBody>
      </p:sp>
      <p:sp>
        <p:nvSpPr>
          <p:cNvPr id="3198" name="Google Shape;3198;p75"/>
          <p:cNvSpPr txBox="1"/>
          <p:nvPr>
            <p:ph idx="4" type="subTitle"/>
          </p:nvPr>
        </p:nvSpPr>
        <p:spPr>
          <a:xfrm>
            <a:off x="5107875" y="1887892"/>
            <a:ext cx="2518500" cy="2065500"/>
          </a:xfrm>
          <a:prstGeom prst="rect">
            <a:avLst/>
          </a:prstGeom>
        </p:spPr>
        <p:txBody>
          <a:bodyPr anchorCtr="0" anchor="t" bIns="0" lIns="0" spcFirstLastPara="1" rIns="0" wrap="square" tIns="0">
            <a:noAutofit/>
          </a:bodyPr>
          <a:lstStyle/>
          <a:p>
            <a:pPr indent="-323850" lvl="0" marL="457200" rtl="0" algn="l">
              <a:spcBef>
                <a:spcPts val="0"/>
              </a:spcBef>
              <a:spcAft>
                <a:spcPts val="0"/>
              </a:spcAft>
              <a:buSzPts val="1500"/>
              <a:buFont typeface="Gaegu"/>
              <a:buChar char="●"/>
            </a:pPr>
            <a:r>
              <a:rPr lang="en" sz="1500">
                <a:latin typeface="Gaegu"/>
                <a:ea typeface="Gaegu"/>
                <a:cs typeface="Gaegu"/>
                <a:sym typeface="Gaegu"/>
              </a:rPr>
              <a:t>Steep learning curve for Figma</a:t>
            </a:r>
            <a:endParaRPr sz="1500">
              <a:latin typeface="Gaegu"/>
              <a:ea typeface="Gaegu"/>
              <a:cs typeface="Gaegu"/>
              <a:sym typeface="Gaegu"/>
            </a:endParaRPr>
          </a:p>
          <a:p>
            <a:pPr indent="-323850" lvl="0" marL="457200" rtl="0" algn="l">
              <a:spcBef>
                <a:spcPts val="0"/>
              </a:spcBef>
              <a:spcAft>
                <a:spcPts val="0"/>
              </a:spcAft>
              <a:buSzPts val="1500"/>
              <a:buFont typeface="Gaegu"/>
              <a:buChar char="●"/>
            </a:pPr>
            <a:r>
              <a:rPr lang="en" sz="1500">
                <a:latin typeface="Gaegu"/>
                <a:ea typeface="Gaegu"/>
                <a:cs typeface="Gaegu"/>
                <a:sym typeface="Gaegu"/>
              </a:rPr>
              <a:t>Very time consuming (especially when fixing details)</a:t>
            </a:r>
            <a:endParaRPr sz="1500">
              <a:latin typeface="Gaegu"/>
              <a:ea typeface="Gaegu"/>
              <a:cs typeface="Gaegu"/>
              <a:sym typeface="Gaegu"/>
            </a:endParaRPr>
          </a:p>
          <a:p>
            <a:pPr indent="-323850" lvl="0" marL="457200" rtl="0" algn="l">
              <a:spcBef>
                <a:spcPts val="0"/>
              </a:spcBef>
              <a:spcAft>
                <a:spcPts val="0"/>
              </a:spcAft>
              <a:buSzPts val="1500"/>
              <a:buFont typeface="Gaegu"/>
              <a:buChar char="●"/>
            </a:pPr>
            <a:r>
              <a:rPr lang="en" sz="1500">
                <a:latin typeface="Gaegu"/>
                <a:ea typeface="Gaegu"/>
                <a:cs typeface="Gaegu"/>
                <a:sym typeface="Gaegu"/>
              </a:rPr>
              <a:t>Limited animation and transition capabilities</a:t>
            </a:r>
            <a:endParaRPr sz="1500">
              <a:latin typeface="Gaegu"/>
              <a:ea typeface="Gaegu"/>
              <a:cs typeface="Gaegu"/>
              <a:sym typeface="Gaegu"/>
            </a:endParaRPr>
          </a:p>
        </p:txBody>
      </p:sp>
      <p:grpSp>
        <p:nvGrpSpPr>
          <p:cNvPr id="3199" name="Google Shape;3199;p75"/>
          <p:cNvGrpSpPr/>
          <p:nvPr/>
        </p:nvGrpSpPr>
        <p:grpSpPr>
          <a:xfrm>
            <a:off x="763096" y="2710477"/>
            <a:ext cx="401699" cy="355554"/>
            <a:chOff x="3279750" y="4755375"/>
            <a:chExt cx="144725" cy="128100"/>
          </a:xfrm>
        </p:grpSpPr>
        <p:sp>
          <p:nvSpPr>
            <p:cNvPr id="3200" name="Google Shape;3200;p75"/>
            <p:cNvSpPr/>
            <p:nvPr/>
          </p:nvSpPr>
          <p:spPr>
            <a:xfrm>
              <a:off x="3279750" y="4755375"/>
              <a:ext cx="144725" cy="128100"/>
            </a:xfrm>
            <a:custGeom>
              <a:rect b="b" l="l" r="r" t="t"/>
              <a:pathLst>
                <a:path extrusionOk="0" h="5124" w="5789">
                  <a:moveTo>
                    <a:pt x="3097" y="1"/>
                  </a:moveTo>
                  <a:cubicBezTo>
                    <a:pt x="3055" y="1"/>
                    <a:pt x="3011" y="3"/>
                    <a:pt x="2965" y="8"/>
                  </a:cubicBezTo>
                  <a:cubicBezTo>
                    <a:pt x="2030" y="148"/>
                    <a:pt x="2348" y="1302"/>
                    <a:pt x="2567" y="1938"/>
                  </a:cubicBezTo>
                  <a:cubicBezTo>
                    <a:pt x="2378" y="1445"/>
                    <a:pt x="1787" y="877"/>
                    <a:pt x="1272" y="877"/>
                  </a:cubicBezTo>
                  <a:cubicBezTo>
                    <a:pt x="1082" y="877"/>
                    <a:pt x="902" y="954"/>
                    <a:pt x="757" y="1143"/>
                  </a:cubicBezTo>
                  <a:cubicBezTo>
                    <a:pt x="1" y="2137"/>
                    <a:pt x="1533" y="2515"/>
                    <a:pt x="2169" y="2515"/>
                  </a:cubicBezTo>
                  <a:cubicBezTo>
                    <a:pt x="1473" y="2515"/>
                    <a:pt x="200" y="2515"/>
                    <a:pt x="438" y="3530"/>
                  </a:cubicBezTo>
                  <a:cubicBezTo>
                    <a:pt x="510" y="3845"/>
                    <a:pt x="761" y="3969"/>
                    <a:pt x="1065" y="3969"/>
                  </a:cubicBezTo>
                  <a:cubicBezTo>
                    <a:pt x="1519" y="3969"/>
                    <a:pt x="2091" y="3690"/>
                    <a:pt x="2354" y="3352"/>
                  </a:cubicBezTo>
                  <a:lnTo>
                    <a:pt x="2354" y="3352"/>
                  </a:lnTo>
                  <a:cubicBezTo>
                    <a:pt x="1937" y="4109"/>
                    <a:pt x="1599" y="5067"/>
                    <a:pt x="2766" y="5122"/>
                  </a:cubicBezTo>
                  <a:cubicBezTo>
                    <a:pt x="2785" y="5123"/>
                    <a:pt x="2804" y="5123"/>
                    <a:pt x="2823" y="5123"/>
                  </a:cubicBezTo>
                  <a:cubicBezTo>
                    <a:pt x="3696" y="5123"/>
                    <a:pt x="3575" y="4206"/>
                    <a:pt x="3244" y="3212"/>
                  </a:cubicBezTo>
                  <a:lnTo>
                    <a:pt x="3244" y="3212"/>
                  </a:lnTo>
                  <a:cubicBezTo>
                    <a:pt x="3554" y="3899"/>
                    <a:pt x="4083" y="4413"/>
                    <a:pt x="4559" y="4413"/>
                  </a:cubicBezTo>
                  <a:cubicBezTo>
                    <a:pt x="4786" y="4413"/>
                    <a:pt x="5000" y="4297"/>
                    <a:pt x="5174" y="4028"/>
                  </a:cubicBezTo>
                  <a:cubicBezTo>
                    <a:pt x="5609" y="3334"/>
                    <a:pt x="5040" y="2898"/>
                    <a:pt x="3759" y="2697"/>
                  </a:cubicBezTo>
                  <a:lnTo>
                    <a:pt x="3759" y="2697"/>
                  </a:lnTo>
                  <a:cubicBezTo>
                    <a:pt x="3920" y="2722"/>
                    <a:pt x="4078" y="2734"/>
                    <a:pt x="4229" y="2734"/>
                  </a:cubicBezTo>
                  <a:cubicBezTo>
                    <a:pt x="5133" y="2734"/>
                    <a:pt x="5788" y="2301"/>
                    <a:pt x="5432" y="1521"/>
                  </a:cubicBezTo>
                  <a:cubicBezTo>
                    <a:pt x="5295" y="1219"/>
                    <a:pt x="5074" y="1099"/>
                    <a:pt x="4825" y="1099"/>
                  </a:cubicBezTo>
                  <a:cubicBezTo>
                    <a:pt x="4352" y="1099"/>
                    <a:pt x="3783" y="1535"/>
                    <a:pt x="3522" y="1978"/>
                  </a:cubicBezTo>
                  <a:cubicBezTo>
                    <a:pt x="3846" y="1236"/>
                    <a:pt x="4024" y="1"/>
                    <a:pt x="30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75"/>
            <p:cNvSpPr/>
            <p:nvPr/>
          </p:nvSpPr>
          <p:spPr>
            <a:xfrm>
              <a:off x="3324800" y="4798525"/>
              <a:ext cx="57975" cy="41975"/>
            </a:xfrm>
            <a:custGeom>
              <a:rect b="b" l="l" r="r" t="t"/>
              <a:pathLst>
                <a:path extrusionOk="0" h="1679" w="2319">
                  <a:moveTo>
                    <a:pt x="1142" y="0"/>
                  </a:moveTo>
                  <a:cubicBezTo>
                    <a:pt x="60" y="0"/>
                    <a:pt x="0" y="1533"/>
                    <a:pt x="964" y="1665"/>
                  </a:cubicBezTo>
                  <a:cubicBezTo>
                    <a:pt x="1034" y="1674"/>
                    <a:pt x="1100" y="1678"/>
                    <a:pt x="1162" y="1678"/>
                  </a:cubicBezTo>
                  <a:cubicBezTo>
                    <a:pt x="2318" y="1678"/>
                    <a:pt x="2304" y="183"/>
                    <a:pt x="1322" y="13"/>
                  </a:cubicBezTo>
                  <a:cubicBezTo>
                    <a:pt x="1259" y="4"/>
                    <a:pt x="1199" y="0"/>
                    <a:pt x="114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02" name="Google Shape;3202;p75"/>
          <p:cNvSpPr/>
          <p:nvPr/>
        </p:nvSpPr>
        <p:spPr>
          <a:xfrm>
            <a:off x="4095939" y="1077873"/>
            <a:ext cx="952106" cy="820805"/>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03" name="Google Shape;3203;p75"/>
          <p:cNvGrpSpPr/>
          <p:nvPr/>
        </p:nvGrpSpPr>
        <p:grpSpPr>
          <a:xfrm rot="-1544681">
            <a:off x="7784165" y="1330387"/>
            <a:ext cx="483213" cy="561331"/>
            <a:chOff x="5151000" y="2658925"/>
            <a:chExt cx="176600" cy="205150"/>
          </a:xfrm>
        </p:grpSpPr>
        <p:sp>
          <p:nvSpPr>
            <p:cNvPr id="3204" name="Google Shape;3204;p75"/>
            <p:cNvSpPr/>
            <p:nvPr/>
          </p:nvSpPr>
          <p:spPr>
            <a:xfrm>
              <a:off x="5151000" y="2658925"/>
              <a:ext cx="176600" cy="205150"/>
            </a:xfrm>
            <a:custGeom>
              <a:rect b="b" l="l" r="r" t="t"/>
              <a:pathLst>
                <a:path extrusionOk="0" h="8206" w="7064">
                  <a:moveTo>
                    <a:pt x="3564" y="0"/>
                  </a:moveTo>
                  <a:cubicBezTo>
                    <a:pt x="2841" y="0"/>
                    <a:pt x="2175" y="294"/>
                    <a:pt x="1632" y="800"/>
                  </a:cubicBezTo>
                  <a:cubicBezTo>
                    <a:pt x="1493" y="919"/>
                    <a:pt x="1373" y="1058"/>
                    <a:pt x="1254" y="1198"/>
                  </a:cubicBezTo>
                  <a:cubicBezTo>
                    <a:pt x="1075" y="1417"/>
                    <a:pt x="896" y="1655"/>
                    <a:pt x="756" y="1934"/>
                  </a:cubicBezTo>
                  <a:cubicBezTo>
                    <a:pt x="697" y="2033"/>
                    <a:pt x="637" y="2153"/>
                    <a:pt x="577" y="2272"/>
                  </a:cubicBezTo>
                  <a:cubicBezTo>
                    <a:pt x="438" y="2571"/>
                    <a:pt x="319" y="2889"/>
                    <a:pt x="239" y="3227"/>
                  </a:cubicBezTo>
                  <a:cubicBezTo>
                    <a:pt x="199" y="3307"/>
                    <a:pt x="179" y="3386"/>
                    <a:pt x="159" y="3466"/>
                  </a:cubicBezTo>
                  <a:cubicBezTo>
                    <a:pt x="120" y="3645"/>
                    <a:pt x="100" y="3804"/>
                    <a:pt x="80" y="3983"/>
                  </a:cubicBezTo>
                  <a:cubicBezTo>
                    <a:pt x="40" y="4142"/>
                    <a:pt x="20" y="4321"/>
                    <a:pt x="20" y="4481"/>
                  </a:cubicBezTo>
                  <a:cubicBezTo>
                    <a:pt x="20" y="4500"/>
                    <a:pt x="20" y="4520"/>
                    <a:pt x="20" y="4540"/>
                  </a:cubicBezTo>
                  <a:cubicBezTo>
                    <a:pt x="0" y="4779"/>
                    <a:pt x="0" y="5058"/>
                    <a:pt x="20" y="5316"/>
                  </a:cubicBezTo>
                  <a:cubicBezTo>
                    <a:pt x="20" y="5455"/>
                    <a:pt x="40" y="5595"/>
                    <a:pt x="60" y="5734"/>
                  </a:cubicBezTo>
                  <a:cubicBezTo>
                    <a:pt x="120" y="6032"/>
                    <a:pt x="199" y="6311"/>
                    <a:pt x="319" y="6570"/>
                  </a:cubicBezTo>
                  <a:cubicBezTo>
                    <a:pt x="358" y="6689"/>
                    <a:pt x="418" y="6789"/>
                    <a:pt x="478" y="6888"/>
                  </a:cubicBezTo>
                  <a:cubicBezTo>
                    <a:pt x="657" y="7167"/>
                    <a:pt x="876" y="7425"/>
                    <a:pt x="1174" y="7624"/>
                  </a:cubicBezTo>
                  <a:cubicBezTo>
                    <a:pt x="1751" y="8057"/>
                    <a:pt x="2753" y="8205"/>
                    <a:pt x="3569" y="8205"/>
                  </a:cubicBezTo>
                  <a:cubicBezTo>
                    <a:pt x="3766" y="8205"/>
                    <a:pt x="3952" y="8197"/>
                    <a:pt x="4119" y="8181"/>
                  </a:cubicBezTo>
                  <a:cubicBezTo>
                    <a:pt x="5631" y="8082"/>
                    <a:pt x="6467" y="7425"/>
                    <a:pt x="6845" y="6410"/>
                  </a:cubicBezTo>
                  <a:cubicBezTo>
                    <a:pt x="6884" y="6291"/>
                    <a:pt x="6924" y="6172"/>
                    <a:pt x="6944" y="6052"/>
                  </a:cubicBezTo>
                  <a:cubicBezTo>
                    <a:pt x="6984" y="5933"/>
                    <a:pt x="7004" y="5814"/>
                    <a:pt x="7024" y="5694"/>
                  </a:cubicBezTo>
                  <a:cubicBezTo>
                    <a:pt x="7044" y="5555"/>
                    <a:pt x="7044" y="5396"/>
                    <a:pt x="7063" y="5257"/>
                  </a:cubicBezTo>
                  <a:cubicBezTo>
                    <a:pt x="7063" y="5177"/>
                    <a:pt x="7063" y="5097"/>
                    <a:pt x="7063" y="5018"/>
                  </a:cubicBezTo>
                  <a:cubicBezTo>
                    <a:pt x="7063" y="4859"/>
                    <a:pt x="7063" y="4680"/>
                    <a:pt x="7044" y="4520"/>
                  </a:cubicBezTo>
                  <a:cubicBezTo>
                    <a:pt x="7044" y="4500"/>
                    <a:pt x="7044" y="4500"/>
                    <a:pt x="7044" y="4481"/>
                  </a:cubicBezTo>
                  <a:cubicBezTo>
                    <a:pt x="7004" y="4142"/>
                    <a:pt x="6924" y="3685"/>
                    <a:pt x="6805" y="3207"/>
                  </a:cubicBezTo>
                  <a:cubicBezTo>
                    <a:pt x="6785" y="3128"/>
                    <a:pt x="6745" y="3028"/>
                    <a:pt x="6725" y="2949"/>
                  </a:cubicBezTo>
                  <a:cubicBezTo>
                    <a:pt x="6705" y="2829"/>
                    <a:pt x="6666" y="2710"/>
                    <a:pt x="6626" y="2610"/>
                  </a:cubicBezTo>
                  <a:cubicBezTo>
                    <a:pt x="6566" y="2471"/>
                    <a:pt x="6526" y="2352"/>
                    <a:pt x="6467" y="2232"/>
                  </a:cubicBezTo>
                  <a:cubicBezTo>
                    <a:pt x="6447" y="2173"/>
                    <a:pt x="6427" y="2133"/>
                    <a:pt x="6407" y="2073"/>
                  </a:cubicBezTo>
                  <a:cubicBezTo>
                    <a:pt x="6327" y="1894"/>
                    <a:pt x="6248" y="1735"/>
                    <a:pt x="6148" y="1576"/>
                  </a:cubicBezTo>
                  <a:cubicBezTo>
                    <a:pt x="5631" y="700"/>
                    <a:pt x="4855" y="4"/>
                    <a:pt x="3701" y="4"/>
                  </a:cubicBezTo>
                  <a:cubicBezTo>
                    <a:pt x="3655" y="2"/>
                    <a:pt x="3609" y="0"/>
                    <a:pt x="35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75"/>
            <p:cNvSpPr/>
            <p:nvPr/>
          </p:nvSpPr>
          <p:spPr>
            <a:xfrm>
              <a:off x="5182325" y="2678900"/>
              <a:ext cx="128850" cy="33225"/>
            </a:xfrm>
            <a:custGeom>
              <a:rect b="b" l="l" r="r" t="t"/>
              <a:pathLst>
                <a:path extrusionOk="0" h="1329" w="5154">
                  <a:moveTo>
                    <a:pt x="379" y="1"/>
                  </a:moveTo>
                  <a:cubicBezTo>
                    <a:pt x="240" y="120"/>
                    <a:pt x="120" y="259"/>
                    <a:pt x="1" y="399"/>
                  </a:cubicBezTo>
                  <a:cubicBezTo>
                    <a:pt x="1227" y="1082"/>
                    <a:pt x="2587" y="1329"/>
                    <a:pt x="3975" y="1329"/>
                  </a:cubicBezTo>
                  <a:cubicBezTo>
                    <a:pt x="4367" y="1329"/>
                    <a:pt x="4760" y="1309"/>
                    <a:pt x="5154" y="1274"/>
                  </a:cubicBezTo>
                  <a:cubicBezTo>
                    <a:pt x="5074" y="1095"/>
                    <a:pt x="4995" y="936"/>
                    <a:pt x="4895" y="777"/>
                  </a:cubicBezTo>
                  <a:cubicBezTo>
                    <a:pt x="4590" y="800"/>
                    <a:pt x="4286" y="813"/>
                    <a:pt x="3983" y="813"/>
                  </a:cubicBezTo>
                  <a:cubicBezTo>
                    <a:pt x="2727" y="813"/>
                    <a:pt x="1501" y="594"/>
                    <a:pt x="37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75"/>
            <p:cNvSpPr/>
            <p:nvPr/>
          </p:nvSpPr>
          <p:spPr>
            <a:xfrm>
              <a:off x="5154975" y="2732625"/>
              <a:ext cx="166150" cy="24500"/>
            </a:xfrm>
            <a:custGeom>
              <a:rect b="b" l="l" r="r" t="t"/>
              <a:pathLst>
                <a:path extrusionOk="0" h="980" w="6646">
                  <a:moveTo>
                    <a:pt x="6566" y="1"/>
                  </a:moveTo>
                  <a:cubicBezTo>
                    <a:pt x="5493" y="516"/>
                    <a:pt x="4337" y="731"/>
                    <a:pt x="3170" y="731"/>
                  </a:cubicBezTo>
                  <a:cubicBezTo>
                    <a:pt x="2131" y="731"/>
                    <a:pt x="1083" y="560"/>
                    <a:pt x="80" y="279"/>
                  </a:cubicBezTo>
                  <a:cubicBezTo>
                    <a:pt x="40" y="359"/>
                    <a:pt x="20" y="438"/>
                    <a:pt x="0" y="518"/>
                  </a:cubicBezTo>
                  <a:cubicBezTo>
                    <a:pt x="1032" y="809"/>
                    <a:pt x="2103" y="980"/>
                    <a:pt x="3166" y="980"/>
                  </a:cubicBezTo>
                  <a:cubicBezTo>
                    <a:pt x="4359" y="980"/>
                    <a:pt x="5541" y="764"/>
                    <a:pt x="6646" y="259"/>
                  </a:cubicBezTo>
                  <a:cubicBezTo>
                    <a:pt x="6626" y="180"/>
                    <a:pt x="6586" y="80"/>
                    <a:pt x="65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75"/>
            <p:cNvSpPr/>
            <p:nvPr/>
          </p:nvSpPr>
          <p:spPr>
            <a:xfrm>
              <a:off x="5151500" y="2758500"/>
              <a:ext cx="176100" cy="34075"/>
            </a:xfrm>
            <a:custGeom>
              <a:rect b="b" l="l" r="r" t="t"/>
              <a:pathLst>
                <a:path extrusionOk="0" h="1363" w="7044">
                  <a:moveTo>
                    <a:pt x="60" y="0"/>
                  </a:moveTo>
                  <a:cubicBezTo>
                    <a:pt x="20" y="159"/>
                    <a:pt x="0" y="338"/>
                    <a:pt x="0" y="498"/>
                  </a:cubicBezTo>
                  <a:cubicBezTo>
                    <a:pt x="0" y="517"/>
                    <a:pt x="0" y="537"/>
                    <a:pt x="0" y="557"/>
                  </a:cubicBezTo>
                  <a:cubicBezTo>
                    <a:pt x="995" y="1075"/>
                    <a:pt x="2169" y="1274"/>
                    <a:pt x="3283" y="1333"/>
                  </a:cubicBezTo>
                  <a:cubicBezTo>
                    <a:pt x="3583" y="1352"/>
                    <a:pt x="3885" y="1362"/>
                    <a:pt x="4188" y="1362"/>
                  </a:cubicBezTo>
                  <a:cubicBezTo>
                    <a:pt x="5151" y="1362"/>
                    <a:pt x="6120" y="1262"/>
                    <a:pt x="7043" y="1035"/>
                  </a:cubicBezTo>
                  <a:cubicBezTo>
                    <a:pt x="7043" y="876"/>
                    <a:pt x="7043" y="697"/>
                    <a:pt x="7024" y="537"/>
                  </a:cubicBezTo>
                  <a:cubicBezTo>
                    <a:pt x="7024" y="517"/>
                    <a:pt x="7024" y="517"/>
                    <a:pt x="7024" y="498"/>
                  </a:cubicBezTo>
                  <a:cubicBezTo>
                    <a:pt x="6069" y="743"/>
                    <a:pt x="4987" y="899"/>
                    <a:pt x="3907" y="899"/>
                  </a:cubicBezTo>
                  <a:cubicBezTo>
                    <a:pt x="2533" y="899"/>
                    <a:pt x="1163" y="646"/>
                    <a:pt x="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75"/>
            <p:cNvSpPr/>
            <p:nvPr/>
          </p:nvSpPr>
          <p:spPr>
            <a:xfrm>
              <a:off x="5158950" y="2810225"/>
              <a:ext cx="165675" cy="29700"/>
            </a:xfrm>
            <a:custGeom>
              <a:rect b="b" l="l" r="r" t="t"/>
              <a:pathLst>
                <a:path extrusionOk="0" h="1188" w="6627">
                  <a:moveTo>
                    <a:pt x="6626" y="0"/>
                  </a:moveTo>
                  <a:lnTo>
                    <a:pt x="6626" y="0"/>
                  </a:lnTo>
                  <a:cubicBezTo>
                    <a:pt x="5550" y="653"/>
                    <a:pt x="4203" y="930"/>
                    <a:pt x="2859" y="930"/>
                  </a:cubicBezTo>
                  <a:cubicBezTo>
                    <a:pt x="1868" y="930"/>
                    <a:pt x="879" y="779"/>
                    <a:pt x="1" y="518"/>
                  </a:cubicBezTo>
                  <a:lnTo>
                    <a:pt x="1" y="518"/>
                  </a:lnTo>
                  <a:cubicBezTo>
                    <a:pt x="40" y="637"/>
                    <a:pt x="100" y="737"/>
                    <a:pt x="160" y="836"/>
                  </a:cubicBezTo>
                  <a:cubicBezTo>
                    <a:pt x="998" y="1060"/>
                    <a:pt x="1922" y="1187"/>
                    <a:pt x="2849" y="1187"/>
                  </a:cubicBezTo>
                  <a:cubicBezTo>
                    <a:pt x="4146" y="1187"/>
                    <a:pt x="5448" y="939"/>
                    <a:pt x="6527" y="358"/>
                  </a:cubicBezTo>
                  <a:cubicBezTo>
                    <a:pt x="6566" y="239"/>
                    <a:pt x="6606" y="120"/>
                    <a:pt x="662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75"/>
            <p:cNvSpPr/>
            <p:nvPr/>
          </p:nvSpPr>
          <p:spPr>
            <a:xfrm>
              <a:off x="5165425" y="2707250"/>
              <a:ext cx="151225" cy="26175"/>
            </a:xfrm>
            <a:custGeom>
              <a:rect b="b" l="l" r="r" t="t"/>
              <a:pathLst>
                <a:path extrusionOk="0" h="1047" w="6049">
                  <a:moveTo>
                    <a:pt x="179" y="1"/>
                  </a:moveTo>
                  <a:cubicBezTo>
                    <a:pt x="120" y="100"/>
                    <a:pt x="60" y="220"/>
                    <a:pt x="0" y="339"/>
                  </a:cubicBezTo>
                  <a:cubicBezTo>
                    <a:pt x="856" y="797"/>
                    <a:pt x="1890" y="956"/>
                    <a:pt x="2845" y="1016"/>
                  </a:cubicBezTo>
                  <a:cubicBezTo>
                    <a:pt x="3109" y="1035"/>
                    <a:pt x="3378" y="1047"/>
                    <a:pt x="3648" y="1047"/>
                  </a:cubicBezTo>
                  <a:cubicBezTo>
                    <a:pt x="4460" y="1047"/>
                    <a:pt x="5288" y="946"/>
                    <a:pt x="6049" y="677"/>
                  </a:cubicBezTo>
                  <a:cubicBezTo>
                    <a:pt x="5989" y="538"/>
                    <a:pt x="5949" y="419"/>
                    <a:pt x="5890" y="299"/>
                  </a:cubicBezTo>
                  <a:cubicBezTo>
                    <a:pt x="5157" y="554"/>
                    <a:pt x="4374" y="656"/>
                    <a:pt x="3591" y="656"/>
                  </a:cubicBezTo>
                  <a:cubicBezTo>
                    <a:pt x="3395" y="656"/>
                    <a:pt x="3200" y="649"/>
                    <a:pt x="3005" y="638"/>
                  </a:cubicBezTo>
                  <a:cubicBezTo>
                    <a:pt x="2050" y="598"/>
                    <a:pt x="1035" y="439"/>
                    <a:pt x="17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75"/>
            <p:cNvSpPr/>
            <p:nvPr/>
          </p:nvSpPr>
          <p:spPr>
            <a:xfrm>
              <a:off x="5151500" y="2790325"/>
              <a:ext cx="176100" cy="25650"/>
            </a:xfrm>
            <a:custGeom>
              <a:rect b="b" l="l" r="r" t="t"/>
              <a:pathLst>
                <a:path extrusionOk="0" h="1026" w="7044">
                  <a:moveTo>
                    <a:pt x="7043" y="1"/>
                  </a:moveTo>
                  <a:lnTo>
                    <a:pt x="7043" y="1"/>
                  </a:lnTo>
                  <a:cubicBezTo>
                    <a:pt x="5924" y="433"/>
                    <a:pt x="4750" y="627"/>
                    <a:pt x="3574" y="627"/>
                  </a:cubicBezTo>
                  <a:cubicBezTo>
                    <a:pt x="2368" y="627"/>
                    <a:pt x="1159" y="423"/>
                    <a:pt x="0" y="60"/>
                  </a:cubicBezTo>
                  <a:lnTo>
                    <a:pt x="0" y="60"/>
                  </a:lnTo>
                  <a:cubicBezTo>
                    <a:pt x="0" y="199"/>
                    <a:pt x="20" y="339"/>
                    <a:pt x="40" y="478"/>
                  </a:cubicBezTo>
                  <a:cubicBezTo>
                    <a:pt x="1189" y="831"/>
                    <a:pt x="2384" y="1025"/>
                    <a:pt x="3576" y="1025"/>
                  </a:cubicBezTo>
                  <a:cubicBezTo>
                    <a:pt x="4737" y="1025"/>
                    <a:pt x="5894" y="841"/>
                    <a:pt x="7004" y="438"/>
                  </a:cubicBezTo>
                  <a:cubicBezTo>
                    <a:pt x="7024" y="299"/>
                    <a:pt x="7024" y="140"/>
                    <a:pt x="704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4" name="Shape 3214"/>
        <p:cNvGrpSpPr/>
        <p:nvPr/>
      </p:nvGrpSpPr>
      <p:grpSpPr>
        <a:xfrm>
          <a:off x="0" y="0"/>
          <a:ext cx="0" cy="0"/>
          <a:chOff x="0" y="0"/>
          <a:chExt cx="0" cy="0"/>
        </a:xfrm>
      </p:grpSpPr>
      <p:sp>
        <p:nvSpPr>
          <p:cNvPr id="3215" name="Google Shape;3215;p76"/>
          <p:cNvSpPr txBox="1"/>
          <p:nvPr>
            <p:ph type="title"/>
          </p:nvPr>
        </p:nvSpPr>
        <p:spPr>
          <a:xfrm>
            <a:off x="1509000" y="1399100"/>
            <a:ext cx="6126000" cy="2607600"/>
          </a:xfrm>
          <a:prstGeom prst="rect">
            <a:avLst/>
          </a:prstGeom>
        </p:spPr>
        <p:txBody>
          <a:bodyPr anchorCtr="0" anchor="t" bIns="91425" lIns="91425" spcFirstLastPara="1" rIns="91425" wrap="square" tIns="90000">
            <a:noAutofit/>
          </a:bodyPr>
          <a:lstStyle/>
          <a:p>
            <a:pPr indent="-342900" lvl="0" marL="457200" rtl="0" algn="l">
              <a:spcBef>
                <a:spcPts val="0"/>
              </a:spcBef>
              <a:spcAft>
                <a:spcPts val="0"/>
              </a:spcAft>
              <a:buSzPts val="1800"/>
              <a:buFont typeface="Gaegu"/>
              <a:buChar char="●"/>
            </a:pPr>
            <a:r>
              <a:rPr lang="en" sz="1800">
                <a:latin typeface="Gaegu"/>
                <a:ea typeface="Gaegu"/>
                <a:cs typeface="Gaegu"/>
                <a:sym typeface="Gaegu"/>
              </a:rPr>
              <a:t>Only a few of the Snippets are actually clickable (and connected)</a:t>
            </a:r>
            <a:endParaRPr sz="1800">
              <a:latin typeface="Gaegu"/>
              <a:ea typeface="Gaegu"/>
              <a:cs typeface="Gaegu"/>
              <a:sym typeface="Gaegu"/>
            </a:endParaRPr>
          </a:p>
          <a:p>
            <a:pPr indent="-342900" lvl="0" marL="457200" rtl="0" algn="l">
              <a:spcBef>
                <a:spcPts val="0"/>
              </a:spcBef>
              <a:spcAft>
                <a:spcPts val="0"/>
              </a:spcAft>
              <a:buSzPts val="1800"/>
              <a:buFont typeface="Gaegu"/>
              <a:buChar char="●"/>
            </a:pPr>
            <a:r>
              <a:rPr lang="en" sz="1800">
                <a:latin typeface="Gaegu"/>
                <a:ea typeface="Gaegu"/>
                <a:cs typeface="Gaegu"/>
                <a:sym typeface="Gaegu"/>
              </a:rPr>
              <a:t>We can’t prototype actual Snippet completion (as this would require having fully functioning NGO tasks)</a:t>
            </a:r>
            <a:endParaRPr sz="1800">
              <a:latin typeface="Gaegu"/>
              <a:ea typeface="Gaegu"/>
              <a:cs typeface="Gaegu"/>
              <a:sym typeface="Gaegu"/>
            </a:endParaRPr>
          </a:p>
          <a:p>
            <a:pPr indent="-342900" lvl="0" marL="457200" rtl="0" algn="l">
              <a:spcBef>
                <a:spcPts val="0"/>
              </a:spcBef>
              <a:spcAft>
                <a:spcPts val="0"/>
              </a:spcAft>
              <a:buSzPts val="1800"/>
              <a:buFont typeface="Gaegu"/>
              <a:buChar char="●"/>
            </a:pPr>
            <a:r>
              <a:rPr lang="en" sz="1800">
                <a:latin typeface="Gaegu"/>
                <a:ea typeface="Gaegu"/>
                <a:cs typeface="Gaegu"/>
                <a:sym typeface="Gaegu"/>
              </a:rPr>
              <a:t>Functionality (saving, filtering, completing, uploading) it not present in the prototype</a:t>
            </a:r>
            <a:endParaRPr sz="1800">
              <a:latin typeface="Gaegu"/>
              <a:ea typeface="Gaegu"/>
              <a:cs typeface="Gaegu"/>
              <a:sym typeface="Gaegu"/>
            </a:endParaRPr>
          </a:p>
        </p:txBody>
      </p:sp>
      <p:sp>
        <p:nvSpPr>
          <p:cNvPr id="3216" name="Google Shape;3216;p76"/>
          <p:cNvSpPr/>
          <p:nvPr/>
        </p:nvSpPr>
        <p:spPr>
          <a:xfrm>
            <a:off x="7593525" y="3591900"/>
            <a:ext cx="385328" cy="457522"/>
          </a:xfrm>
          <a:custGeom>
            <a:rect b="b" l="l" r="r" t="t"/>
            <a:pathLst>
              <a:path extrusionOk="0" h="5671" w="4776">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76"/>
          <p:cNvSpPr txBox="1"/>
          <p:nvPr>
            <p:ph idx="2" type="title"/>
          </p:nvPr>
        </p:nvSpPr>
        <p:spPr>
          <a:xfrm>
            <a:off x="720000" y="5351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Current Limitations/Tradeoffs</a:t>
            </a:r>
            <a:endParaRPr>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1" name="Shape 3221"/>
        <p:cNvGrpSpPr/>
        <p:nvPr/>
      </p:nvGrpSpPr>
      <p:grpSpPr>
        <a:xfrm>
          <a:off x="0" y="0"/>
          <a:ext cx="0" cy="0"/>
          <a:chOff x="0" y="0"/>
          <a:chExt cx="0" cy="0"/>
        </a:xfrm>
      </p:grpSpPr>
      <p:sp>
        <p:nvSpPr>
          <p:cNvPr id="3222" name="Google Shape;3222;p77"/>
          <p:cNvSpPr txBox="1"/>
          <p:nvPr>
            <p:ph type="title"/>
          </p:nvPr>
        </p:nvSpPr>
        <p:spPr>
          <a:xfrm>
            <a:off x="1107800" y="1420900"/>
            <a:ext cx="3464100" cy="2934600"/>
          </a:xfrm>
          <a:prstGeom prst="rect">
            <a:avLst/>
          </a:prstGeom>
        </p:spPr>
        <p:txBody>
          <a:bodyPr anchorCtr="0" anchor="ctr" bIns="144000" lIns="91425" spcFirstLastPara="1" rIns="91425" wrap="square" tIns="90000">
            <a:noAutofit/>
          </a:bodyPr>
          <a:lstStyle/>
          <a:p>
            <a:pPr indent="-342900" lvl="0" marL="457200" rtl="0" algn="l">
              <a:spcBef>
                <a:spcPts val="0"/>
              </a:spcBef>
              <a:spcAft>
                <a:spcPts val="0"/>
              </a:spcAft>
              <a:buClr>
                <a:schemeClr val="dk2"/>
              </a:buClr>
              <a:buSzPts val="1800"/>
              <a:buChar char="●"/>
            </a:pPr>
            <a:r>
              <a:rPr b="0" lang="en" sz="1800">
                <a:solidFill>
                  <a:schemeClr val="dk2"/>
                </a:solidFill>
              </a:rPr>
              <a:t>When user applies filter, we manually change the Snippets on the Feed (no actual algorithm)</a:t>
            </a:r>
            <a:endParaRPr b="0" sz="1800">
              <a:solidFill>
                <a:schemeClr val="dk2"/>
              </a:solidFill>
            </a:endParaRPr>
          </a:p>
          <a:p>
            <a:pPr indent="-342900" lvl="0" marL="457200" rtl="0" algn="l">
              <a:spcBef>
                <a:spcPts val="0"/>
              </a:spcBef>
              <a:spcAft>
                <a:spcPts val="0"/>
              </a:spcAft>
              <a:buClr>
                <a:schemeClr val="dk2"/>
              </a:buClr>
              <a:buSzPts val="1800"/>
              <a:buChar char="●"/>
            </a:pPr>
            <a:r>
              <a:rPr b="0" lang="en" sz="1800">
                <a:solidFill>
                  <a:schemeClr val="dk2"/>
                </a:solidFill>
              </a:rPr>
              <a:t>When user completes Snippets, we manually level up</a:t>
            </a:r>
            <a:endParaRPr b="0" sz="1800">
              <a:solidFill>
                <a:schemeClr val="dk2"/>
              </a:solidFill>
            </a:endParaRPr>
          </a:p>
          <a:p>
            <a:pPr indent="-342900" lvl="0" marL="457200" rtl="0" algn="l">
              <a:spcBef>
                <a:spcPts val="0"/>
              </a:spcBef>
              <a:spcAft>
                <a:spcPts val="0"/>
              </a:spcAft>
              <a:buClr>
                <a:schemeClr val="dk2"/>
              </a:buClr>
              <a:buSzPts val="1800"/>
              <a:buChar char="●"/>
            </a:pPr>
            <a:r>
              <a:rPr b="0" lang="en" sz="1800">
                <a:solidFill>
                  <a:schemeClr val="dk2"/>
                </a:solidFill>
              </a:rPr>
              <a:t>We skip the Snippet completion process altogether</a:t>
            </a:r>
            <a:endParaRPr b="0" sz="1800">
              <a:solidFill>
                <a:schemeClr val="dk2"/>
              </a:solidFill>
            </a:endParaRPr>
          </a:p>
        </p:txBody>
      </p:sp>
      <p:sp>
        <p:nvSpPr>
          <p:cNvPr id="3223" name="Google Shape;3223;p77"/>
          <p:cNvSpPr txBox="1"/>
          <p:nvPr/>
        </p:nvSpPr>
        <p:spPr>
          <a:xfrm>
            <a:off x="720000" y="535125"/>
            <a:ext cx="7704000" cy="572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solidFill>
                  <a:srgbClr val="518CDB"/>
                </a:solidFill>
                <a:latin typeface="Gaegu"/>
                <a:ea typeface="Gaegu"/>
                <a:cs typeface="Gaegu"/>
                <a:sym typeface="Gaegu"/>
              </a:rPr>
              <a:t>Wizard of Oz Technique</a:t>
            </a:r>
            <a:endParaRPr b="1" sz="2400">
              <a:solidFill>
                <a:srgbClr val="548CC3"/>
              </a:solidFill>
              <a:latin typeface="Gaegu"/>
              <a:ea typeface="Gaegu"/>
              <a:cs typeface="Gaegu"/>
              <a:sym typeface="Gaegu"/>
            </a:endParaRPr>
          </a:p>
        </p:txBody>
      </p:sp>
      <p:pic>
        <p:nvPicPr>
          <p:cNvPr id="3224" name="Google Shape;3224;p77"/>
          <p:cNvPicPr preferRelativeResize="0"/>
          <p:nvPr/>
        </p:nvPicPr>
        <p:blipFill>
          <a:blip r:embed="rId3">
            <a:alphaModFix/>
          </a:blip>
          <a:stretch>
            <a:fillRect/>
          </a:stretch>
        </p:blipFill>
        <p:spPr>
          <a:xfrm>
            <a:off x="6845000" y="1156675"/>
            <a:ext cx="1579000" cy="3463049"/>
          </a:xfrm>
          <a:prstGeom prst="rect">
            <a:avLst/>
          </a:prstGeom>
          <a:noFill/>
          <a:ln>
            <a:noFill/>
          </a:ln>
        </p:spPr>
      </p:pic>
      <p:pic>
        <p:nvPicPr>
          <p:cNvPr id="3225" name="Google Shape;3225;p77"/>
          <p:cNvPicPr preferRelativeResize="0"/>
          <p:nvPr/>
        </p:nvPicPr>
        <p:blipFill>
          <a:blip r:embed="rId4">
            <a:alphaModFix/>
          </a:blip>
          <a:stretch>
            <a:fillRect/>
          </a:stretch>
        </p:blipFill>
        <p:spPr>
          <a:xfrm>
            <a:off x="5147621" y="1156675"/>
            <a:ext cx="1621179" cy="3508700"/>
          </a:xfrm>
          <a:prstGeom prst="rect">
            <a:avLst/>
          </a:prstGeom>
          <a:noFill/>
          <a:ln>
            <a:noFill/>
          </a:ln>
        </p:spPr>
      </p:pic>
      <p:grpSp>
        <p:nvGrpSpPr>
          <p:cNvPr id="3226" name="Google Shape;3226;p77"/>
          <p:cNvGrpSpPr/>
          <p:nvPr/>
        </p:nvGrpSpPr>
        <p:grpSpPr>
          <a:xfrm rot="1725718">
            <a:off x="4813473" y="4098747"/>
            <a:ext cx="425854" cy="494700"/>
            <a:chOff x="5153475" y="3541325"/>
            <a:chExt cx="176600" cy="205150"/>
          </a:xfrm>
        </p:grpSpPr>
        <p:sp>
          <p:nvSpPr>
            <p:cNvPr id="3227" name="Google Shape;3227;p77"/>
            <p:cNvSpPr/>
            <p:nvPr/>
          </p:nvSpPr>
          <p:spPr>
            <a:xfrm>
              <a:off x="5153475" y="3541325"/>
              <a:ext cx="176600" cy="205150"/>
            </a:xfrm>
            <a:custGeom>
              <a:rect b="b" l="l" r="r" t="t"/>
              <a:pathLst>
                <a:path extrusionOk="0" h="8206" w="7064">
                  <a:moveTo>
                    <a:pt x="3567" y="0"/>
                  </a:moveTo>
                  <a:cubicBezTo>
                    <a:pt x="2861" y="0"/>
                    <a:pt x="2194" y="294"/>
                    <a:pt x="1632" y="800"/>
                  </a:cubicBezTo>
                  <a:cubicBezTo>
                    <a:pt x="1513" y="919"/>
                    <a:pt x="1394" y="1058"/>
                    <a:pt x="1274" y="1198"/>
                  </a:cubicBezTo>
                  <a:cubicBezTo>
                    <a:pt x="1075" y="1416"/>
                    <a:pt x="916" y="1655"/>
                    <a:pt x="757" y="1934"/>
                  </a:cubicBezTo>
                  <a:cubicBezTo>
                    <a:pt x="697" y="2033"/>
                    <a:pt x="637" y="2153"/>
                    <a:pt x="598" y="2272"/>
                  </a:cubicBezTo>
                  <a:cubicBezTo>
                    <a:pt x="458" y="2570"/>
                    <a:pt x="339" y="2889"/>
                    <a:pt x="240" y="3227"/>
                  </a:cubicBezTo>
                  <a:cubicBezTo>
                    <a:pt x="220" y="3307"/>
                    <a:pt x="200" y="3386"/>
                    <a:pt x="180" y="3466"/>
                  </a:cubicBezTo>
                  <a:cubicBezTo>
                    <a:pt x="140" y="3645"/>
                    <a:pt x="100" y="3804"/>
                    <a:pt x="80" y="3983"/>
                  </a:cubicBezTo>
                  <a:cubicBezTo>
                    <a:pt x="60" y="4142"/>
                    <a:pt x="41" y="4321"/>
                    <a:pt x="21" y="4480"/>
                  </a:cubicBezTo>
                  <a:cubicBezTo>
                    <a:pt x="21" y="4500"/>
                    <a:pt x="21" y="4520"/>
                    <a:pt x="21" y="4540"/>
                  </a:cubicBezTo>
                  <a:cubicBezTo>
                    <a:pt x="1" y="4779"/>
                    <a:pt x="1" y="5057"/>
                    <a:pt x="21" y="5316"/>
                  </a:cubicBezTo>
                  <a:cubicBezTo>
                    <a:pt x="41" y="5455"/>
                    <a:pt x="41" y="5615"/>
                    <a:pt x="80" y="5754"/>
                  </a:cubicBezTo>
                  <a:cubicBezTo>
                    <a:pt x="120" y="6032"/>
                    <a:pt x="200" y="6311"/>
                    <a:pt x="319" y="6570"/>
                  </a:cubicBezTo>
                  <a:cubicBezTo>
                    <a:pt x="379" y="6689"/>
                    <a:pt x="419" y="6788"/>
                    <a:pt x="498" y="6888"/>
                  </a:cubicBezTo>
                  <a:cubicBezTo>
                    <a:pt x="657" y="7166"/>
                    <a:pt x="876" y="7425"/>
                    <a:pt x="1175" y="7624"/>
                  </a:cubicBezTo>
                  <a:cubicBezTo>
                    <a:pt x="1751" y="8057"/>
                    <a:pt x="2754" y="8205"/>
                    <a:pt x="3579" y="8205"/>
                  </a:cubicBezTo>
                  <a:cubicBezTo>
                    <a:pt x="3779" y="8205"/>
                    <a:pt x="3969" y="8197"/>
                    <a:pt x="4139" y="8181"/>
                  </a:cubicBezTo>
                  <a:cubicBezTo>
                    <a:pt x="5631" y="8102"/>
                    <a:pt x="6487" y="7425"/>
                    <a:pt x="6845" y="6410"/>
                  </a:cubicBezTo>
                  <a:cubicBezTo>
                    <a:pt x="6885" y="6291"/>
                    <a:pt x="6925" y="6172"/>
                    <a:pt x="6964" y="6052"/>
                  </a:cubicBezTo>
                  <a:cubicBezTo>
                    <a:pt x="6984" y="5933"/>
                    <a:pt x="7004" y="5814"/>
                    <a:pt x="7024" y="5694"/>
                  </a:cubicBezTo>
                  <a:cubicBezTo>
                    <a:pt x="7044" y="5555"/>
                    <a:pt x="7064" y="5396"/>
                    <a:pt x="7064" y="5256"/>
                  </a:cubicBezTo>
                  <a:cubicBezTo>
                    <a:pt x="7064" y="5177"/>
                    <a:pt x="7064" y="5097"/>
                    <a:pt x="7064" y="5018"/>
                  </a:cubicBezTo>
                  <a:cubicBezTo>
                    <a:pt x="7064" y="4858"/>
                    <a:pt x="7064" y="4679"/>
                    <a:pt x="7064" y="4520"/>
                  </a:cubicBezTo>
                  <a:cubicBezTo>
                    <a:pt x="7064" y="4500"/>
                    <a:pt x="7064" y="4500"/>
                    <a:pt x="7044" y="4480"/>
                  </a:cubicBezTo>
                  <a:cubicBezTo>
                    <a:pt x="7024" y="4142"/>
                    <a:pt x="6945" y="3685"/>
                    <a:pt x="6805" y="3207"/>
                  </a:cubicBezTo>
                  <a:cubicBezTo>
                    <a:pt x="6785" y="3128"/>
                    <a:pt x="6766" y="3028"/>
                    <a:pt x="6746" y="2948"/>
                  </a:cubicBezTo>
                  <a:cubicBezTo>
                    <a:pt x="6706" y="2829"/>
                    <a:pt x="6666" y="2730"/>
                    <a:pt x="6626" y="2610"/>
                  </a:cubicBezTo>
                  <a:cubicBezTo>
                    <a:pt x="6586" y="2491"/>
                    <a:pt x="6527" y="2352"/>
                    <a:pt x="6487" y="2232"/>
                  </a:cubicBezTo>
                  <a:cubicBezTo>
                    <a:pt x="6467" y="2192"/>
                    <a:pt x="6447" y="2133"/>
                    <a:pt x="6407" y="2073"/>
                  </a:cubicBezTo>
                  <a:cubicBezTo>
                    <a:pt x="6348" y="1914"/>
                    <a:pt x="6248" y="1735"/>
                    <a:pt x="6149" y="1576"/>
                  </a:cubicBezTo>
                  <a:cubicBezTo>
                    <a:pt x="5651" y="700"/>
                    <a:pt x="4875" y="4"/>
                    <a:pt x="3701" y="4"/>
                  </a:cubicBezTo>
                  <a:cubicBezTo>
                    <a:pt x="3657" y="1"/>
                    <a:pt x="3612" y="0"/>
                    <a:pt x="35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77"/>
            <p:cNvSpPr/>
            <p:nvPr/>
          </p:nvSpPr>
          <p:spPr>
            <a:xfrm>
              <a:off x="5185325" y="3561300"/>
              <a:ext cx="128350" cy="33225"/>
            </a:xfrm>
            <a:custGeom>
              <a:rect b="b" l="l" r="r" t="t"/>
              <a:pathLst>
                <a:path extrusionOk="0" h="1329" w="5134">
                  <a:moveTo>
                    <a:pt x="358" y="1"/>
                  </a:moveTo>
                  <a:cubicBezTo>
                    <a:pt x="239" y="120"/>
                    <a:pt x="120" y="259"/>
                    <a:pt x="0" y="399"/>
                  </a:cubicBezTo>
                  <a:cubicBezTo>
                    <a:pt x="1226" y="1082"/>
                    <a:pt x="2574" y="1329"/>
                    <a:pt x="3957" y="1329"/>
                  </a:cubicBezTo>
                  <a:cubicBezTo>
                    <a:pt x="4347" y="1329"/>
                    <a:pt x="4740" y="1309"/>
                    <a:pt x="5133" y="1274"/>
                  </a:cubicBezTo>
                  <a:cubicBezTo>
                    <a:pt x="5074" y="1115"/>
                    <a:pt x="4974" y="936"/>
                    <a:pt x="4875" y="777"/>
                  </a:cubicBezTo>
                  <a:cubicBezTo>
                    <a:pt x="4570" y="800"/>
                    <a:pt x="4266" y="812"/>
                    <a:pt x="3965" y="812"/>
                  </a:cubicBezTo>
                  <a:cubicBezTo>
                    <a:pt x="2713" y="812"/>
                    <a:pt x="1497" y="594"/>
                    <a:pt x="35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77"/>
            <p:cNvSpPr/>
            <p:nvPr/>
          </p:nvSpPr>
          <p:spPr>
            <a:xfrm>
              <a:off x="5157950" y="3615025"/>
              <a:ext cx="165675" cy="24700"/>
            </a:xfrm>
            <a:custGeom>
              <a:rect b="b" l="l" r="r" t="t"/>
              <a:pathLst>
                <a:path extrusionOk="0" h="988" w="6627">
                  <a:moveTo>
                    <a:pt x="6567" y="0"/>
                  </a:moveTo>
                  <a:cubicBezTo>
                    <a:pt x="5483" y="516"/>
                    <a:pt x="4321" y="731"/>
                    <a:pt x="3153" y="731"/>
                  </a:cubicBezTo>
                  <a:cubicBezTo>
                    <a:pt x="2111" y="731"/>
                    <a:pt x="1064" y="560"/>
                    <a:pt x="61" y="279"/>
                  </a:cubicBezTo>
                  <a:cubicBezTo>
                    <a:pt x="41" y="359"/>
                    <a:pt x="21" y="438"/>
                    <a:pt x="1" y="518"/>
                  </a:cubicBezTo>
                  <a:cubicBezTo>
                    <a:pt x="1026" y="816"/>
                    <a:pt x="2086" y="988"/>
                    <a:pt x="3139" y="988"/>
                  </a:cubicBezTo>
                  <a:cubicBezTo>
                    <a:pt x="4332" y="988"/>
                    <a:pt x="5516" y="767"/>
                    <a:pt x="6626" y="259"/>
                  </a:cubicBezTo>
                  <a:cubicBezTo>
                    <a:pt x="6606" y="180"/>
                    <a:pt x="6587" y="80"/>
                    <a:pt x="65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77"/>
            <p:cNvSpPr/>
            <p:nvPr/>
          </p:nvSpPr>
          <p:spPr>
            <a:xfrm>
              <a:off x="5153975" y="3640900"/>
              <a:ext cx="176100" cy="34075"/>
            </a:xfrm>
            <a:custGeom>
              <a:rect b="b" l="l" r="r" t="t"/>
              <a:pathLst>
                <a:path extrusionOk="0" h="1363" w="7044">
                  <a:moveTo>
                    <a:pt x="60" y="0"/>
                  </a:moveTo>
                  <a:cubicBezTo>
                    <a:pt x="40" y="159"/>
                    <a:pt x="21" y="338"/>
                    <a:pt x="1" y="497"/>
                  </a:cubicBezTo>
                  <a:cubicBezTo>
                    <a:pt x="1" y="517"/>
                    <a:pt x="1" y="537"/>
                    <a:pt x="1" y="557"/>
                  </a:cubicBezTo>
                  <a:cubicBezTo>
                    <a:pt x="995" y="1074"/>
                    <a:pt x="2169" y="1273"/>
                    <a:pt x="3303" y="1333"/>
                  </a:cubicBezTo>
                  <a:cubicBezTo>
                    <a:pt x="3603" y="1352"/>
                    <a:pt x="3904" y="1362"/>
                    <a:pt x="4206" y="1362"/>
                  </a:cubicBezTo>
                  <a:cubicBezTo>
                    <a:pt x="5163" y="1362"/>
                    <a:pt x="6121" y="1262"/>
                    <a:pt x="7044" y="1035"/>
                  </a:cubicBezTo>
                  <a:cubicBezTo>
                    <a:pt x="7044" y="875"/>
                    <a:pt x="7044" y="696"/>
                    <a:pt x="7044" y="537"/>
                  </a:cubicBezTo>
                  <a:cubicBezTo>
                    <a:pt x="7044" y="517"/>
                    <a:pt x="7044" y="517"/>
                    <a:pt x="7024" y="497"/>
                  </a:cubicBezTo>
                  <a:cubicBezTo>
                    <a:pt x="6078" y="743"/>
                    <a:pt x="4997" y="899"/>
                    <a:pt x="3916" y="899"/>
                  </a:cubicBezTo>
                  <a:cubicBezTo>
                    <a:pt x="2540" y="899"/>
                    <a:pt x="1163" y="646"/>
                    <a:pt x="6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4" name="Shape 3234"/>
        <p:cNvGrpSpPr/>
        <p:nvPr/>
      </p:nvGrpSpPr>
      <p:grpSpPr>
        <a:xfrm>
          <a:off x="0" y="0"/>
          <a:ext cx="0" cy="0"/>
          <a:chOff x="0" y="0"/>
          <a:chExt cx="0" cy="0"/>
        </a:xfrm>
      </p:grpSpPr>
      <p:sp>
        <p:nvSpPr>
          <p:cNvPr id="3235" name="Google Shape;3235;p78"/>
          <p:cNvSpPr txBox="1"/>
          <p:nvPr/>
        </p:nvSpPr>
        <p:spPr>
          <a:xfrm>
            <a:off x="720000" y="472900"/>
            <a:ext cx="7704000" cy="572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solidFill>
                  <a:srgbClr val="518CDB"/>
                </a:solidFill>
                <a:latin typeface="Gaegu"/>
                <a:ea typeface="Gaegu"/>
                <a:cs typeface="Gaegu"/>
                <a:sym typeface="Gaegu"/>
              </a:rPr>
              <a:t>Hard coded features</a:t>
            </a:r>
            <a:endParaRPr b="1" sz="2400">
              <a:solidFill>
                <a:srgbClr val="548CC3"/>
              </a:solidFill>
              <a:latin typeface="Gaegu"/>
              <a:ea typeface="Gaegu"/>
              <a:cs typeface="Gaegu"/>
              <a:sym typeface="Gaegu"/>
            </a:endParaRPr>
          </a:p>
        </p:txBody>
      </p:sp>
      <p:sp>
        <p:nvSpPr>
          <p:cNvPr id="3236" name="Google Shape;3236;p78"/>
          <p:cNvSpPr txBox="1"/>
          <p:nvPr>
            <p:ph type="title"/>
          </p:nvPr>
        </p:nvSpPr>
        <p:spPr>
          <a:xfrm>
            <a:off x="1107800" y="1420900"/>
            <a:ext cx="3464100" cy="2934600"/>
          </a:xfrm>
          <a:prstGeom prst="rect">
            <a:avLst/>
          </a:prstGeom>
        </p:spPr>
        <p:txBody>
          <a:bodyPr anchorCtr="0" anchor="ctr" bIns="144000" lIns="91425" spcFirstLastPara="1" rIns="91425" wrap="square" tIns="90000">
            <a:noAutofit/>
          </a:bodyPr>
          <a:lstStyle/>
          <a:p>
            <a:pPr indent="-342900" lvl="0" marL="457200" rtl="0" algn="l">
              <a:spcBef>
                <a:spcPts val="0"/>
              </a:spcBef>
              <a:spcAft>
                <a:spcPts val="0"/>
              </a:spcAft>
              <a:buClr>
                <a:schemeClr val="dk2"/>
              </a:buClr>
              <a:buSzPts val="1800"/>
              <a:buChar char="●"/>
            </a:pPr>
            <a:r>
              <a:rPr b="0" lang="en" sz="1800">
                <a:solidFill>
                  <a:schemeClr val="dk2"/>
                </a:solidFill>
              </a:rPr>
              <a:t>Most aspects of the app are hard-coded:</a:t>
            </a:r>
            <a:endParaRPr b="0" sz="1800">
              <a:solidFill>
                <a:schemeClr val="dk2"/>
              </a:solidFill>
            </a:endParaRPr>
          </a:p>
          <a:p>
            <a:pPr indent="-342900" lvl="1" marL="914400" rtl="0" algn="l">
              <a:spcBef>
                <a:spcPts val="0"/>
              </a:spcBef>
              <a:spcAft>
                <a:spcPts val="0"/>
              </a:spcAft>
              <a:buClr>
                <a:schemeClr val="dk2"/>
              </a:buClr>
              <a:buSzPts val="1800"/>
              <a:buChar char="○"/>
            </a:pPr>
            <a:r>
              <a:rPr lang="en" sz="1800">
                <a:solidFill>
                  <a:schemeClr val="dk2"/>
                </a:solidFill>
                <a:latin typeface="Gaegu"/>
                <a:ea typeface="Gaegu"/>
                <a:cs typeface="Gaegu"/>
                <a:sym typeface="Gaegu"/>
              </a:rPr>
              <a:t>User </a:t>
            </a:r>
            <a:r>
              <a:rPr lang="en" sz="1800">
                <a:solidFill>
                  <a:schemeClr val="dk2"/>
                </a:solidFill>
                <a:latin typeface="Gaegu"/>
                <a:ea typeface="Gaegu"/>
                <a:cs typeface="Gaegu"/>
                <a:sym typeface="Gaegu"/>
              </a:rPr>
              <a:t>information and data</a:t>
            </a:r>
            <a:endParaRPr sz="1800">
              <a:solidFill>
                <a:schemeClr val="dk2"/>
              </a:solidFill>
              <a:latin typeface="Gaegu"/>
              <a:ea typeface="Gaegu"/>
              <a:cs typeface="Gaegu"/>
              <a:sym typeface="Gaegu"/>
            </a:endParaRPr>
          </a:p>
          <a:p>
            <a:pPr indent="-342900" lvl="1" marL="914400" rtl="0" algn="l">
              <a:spcBef>
                <a:spcPts val="0"/>
              </a:spcBef>
              <a:spcAft>
                <a:spcPts val="0"/>
              </a:spcAft>
              <a:buClr>
                <a:schemeClr val="dk2"/>
              </a:buClr>
              <a:buSzPts val="1800"/>
              <a:buFont typeface="Gaegu"/>
              <a:buChar char="○"/>
            </a:pPr>
            <a:r>
              <a:rPr lang="en" sz="1800">
                <a:solidFill>
                  <a:schemeClr val="dk2"/>
                </a:solidFill>
                <a:latin typeface="Gaegu"/>
                <a:ea typeface="Gaegu"/>
                <a:cs typeface="Gaegu"/>
                <a:sym typeface="Gaegu"/>
              </a:rPr>
              <a:t>NGO information</a:t>
            </a:r>
            <a:endParaRPr sz="1800">
              <a:solidFill>
                <a:schemeClr val="dk2"/>
              </a:solidFill>
              <a:latin typeface="Gaegu"/>
              <a:ea typeface="Gaegu"/>
              <a:cs typeface="Gaegu"/>
              <a:sym typeface="Gaegu"/>
            </a:endParaRPr>
          </a:p>
          <a:p>
            <a:pPr indent="-342900" lvl="1" marL="914400" rtl="0" algn="l">
              <a:spcBef>
                <a:spcPts val="0"/>
              </a:spcBef>
              <a:spcAft>
                <a:spcPts val="0"/>
              </a:spcAft>
              <a:buClr>
                <a:schemeClr val="dk2"/>
              </a:buClr>
              <a:buSzPts val="1800"/>
              <a:buFont typeface="Gaegu"/>
              <a:buChar char="○"/>
            </a:pPr>
            <a:r>
              <a:rPr lang="en" sz="1800">
                <a:solidFill>
                  <a:schemeClr val="dk2"/>
                </a:solidFill>
                <a:latin typeface="Gaegu"/>
                <a:ea typeface="Gaegu"/>
                <a:cs typeface="Gaegu"/>
                <a:sym typeface="Gaegu"/>
              </a:rPr>
              <a:t>Snippet content</a:t>
            </a:r>
            <a:endParaRPr sz="1800">
              <a:solidFill>
                <a:schemeClr val="dk2"/>
              </a:solidFill>
              <a:latin typeface="Gaegu"/>
              <a:ea typeface="Gaegu"/>
              <a:cs typeface="Gaegu"/>
              <a:sym typeface="Gaegu"/>
            </a:endParaRPr>
          </a:p>
        </p:txBody>
      </p:sp>
      <p:pic>
        <p:nvPicPr>
          <p:cNvPr id="3237" name="Google Shape;3237;p78"/>
          <p:cNvPicPr preferRelativeResize="0"/>
          <p:nvPr/>
        </p:nvPicPr>
        <p:blipFill>
          <a:blip r:embed="rId3">
            <a:alphaModFix/>
          </a:blip>
          <a:stretch>
            <a:fillRect/>
          </a:stretch>
        </p:blipFill>
        <p:spPr>
          <a:xfrm>
            <a:off x="6545325" y="1045600"/>
            <a:ext cx="1954875" cy="3685200"/>
          </a:xfrm>
          <a:prstGeom prst="rect">
            <a:avLst/>
          </a:prstGeom>
          <a:noFill/>
          <a:ln>
            <a:noFill/>
          </a:ln>
        </p:spPr>
      </p:pic>
      <p:pic>
        <p:nvPicPr>
          <p:cNvPr id="3238" name="Google Shape;3238;p78"/>
          <p:cNvPicPr preferRelativeResize="0"/>
          <p:nvPr/>
        </p:nvPicPr>
        <p:blipFill>
          <a:blip r:embed="rId4">
            <a:alphaModFix/>
          </a:blip>
          <a:stretch>
            <a:fillRect/>
          </a:stretch>
        </p:blipFill>
        <p:spPr>
          <a:xfrm>
            <a:off x="5102325" y="1095800"/>
            <a:ext cx="1519200" cy="3574212"/>
          </a:xfrm>
          <a:prstGeom prst="rect">
            <a:avLst/>
          </a:prstGeom>
          <a:noFill/>
          <a:ln>
            <a:noFill/>
          </a:ln>
        </p:spPr>
      </p:pic>
      <p:grpSp>
        <p:nvGrpSpPr>
          <p:cNvPr id="3239" name="Google Shape;3239;p78"/>
          <p:cNvGrpSpPr/>
          <p:nvPr/>
        </p:nvGrpSpPr>
        <p:grpSpPr>
          <a:xfrm rot="1725718">
            <a:off x="4813473" y="4098747"/>
            <a:ext cx="425854" cy="494700"/>
            <a:chOff x="5153475" y="3541325"/>
            <a:chExt cx="176600" cy="205150"/>
          </a:xfrm>
        </p:grpSpPr>
        <p:sp>
          <p:nvSpPr>
            <p:cNvPr id="3240" name="Google Shape;3240;p78"/>
            <p:cNvSpPr/>
            <p:nvPr/>
          </p:nvSpPr>
          <p:spPr>
            <a:xfrm>
              <a:off x="5153475" y="3541325"/>
              <a:ext cx="176600" cy="205150"/>
            </a:xfrm>
            <a:custGeom>
              <a:rect b="b" l="l" r="r" t="t"/>
              <a:pathLst>
                <a:path extrusionOk="0" h="8206" w="7064">
                  <a:moveTo>
                    <a:pt x="3567" y="0"/>
                  </a:moveTo>
                  <a:cubicBezTo>
                    <a:pt x="2861" y="0"/>
                    <a:pt x="2194" y="294"/>
                    <a:pt x="1632" y="800"/>
                  </a:cubicBezTo>
                  <a:cubicBezTo>
                    <a:pt x="1513" y="919"/>
                    <a:pt x="1394" y="1058"/>
                    <a:pt x="1274" y="1198"/>
                  </a:cubicBezTo>
                  <a:cubicBezTo>
                    <a:pt x="1075" y="1416"/>
                    <a:pt x="916" y="1655"/>
                    <a:pt x="757" y="1934"/>
                  </a:cubicBezTo>
                  <a:cubicBezTo>
                    <a:pt x="697" y="2033"/>
                    <a:pt x="637" y="2153"/>
                    <a:pt x="598" y="2272"/>
                  </a:cubicBezTo>
                  <a:cubicBezTo>
                    <a:pt x="458" y="2570"/>
                    <a:pt x="339" y="2889"/>
                    <a:pt x="240" y="3227"/>
                  </a:cubicBezTo>
                  <a:cubicBezTo>
                    <a:pt x="220" y="3307"/>
                    <a:pt x="200" y="3386"/>
                    <a:pt x="180" y="3466"/>
                  </a:cubicBezTo>
                  <a:cubicBezTo>
                    <a:pt x="140" y="3645"/>
                    <a:pt x="100" y="3804"/>
                    <a:pt x="80" y="3983"/>
                  </a:cubicBezTo>
                  <a:cubicBezTo>
                    <a:pt x="60" y="4142"/>
                    <a:pt x="41" y="4321"/>
                    <a:pt x="21" y="4480"/>
                  </a:cubicBezTo>
                  <a:cubicBezTo>
                    <a:pt x="21" y="4500"/>
                    <a:pt x="21" y="4520"/>
                    <a:pt x="21" y="4540"/>
                  </a:cubicBezTo>
                  <a:cubicBezTo>
                    <a:pt x="1" y="4779"/>
                    <a:pt x="1" y="5057"/>
                    <a:pt x="21" y="5316"/>
                  </a:cubicBezTo>
                  <a:cubicBezTo>
                    <a:pt x="41" y="5455"/>
                    <a:pt x="41" y="5615"/>
                    <a:pt x="80" y="5754"/>
                  </a:cubicBezTo>
                  <a:cubicBezTo>
                    <a:pt x="120" y="6032"/>
                    <a:pt x="200" y="6311"/>
                    <a:pt x="319" y="6570"/>
                  </a:cubicBezTo>
                  <a:cubicBezTo>
                    <a:pt x="379" y="6689"/>
                    <a:pt x="419" y="6788"/>
                    <a:pt x="498" y="6888"/>
                  </a:cubicBezTo>
                  <a:cubicBezTo>
                    <a:pt x="657" y="7166"/>
                    <a:pt x="876" y="7425"/>
                    <a:pt x="1175" y="7624"/>
                  </a:cubicBezTo>
                  <a:cubicBezTo>
                    <a:pt x="1751" y="8057"/>
                    <a:pt x="2754" y="8205"/>
                    <a:pt x="3579" y="8205"/>
                  </a:cubicBezTo>
                  <a:cubicBezTo>
                    <a:pt x="3779" y="8205"/>
                    <a:pt x="3969" y="8197"/>
                    <a:pt x="4139" y="8181"/>
                  </a:cubicBezTo>
                  <a:cubicBezTo>
                    <a:pt x="5631" y="8102"/>
                    <a:pt x="6487" y="7425"/>
                    <a:pt x="6845" y="6410"/>
                  </a:cubicBezTo>
                  <a:cubicBezTo>
                    <a:pt x="6885" y="6291"/>
                    <a:pt x="6925" y="6172"/>
                    <a:pt x="6964" y="6052"/>
                  </a:cubicBezTo>
                  <a:cubicBezTo>
                    <a:pt x="6984" y="5933"/>
                    <a:pt x="7004" y="5814"/>
                    <a:pt x="7024" y="5694"/>
                  </a:cubicBezTo>
                  <a:cubicBezTo>
                    <a:pt x="7044" y="5555"/>
                    <a:pt x="7064" y="5396"/>
                    <a:pt x="7064" y="5256"/>
                  </a:cubicBezTo>
                  <a:cubicBezTo>
                    <a:pt x="7064" y="5177"/>
                    <a:pt x="7064" y="5097"/>
                    <a:pt x="7064" y="5018"/>
                  </a:cubicBezTo>
                  <a:cubicBezTo>
                    <a:pt x="7064" y="4858"/>
                    <a:pt x="7064" y="4679"/>
                    <a:pt x="7064" y="4520"/>
                  </a:cubicBezTo>
                  <a:cubicBezTo>
                    <a:pt x="7064" y="4500"/>
                    <a:pt x="7064" y="4500"/>
                    <a:pt x="7044" y="4480"/>
                  </a:cubicBezTo>
                  <a:cubicBezTo>
                    <a:pt x="7024" y="4142"/>
                    <a:pt x="6945" y="3685"/>
                    <a:pt x="6805" y="3207"/>
                  </a:cubicBezTo>
                  <a:cubicBezTo>
                    <a:pt x="6785" y="3128"/>
                    <a:pt x="6766" y="3028"/>
                    <a:pt x="6746" y="2948"/>
                  </a:cubicBezTo>
                  <a:cubicBezTo>
                    <a:pt x="6706" y="2829"/>
                    <a:pt x="6666" y="2730"/>
                    <a:pt x="6626" y="2610"/>
                  </a:cubicBezTo>
                  <a:cubicBezTo>
                    <a:pt x="6586" y="2491"/>
                    <a:pt x="6527" y="2352"/>
                    <a:pt x="6487" y="2232"/>
                  </a:cubicBezTo>
                  <a:cubicBezTo>
                    <a:pt x="6467" y="2192"/>
                    <a:pt x="6447" y="2133"/>
                    <a:pt x="6407" y="2073"/>
                  </a:cubicBezTo>
                  <a:cubicBezTo>
                    <a:pt x="6348" y="1914"/>
                    <a:pt x="6248" y="1735"/>
                    <a:pt x="6149" y="1576"/>
                  </a:cubicBezTo>
                  <a:cubicBezTo>
                    <a:pt x="5651" y="700"/>
                    <a:pt x="4875" y="4"/>
                    <a:pt x="3701" y="4"/>
                  </a:cubicBezTo>
                  <a:cubicBezTo>
                    <a:pt x="3657" y="1"/>
                    <a:pt x="3612" y="0"/>
                    <a:pt x="35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78"/>
            <p:cNvSpPr/>
            <p:nvPr/>
          </p:nvSpPr>
          <p:spPr>
            <a:xfrm>
              <a:off x="5185325" y="3561300"/>
              <a:ext cx="128350" cy="33225"/>
            </a:xfrm>
            <a:custGeom>
              <a:rect b="b" l="l" r="r" t="t"/>
              <a:pathLst>
                <a:path extrusionOk="0" h="1329" w="5134">
                  <a:moveTo>
                    <a:pt x="358" y="1"/>
                  </a:moveTo>
                  <a:cubicBezTo>
                    <a:pt x="239" y="120"/>
                    <a:pt x="120" y="259"/>
                    <a:pt x="0" y="399"/>
                  </a:cubicBezTo>
                  <a:cubicBezTo>
                    <a:pt x="1226" y="1082"/>
                    <a:pt x="2574" y="1329"/>
                    <a:pt x="3957" y="1329"/>
                  </a:cubicBezTo>
                  <a:cubicBezTo>
                    <a:pt x="4347" y="1329"/>
                    <a:pt x="4740" y="1309"/>
                    <a:pt x="5133" y="1274"/>
                  </a:cubicBezTo>
                  <a:cubicBezTo>
                    <a:pt x="5074" y="1115"/>
                    <a:pt x="4974" y="936"/>
                    <a:pt x="4875" y="777"/>
                  </a:cubicBezTo>
                  <a:cubicBezTo>
                    <a:pt x="4570" y="800"/>
                    <a:pt x="4266" y="812"/>
                    <a:pt x="3965" y="812"/>
                  </a:cubicBezTo>
                  <a:cubicBezTo>
                    <a:pt x="2713" y="812"/>
                    <a:pt x="1497" y="594"/>
                    <a:pt x="35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78"/>
            <p:cNvSpPr/>
            <p:nvPr/>
          </p:nvSpPr>
          <p:spPr>
            <a:xfrm>
              <a:off x="5157950" y="3615025"/>
              <a:ext cx="165675" cy="24700"/>
            </a:xfrm>
            <a:custGeom>
              <a:rect b="b" l="l" r="r" t="t"/>
              <a:pathLst>
                <a:path extrusionOk="0" h="988" w="6627">
                  <a:moveTo>
                    <a:pt x="6567" y="0"/>
                  </a:moveTo>
                  <a:cubicBezTo>
                    <a:pt x="5483" y="516"/>
                    <a:pt x="4321" y="731"/>
                    <a:pt x="3153" y="731"/>
                  </a:cubicBezTo>
                  <a:cubicBezTo>
                    <a:pt x="2111" y="731"/>
                    <a:pt x="1064" y="560"/>
                    <a:pt x="61" y="279"/>
                  </a:cubicBezTo>
                  <a:cubicBezTo>
                    <a:pt x="41" y="359"/>
                    <a:pt x="21" y="438"/>
                    <a:pt x="1" y="518"/>
                  </a:cubicBezTo>
                  <a:cubicBezTo>
                    <a:pt x="1026" y="816"/>
                    <a:pt x="2086" y="988"/>
                    <a:pt x="3139" y="988"/>
                  </a:cubicBezTo>
                  <a:cubicBezTo>
                    <a:pt x="4332" y="988"/>
                    <a:pt x="5516" y="767"/>
                    <a:pt x="6626" y="259"/>
                  </a:cubicBezTo>
                  <a:cubicBezTo>
                    <a:pt x="6606" y="180"/>
                    <a:pt x="6587" y="80"/>
                    <a:pt x="65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78"/>
            <p:cNvSpPr/>
            <p:nvPr/>
          </p:nvSpPr>
          <p:spPr>
            <a:xfrm>
              <a:off x="5153975" y="3640900"/>
              <a:ext cx="176100" cy="34075"/>
            </a:xfrm>
            <a:custGeom>
              <a:rect b="b" l="l" r="r" t="t"/>
              <a:pathLst>
                <a:path extrusionOk="0" h="1363" w="7044">
                  <a:moveTo>
                    <a:pt x="60" y="0"/>
                  </a:moveTo>
                  <a:cubicBezTo>
                    <a:pt x="40" y="159"/>
                    <a:pt x="21" y="338"/>
                    <a:pt x="1" y="497"/>
                  </a:cubicBezTo>
                  <a:cubicBezTo>
                    <a:pt x="1" y="517"/>
                    <a:pt x="1" y="537"/>
                    <a:pt x="1" y="557"/>
                  </a:cubicBezTo>
                  <a:cubicBezTo>
                    <a:pt x="995" y="1074"/>
                    <a:pt x="2169" y="1273"/>
                    <a:pt x="3303" y="1333"/>
                  </a:cubicBezTo>
                  <a:cubicBezTo>
                    <a:pt x="3603" y="1352"/>
                    <a:pt x="3904" y="1362"/>
                    <a:pt x="4206" y="1362"/>
                  </a:cubicBezTo>
                  <a:cubicBezTo>
                    <a:pt x="5163" y="1362"/>
                    <a:pt x="6121" y="1262"/>
                    <a:pt x="7044" y="1035"/>
                  </a:cubicBezTo>
                  <a:cubicBezTo>
                    <a:pt x="7044" y="875"/>
                    <a:pt x="7044" y="696"/>
                    <a:pt x="7044" y="537"/>
                  </a:cubicBezTo>
                  <a:cubicBezTo>
                    <a:pt x="7044" y="517"/>
                    <a:pt x="7044" y="517"/>
                    <a:pt x="7024" y="497"/>
                  </a:cubicBezTo>
                  <a:cubicBezTo>
                    <a:pt x="6078" y="743"/>
                    <a:pt x="4997" y="899"/>
                    <a:pt x="3916" y="899"/>
                  </a:cubicBezTo>
                  <a:cubicBezTo>
                    <a:pt x="2540" y="899"/>
                    <a:pt x="1163" y="646"/>
                    <a:pt x="6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3" name="Shape 2773"/>
        <p:cNvGrpSpPr/>
        <p:nvPr/>
      </p:nvGrpSpPr>
      <p:grpSpPr>
        <a:xfrm>
          <a:off x="0" y="0"/>
          <a:ext cx="0" cy="0"/>
          <a:chOff x="0" y="0"/>
          <a:chExt cx="0" cy="0"/>
        </a:xfrm>
      </p:grpSpPr>
      <p:sp>
        <p:nvSpPr>
          <p:cNvPr id="2774" name="Google Shape;2774;p34"/>
          <p:cNvSpPr txBox="1"/>
          <p:nvPr>
            <p:ph type="title"/>
          </p:nvPr>
        </p:nvSpPr>
        <p:spPr>
          <a:xfrm>
            <a:off x="2106600" y="1544325"/>
            <a:ext cx="4930800" cy="2451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7000"/>
              <a:t>Values </a:t>
            </a:r>
            <a:r>
              <a:rPr lang="en" sz="7000"/>
              <a:t>Encoded</a:t>
            </a:r>
            <a:endParaRPr sz="70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7" name="Shape 3247"/>
        <p:cNvGrpSpPr/>
        <p:nvPr/>
      </p:nvGrpSpPr>
      <p:grpSpPr>
        <a:xfrm>
          <a:off x="0" y="0"/>
          <a:ext cx="0" cy="0"/>
          <a:chOff x="0" y="0"/>
          <a:chExt cx="0" cy="0"/>
        </a:xfrm>
      </p:grpSpPr>
      <p:sp>
        <p:nvSpPr>
          <p:cNvPr id="3248" name="Google Shape;3248;p79"/>
          <p:cNvSpPr txBox="1"/>
          <p:nvPr>
            <p:ph type="title"/>
          </p:nvPr>
        </p:nvSpPr>
        <p:spPr>
          <a:xfrm>
            <a:off x="1509000" y="1399100"/>
            <a:ext cx="6126000" cy="2607600"/>
          </a:xfrm>
          <a:prstGeom prst="rect">
            <a:avLst/>
          </a:prstGeom>
        </p:spPr>
        <p:txBody>
          <a:bodyPr anchorCtr="0" anchor="t" bIns="91425" lIns="91425" spcFirstLastPara="1" rIns="91425" wrap="square" tIns="90000">
            <a:noAutofit/>
          </a:bodyPr>
          <a:lstStyle/>
          <a:p>
            <a:pPr indent="0" lvl="0" marL="0" rtl="0" algn="l">
              <a:spcBef>
                <a:spcPts val="0"/>
              </a:spcBef>
              <a:spcAft>
                <a:spcPts val="0"/>
              </a:spcAft>
              <a:buNone/>
            </a:pPr>
            <a:r>
              <a:rPr lang="en" sz="1900">
                <a:latin typeface="Gaegu"/>
                <a:ea typeface="Gaegu"/>
                <a:cs typeface="Gaegu"/>
                <a:sym typeface="Gaegu"/>
              </a:rPr>
              <a:t>Overall we were able to: </a:t>
            </a:r>
            <a:endParaRPr sz="1900">
              <a:latin typeface="Gaegu"/>
              <a:ea typeface="Gaegu"/>
              <a:cs typeface="Gaegu"/>
              <a:sym typeface="Gaegu"/>
            </a:endParaRPr>
          </a:p>
          <a:p>
            <a:pPr indent="-349250" lvl="0" marL="457200" rtl="0" algn="l">
              <a:spcBef>
                <a:spcPts val="0"/>
              </a:spcBef>
              <a:spcAft>
                <a:spcPts val="0"/>
              </a:spcAft>
              <a:buSzPts val="1900"/>
              <a:buFont typeface="Gaegu"/>
              <a:buChar char="●"/>
            </a:pPr>
            <a:r>
              <a:rPr lang="en" sz="1900">
                <a:latin typeface="Gaegu"/>
                <a:ea typeface="Gaegu"/>
                <a:cs typeface="Gaegu"/>
                <a:sym typeface="Gaegu"/>
              </a:rPr>
              <a:t>Reduce the number of screen required for our main tasks and our additional tasks</a:t>
            </a:r>
            <a:endParaRPr sz="1900">
              <a:latin typeface="Gaegu"/>
              <a:ea typeface="Gaegu"/>
              <a:cs typeface="Gaegu"/>
              <a:sym typeface="Gaegu"/>
            </a:endParaRPr>
          </a:p>
          <a:p>
            <a:pPr indent="-349250" lvl="0" marL="457200" rtl="0" algn="l">
              <a:spcBef>
                <a:spcPts val="0"/>
              </a:spcBef>
              <a:spcAft>
                <a:spcPts val="0"/>
              </a:spcAft>
              <a:buSzPts val="1900"/>
              <a:buFont typeface="Gaegu"/>
              <a:buChar char="●"/>
            </a:pPr>
            <a:r>
              <a:rPr lang="en" sz="1900">
                <a:latin typeface="Gaegu"/>
                <a:ea typeface="Gaegu"/>
                <a:cs typeface="Gaegu"/>
                <a:sym typeface="Gaegu"/>
              </a:rPr>
              <a:t>Facilitate navigation between screens and tasks</a:t>
            </a:r>
            <a:endParaRPr sz="1900">
              <a:latin typeface="Gaegu"/>
              <a:ea typeface="Gaegu"/>
              <a:cs typeface="Gaegu"/>
              <a:sym typeface="Gaegu"/>
            </a:endParaRPr>
          </a:p>
          <a:p>
            <a:pPr indent="-349250" lvl="0" marL="457200" rtl="0" algn="l">
              <a:spcBef>
                <a:spcPts val="0"/>
              </a:spcBef>
              <a:spcAft>
                <a:spcPts val="0"/>
              </a:spcAft>
              <a:buSzPts val="1900"/>
              <a:buFont typeface="Gaegu"/>
              <a:buChar char="●"/>
            </a:pPr>
            <a:r>
              <a:rPr lang="en" sz="1900">
                <a:latin typeface="Gaegu"/>
                <a:ea typeface="Gaegu"/>
                <a:cs typeface="Gaegu"/>
                <a:sym typeface="Gaegu"/>
              </a:rPr>
              <a:t>Make design more intuitive (expected) and consistent for users</a:t>
            </a:r>
            <a:endParaRPr sz="1900">
              <a:latin typeface="Gaegu"/>
              <a:ea typeface="Gaegu"/>
              <a:cs typeface="Gaegu"/>
              <a:sym typeface="Gaegu"/>
            </a:endParaRPr>
          </a:p>
          <a:p>
            <a:pPr indent="-349250" lvl="0" marL="457200" rtl="0" algn="l">
              <a:spcBef>
                <a:spcPts val="0"/>
              </a:spcBef>
              <a:spcAft>
                <a:spcPts val="0"/>
              </a:spcAft>
              <a:buSzPts val="1900"/>
              <a:buFont typeface="Gaegu"/>
              <a:buChar char="●"/>
            </a:pPr>
            <a:r>
              <a:rPr lang="en" sz="1900">
                <a:latin typeface="Gaegu"/>
                <a:ea typeface="Gaegu"/>
                <a:cs typeface="Gaegu"/>
                <a:sym typeface="Gaegu"/>
              </a:rPr>
              <a:t>Add safeguards for users</a:t>
            </a:r>
            <a:endParaRPr sz="1900">
              <a:latin typeface="Gaegu"/>
              <a:ea typeface="Gaegu"/>
              <a:cs typeface="Gaegu"/>
              <a:sym typeface="Gaegu"/>
            </a:endParaRPr>
          </a:p>
        </p:txBody>
      </p:sp>
      <p:sp>
        <p:nvSpPr>
          <p:cNvPr id="3249" name="Google Shape;3249;p79"/>
          <p:cNvSpPr/>
          <p:nvPr/>
        </p:nvSpPr>
        <p:spPr>
          <a:xfrm>
            <a:off x="7593525" y="3591900"/>
            <a:ext cx="385328" cy="457522"/>
          </a:xfrm>
          <a:custGeom>
            <a:rect b="b" l="l" r="r" t="t"/>
            <a:pathLst>
              <a:path extrusionOk="0" h="5671" w="4776">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79"/>
          <p:cNvSpPr txBox="1"/>
          <p:nvPr>
            <p:ph idx="2" type="title"/>
          </p:nvPr>
        </p:nvSpPr>
        <p:spPr>
          <a:xfrm>
            <a:off x="720000" y="5351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Progress towards goals</a:t>
            </a:r>
            <a:endParaRPr>
              <a:solidFill>
                <a:schemeClr val="dk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4" name="Shape 3254"/>
        <p:cNvGrpSpPr/>
        <p:nvPr/>
      </p:nvGrpSpPr>
      <p:grpSpPr>
        <a:xfrm>
          <a:off x="0" y="0"/>
          <a:ext cx="0" cy="0"/>
          <a:chOff x="0" y="0"/>
          <a:chExt cx="0" cy="0"/>
        </a:xfrm>
      </p:grpSpPr>
      <p:sp>
        <p:nvSpPr>
          <p:cNvPr id="3255" name="Google Shape;3255;p80"/>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Summary</a:t>
            </a:r>
            <a:endParaRPr/>
          </a:p>
        </p:txBody>
      </p:sp>
      <p:sp>
        <p:nvSpPr>
          <p:cNvPr id="3256" name="Google Shape;3256;p80"/>
          <p:cNvSpPr txBox="1"/>
          <p:nvPr>
            <p:ph idx="1" type="subTitle"/>
          </p:nvPr>
        </p:nvSpPr>
        <p:spPr>
          <a:xfrm>
            <a:off x="1332900" y="1232575"/>
            <a:ext cx="6420900" cy="3095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500">
                <a:latin typeface="Gaegu"/>
                <a:ea typeface="Gaegu"/>
                <a:cs typeface="Gaegu"/>
                <a:sym typeface="Gaegu"/>
              </a:rPr>
              <a:t>For future improvement, we need to…</a:t>
            </a:r>
            <a:endParaRPr sz="2500">
              <a:latin typeface="Gaegu"/>
              <a:ea typeface="Gaegu"/>
              <a:cs typeface="Gaegu"/>
              <a:sym typeface="Gaegu"/>
            </a:endParaRPr>
          </a:p>
          <a:p>
            <a:pPr indent="-387350" lvl="0" marL="457200" rtl="0" algn="l">
              <a:spcBef>
                <a:spcPts val="0"/>
              </a:spcBef>
              <a:spcAft>
                <a:spcPts val="0"/>
              </a:spcAft>
              <a:buSzPts val="2500"/>
              <a:buFont typeface="Gaegu"/>
              <a:buChar char="●"/>
            </a:pPr>
            <a:r>
              <a:rPr lang="en" sz="2500">
                <a:latin typeface="Gaegu"/>
                <a:ea typeface="Gaegu"/>
                <a:cs typeface="Gaegu"/>
                <a:sym typeface="Gaegu"/>
              </a:rPr>
              <a:t>Run more tests to see what the next pain points are</a:t>
            </a:r>
            <a:endParaRPr sz="2500">
              <a:latin typeface="Gaegu"/>
              <a:ea typeface="Gaegu"/>
              <a:cs typeface="Gaegu"/>
              <a:sym typeface="Gaegu"/>
            </a:endParaRPr>
          </a:p>
          <a:p>
            <a:pPr indent="-387350" lvl="0" marL="457200" rtl="0" algn="l">
              <a:spcBef>
                <a:spcPts val="0"/>
              </a:spcBef>
              <a:spcAft>
                <a:spcPts val="0"/>
              </a:spcAft>
              <a:buSzPts val="2500"/>
              <a:buFont typeface="Gaegu"/>
              <a:buChar char="●"/>
            </a:pPr>
            <a:r>
              <a:rPr lang="en" sz="2500">
                <a:latin typeface="Gaegu"/>
                <a:ea typeface="Gaegu"/>
                <a:cs typeface="Gaegu"/>
                <a:sym typeface="Gaegu"/>
              </a:rPr>
              <a:t>Try to test some real snippets on people (or find a better simulation strategy)</a:t>
            </a:r>
            <a:endParaRPr sz="2500">
              <a:latin typeface="Gaegu"/>
              <a:ea typeface="Gaegu"/>
              <a:cs typeface="Gaegu"/>
              <a:sym typeface="Gaegu"/>
            </a:endParaRPr>
          </a:p>
          <a:p>
            <a:pPr indent="-387350" lvl="0" marL="457200" rtl="0" algn="l">
              <a:spcBef>
                <a:spcPts val="0"/>
              </a:spcBef>
              <a:spcAft>
                <a:spcPts val="0"/>
              </a:spcAft>
              <a:buSzPts val="2500"/>
              <a:buFont typeface="Gaegu"/>
              <a:buChar char="●"/>
            </a:pPr>
            <a:r>
              <a:rPr lang="en" sz="2500">
                <a:latin typeface="Gaegu"/>
                <a:ea typeface="Gaegu"/>
                <a:cs typeface="Gaegu"/>
                <a:sym typeface="Gaegu"/>
              </a:rPr>
              <a:t>Continue to get UI/UX feedback for spacing and clarity</a:t>
            </a:r>
            <a:endParaRPr sz="2500">
              <a:latin typeface="Gaegu"/>
              <a:ea typeface="Gaegu"/>
              <a:cs typeface="Gaegu"/>
              <a:sym typeface="Gaegu"/>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260" name="Shape 3260"/>
        <p:cNvGrpSpPr/>
        <p:nvPr/>
      </p:nvGrpSpPr>
      <p:grpSpPr>
        <a:xfrm>
          <a:off x="0" y="0"/>
          <a:ext cx="0" cy="0"/>
          <a:chOff x="0" y="0"/>
          <a:chExt cx="0" cy="0"/>
        </a:xfrm>
      </p:grpSpPr>
      <p:sp>
        <p:nvSpPr>
          <p:cNvPr id="3261" name="Google Shape;3261;p81"/>
          <p:cNvSpPr txBox="1"/>
          <p:nvPr>
            <p:ph idx="4294967295" type="title"/>
          </p:nvPr>
        </p:nvSpPr>
        <p:spPr>
          <a:xfrm>
            <a:off x="50" y="84600"/>
            <a:ext cx="914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Appendix - Task flows iteration 2</a:t>
            </a:r>
            <a:endParaRPr/>
          </a:p>
        </p:txBody>
      </p:sp>
      <p:pic>
        <p:nvPicPr>
          <p:cNvPr id="3262" name="Google Shape;3262;p81"/>
          <p:cNvPicPr preferRelativeResize="0"/>
          <p:nvPr/>
        </p:nvPicPr>
        <p:blipFill rotWithShape="1">
          <a:blip r:embed="rId3">
            <a:alphaModFix/>
          </a:blip>
          <a:srcRect b="17254" l="0" r="0" t="17437"/>
          <a:stretch/>
        </p:blipFill>
        <p:spPr>
          <a:xfrm>
            <a:off x="2482950" y="1188550"/>
            <a:ext cx="4357575" cy="3685500"/>
          </a:xfrm>
          <a:prstGeom prst="rect">
            <a:avLst/>
          </a:prstGeom>
          <a:noFill/>
          <a:ln>
            <a:noFill/>
          </a:ln>
        </p:spPr>
      </p:pic>
      <p:sp>
        <p:nvSpPr>
          <p:cNvPr id="3263" name="Google Shape;3263;p81"/>
          <p:cNvSpPr txBox="1"/>
          <p:nvPr>
            <p:ph idx="4294967295" type="title"/>
          </p:nvPr>
        </p:nvSpPr>
        <p:spPr>
          <a:xfrm>
            <a:off x="1161750" y="581350"/>
            <a:ext cx="6820500" cy="544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0" lang="en" sz="1600"/>
              <a:t>Easy: Complete a Random Snippet</a:t>
            </a:r>
            <a:endParaRPr b="0" sz="16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267" name="Shape 3267"/>
        <p:cNvGrpSpPr/>
        <p:nvPr/>
      </p:nvGrpSpPr>
      <p:grpSpPr>
        <a:xfrm>
          <a:off x="0" y="0"/>
          <a:ext cx="0" cy="0"/>
          <a:chOff x="0" y="0"/>
          <a:chExt cx="0" cy="0"/>
        </a:xfrm>
      </p:grpSpPr>
      <p:sp>
        <p:nvSpPr>
          <p:cNvPr id="3268" name="Google Shape;3268;p82"/>
          <p:cNvSpPr txBox="1"/>
          <p:nvPr>
            <p:ph idx="4294967295" type="title"/>
          </p:nvPr>
        </p:nvSpPr>
        <p:spPr>
          <a:xfrm>
            <a:off x="50" y="84600"/>
            <a:ext cx="914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Appendix - Task flows iteration 2</a:t>
            </a:r>
            <a:endParaRPr/>
          </a:p>
        </p:txBody>
      </p:sp>
      <p:pic>
        <p:nvPicPr>
          <p:cNvPr id="3269" name="Google Shape;3269;p82"/>
          <p:cNvPicPr preferRelativeResize="0"/>
          <p:nvPr/>
        </p:nvPicPr>
        <p:blipFill rotWithShape="1">
          <a:blip r:embed="rId3">
            <a:alphaModFix/>
          </a:blip>
          <a:srcRect b="8541" l="10347" r="11910" t="12081"/>
          <a:stretch/>
        </p:blipFill>
        <p:spPr>
          <a:xfrm>
            <a:off x="929025" y="1119950"/>
            <a:ext cx="2950150" cy="3901050"/>
          </a:xfrm>
          <a:prstGeom prst="rect">
            <a:avLst/>
          </a:prstGeom>
          <a:noFill/>
          <a:ln>
            <a:noFill/>
          </a:ln>
        </p:spPr>
      </p:pic>
      <p:pic>
        <p:nvPicPr>
          <p:cNvPr id="3270" name="Google Shape;3270;p82"/>
          <p:cNvPicPr preferRelativeResize="0"/>
          <p:nvPr/>
        </p:nvPicPr>
        <p:blipFill>
          <a:blip r:embed="rId4">
            <a:alphaModFix/>
          </a:blip>
          <a:stretch>
            <a:fillRect/>
          </a:stretch>
        </p:blipFill>
        <p:spPr>
          <a:xfrm>
            <a:off x="4744400" y="357750"/>
            <a:ext cx="4186175" cy="5420951"/>
          </a:xfrm>
          <a:prstGeom prst="rect">
            <a:avLst/>
          </a:prstGeom>
          <a:noFill/>
          <a:ln>
            <a:noFill/>
          </a:ln>
        </p:spPr>
      </p:pic>
      <p:sp>
        <p:nvSpPr>
          <p:cNvPr id="3271" name="Google Shape;3271;p82"/>
          <p:cNvSpPr txBox="1"/>
          <p:nvPr>
            <p:ph idx="4294967295" type="title"/>
          </p:nvPr>
        </p:nvSpPr>
        <p:spPr>
          <a:xfrm>
            <a:off x="-1088100" y="548150"/>
            <a:ext cx="6820500" cy="544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0" lang="en" sz="1600"/>
              <a:t>Moderate 1: Filter Snippets by Skills or Domains</a:t>
            </a:r>
            <a:endParaRPr b="0" sz="1600"/>
          </a:p>
        </p:txBody>
      </p:sp>
      <p:sp>
        <p:nvSpPr>
          <p:cNvPr id="3272" name="Google Shape;3272;p82"/>
          <p:cNvSpPr txBox="1"/>
          <p:nvPr>
            <p:ph idx="4294967295" type="title"/>
          </p:nvPr>
        </p:nvSpPr>
        <p:spPr>
          <a:xfrm>
            <a:off x="3436688" y="548150"/>
            <a:ext cx="6820500" cy="544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0" lang="en" sz="1600"/>
              <a:t>Moderate 2: Like Snippets and Do Later</a:t>
            </a:r>
            <a:endParaRPr b="0" sz="16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276" name="Shape 3276"/>
        <p:cNvGrpSpPr/>
        <p:nvPr/>
      </p:nvGrpSpPr>
      <p:grpSpPr>
        <a:xfrm>
          <a:off x="0" y="0"/>
          <a:ext cx="0" cy="0"/>
          <a:chOff x="0" y="0"/>
          <a:chExt cx="0" cy="0"/>
        </a:xfrm>
      </p:grpSpPr>
      <p:sp>
        <p:nvSpPr>
          <p:cNvPr id="3277" name="Google Shape;3277;p83"/>
          <p:cNvSpPr txBox="1"/>
          <p:nvPr>
            <p:ph idx="4294967295" type="title"/>
          </p:nvPr>
        </p:nvSpPr>
        <p:spPr>
          <a:xfrm>
            <a:off x="50" y="84600"/>
            <a:ext cx="914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Appendix - Task flows iteration 2</a:t>
            </a:r>
            <a:endParaRPr/>
          </a:p>
        </p:txBody>
      </p:sp>
      <p:pic>
        <p:nvPicPr>
          <p:cNvPr id="3278" name="Google Shape;3278;p83"/>
          <p:cNvPicPr preferRelativeResize="0"/>
          <p:nvPr/>
        </p:nvPicPr>
        <p:blipFill rotWithShape="1">
          <a:blip r:embed="rId3">
            <a:alphaModFix/>
          </a:blip>
          <a:srcRect b="0" l="0" r="0" t="11292"/>
          <a:stretch/>
        </p:blipFill>
        <p:spPr>
          <a:xfrm>
            <a:off x="2714800" y="1128450"/>
            <a:ext cx="3714397" cy="4266751"/>
          </a:xfrm>
          <a:prstGeom prst="rect">
            <a:avLst/>
          </a:prstGeom>
          <a:noFill/>
          <a:ln>
            <a:noFill/>
          </a:ln>
        </p:spPr>
      </p:pic>
      <p:sp>
        <p:nvSpPr>
          <p:cNvPr id="3279" name="Google Shape;3279;p83"/>
          <p:cNvSpPr txBox="1"/>
          <p:nvPr>
            <p:ph idx="4294967295" type="title"/>
          </p:nvPr>
        </p:nvSpPr>
        <p:spPr>
          <a:xfrm>
            <a:off x="1161800" y="583938"/>
            <a:ext cx="6820500" cy="544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0" lang="en" sz="1600"/>
              <a:t>Hard: Resume In-progress Snippets</a:t>
            </a:r>
            <a:endParaRPr b="0"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8" name="Shape 2778"/>
        <p:cNvGrpSpPr/>
        <p:nvPr/>
      </p:nvGrpSpPr>
      <p:grpSpPr>
        <a:xfrm>
          <a:off x="0" y="0"/>
          <a:ext cx="0" cy="0"/>
          <a:chOff x="0" y="0"/>
          <a:chExt cx="0" cy="0"/>
        </a:xfrm>
      </p:grpSpPr>
      <p:sp>
        <p:nvSpPr>
          <p:cNvPr id="2779" name="Google Shape;2779;p35"/>
          <p:cNvSpPr/>
          <p:nvPr/>
        </p:nvSpPr>
        <p:spPr>
          <a:xfrm>
            <a:off x="901926" y="3540938"/>
            <a:ext cx="538054" cy="572729"/>
          </a:xfrm>
          <a:custGeom>
            <a:rect b="b" l="l" r="r" t="t"/>
            <a:pathLst>
              <a:path extrusionOk="0" h="34091" w="32027">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780" name="Google Shape;2780;p35"/>
          <p:cNvSpPr/>
          <p:nvPr/>
        </p:nvSpPr>
        <p:spPr>
          <a:xfrm>
            <a:off x="1629350" y="3183013"/>
            <a:ext cx="2699700" cy="11643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35"/>
          <p:cNvSpPr/>
          <p:nvPr/>
        </p:nvSpPr>
        <p:spPr>
          <a:xfrm>
            <a:off x="4839926" y="1768513"/>
            <a:ext cx="538054" cy="572729"/>
          </a:xfrm>
          <a:custGeom>
            <a:rect b="b" l="l" r="r" t="t"/>
            <a:pathLst>
              <a:path extrusionOk="0" h="34091" w="32027">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782" name="Google Shape;2782;p35"/>
          <p:cNvSpPr/>
          <p:nvPr/>
        </p:nvSpPr>
        <p:spPr>
          <a:xfrm>
            <a:off x="4839926" y="3540938"/>
            <a:ext cx="538054" cy="572729"/>
          </a:xfrm>
          <a:custGeom>
            <a:rect b="b" l="l" r="r" t="t"/>
            <a:pathLst>
              <a:path extrusionOk="0" h="34091" w="32027">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783" name="Google Shape;2783;p35"/>
          <p:cNvSpPr/>
          <p:nvPr/>
        </p:nvSpPr>
        <p:spPr>
          <a:xfrm>
            <a:off x="5567350" y="1429188"/>
            <a:ext cx="2699700" cy="11643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35"/>
          <p:cNvSpPr/>
          <p:nvPr/>
        </p:nvSpPr>
        <p:spPr>
          <a:xfrm>
            <a:off x="5567350" y="3183013"/>
            <a:ext cx="2699700" cy="11643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35"/>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3000">
                <a:solidFill>
                  <a:schemeClr val="dk1"/>
                </a:solidFill>
              </a:rPr>
              <a:t>VALUES IN DESIGN</a:t>
            </a:r>
            <a:endParaRPr sz="3000">
              <a:solidFill>
                <a:schemeClr val="dk1"/>
              </a:solidFill>
            </a:endParaRPr>
          </a:p>
        </p:txBody>
      </p:sp>
      <p:sp>
        <p:nvSpPr>
          <p:cNvPr id="2786" name="Google Shape;2786;p35"/>
          <p:cNvSpPr txBox="1"/>
          <p:nvPr>
            <p:ph idx="1" type="subTitle"/>
          </p:nvPr>
        </p:nvSpPr>
        <p:spPr>
          <a:xfrm>
            <a:off x="1795550" y="3208938"/>
            <a:ext cx="2367300" cy="46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DYNAMISM</a:t>
            </a:r>
            <a:endParaRPr/>
          </a:p>
        </p:txBody>
      </p:sp>
      <p:sp>
        <p:nvSpPr>
          <p:cNvPr id="2787" name="Google Shape;2787;p35"/>
          <p:cNvSpPr/>
          <p:nvPr/>
        </p:nvSpPr>
        <p:spPr>
          <a:xfrm>
            <a:off x="1629350" y="1429188"/>
            <a:ext cx="2699700" cy="11643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35"/>
          <p:cNvSpPr/>
          <p:nvPr/>
        </p:nvSpPr>
        <p:spPr>
          <a:xfrm>
            <a:off x="901926" y="1768513"/>
            <a:ext cx="538054" cy="572729"/>
          </a:xfrm>
          <a:custGeom>
            <a:rect b="b" l="l" r="r" t="t"/>
            <a:pathLst>
              <a:path extrusionOk="0" h="34091" w="32027">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789" name="Google Shape;2789;p35"/>
          <p:cNvSpPr txBox="1"/>
          <p:nvPr>
            <p:ph idx="2" type="subTitle"/>
          </p:nvPr>
        </p:nvSpPr>
        <p:spPr>
          <a:xfrm>
            <a:off x="1795550" y="3678738"/>
            <a:ext cx="23673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latin typeface="Gaegu"/>
                <a:ea typeface="Gaegu"/>
                <a:cs typeface="Gaegu"/>
                <a:sym typeface="Gaegu"/>
              </a:rPr>
              <a:t>Allow for low commitments and fast changes to tasks</a:t>
            </a:r>
            <a:endParaRPr>
              <a:latin typeface="Gaegu"/>
              <a:ea typeface="Gaegu"/>
              <a:cs typeface="Gaegu"/>
              <a:sym typeface="Gaegu"/>
            </a:endParaRPr>
          </a:p>
        </p:txBody>
      </p:sp>
      <p:sp>
        <p:nvSpPr>
          <p:cNvPr id="2790" name="Google Shape;2790;p35"/>
          <p:cNvSpPr txBox="1"/>
          <p:nvPr>
            <p:ph idx="3" type="title"/>
          </p:nvPr>
        </p:nvSpPr>
        <p:spPr>
          <a:xfrm>
            <a:off x="876950" y="3579613"/>
            <a:ext cx="588000" cy="371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03</a:t>
            </a:r>
            <a:endParaRPr/>
          </a:p>
        </p:txBody>
      </p:sp>
      <p:sp>
        <p:nvSpPr>
          <p:cNvPr id="2791" name="Google Shape;2791;p35"/>
          <p:cNvSpPr txBox="1"/>
          <p:nvPr>
            <p:ph idx="4" type="subTitle"/>
          </p:nvPr>
        </p:nvSpPr>
        <p:spPr>
          <a:xfrm>
            <a:off x="5733550" y="3208938"/>
            <a:ext cx="2367300" cy="46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FUN</a:t>
            </a:r>
            <a:endParaRPr/>
          </a:p>
        </p:txBody>
      </p:sp>
      <p:sp>
        <p:nvSpPr>
          <p:cNvPr id="2792" name="Google Shape;2792;p35"/>
          <p:cNvSpPr txBox="1"/>
          <p:nvPr>
            <p:ph idx="5" type="subTitle"/>
          </p:nvPr>
        </p:nvSpPr>
        <p:spPr>
          <a:xfrm>
            <a:off x="5733550" y="3678738"/>
            <a:ext cx="23673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latin typeface="Gaegu"/>
                <a:ea typeface="Gaegu"/>
                <a:cs typeface="Gaegu"/>
                <a:sym typeface="Gaegu"/>
              </a:rPr>
              <a:t>Create an enjoyable experience for volunteers</a:t>
            </a:r>
            <a:endParaRPr>
              <a:latin typeface="Gaegu"/>
              <a:ea typeface="Gaegu"/>
              <a:cs typeface="Gaegu"/>
              <a:sym typeface="Gaegu"/>
            </a:endParaRPr>
          </a:p>
        </p:txBody>
      </p:sp>
      <p:sp>
        <p:nvSpPr>
          <p:cNvPr id="2793" name="Google Shape;2793;p35"/>
          <p:cNvSpPr txBox="1"/>
          <p:nvPr>
            <p:ph idx="6" type="title"/>
          </p:nvPr>
        </p:nvSpPr>
        <p:spPr>
          <a:xfrm>
            <a:off x="4814950" y="3579613"/>
            <a:ext cx="588000" cy="371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04</a:t>
            </a:r>
            <a:endParaRPr/>
          </a:p>
        </p:txBody>
      </p:sp>
      <p:sp>
        <p:nvSpPr>
          <p:cNvPr id="2794" name="Google Shape;2794;p35"/>
          <p:cNvSpPr txBox="1"/>
          <p:nvPr>
            <p:ph idx="7" type="subTitle"/>
          </p:nvPr>
        </p:nvSpPr>
        <p:spPr>
          <a:xfrm>
            <a:off x="1795550" y="1455113"/>
            <a:ext cx="2367300" cy="46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solidFill>
                  <a:schemeClr val="accent3"/>
                </a:solidFill>
              </a:rPr>
              <a:t>SERVICE</a:t>
            </a:r>
            <a:endParaRPr>
              <a:solidFill>
                <a:schemeClr val="accent3"/>
              </a:solidFill>
            </a:endParaRPr>
          </a:p>
        </p:txBody>
      </p:sp>
      <p:sp>
        <p:nvSpPr>
          <p:cNvPr id="2795" name="Google Shape;2795;p35"/>
          <p:cNvSpPr txBox="1"/>
          <p:nvPr>
            <p:ph idx="8" type="subTitle"/>
          </p:nvPr>
        </p:nvSpPr>
        <p:spPr>
          <a:xfrm>
            <a:off x="1795550" y="1924913"/>
            <a:ext cx="23673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latin typeface="Gaegu"/>
                <a:ea typeface="Gaegu"/>
                <a:cs typeface="Gaegu"/>
                <a:sym typeface="Gaegu"/>
              </a:rPr>
              <a:t>Allow users to volunteer their time for a good cause</a:t>
            </a:r>
            <a:endParaRPr>
              <a:latin typeface="Gaegu"/>
              <a:ea typeface="Gaegu"/>
              <a:cs typeface="Gaegu"/>
              <a:sym typeface="Gaegu"/>
            </a:endParaRPr>
          </a:p>
        </p:txBody>
      </p:sp>
      <p:sp>
        <p:nvSpPr>
          <p:cNvPr id="2796" name="Google Shape;2796;p35"/>
          <p:cNvSpPr txBox="1"/>
          <p:nvPr>
            <p:ph idx="9" type="title"/>
          </p:nvPr>
        </p:nvSpPr>
        <p:spPr>
          <a:xfrm>
            <a:off x="876950" y="1825788"/>
            <a:ext cx="588000" cy="371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01</a:t>
            </a:r>
            <a:endParaRPr/>
          </a:p>
        </p:txBody>
      </p:sp>
      <p:sp>
        <p:nvSpPr>
          <p:cNvPr id="2797" name="Google Shape;2797;p35"/>
          <p:cNvSpPr txBox="1"/>
          <p:nvPr>
            <p:ph idx="13" type="subTitle"/>
          </p:nvPr>
        </p:nvSpPr>
        <p:spPr>
          <a:xfrm>
            <a:off x="5733550" y="1455113"/>
            <a:ext cx="2367300" cy="46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PRODUCTIVITY</a:t>
            </a:r>
            <a:endParaRPr/>
          </a:p>
        </p:txBody>
      </p:sp>
      <p:sp>
        <p:nvSpPr>
          <p:cNvPr id="2798" name="Google Shape;2798;p35"/>
          <p:cNvSpPr txBox="1"/>
          <p:nvPr>
            <p:ph idx="14" type="subTitle"/>
          </p:nvPr>
        </p:nvSpPr>
        <p:spPr>
          <a:xfrm>
            <a:off x="5733550" y="1924913"/>
            <a:ext cx="23673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latin typeface="Gaegu"/>
                <a:ea typeface="Gaegu"/>
                <a:cs typeface="Gaegu"/>
                <a:sym typeface="Gaegu"/>
              </a:rPr>
              <a:t>Provide an alternative to mindless scrolling</a:t>
            </a:r>
            <a:endParaRPr>
              <a:latin typeface="Gaegu"/>
              <a:ea typeface="Gaegu"/>
              <a:cs typeface="Gaegu"/>
              <a:sym typeface="Gaegu"/>
            </a:endParaRPr>
          </a:p>
        </p:txBody>
      </p:sp>
      <p:sp>
        <p:nvSpPr>
          <p:cNvPr id="2799" name="Google Shape;2799;p35"/>
          <p:cNvSpPr txBox="1"/>
          <p:nvPr>
            <p:ph idx="15" type="title"/>
          </p:nvPr>
        </p:nvSpPr>
        <p:spPr>
          <a:xfrm>
            <a:off x="4814950" y="1825788"/>
            <a:ext cx="588000" cy="371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02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3" name="Shape 2803"/>
        <p:cNvGrpSpPr/>
        <p:nvPr/>
      </p:nvGrpSpPr>
      <p:grpSpPr>
        <a:xfrm>
          <a:off x="0" y="0"/>
          <a:ext cx="0" cy="0"/>
          <a:chOff x="0" y="0"/>
          <a:chExt cx="0" cy="0"/>
        </a:xfrm>
      </p:grpSpPr>
      <p:sp>
        <p:nvSpPr>
          <p:cNvPr id="2804" name="Google Shape;2804;p36"/>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How our values guide our choices</a:t>
            </a:r>
            <a:endParaRPr/>
          </a:p>
        </p:txBody>
      </p:sp>
      <p:sp>
        <p:nvSpPr>
          <p:cNvPr id="2805" name="Google Shape;2805;p36"/>
          <p:cNvSpPr txBox="1"/>
          <p:nvPr>
            <p:ph idx="1" type="subTitle"/>
          </p:nvPr>
        </p:nvSpPr>
        <p:spPr>
          <a:xfrm>
            <a:off x="1514800" y="1213163"/>
            <a:ext cx="25185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Service</a:t>
            </a:r>
            <a:endParaRPr/>
          </a:p>
        </p:txBody>
      </p:sp>
      <p:sp>
        <p:nvSpPr>
          <p:cNvPr id="2806" name="Google Shape;2806;p36"/>
          <p:cNvSpPr txBox="1"/>
          <p:nvPr>
            <p:ph idx="2" type="subTitle"/>
          </p:nvPr>
        </p:nvSpPr>
        <p:spPr>
          <a:xfrm>
            <a:off x="1158250" y="1835375"/>
            <a:ext cx="3231600" cy="2234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latin typeface="Gaegu"/>
                <a:ea typeface="Gaegu"/>
                <a:cs typeface="Gaegu"/>
                <a:sym typeface="Gaegu"/>
              </a:rPr>
              <a:t>We designed our app to be a “service first” platform</a:t>
            </a:r>
            <a:endParaRPr>
              <a:latin typeface="Gaegu"/>
              <a:ea typeface="Gaegu"/>
              <a:cs typeface="Gaegu"/>
              <a:sym typeface="Gaegu"/>
            </a:endParaRPr>
          </a:p>
          <a:p>
            <a:pPr indent="-330200" lvl="0" marL="457200" rtl="0" algn="l">
              <a:spcBef>
                <a:spcPts val="0"/>
              </a:spcBef>
              <a:spcAft>
                <a:spcPts val="0"/>
              </a:spcAft>
              <a:buSzPts val="1600"/>
              <a:buFont typeface="Gaegu"/>
              <a:buChar char="●"/>
            </a:pPr>
            <a:r>
              <a:rPr lang="en">
                <a:latin typeface="Gaegu"/>
                <a:ea typeface="Gaegu"/>
                <a:cs typeface="Gaegu"/>
                <a:sym typeface="Gaegu"/>
              </a:rPr>
              <a:t>The main action buttons in all pages encourage users to complete Snippets</a:t>
            </a:r>
            <a:endParaRPr>
              <a:latin typeface="Gaegu"/>
              <a:ea typeface="Gaegu"/>
              <a:cs typeface="Gaegu"/>
              <a:sym typeface="Gaegu"/>
            </a:endParaRPr>
          </a:p>
          <a:p>
            <a:pPr indent="-330200" lvl="0" marL="457200" rtl="0" algn="l">
              <a:spcBef>
                <a:spcPts val="0"/>
              </a:spcBef>
              <a:spcAft>
                <a:spcPts val="0"/>
              </a:spcAft>
              <a:buSzPts val="1600"/>
              <a:buFont typeface="Gaegu"/>
              <a:buChar char="●"/>
            </a:pPr>
            <a:r>
              <a:rPr lang="en">
                <a:latin typeface="Gaegu"/>
                <a:ea typeface="Gaegu"/>
                <a:cs typeface="Gaegu"/>
                <a:sym typeface="Gaegu"/>
              </a:rPr>
              <a:t>Organizations are promoted through prominence in the Snippets</a:t>
            </a:r>
            <a:endParaRPr>
              <a:latin typeface="Gaegu"/>
              <a:ea typeface="Gaegu"/>
              <a:cs typeface="Gaegu"/>
              <a:sym typeface="Gaegu"/>
            </a:endParaRPr>
          </a:p>
          <a:p>
            <a:pPr indent="-330200" lvl="0" marL="457200" rtl="0" algn="l">
              <a:spcBef>
                <a:spcPts val="0"/>
              </a:spcBef>
              <a:spcAft>
                <a:spcPts val="0"/>
              </a:spcAft>
              <a:buSzPts val="1600"/>
              <a:buFont typeface="Gaegu"/>
              <a:buChar char="●"/>
            </a:pPr>
            <a:r>
              <a:rPr lang="en">
                <a:latin typeface="Gaegu"/>
                <a:ea typeface="Gaegu"/>
                <a:cs typeface="Gaegu"/>
                <a:sym typeface="Gaegu"/>
              </a:rPr>
              <a:t>Leveling up is based on quantity and quality of service</a:t>
            </a:r>
            <a:endParaRPr>
              <a:latin typeface="Gaegu"/>
              <a:ea typeface="Gaegu"/>
              <a:cs typeface="Gaegu"/>
              <a:sym typeface="Gaegu"/>
            </a:endParaRPr>
          </a:p>
        </p:txBody>
      </p:sp>
      <p:sp>
        <p:nvSpPr>
          <p:cNvPr id="2807" name="Google Shape;2807;p36"/>
          <p:cNvSpPr txBox="1"/>
          <p:nvPr>
            <p:ph idx="3" type="subTitle"/>
          </p:nvPr>
        </p:nvSpPr>
        <p:spPr>
          <a:xfrm>
            <a:off x="5110663" y="1213163"/>
            <a:ext cx="25185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Productivity</a:t>
            </a:r>
            <a:endParaRPr/>
          </a:p>
        </p:txBody>
      </p:sp>
      <p:sp>
        <p:nvSpPr>
          <p:cNvPr id="2808" name="Google Shape;2808;p36"/>
          <p:cNvSpPr txBox="1"/>
          <p:nvPr>
            <p:ph idx="2" type="subTitle"/>
          </p:nvPr>
        </p:nvSpPr>
        <p:spPr>
          <a:xfrm>
            <a:off x="4754125" y="1835375"/>
            <a:ext cx="3231600" cy="2234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latin typeface="Gaegu"/>
                <a:ea typeface="Gaegu"/>
                <a:cs typeface="Gaegu"/>
                <a:sym typeface="Gaegu"/>
              </a:rPr>
              <a:t>Repurposing wasted time gives an intrinsic sense of productivity</a:t>
            </a:r>
            <a:endParaRPr>
              <a:latin typeface="Gaegu"/>
              <a:ea typeface="Gaegu"/>
              <a:cs typeface="Gaegu"/>
              <a:sym typeface="Gaegu"/>
            </a:endParaRPr>
          </a:p>
          <a:p>
            <a:pPr indent="-330200" lvl="0" marL="457200" rtl="0" algn="l">
              <a:spcBef>
                <a:spcPts val="0"/>
              </a:spcBef>
              <a:spcAft>
                <a:spcPts val="0"/>
              </a:spcAft>
              <a:buSzPts val="1600"/>
              <a:buFont typeface="Gaegu"/>
              <a:buChar char="●"/>
            </a:pPr>
            <a:r>
              <a:rPr lang="en">
                <a:latin typeface="Gaegu"/>
                <a:ea typeface="Gaegu"/>
                <a:cs typeface="Gaegu"/>
                <a:sym typeface="Gaegu"/>
              </a:rPr>
              <a:t>We clearly outline the purpose of the Snippet (NGO goal) to make users feel productive</a:t>
            </a:r>
            <a:endParaRPr>
              <a:latin typeface="Gaegu"/>
              <a:ea typeface="Gaegu"/>
              <a:cs typeface="Gaegu"/>
              <a:sym typeface="Gaegu"/>
            </a:endParaRPr>
          </a:p>
          <a:p>
            <a:pPr indent="-330200" lvl="0" marL="457200" rtl="0" algn="l">
              <a:spcBef>
                <a:spcPts val="0"/>
              </a:spcBef>
              <a:spcAft>
                <a:spcPts val="0"/>
              </a:spcAft>
              <a:buSzPts val="1600"/>
              <a:buFont typeface="Gaegu"/>
              <a:buChar char="●"/>
            </a:pPr>
            <a:r>
              <a:rPr lang="en">
                <a:latin typeface="Gaegu"/>
                <a:ea typeface="Gaegu"/>
                <a:cs typeface="Gaegu"/>
                <a:sym typeface="Gaegu"/>
              </a:rPr>
              <a:t>We stand as a (productive) replacement for endless scrolling</a:t>
            </a:r>
            <a:endParaRPr>
              <a:latin typeface="Gaegu"/>
              <a:ea typeface="Gaegu"/>
              <a:cs typeface="Gaegu"/>
              <a:sym typeface="Gaegu"/>
            </a:endParaRPr>
          </a:p>
          <a:p>
            <a:pPr indent="-330200" lvl="0" marL="457200" rtl="0" algn="l">
              <a:spcBef>
                <a:spcPts val="0"/>
              </a:spcBef>
              <a:spcAft>
                <a:spcPts val="0"/>
              </a:spcAft>
              <a:buSzPts val="1600"/>
              <a:buFont typeface="Gaegu"/>
              <a:buChar char="●"/>
            </a:pPr>
            <a:r>
              <a:rPr lang="en">
                <a:latin typeface="Gaegu"/>
                <a:ea typeface="Gaegu"/>
                <a:cs typeface="Gaegu"/>
                <a:sym typeface="Gaegu"/>
              </a:rPr>
              <a:t>All Snippet work is directly tied to a greater purpose</a:t>
            </a:r>
            <a:endParaRPr>
              <a:latin typeface="Gaegu"/>
              <a:ea typeface="Gaegu"/>
              <a:cs typeface="Gaegu"/>
              <a:sym typeface="Gaegu"/>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2" name="Shape 2812"/>
        <p:cNvGrpSpPr/>
        <p:nvPr/>
      </p:nvGrpSpPr>
      <p:grpSpPr>
        <a:xfrm>
          <a:off x="0" y="0"/>
          <a:ext cx="0" cy="0"/>
          <a:chOff x="0" y="0"/>
          <a:chExt cx="0" cy="0"/>
        </a:xfrm>
      </p:grpSpPr>
      <p:sp>
        <p:nvSpPr>
          <p:cNvPr id="2813" name="Google Shape;2813;p37"/>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How our values guide our choices</a:t>
            </a:r>
            <a:endParaRPr/>
          </a:p>
        </p:txBody>
      </p:sp>
      <p:sp>
        <p:nvSpPr>
          <p:cNvPr id="2814" name="Google Shape;2814;p37"/>
          <p:cNvSpPr txBox="1"/>
          <p:nvPr>
            <p:ph idx="1" type="subTitle"/>
          </p:nvPr>
        </p:nvSpPr>
        <p:spPr>
          <a:xfrm>
            <a:off x="1514800" y="1213163"/>
            <a:ext cx="25185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Dynamism</a:t>
            </a:r>
            <a:endParaRPr/>
          </a:p>
        </p:txBody>
      </p:sp>
      <p:sp>
        <p:nvSpPr>
          <p:cNvPr id="2815" name="Google Shape;2815;p37"/>
          <p:cNvSpPr txBox="1"/>
          <p:nvPr>
            <p:ph idx="2" type="subTitle"/>
          </p:nvPr>
        </p:nvSpPr>
        <p:spPr>
          <a:xfrm>
            <a:off x="1158250" y="1835375"/>
            <a:ext cx="3231600" cy="2234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latin typeface="Gaegu"/>
                <a:ea typeface="Gaegu"/>
                <a:cs typeface="Gaegu"/>
                <a:sym typeface="Gaegu"/>
              </a:rPr>
              <a:t>Our app is meant to be used for a few minutes as a time</a:t>
            </a:r>
            <a:endParaRPr>
              <a:latin typeface="Gaegu"/>
              <a:ea typeface="Gaegu"/>
              <a:cs typeface="Gaegu"/>
              <a:sym typeface="Gaegu"/>
            </a:endParaRPr>
          </a:p>
          <a:p>
            <a:pPr indent="-330200" lvl="0" marL="457200" rtl="0" algn="l">
              <a:spcBef>
                <a:spcPts val="0"/>
              </a:spcBef>
              <a:spcAft>
                <a:spcPts val="0"/>
              </a:spcAft>
              <a:buSzPts val="1600"/>
              <a:buFont typeface="Gaegu"/>
              <a:buChar char="●"/>
            </a:pPr>
            <a:r>
              <a:rPr lang="en">
                <a:latin typeface="Gaegu"/>
                <a:ea typeface="Gaegu"/>
                <a:cs typeface="Gaegu"/>
                <a:sym typeface="Gaegu"/>
              </a:rPr>
              <a:t>We placed a strong emphasis on the time </a:t>
            </a:r>
            <a:r>
              <a:rPr lang="en">
                <a:latin typeface="Gaegu"/>
                <a:ea typeface="Gaegu"/>
                <a:cs typeface="Gaegu"/>
                <a:sym typeface="Gaegu"/>
              </a:rPr>
              <a:t>commitment</a:t>
            </a:r>
            <a:r>
              <a:rPr lang="en">
                <a:latin typeface="Gaegu"/>
                <a:ea typeface="Gaegu"/>
                <a:cs typeface="Gaegu"/>
                <a:sym typeface="Gaegu"/>
              </a:rPr>
              <a:t> of each Snippet </a:t>
            </a:r>
            <a:endParaRPr>
              <a:latin typeface="Gaegu"/>
              <a:ea typeface="Gaegu"/>
              <a:cs typeface="Gaegu"/>
              <a:sym typeface="Gaegu"/>
            </a:endParaRPr>
          </a:p>
          <a:p>
            <a:pPr indent="-330200" lvl="0" marL="457200" rtl="0" algn="l">
              <a:spcBef>
                <a:spcPts val="0"/>
              </a:spcBef>
              <a:spcAft>
                <a:spcPts val="0"/>
              </a:spcAft>
              <a:buSzPts val="1600"/>
              <a:buFont typeface="Gaegu"/>
              <a:buChar char="●"/>
            </a:pPr>
            <a:r>
              <a:rPr lang="en">
                <a:latin typeface="Gaegu"/>
                <a:ea typeface="Gaegu"/>
                <a:cs typeface="Gaegu"/>
                <a:sym typeface="Gaegu"/>
              </a:rPr>
              <a:t>Task flows are optimized to spend the least amount of time possible on each Snippet</a:t>
            </a:r>
            <a:endParaRPr>
              <a:latin typeface="Gaegu"/>
              <a:ea typeface="Gaegu"/>
              <a:cs typeface="Gaegu"/>
              <a:sym typeface="Gaegu"/>
            </a:endParaRPr>
          </a:p>
          <a:p>
            <a:pPr indent="-330200" lvl="0" marL="457200" rtl="0" algn="l">
              <a:spcBef>
                <a:spcPts val="0"/>
              </a:spcBef>
              <a:spcAft>
                <a:spcPts val="0"/>
              </a:spcAft>
              <a:buSzPts val="1600"/>
              <a:buFont typeface="Gaegu"/>
              <a:buChar char="●"/>
            </a:pPr>
            <a:r>
              <a:rPr lang="en">
                <a:latin typeface="Gaegu"/>
                <a:ea typeface="Gaegu"/>
                <a:cs typeface="Gaegu"/>
                <a:sym typeface="Gaegu"/>
              </a:rPr>
              <a:t>We added instant feedback for users to feel like they come in, help out and leave</a:t>
            </a:r>
            <a:endParaRPr>
              <a:latin typeface="Gaegu"/>
              <a:ea typeface="Gaegu"/>
              <a:cs typeface="Gaegu"/>
              <a:sym typeface="Gaegu"/>
            </a:endParaRPr>
          </a:p>
        </p:txBody>
      </p:sp>
      <p:sp>
        <p:nvSpPr>
          <p:cNvPr id="2816" name="Google Shape;2816;p37"/>
          <p:cNvSpPr txBox="1"/>
          <p:nvPr>
            <p:ph idx="3" type="subTitle"/>
          </p:nvPr>
        </p:nvSpPr>
        <p:spPr>
          <a:xfrm>
            <a:off x="5110663" y="1213163"/>
            <a:ext cx="25185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Fun</a:t>
            </a:r>
            <a:endParaRPr/>
          </a:p>
        </p:txBody>
      </p:sp>
      <p:sp>
        <p:nvSpPr>
          <p:cNvPr id="2817" name="Google Shape;2817;p37"/>
          <p:cNvSpPr txBox="1"/>
          <p:nvPr>
            <p:ph idx="2" type="subTitle"/>
          </p:nvPr>
        </p:nvSpPr>
        <p:spPr>
          <a:xfrm>
            <a:off x="4754125" y="1835375"/>
            <a:ext cx="3231600" cy="2234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latin typeface="Gaegu"/>
                <a:ea typeface="Gaegu"/>
                <a:cs typeface="Gaegu"/>
                <a:sym typeface="Gaegu"/>
              </a:rPr>
              <a:t>Nothing would work if users don’t enjoy the experience</a:t>
            </a:r>
            <a:endParaRPr>
              <a:latin typeface="Gaegu"/>
              <a:ea typeface="Gaegu"/>
              <a:cs typeface="Gaegu"/>
              <a:sym typeface="Gaegu"/>
            </a:endParaRPr>
          </a:p>
          <a:p>
            <a:pPr indent="-330200" lvl="0" marL="457200" rtl="0" algn="l">
              <a:spcBef>
                <a:spcPts val="0"/>
              </a:spcBef>
              <a:spcAft>
                <a:spcPts val="0"/>
              </a:spcAft>
              <a:buSzPts val="1600"/>
              <a:buFont typeface="Gaegu"/>
              <a:buChar char="●"/>
            </a:pPr>
            <a:r>
              <a:rPr lang="en">
                <a:latin typeface="Gaegu"/>
                <a:ea typeface="Gaegu"/>
                <a:cs typeface="Gaegu"/>
                <a:sym typeface="Gaegu"/>
              </a:rPr>
              <a:t>We added progress tracking and leveling up as a way to increase engagement</a:t>
            </a:r>
            <a:endParaRPr>
              <a:latin typeface="Gaegu"/>
              <a:ea typeface="Gaegu"/>
              <a:cs typeface="Gaegu"/>
              <a:sym typeface="Gaegu"/>
            </a:endParaRPr>
          </a:p>
          <a:p>
            <a:pPr indent="-330200" lvl="0" marL="457200" rtl="0" algn="l">
              <a:spcBef>
                <a:spcPts val="0"/>
              </a:spcBef>
              <a:spcAft>
                <a:spcPts val="0"/>
              </a:spcAft>
              <a:buSzPts val="1600"/>
              <a:buFont typeface="Gaegu"/>
              <a:buChar char="●"/>
            </a:pPr>
            <a:r>
              <a:rPr lang="en">
                <a:latin typeface="Gaegu"/>
                <a:ea typeface="Gaegu"/>
                <a:cs typeface="Gaegu"/>
                <a:sym typeface="Gaegu"/>
              </a:rPr>
              <a:t>Animations will be added to make the app more playful (hard to prototype)</a:t>
            </a:r>
            <a:endParaRPr>
              <a:latin typeface="Gaegu"/>
              <a:ea typeface="Gaegu"/>
              <a:cs typeface="Gaegu"/>
              <a:sym typeface="Gaegu"/>
            </a:endParaRPr>
          </a:p>
          <a:p>
            <a:pPr indent="-330200" lvl="0" marL="457200" rtl="0" algn="l">
              <a:spcBef>
                <a:spcPts val="0"/>
              </a:spcBef>
              <a:spcAft>
                <a:spcPts val="0"/>
              </a:spcAft>
              <a:buSzPts val="1600"/>
              <a:buFont typeface="Gaegu"/>
              <a:buChar char="●"/>
            </a:pPr>
            <a:r>
              <a:rPr lang="en">
                <a:latin typeface="Gaegu"/>
                <a:ea typeface="Gaegu"/>
                <a:cs typeface="Gaegu"/>
                <a:sym typeface="Gaegu"/>
              </a:rPr>
              <a:t>We added a social component to make the experience a shared one</a:t>
            </a:r>
            <a:endParaRPr>
              <a:latin typeface="Gaegu"/>
              <a:ea typeface="Gaegu"/>
              <a:cs typeface="Gaegu"/>
              <a:sym typeface="Gaegu"/>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1" name="Shape 2821"/>
        <p:cNvGrpSpPr/>
        <p:nvPr/>
      </p:nvGrpSpPr>
      <p:grpSpPr>
        <a:xfrm>
          <a:off x="0" y="0"/>
          <a:ext cx="0" cy="0"/>
          <a:chOff x="0" y="0"/>
          <a:chExt cx="0" cy="0"/>
        </a:xfrm>
      </p:grpSpPr>
      <p:sp>
        <p:nvSpPr>
          <p:cNvPr id="2822" name="Google Shape;2822;p38"/>
          <p:cNvSpPr/>
          <p:nvPr/>
        </p:nvSpPr>
        <p:spPr>
          <a:xfrm>
            <a:off x="4939675" y="2682488"/>
            <a:ext cx="2860500" cy="15234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38"/>
          <p:cNvSpPr/>
          <p:nvPr/>
        </p:nvSpPr>
        <p:spPr>
          <a:xfrm>
            <a:off x="1343800" y="2682488"/>
            <a:ext cx="2860500" cy="1523400"/>
          </a:xfrm>
          <a:prstGeom prst="rect">
            <a:avLst/>
          </a:pr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38"/>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VALUE CONFLICTS</a:t>
            </a:r>
            <a:endParaRPr>
              <a:solidFill>
                <a:schemeClr val="dk1"/>
              </a:solidFill>
            </a:endParaRPr>
          </a:p>
        </p:txBody>
      </p:sp>
      <p:sp>
        <p:nvSpPr>
          <p:cNvPr id="2825" name="Google Shape;2825;p38"/>
          <p:cNvSpPr txBox="1"/>
          <p:nvPr>
            <p:ph idx="1" type="subTitle"/>
          </p:nvPr>
        </p:nvSpPr>
        <p:spPr>
          <a:xfrm>
            <a:off x="1514800" y="2737163"/>
            <a:ext cx="25185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SERVICE</a:t>
            </a:r>
            <a:endParaRPr/>
          </a:p>
        </p:txBody>
      </p:sp>
      <p:sp>
        <p:nvSpPr>
          <p:cNvPr id="2826" name="Google Shape;2826;p38"/>
          <p:cNvSpPr txBox="1"/>
          <p:nvPr>
            <p:ph idx="2" type="subTitle"/>
          </p:nvPr>
        </p:nvSpPr>
        <p:spPr>
          <a:xfrm>
            <a:off x="1514800" y="3206963"/>
            <a:ext cx="2518500" cy="859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latin typeface="Gaegu"/>
                <a:ea typeface="Gaegu"/>
                <a:cs typeface="Gaegu"/>
                <a:sym typeface="Gaegu"/>
              </a:rPr>
              <a:t>Organizations need users to commit for them to have a long impact on a community</a:t>
            </a:r>
            <a:endParaRPr>
              <a:latin typeface="Gaegu"/>
              <a:ea typeface="Gaegu"/>
              <a:cs typeface="Gaegu"/>
              <a:sym typeface="Gaegu"/>
            </a:endParaRPr>
          </a:p>
        </p:txBody>
      </p:sp>
      <p:sp>
        <p:nvSpPr>
          <p:cNvPr id="2827" name="Google Shape;2827;p38"/>
          <p:cNvSpPr txBox="1"/>
          <p:nvPr>
            <p:ph idx="3" type="subTitle"/>
          </p:nvPr>
        </p:nvSpPr>
        <p:spPr>
          <a:xfrm>
            <a:off x="5110663" y="2737163"/>
            <a:ext cx="2518500" cy="46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DYNAMISM</a:t>
            </a:r>
            <a:endParaRPr/>
          </a:p>
        </p:txBody>
      </p:sp>
      <p:sp>
        <p:nvSpPr>
          <p:cNvPr id="2828" name="Google Shape;2828;p38"/>
          <p:cNvSpPr txBox="1"/>
          <p:nvPr>
            <p:ph idx="4" type="subTitle"/>
          </p:nvPr>
        </p:nvSpPr>
        <p:spPr>
          <a:xfrm>
            <a:off x="5110670" y="3206963"/>
            <a:ext cx="2518500" cy="859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latin typeface="Gaegu"/>
                <a:ea typeface="Gaegu"/>
                <a:cs typeface="Gaegu"/>
                <a:sym typeface="Gaegu"/>
              </a:rPr>
              <a:t>Dynamism encourages fast changing activities and low commitment from volunteers</a:t>
            </a:r>
            <a:endParaRPr>
              <a:latin typeface="Gaegu"/>
              <a:ea typeface="Gaegu"/>
              <a:cs typeface="Gaegu"/>
              <a:sym typeface="Gaegu"/>
            </a:endParaRPr>
          </a:p>
        </p:txBody>
      </p:sp>
      <p:sp>
        <p:nvSpPr>
          <p:cNvPr id="2829" name="Google Shape;2829;p38"/>
          <p:cNvSpPr/>
          <p:nvPr/>
        </p:nvSpPr>
        <p:spPr>
          <a:xfrm>
            <a:off x="2388487" y="1570603"/>
            <a:ext cx="771130" cy="820826"/>
          </a:xfrm>
          <a:custGeom>
            <a:rect b="b" l="l" r="r" t="t"/>
            <a:pathLst>
              <a:path extrusionOk="0" h="34091" w="32027">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830" name="Google Shape;2830;p38"/>
          <p:cNvSpPr/>
          <p:nvPr/>
        </p:nvSpPr>
        <p:spPr>
          <a:xfrm>
            <a:off x="5984362" y="1570603"/>
            <a:ext cx="771130" cy="820826"/>
          </a:xfrm>
          <a:custGeom>
            <a:rect b="b" l="l" r="r" t="t"/>
            <a:pathLst>
              <a:path extrusionOk="0" h="34091" w="32027">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grpSp>
        <p:nvGrpSpPr>
          <p:cNvPr id="2831" name="Google Shape;2831;p38"/>
          <p:cNvGrpSpPr/>
          <p:nvPr/>
        </p:nvGrpSpPr>
        <p:grpSpPr>
          <a:xfrm>
            <a:off x="763096" y="2710477"/>
            <a:ext cx="401699" cy="355554"/>
            <a:chOff x="3279750" y="4755375"/>
            <a:chExt cx="144725" cy="128100"/>
          </a:xfrm>
        </p:grpSpPr>
        <p:sp>
          <p:nvSpPr>
            <p:cNvPr id="2832" name="Google Shape;2832;p38"/>
            <p:cNvSpPr/>
            <p:nvPr/>
          </p:nvSpPr>
          <p:spPr>
            <a:xfrm>
              <a:off x="3279750" y="4755375"/>
              <a:ext cx="144725" cy="128100"/>
            </a:xfrm>
            <a:custGeom>
              <a:rect b="b" l="l" r="r" t="t"/>
              <a:pathLst>
                <a:path extrusionOk="0" h="5124" w="5789">
                  <a:moveTo>
                    <a:pt x="3097" y="1"/>
                  </a:moveTo>
                  <a:cubicBezTo>
                    <a:pt x="3055" y="1"/>
                    <a:pt x="3011" y="3"/>
                    <a:pt x="2965" y="8"/>
                  </a:cubicBezTo>
                  <a:cubicBezTo>
                    <a:pt x="2030" y="148"/>
                    <a:pt x="2348" y="1302"/>
                    <a:pt x="2567" y="1938"/>
                  </a:cubicBezTo>
                  <a:cubicBezTo>
                    <a:pt x="2378" y="1445"/>
                    <a:pt x="1787" y="877"/>
                    <a:pt x="1272" y="877"/>
                  </a:cubicBezTo>
                  <a:cubicBezTo>
                    <a:pt x="1082" y="877"/>
                    <a:pt x="902" y="954"/>
                    <a:pt x="757" y="1143"/>
                  </a:cubicBezTo>
                  <a:cubicBezTo>
                    <a:pt x="1" y="2137"/>
                    <a:pt x="1533" y="2515"/>
                    <a:pt x="2169" y="2515"/>
                  </a:cubicBezTo>
                  <a:cubicBezTo>
                    <a:pt x="1473" y="2515"/>
                    <a:pt x="200" y="2515"/>
                    <a:pt x="438" y="3530"/>
                  </a:cubicBezTo>
                  <a:cubicBezTo>
                    <a:pt x="510" y="3845"/>
                    <a:pt x="761" y="3969"/>
                    <a:pt x="1065" y="3969"/>
                  </a:cubicBezTo>
                  <a:cubicBezTo>
                    <a:pt x="1519" y="3969"/>
                    <a:pt x="2091" y="3690"/>
                    <a:pt x="2354" y="3352"/>
                  </a:cubicBezTo>
                  <a:lnTo>
                    <a:pt x="2354" y="3352"/>
                  </a:lnTo>
                  <a:cubicBezTo>
                    <a:pt x="1937" y="4109"/>
                    <a:pt x="1599" y="5067"/>
                    <a:pt x="2766" y="5122"/>
                  </a:cubicBezTo>
                  <a:cubicBezTo>
                    <a:pt x="2785" y="5123"/>
                    <a:pt x="2804" y="5123"/>
                    <a:pt x="2823" y="5123"/>
                  </a:cubicBezTo>
                  <a:cubicBezTo>
                    <a:pt x="3696" y="5123"/>
                    <a:pt x="3575" y="4206"/>
                    <a:pt x="3244" y="3212"/>
                  </a:cubicBezTo>
                  <a:lnTo>
                    <a:pt x="3244" y="3212"/>
                  </a:lnTo>
                  <a:cubicBezTo>
                    <a:pt x="3554" y="3899"/>
                    <a:pt x="4083" y="4413"/>
                    <a:pt x="4559" y="4413"/>
                  </a:cubicBezTo>
                  <a:cubicBezTo>
                    <a:pt x="4786" y="4413"/>
                    <a:pt x="5000" y="4297"/>
                    <a:pt x="5174" y="4028"/>
                  </a:cubicBezTo>
                  <a:cubicBezTo>
                    <a:pt x="5609" y="3334"/>
                    <a:pt x="5040" y="2898"/>
                    <a:pt x="3759" y="2697"/>
                  </a:cubicBezTo>
                  <a:lnTo>
                    <a:pt x="3759" y="2697"/>
                  </a:lnTo>
                  <a:cubicBezTo>
                    <a:pt x="3920" y="2722"/>
                    <a:pt x="4078" y="2734"/>
                    <a:pt x="4229" y="2734"/>
                  </a:cubicBezTo>
                  <a:cubicBezTo>
                    <a:pt x="5133" y="2734"/>
                    <a:pt x="5788" y="2301"/>
                    <a:pt x="5432" y="1521"/>
                  </a:cubicBezTo>
                  <a:cubicBezTo>
                    <a:pt x="5295" y="1219"/>
                    <a:pt x="5074" y="1099"/>
                    <a:pt x="4825" y="1099"/>
                  </a:cubicBezTo>
                  <a:cubicBezTo>
                    <a:pt x="4352" y="1099"/>
                    <a:pt x="3783" y="1535"/>
                    <a:pt x="3522" y="1978"/>
                  </a:cubicBezTo>
                  <a:cubicBezTo>
                    <a:pt x="3846" y="1236"/>
                    <a:pt x="4024" y="1"/>
                    <a:pt x="30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38"/>
            <p:cNvSpPr/>
            <p:nvPr/>
          </p:nvSpPr>
          <p:spPr>
            <a:xfrm>
              <a:off x="3324800" y="4798525"/>
              <a:ext cx="57975" cy="41975"/>
            </a:xfrm>
            <a:custGeom>
              <a:rect b="b" l="l" r="r" t="t"/>
              <a:pathLst>
                <a:path extrusionOk="0" h="1679" w="2319">
                  <a:moveTo>
                    <a:pt x="1142" y="0"/>
                  </a:moveTo>
                  <a:cubicBezTo>
                    <a:pt x="60" y="0"/>
                    <a:pt x="0" y="1533"/>
                    <a:pt x="964" y="1665"/>
                  </a:cubicBezTo>
                  <a:cubicBezTo>
                    <a:pt x="1034" y="1674"/>
                    <a:pt x="1100" y="1678"/>
                    <a:pt x="1162" y="1678"/>
                  </a:cubicBezTo>
                  <a:cubicBezTo>
                    <a:pt x="2318" y="1678"/>
                    <a:pt x="2304" y="183"/>
                    <a:pt x="1322" y="13"/>
                  </a:cubicBezTo>
                  <a:cubicBezTo>
                    <a:pt x="1259" y="4"/>
                    <a:pt x="1199" y="0"/>
                    <a:pt x="114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34" name="Google Shape;2834;p38"/>
          <p:cNvSpPr/>
          <p:nvPr/>
        </p:nvSpPr>
        <p:spPr>
          <a:xfrm>
            <a:off x="4095939" y="1077873"/>
            <a:ext cx="952106" cy="820805"/>
          </a:xfrm>
          <a:custGeom>
            <a:rect b="b" l="l" r="r" t="t"/>
            <a:pathLst>
              <a:path extrusionOk="0" h="17685" w="20514">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35" name="Google Shape;2835;p38"/>
          <p:cNvGrpSpPr/>
          <p:nvPr/>
        </p:nvGrpSpPr>
        <p:grpSpPr>
          <a:xfrm rot="-1544681">
            <a:off x="7784165" y="1330387"/>
            <a:ext cx="483213" cy="561331"/>
            <a:chOff x="5151000" y="2658925"/>
            <a:chExt cx="176600" cy="205150"/>
          </a:xfrm>
        </p:grpSpPr>
        <p:sp>
          <p:nvSpPr>
            <p:cNvPr id="2836" name="Google Shape;2836;p38"/>
            <p:cNvSpPr/>
            <p:nvPr/>
          </p:nvSpPr>
          <p:spPr>
            <a:xfrm>
              <a:off x="5151000" y="2658925"/>
              <a:ext cx="176600" cy="205150"/>
            </a:xfrm>
            <a:custGeom>
              <a:rect b="b" l="l" r="r" t="t"/>
              <a:pathLst>
                <a:path extrusionOk="0" h="8206" w="7064">
                  <a:moveTo>
                    <a:pt x="3564" y="0"/>
                  </a:moveTo>
                  <a:cubicBezTo>
                    <a:pt x="2841" y="0"/>
                    <a:pt x="2175" y="294"/>
                    <a:pt x="1632" y="800"/>
                  </a:cubicBezTo>
                  <a:cubicBezTo>
                    <a:pt x="1493" y="919"/>
                    <a:pt x="1373" y="1058"/>
                    <a:pt x="1254" y="1198"/>
                  </a:cubicBezTo>
                  <a:cubicBezTo>
                    <a:pt x="1075" y="1417"/>
                    <a:pt x="896" y="1655"/>
                    <a:pt x="756" y="1934"/>
                  </a:cubicBezTo>
                  <a:cubicBezTo>
                    <a:pt x="697" y="2033"/>
                    <a:pt x="637" y="2153"/>
                    <a:pt x="577" y="2272"/>
                  </a:cubicBezTo>
                  <a:cubicBezTo>
                    <a:pt x="438" y="2571"/>
                    <a:pt x="319" y="2889"/>
                    <a:pt x="239" y="3227"/>
                  </a:cubicBezTo>
                  <a:cubicBezTo>
                    <a:pt x="199" y="3307"/>
                    <a:pt x="179" y="3386"/>
                    <a:pt x="159" y="3466"/>
                  </a:cubicBezTo>
                  <a:cubicBezTo>
                    <a:pt x="120" y="3645"/>
                    <a:pt x="100" y="3804"/>
                    <a:pt x="80" y="3983"/>
                  </a:cubicBezTo>
                  <a:cubicBezTo>
                    <a:pt x="40" y="4142"/>
                    <a:pt x="20" y="4321"/>
                    <a:pt x="20" y="4481"/>
                  </a:cubicBezTo>
                  <a:cubicBezTo>
                    <a:pt x="20" y="4500"/>
                    <a:pt x="20" y="4520"/>
                    <a:pt x="20" y="4540"/>
                  </a:cubicBezTo>
                  <a:cubicBezTo>
                    <a:pt x="0" y="4779"/>
                    <a:pt x="0" y="5058"/>
                    <a:pt x="20" y="5316"/>
                  </a:cubicBezTo>
                  <a:cubicBezTo>
                    <a:pt x="20" y="5455"/>
                    <a:pt x="40" y="5595"/>
                    <a:pt x="60" y="5734"/>
                  </a:cubicBezTo>
                  <a:cubicBezTo>
                    <a:pt x="120" y="6032"/>
                    <a:pt x="199" y="6311"/>
                    <a:pt x="319" y="6570"/>
                  </a:cubicBezTo>
                  <a:cubicBezTo>
                    <a:pt x="358" y="6689"/>
                    <a:pt x="418" y="6789"/>
                    <a:pt x="478" y="6888"/>
                  </a:cubicBezTo>
                  <a:cubicBezTo>
                    <a:pt x="657" y="7167"/>
                    <a:pt x="876" y="7425"/>
                    <a:pt x="1174" y="7624"/>
                  </a:cubicBezTo>
                  <a:cubicBezTo>
                    <a:pt x="1751" y="8057"/>
                    <a:pt x="2753" y="8205"/>
                    <a:pt x="3569" y="8205"/>
                  </a:cubicBezTo>
                  <a:cubicBezTo>
                    <a:pt x="3766" y="8205"/>
                    <a:pt x="3952" y="8197"/>
                    <a:pt x="4119" y="8181"/>
                  </a:cubicBezTo>
                  <a:cubicBezTo>
                    <a:pt x="5631" y="8082"/>
                    <a:pt x="6467" y="7425"/>
                    <a:pt x="6845" y="6410"/>
                  </a:cubicBezTo>
                  <a:cubicBezTo>
                    <a:pt x="6884" y="6291"/>
                    <a:pt x="6924" y="6172"/>
                    <a:pt x="6944" y="6052"/>
                  </a:cubicBezTo>
                  <a:cubicBezTo>
                    <a:pt x="6984" y="5933"/>
                    <a:pt x="7004" y="5814"/>
                    <a:pt x="7024" y="5694"/>
                  </a:cubicBezTo>
                  <a:cubicBezTo>
                    <a:pt x="7044" y="5555"/>
                    <a:pt x="7044" y="5396"/>
                    <a:pt x="7063" y="5257"/>
                  </a:cubicBezTo>
                  <a:cubicBezTo>
                    <a:pt x="7063" y="5177"/>
                    <a:pt x="7063" y="5097"/>
                    <a:pt x="7063" y="5018"/>
                  </a:cubicBezTo>
                  <a:cubicBezTo>
                    <a:pt x="7063" y="4859"/>
                    <a:pt x="7063" y="4680"/>
                    <a:pt x="7044" y="4520"/>
                  </a:cubicBezTo>
                  <a:cubicBezTo>
                    <a:pt x="7044" y="4500"/>
                    <a:pt x="7044" y="4500"/>
                    <a:pt x="7044" y="4481"/>
                  </a:cubicBezTo>
                  <a:cubicBezTo>
                    <a:pt x="7004" y="4142"/>
                    <a:pt x="6924" y="3685"/>
                    <a:pt x="6805" y="3207"/>
                  </a:cubicBezTo>
                  <a:cubicBezTo>
                    <a:pt x="6785" y="3128"/>
                    <a:pt x="6745" y="3028"/>
                    <a:pt x="6725" y="2949"/>
                  </a:cubicBezTo>
                  <a:cubicBezTo>
                    <a:pt x="6705" y="2829"/>
                    <a:pt x="6666" y="2710"/>
                    <a:pt x="6626" y="2610"/>
                  </a:cubicBezTo>
                  <a:cubicBezTo>
                    <a:pt x="6566" y="2471"/>
                    <a:pt x="6526" y="2352"/>
                    <a:pt x="6467" y="2232"/>
                  </a:cubicBezTo>
                  <a:cubicBezTo>
                    <a:pt x="6447" y="2173"/>
                    <a:pt x="6427" y="2133"/>
                    <a:pt x="6407" y="2073"/>
                  </a:cubicBezTo>
                  <a:cubicBezTo>
                    <a:pt x="6327" y="1894"/>
                    <a:pt x="6248" y="1735"/>
                    <a:pt x="6148" y="1576"/>
                  </a:cubicBezTo>
                  <a:cubicBezTo>
                    <a:pt x="5631" y="700"/>
                    <a:pt x="4855" y="4"/>
                    <a:pt x="3701" y="4"/>
                  </a:cubicBezTo>
                  <a:cubicBezTo>
                    <a:pt x="3655" y="2"/>
                    <a:pt x="3609" y="0"/>
                    <a:pt x="35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38"/>
            <p:cNvSpPr/>
            <p:nvPr/>
          </p:nvSpPr>
          <p:spPr>
            <a:xfrm>
              <a:off x="5182325" y="2678900"/>
              <a:ext cx="128850" cy="33225"/>
            </a:xfrm>
            <a:custGeom>
              <a:rect b="b" l="l" r="r" t="t"/>
              <a:pathLst>
                <a:path extrusionOk="0" h="1329" w="5154">
                  <a:moveTo>
                    <a:pt x="379" y="1"/>
                  </a:moveTo>
                  <a:cubicBezTo>
                    <a:pt x="240" y="120"/>
                    <a:pt x="120" y="259"/>
                    <a:pt x="1" y="399"/>
                  </a:cubicBezTo>
                  <a:cubicBezTo>
                    <a:pt x="1227" y="1082"/>
                    <a:pt x="2587" y="1329"/>
                    <a:pt x="3975" y="1329"/>
                  </a:cubicBezTo>
                  <a:cubicBezTo>
                    <a:pt x="4367" y="1329"/>
                    <a:pt x="4760" y="1309"/>
                    <a:pt x="5154" y="1274"/>
                  </a:cubicBezTo>
                  <a:cubicBezTo>
                    <a:pt x="5074" y="1095"/>
                    <a:pt x="4995" y="936"/>
                    <a:pt x="4895" y="777"/>
                  </a:cubicBezTo>
                  <a:cubicBezTo>
                    <a:pt x="4590" y="800"/>
                    <a:pt x="4286" y="813"/>
                    <a:pt x="3983" y="813"/>
                  </a:cubicBezTo>
                  <a:cubicBezTo>
                    <a:pt x="2727" y="813"/>
                    <a:pt x="1501" y="594"/>
                    <a:pt x="37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38"/>
            <p:cNvSpPr/>
            <p:nvPr/>
          </p:nvSpPr>
          <p:spPr>
            <a:xfrm>
              <a:off x="5154975" y="2732625"/>
              <a:ext cx="166150" cy="24500"/>
            </a:xfrm>
            <a:custGeom>
              <a:rect b="b" l="l" r="r" t="t"/>
              <a:pathLst>
                <a:path extrusionOk="0" h="980" w="6646">
                  <a:moveTo>
                    <a:pt x="6566" y="1"/>
                  </a:moveTo>
                  <a:cubicBezTo>
                    <a:pt x="5493" y="516"/>
                    <a:pt x="4337" y="731"/>
                    <a:pt x="3170" y="731"/>
                  </a:cubicBezTo>
                  <a:cubicBezTo>
                    <a:pt x="2131" y="731"/>
                    <a:pt x="1083" y="560"/>
                    <a:pt x="80" y="279"/>
                  </a:cubicBezTo>
                  <a:cubicBezTo>
                    <a:pt x="40" y="359"/>
                    <a:pt x="20" y="438"/>
                    <a:pt x="0" y="518"/>
                  </a:cubicBezTo>
                  <a:cubicBezTo>
                    <a:pt x="1032" y="809"/>
                    <a:pt x="2103" y="980"/>
                    <a:pt x="3166" y="980"/>
                  </a:cubicBezTo>
                  <a:cubicBezTo>
                    <a:pt x="4359" y="980"/>
                    <a:pt x="5541" y="764"/>
                    <a:pt x="6646" y="259"/>
                  </a:cubicBezTo>
                  <a:cubicBezTo>
                    <a:pt x="6626" y="180"/>
                    <a:pt x="6586" y="80"/>
                    <a:pt x="65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38"/>
            <p:cNvSpPr/>
            <p:nvPr/>
          </p:nvSpPr>
          <p:spPr>
            <a:xfrm>
              <a:off x="5151500" y="2758500"/>
              <a:ext cx="176100" cy="34075"/>
            </a:xfrm>
            <a:custGeom>
              <a:rect b="b" l="l" r="r" t="t"/>
              <a:pathLst>
                <a:path extrusionOk="0" h="1363" w="7044">
                  <a:moveTo>
                    <a:pt x="60" y="0"/>
                  </a:moveTo>
                  <a:cubicBezTo>
                    <a:pt x="20" y="159"/>
                    <a:pt x="0" y="338"/>
                    <a:pt x="0" y="498"/>
                  </a:cubicBezTo>
                  <a:cubicBezTo>
                    <a:pt x="0" y="517"/>
                    <a:pt x="0" y="537"/>
                    <a:pt x="0" y="557"/>
                  </a:cubicBezTo>
                  <a:cubicBezTo>
                    <a:pt x="995" y="1075"/>
                    <a:pt x="2169" y="1274"/>
                    <a:pt x="3283" y="1333"/>
                  </a:cubicBezTo>
                  <a:cubicBezTo>
                    <a:pt x="3583" y="1352"/>
                    <a:pt x="3885" y="1362"/>
                    <a:pt x="4188" y="1362"/>
                  </a:cubicBezTo>
                  <a:cubicBezTo>
                    <a:pt x="5151" y="1362"/>
                    <a:pt x="6120" y="1262"/>
                    <a:pt x="7043" y="1035"/>
                  </a:cubicBezTo>
                  <a:cubicBezTo>
                    <a:pt x="7043" y="876"/>
                    <a:pt x="7043" y="697"/>
                    <a:pt x="7024" y="537"/>
                  </a:cubicBezTo>
                  <a:cubicBezTo>
                    <a:pt x="7024" y="517"/>
                    <a:pt x="7024" y="517"/>
                    <a:pt x="7024" y="498"/>
                  </a:cubicBezTo>
                  <a:cubicBezTo>
                    <a:pt x="6069" y="743"/>
                    <a:pt x="4987" y="899"/>
                    <a:pt x="3907" y="899"/>
                  </a:cubicBezTo>
                  <a:cubicBezTo>
                    <a:pt x="2533" y="899"/>
                    <a:pt x="1163" y="646"/>
                    <a:pt x="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38"/>
            <p:cNvSpPr/>
            <p:nvPr/>
          </p:nvSpPr>
          <p:spPr>
            <a:xfrm>
              <a:off x="5158950" y="2810225"/>
              <a:ext cx="165675" cy="29700"/>
            </a:xfrm>
            <a:custGeom>
              <a:rect b="b" l="l" r="r" t="t"/>
              <a:pathLst>
                <a:path extrusionOk="0" h="1188" w="6627">
                  <a:moveTo>
                    <a:pt x="6626" y="0"/>
                  </a:moveTo>
                  <a:lnTo>
                    <a:pt x="6626" y="0"/>
                  </a:lnTo>
                  <a:cubicBezTo>
                    <a:pt x="5550" y="653"/>
                    <a:pt x="4203" y="930"/>
                    <a:pt x="2859" y="930"/>
                  </a:cubicBezTo>
                  <a:cubicBezTo>
                    <a:pt x="1868" y="930"/>
                    <a:pt x="879" y="779"/>
                    <a:pt x="1" y="518"/>
                  </a:cubicBezTo>
                  <a:lnTo>
                    <a:pt x="1" y="518"/>
                  </a:lnTo>
                  <a:cubicBezTo>
                    <a:pt x="40" y="637"/>
                    <a:pt x="100" y="737"/>
                    <a:pt x="160" y="836"/>
                  </a:cubicBezTo>
                  <a:cubicBezTo>
                    <a:pt x="998" y="1060"/>
                    <a:pt x="1922" y="1187"/>
                    <a:pt x="2849" y="1187"/>
                  </a:cubicBezTo>
                  <a:cubicBezTo>
                    <a:pt x="4146" y="1187"/>
                    <a:pt x="5448" y="939"/>
                    <a:pt x="6527" y="358"/>
                  </a:cubicBezTo>
                  <a:cubicBezTo>
                    <a:pt x="6566" y="239"/>
                    <a:pt x="6606" y="120"/>
                    <a:pt x="662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38"/>
            <p:cNvSpPr/>
            <p:nvPr/>
          </p:nvSpPr>
          <p:spPr>
            <a:xfrm>
              <a:off x="5165425" y="2707250"/>
              <a:ext cx="151225" cy="26175"/>
            </a:xfrm>
            <a:custGeom>
              <a:rect b="b" l="l" r="r" t="t"/>
              <a:pathLst>
                <a:path extrusionOk="0" h="1047" w="6049">
                  <a:moveTo>
                    <a:pt x="179" y="1"/>
                  </a:moveTo>
                  <a:cubicBezTo>
                    <a:pt x="120" y="100"/>
                    <a:pt x="60" y="220"/>
                    <a:pt x="0" y="339"/>
                  </a:cubicBezTo>
                  <a:cubicBezTo>
                    <a:pt x="856" y="797"/>
                    <a:pt x="1890" y="956"/>
                    <a:pt x="2845" y="1016"/>
                  </a:cubicBezTo>
                  <a:cubicBezTo>
                    <a:pt x="3109" y="1035"/>
                    <a:pt x="3378" y="1047"/>
                    <a:pt x="3648" y="1047"/>
                  </a:cubicBezTo>
                  <a:cubicBezTo>
                    <a:pt x="4460" y="1047"/>
                    <a:pt x="5288" y="946"/>
                    <a:pt x="6049" y="677"/>
                  </a:cubicBezTo>
                  <a:cubicBezTo>
                    <a:pt x="5989" y="538"/>
                    <a:pt x="5949" y="419"/>
                    <a:pt x="5890" y="299"/>
                  </a:cubicBezTo>
                  <a:cubicBezTo>
                    <a:pt x="5157" y="554"/>
                    <a:pt x="4374" y="656"/>
                    <a:pt x="3591" y="656"/>
                  </a:cubicBezTo>
                  <a:cubicBezTo>
                    <a:pt x="3395" y="656"/>
                    <a:pt x="3200" y="649"/>
                    <a:pt x="3005" y="638"/>
                  </a:cubicBezTo>
                  <a:cubicBezTo>
                    <a:pt x="2050" y="598"/>
                    <a:pt x="1035" y="439"/>
                    <a:pt x="17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38"/>
            <p:cNvSpPr/>
            <p:nvPr/>
          </p:nvSpPr>
          <p:spPr>
            <a:xfrm>
              <a:off x="5151500" y="2790325"/>
              <a:ext cx="176100" cy="25650"/>
            </a:xfrm>
            <a:custGeom>
              <a:rect b="b" l="l" r="r" t="t"/>
              <a:pathLst>
                <a:path extrusionOk="0" h="1026" w="7044">
                  <a:moveTo>
                    <a:pt x="7043" y="1"/>
                  </a:moveTo>
                  <a:lnTo>
                    <a:pt x="7043" y="1"/>
                  </a:lnTo>
                  <a:cubicBezTo>
                    <a:pt x="5924" y="433"/>
                    <a:pt x="4750" y="627"/>
                    <a:pt x="3574" y="627"/>
                  </a:cubicBezTo>
                  <a:cubicBezTo>
                    <a:pt x="2368" y="627"/>
                    <a:pt x="1159" y="423"/>
                    <a:pt x="0" y="60"/>
                  </a:cubicBezTo>
                  <a:lnTo>
                    <a:pt x="0" y="60"/>
                  </a:lnTo>
                  <a:cubicBezTo>
                    <a:pt x="0" y="199"/>
                    <a:pt x="20" y="339"/>
                    <a:pt x="40" y="478"/>
                  </a:cubicBezTo>
                  <a:cubicBezTo>
                    <a:pt x="1189" y="831"/>
                    <a:pt x="2384" y="1025"/>
                    <a:pt x="3576" y="1025"/>
                  </a:cubicBezTo>
                  <a:cubicBezTo>
                    <a:pt x="4737" y="1025"/>
                    <a:pt x="5894" y="841"/>
                    <a:pt x="7004" y="438"/>
                  </a:cubicBezTo>
                  <a:cubicBezTo>
                    <a:pt x="7024" y="299"/>
                    <a:pt x="7024" y="140"/>
                    <a:pt x="704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3" name="Google Shape;2843;p38"/>
          <p:cNvGrpSpPr/>
          <p:nvPr/>
        </p:nvGrpSpPr>
        <p:grpSpPr>
          <a:xfrm>
            <a:off x="2574027" y="1703527"/>
            <a:ext cx="401697" cy="402569"/>
            <a:chOff x="2827016" y="3230763"/>
            <a:chExt cx="374263" cy="374727"/>
          </a:xfrm>
        </p:grpSpPr>
        <p:sp>
          <p:nvSpPr>
            <p:cNvPr id="2844" name="Google Shape;2844;p38"/>
            <p:cNvSpPr/>
            <p:nvPr/>
          </p:nvSpPr>
          <p:spPr>
            <a:xfrm>
              <a:off x="2876877" y="3350382"/>
              <a:ext cx="26924" cy="166574"/>
            </a:xfrm>
            <a:custGeom>
              <a:rect b="b" l="l" r="r" t="t"/>
              <a:pathLst>
                <a:path extrusionOk="0" h="7183" w="1161">
                  <a:moveTo>
                    <a:pt x="0" y="1"/>
                  </a:moveTo>
                  <a:lnTo>
                    <a:pt x="0" y="7182"/>
                  </a:lnTo>
                  <a:lnTo>
                    <a:pt x="1160" y="7182"/>
                  </a:lnTo>
                  <a:lnTo>
                    <a:pt x="116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38"/>
            <p:cNvSpPr/>
            <p:nvPr/>
          </p:nvSpPr>
          <p:spPr>
            <a:xfrm>
              <a:off x="2959413" y="3350382"/>
              <a:ext cx="26924" cy="166574"/>
            </a:xfrm>
            <a:custGeom>
              <a:rect b="b" l="l" r="r" t="t"/>
              <a:pathLst>
                <a:path extrusionOk="0" h="7183" w="1161">
                  <a:moveTo>
                    <a:pt x="1" y="1"/>
                  </a:moveTo>
                  <a:lnTo>
                    <a:pt x="1" y="7182"/>
                  </a:lnTo>
                  <a:lnTo>
                    <a:pt x="1161" y="7182"/>
                  </a:lnTo>
                  <a:lnTo>
                    <a:pt x="116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38"/>
            <p:cNvSpPr/>
            <p:nvPr/>
          </p:nvSpPr>
          <p:spPr>
            <a:xfrm>
              <a:off x="3041973" y="3350382"/>
              <a:ext cx="27132" cy="166574"/>
            </a:xfrm>
            <a:custGeom>
              <a:rect b="b" l="l" r="r" t="t"/>
              <a:pathLst>
                <a:path extrusionOk="0" h="7183" w="1170">
                  <a:moveTo>
                    <a:pt x="0" y="1"/>
                  </a:moveTo>
                  <a:lnTo>
                    <a:pt x="0" y="7182"/>
                  </a:lnTo>
                  <a:lnTo>
                    <a:pt x="1169" y="7182"/>
                  </a:lnTo>
                  <a:lnTo>
                    <a:pt x="11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38"/>
            <p:cNvSpPr/>
            <p:nvPr/>
          </p:nvSpPr>
          <p:spPr>
            <a:xfrm>
              <a:off x="3124510" y="3350382"/>
              <a:ext cx="27132" cy="166574"/>
            </a:xfrm>
            <a:custGeom>
              <a:rect b="b" l="l" r="r" t="t"/>
              <a:pathLst>
                <a:path extrusionOk="0" h="7183" w="1170">
                  <a:moveTo>
                    <a:pt x="1" y="1"/>
                  </a:moveTo>
                  <a:lnTo>
                    <a:pt x="1" y="7182"/>
                  </a:lnTo>
                  <a:lnTo>
                    <a:pt x="1170" y="7182"/>
                  </a:lnTo>
                  <a:lnTo>
                    <a:pt x="11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38"/>
            <p:cNvSpPr/>
            <p:nvPr/>
          </p:nvSpPr>
          <p:spPr>
            <a:xfrm>
              <a:off x="2857002" y="3331968"/>
              <a:ext cx="313877" cy="26506"/>
            </a:xfrm>
            <a:custGeom>
              <a:rect b="b" l="l" r="r" t="t"/>
              <a:pathLst>
                <a:path extrusionOk="0" h="1143" w="13535">
                  <a:moveTo>
                    <a:pt x="572" y="1"/>
                  </a:moveTo>
                  <a:cubicBezTo>
                    <a:pt x="260" y="1"/>
                    <a:pt x="1" y="260"/>
                    <a:pt x="1" y="572"/>
                  </a:cubicBezTo>
                  <a:cubicBezTo>
                    <a:pt x="1" y="884"/>
                    <a:pt x="260" y="1143"/>
                    <a:pt x="572" y="1143"/>
                  </a:cubicBezTo>
                  <a:lnTo>
                    <a:pt x="12963" y="1143"/>
                  </a:lnTo>
                  <a:cubicBezTo>
                    <a:pt x="13275" y="1143"/>
                    <a:pt x="13534" y="884"/>
                    <a:pt x="13534" y="572"/>
                  </a:cubicBezTo>
                  <a:cubicBezTo>
                    <a:pt x="13534" y="260"/>
                    <a:pt x="13275" y="1"/>
                    <a:pt x="129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38"/>
            <p:cNvSpPr/>
            <p:nvPr/>
          </p:nvSpPr>
          <p:spPr>
            <a:xfrm>
              <a:off x="2885968" y="3235981"/>
              <a:ext cx="255948" cy="96007"/>
            </a:xfrm>
            <a:custGeom>
              <a:rect b="b" l="l" r="r" t="t"/>
              <a:pathLst>
                <a:path extrusionOk="0" h="4140" w="11037">
                  <a:moveTo>
                    <a:pt x="5514" y="1"/>
                  </a:moveTo>
                  <a:lnTo>
                    <a:pt x="1" y="4140"/>
                  </a:lnTo>
                  <a:lnTo>
                    <a:pt x="11036" y="4140"/>
                  </a:lnTo>
                  <a:lnTo>
                    <a:pt x="55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38"/>
            <p:cNvSpPr/>
            <p:nvPr/>
          </p:nvSpPr>
          <p:spPr>
            <a:xfrm>
              <a:off x="2935828" y="3273434"/>
              <a:ext cx="156231" cy="58555"/>
            </a:xfrm>
            <a:custGeom>
              <a:rect b="b" l="l" r="r" t="t"/>
              <a:pathLst>
                <a:path extrusionOk="0" h="2525" w="6737">
                  <a:moveTo>
                    <a:pt x="3364" y="0"/>
                  </a:moveTo>
                  <a:lnTo>
                    <a:pt x="1" y="2525"/>
                  </a:lnTo>
                  <a:lnTo>
                    <a:pt x="6736" y="2525"/>
                  </a:lnTo>
                  <a:lnTo>
                    <a:pt x="33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38"/>
            <p:cNvSpPr/>
            <p:nvPr/>
          </p:nvSpPr>
          <p:spPr>
            <a:xfrm>
              <a:off x="2864469" y="3476796"/>
              <a:ext cx="51111" cy="24860"/>
            </a:xfrm>
            <a:custGeom>
              <a:rect b="b" l="l" r="r" t="t"/>
              <a:pathLst>
                <a:path extrusionOk="0" h="1072" w="2204">
                  <a:moveTo>
                    <a:pt x="562" y="1"/>
                  </a:moveTo>
                  <a:cubicBezTo>
                    <a:pt x="250" y="1"/>
                    <a:pt x="0" y="250"/>
                    <a:pt x="0" y="563"/>
                  </a:cubicBezTo>
                  <a:lnTo>
                    <a:pt x="0" y="1071"/>
                  </a:lnTo>
                  <a:lnTo>
                    <a:pt x="2204" y="1071"/>
                  </a:lnTo>
                  <a:lnTo>
                    <a:pt x="2204" y="563"/>
                  </a:lnTo>
                  <a:cubicBezTo>
                    <a:pt x="2204" y="250"/>
                    <a:pt x="1945" y="1"/>
                    <a:pt x="16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38"/>
            <p:cNvSpPr/>
            <p:nvPr/>
          </p:nvSpPr>
          <p:spPr>
            <a:xfrm>
              <a:off x="2947006" y="3476796"/>
              <a:ext cx="51134" cy="24860"/>
            </a:xfrm>
            <a:custGeom>
              <a:rect b="b" l="l" r="r" t="t"/>
              <a:pathLst>
                <a:path extrusionOk="0" h="1072" w="2205">
                  <a:moveTo>
                    <a:pt x="563" y="1"/>
                  </a:moveTo>
                  <a:cubicBezTo>
                    <a:pt x="250" y="1"/>
                    <a:pt x="1" y="250"/>
                    <a:pt x="1" y="563"/>
                  </a:cubicBezTo>
                  <a:lnTo>
                    <a:pt x="1" y="1071"/>
                  </a:lnTo>
                  <a:lnTo>
                    <a:pt x="2204" y="1071"/>
                  </a:lnTo>
                  <a:lnTo>
                    <a:pt x="2204" y="563"/>
                  </a:lnTo>
                  <a:cubicBezTo>
                    <a:pt x="2204" y="250"/>
                    <a:pt x="1954" y="1"/>
                    <a:pt x="16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38"/>
            <p:cNvSpPr/>
            <p:nvPr/>
          </p:nvSpPr>
          <p:spPr>
            <a:xfrm>
              <a:off x="3029566" y="3476796"/>
              <a:ext cx="51111" cy="24860"/>
            </a:xfrm>
            <a:custGeom>
              <a:rect b="b" l="l" r="r" t="t"/>
              <a:pathLst>
                <a:path extrusionOk="0" h="1072" w="2204">
                  <a:moveTo>
                    <a:pt x="562" y="1"/>
                  </a:moveTo>
                  <a:cubicBezTo>
                    <a:pt x="250" y="1"/>
                    <a:pt x="0" y="250"/>
                    <a:pt x="0" y="563"/>
                  </a:cubicBezTo>
                  <a:lnTo>
                    <a:pt x="0" y="1071"/>
                  </a:lnTo>
                  <a:lnTo>
                    <a:pt x="2204" y="1071"/>
                  </a:lnTo>
                  <a:lnTo>
                    <a:pt x="2204" y="563"/>
                  </a:lnTo>
                  <a:cubicBezTo>
                    <a:pt x="2204" y="250"/>
                    <a:pt x="1954" y="1"/>
                    <a:pt x="16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38"/>
            <p:cNvSpPr/>
            <p:nvPr/>
          </p:nvSpPr>
          <p:spPr>
            <a:xfrm>
              <a:off x="3112103" y="3476796"/>
              <a:ext cx="51134" cy="24860"/>
            </a:xfrm>
            <a:custGeom>
              <a:rect b="b" l="l" r="r" t="t"/>
              <a:pathLst>
                <a:path extrusionOk="0" h="1072" w="2205">
                  <a:moveTo>
                    <a:pt x="563" y="1"/>
                  </a:moveTo>
                  <a:cubicBezTo>
                    <a:pt x="250" y="1"/>
                    <a:pt x="1" y="250"/>
                    <a:pt x="1" y="563"/>
                  </a:cubicBezTo>
                  <a:lnTo>
                    <a:pt x="1" y="1071"/>
                  </a:lnTo>
                  <a:lnTo>
                    <a:pt x="2204" y="1071"/>
                  </a:lnTo>
                  <a:lnTo>
                    <a:pt x="2204" y="563"/>
                  </a:lnTo>
                  <a:cubicBezTo>
                    <a:pt x="2204" y="250"/>
                    <a:pt x="1954" y="1"/>
                    <a:pt x="16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38"/>
            <p:cNvSpPr/>
            <p:nvPr/>
          </p:nvSpPr>
          <p:spPr>
            <a:xfrm>
              <a:off x="2845430" y="3498735"/>
              <a:ext cx="336812" cy="38704"/>
            </a:xfrm>
            <a:custGeom>
              <a:rect b="b" l="l" r="r" t="t"/>
              <a:pathLst>
                <a:path extrusionOk="0" h="1669" w="14524">
                  <a:moveTo>
                    <a:pt x="0" y="0"/>
                  </a:moveTo>
                  <a:lnTo>
                    <a:pt x="0" y="1669"/>
                  </a:lnTo>
                  <a:lnTo>
                    <a:pt x="14524" y="1669"/>
                  </a:lnTo>
                  <a:lnTo>
                    <a:pt x="1452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38"/>
            <p:cNvSpPr/>
            <p:nvPr/>
          </p:nvSpPr>
          <p:spPr>
            <a:xfrm>
              <a:off x="2832188" y="3544027"/>
              <a:ext cx="363295" cy="36455"/>
            </a:xfrm>
            <a:custGeom>
              <a:rect b="b" l="l" r="r" t="t"/>
              <a:pathLst>
                <a:path extrusionOk="0" h="1572" w="15666">
                  <a:moveTo>
                    <a:pt x="0" y="1"/>
                  </a:moveTo>
                  <a:lnTo>
                    <a:pt x="0" y="1571"/>
                  </a:lnTo>
                  <a:lnTo>
                    <a:pt x="15666" y="1571"/>
                  </a:lnTo>
                  <a:lnTo>
                    <a:pt x="1566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38"/>
            <p:cNvSpPr/>
            <p:nvPr/>
          </p:nvSpPr>
          <p:spPr>
            <a:xfrm>
              <a:off x="2832188" y="3525822"/>
              <a:ext cx="363295" cy="24860"/>
            </a:xfrm>
            <a:custGeom>
              <a:rect b="b" l="l" r="r" t="t"/>
              <a:pathLst>
                <a:path extrusionOk="0" h="1072" w="15666">
                  <a:moveTo>
                    <a:pt x="0" y="1"/>
                  </a:moveTo>
                  <a:lnTo>
                    <a:pt x="0" y="1071"/>
                  </a:lnTo>
                  <a:lnTo>
                    <a:pt x="15666" y="1071"/>
                  </a:lnTo>
                  <a:lnTo>
                    <a:pt x="15666" y="1"/>
                  </a:lnTo>
                  <a:lnTo>
                    <a:pt x="11161" y="1"/>
                  </a:lnTo>
                  <a:lnTo>
                    <a:pt x="7833" y="411"/>
                  </a:lnTo>
                  <a:lnTo>
                    <a:pt x="4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38"/>
            <p:cNvSpPr/>
            <p:nvPr/>
          </p:nvSpPr>
          <p:spPr>
            <a:xfrm>
              <a:off x="2832188" y="3574662"/>
              <a:ext cx="363295" cy="24836"/>
            </a:xfrm>
            <a:custGeom>
              <a:rect b="b" l="l" r="r" t="t"/>
              <a:pathLst>
                <a:path extrusionOk="0" h="1071" w="15666">
                  <a:moveTo>
                    <a:pt x="0" y="0"/>
                  </a:moveTo>
                  <a:lnTo>
                    <a:pt x="0" y="1071"/>
                  </a:lnTo>
                  <a:lnTo>
                    <a:pt x="4497" y="1071"/>
                  </a:lnTo>
                  <a:lnTo>
                    <a:pt x="7833" y="536"/>
                  </a:lnTo>
                  <a:lnTo>
                    <a:pt x="11161" y="1071"/>
                  </a:lnTo>
                  <a:lnTo>
                    <a:pt x="15666" y="1071"/>
                  </a:lnTo>
                  <a:lnTo>
                    <a:pt x="156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38"/>
            <p:cNvSpPr/>
            <p:nvPr/>
          </p:nvSpPr>
          <p:spPr>
            <a:xfrm>
              <a:off x="2936663" y="3525822"/>
              <a:ext cx="154353" cy="73675"/>
            </a:xfrm>
            <a:custGeom>
              <a:rect b="b" l="l" r="r" t="t"/>
              <a:pathLst>
                <a:path extrusionOk="0" h="3177" w="6656">
                  <a:moveTo>
                    <a:pt x="1" y="1"/>
                  </a:moveTo>
                  <a:lnTo>
                    <a:pt x="1" y="3177"/>
                  </a:lnTo>
                  <a:lnTo>
                    <a:pt x="6656" y="3177"/>
                  </a:lnTo>
                  <a:lnTo>
                    <a:pt x="665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38"/>
            <p:cNvSpPr/>
            <p:nvPr/>
          </p:nvSpPr>
          <p:spPr>
            <a:xfrm>
              <a:off x="2827016" y="3230763"/>
              <a:ext cx="374263" cy="374727"/>
            </a:xfrm>
            <a:custGeom>
              <a:rect b="b" l="l" r="r" t="t"/>
              <a:pathLst>
                <a:path extrusionOk="0" h="16159" w="16139">
                  <a:moveTo>
                    <a:pt x="8056" y="2153"/>
                  </a:moveTo>
                  <a:lnTo>
                    <a:pt x="10715" y="4151"/>
                  </a:lnTo>
                  <a:lnTo>
                    <a:pt x="5398" y="4151"/>
                  </a:lnTo>
                  <a:lnTo>
                    <a:pt x="8056" y="2153"/>
                  </a:lnTo>
                  <a:close/>
                  <a:moveTo>
                    <a:pt x="14247" y="4624"/>
                  </a:moveTo>
                  <a:cubicBezTo>
                    <a:pt x="14658" y="4624"/>
                    <a:pt x="14676" y="5284"/>
                    <a:pt x="14247" y="5284"/>
                  </a:cubicBezTo>
                  <a:lnTo>
                    <a:pt x="1874" y="5284"/>
                  </a:lnTo>
                  <a:cubicBezTo>
                    <a:pt x="1686" y="5284"/>
                    <a:pt x="1526" y="5114"/>
                    <a:pt x="1544" y="4918"/>
                  </a:cubicBezTo>
                  <a:cubicBezTo>
                    <a:pt x="1562" y="4749"/>
                    <a:pt x="1713" y="4624"/>
                    <a:pt x="1892" y="4624"/>
                  </a:cubicBezTo>
                  <a:close/>
                  <a:moveTo>
                    <a:pt x="3060" y="5757"/>
                  </a:moveTo>
                  <a:lnTo>
                    <a:pt x="3060" y="10387"/>
                  </a:lnTo>
                  <a:lnTo>
                    <a:pt x="2364" y="10387"/>
                  </a:lnTo>
                  <a:lnTo>
                    <a:pt x="2364" y="5757"/>
                  </a:lnTo>
                  <a:close/>
                  <a:moveTo>
                    <a:pt x="6620" y="5757"/>
                  </a:moveTo>
                  <a:lnTo>
                    <a:pt x="6620" y="10387"/>
                  </a:lnTo>
                  <a:lnTo>
                    <a:pt x="5924" y="10387"/>
                  </a:lnTo>
                  <a:lnTo>
                    <a:pt x="5924" y="5757"/>
                  </a:lnTo>
                  <a:close/>
                  <a:moveTo>
                    <a:pt x="10179" y="5757"/>
                  </a:moveTo>
                  <a:lnTo>
                    <a:pt x="10179" y="10387"/>
                  </a:lnTo>
                  <a:lnTo>
                    <a:pt x="9492" y="10387"/>
                  </a:lnTo>
                  <a:lnTo>
                    <a:pt x="9492" y="5757"/>
                  </a:lnTo>
                  <a:close/>
                  <a:moveTo>
                    <a:pt x="13739" y="5757"/>
                  </a:moveTo>
                  <a:lnTo>
                    <a:pt x="13739" y="10387"/>
                  </a:lnTo>
                  <a:lnTo>
                    <a:pt x="13052" y="10387"/>
                  </a:lnTo>
                  <a:lnTo>
                    <a:pt x="13052" y="5757"/>
                  </a:lnTo>
                  <a:close/>
                  <a:moveTo>
                    <a:pt x="3266" y="10859"/>
                  </a:moveTo>
                  <a:cubicBezTo>
                    <a:pt x="3453" y="10859"/>
                    <a:pt x="3596" y="11011"/>
                    <a:pt x="3596" y="11190"/>
                  </a:cubicBezTo>
                  <a:lnTo>
                    <a:pt x="3596" y="11332"/>
                  </a:lnTo>
                  <a:lnTo>
                    <a:pt x="1865" y="11332"/>
                  </a:lnTo>
                  <a:lnTo>
                    <a:pt x="1865" y="11190"/>
                  </a:lnTo>
                  <a:cubicBezTo>
                    <a:pt x="1865" y="11011"/>
                    <a:pt x="2008" y="10859"/>
                    <a:pt x="2195" y="10859"/>
                  </a:cubicBezTo>
                  <a:close/>
                  <a:moveTo>
                    <a:pt x="5451" y="5757"/>
                  </a:moveTo>
                  <a:lnTo>
                    <a:pt x="5451" y="10440"/>
                  </a:lnTo>
                  <a:cubicBezTo>
                    <a:pt x="5157" y="10556"/>
                    <a:pt x="4952" y="10851"/>
                    <a:pt x="4952" y="11190"/>
                  </a:cubicBezTo>
                  <a:lnTo>
                    <a:pt x="4952" y="11332"/>
                  </a:lnTo>
                  <a:lnTo>
                    <a:pt x="4068" y="11332"/>
                  </a:lnTo>
                  <a:lnTo>
                    <a:pt x="4068" y="11190"/>
                  </a:lnTo>
                  <a:cubicBezTo>
                    <a:pt x="4068" y="10851"/>
                    <a:pt x="3845" y="10556"/>
                    <a:pt x="3533" y="10440"/>
                  </a:cubicBezTo>
                  <a:lnTo>
                    <a:pt x="3533" y="5757"/>
                  </a:lnTo>
                  <a:close/>
                  <a:moveTo>
                    <a:pt x="6825" y="10859"/>
                  </a:moveTo>
                  <a:cubicBezTo>
                    <a:pt x="7012" y="10859"/>
                    <a:pt x="7155" y="11011"/>
                    <a:pt x="7155" y="11190"/>
                  </a:cubicBezTo>
                  <a:lnTo>
                    <a:pt x="7155" y="11332"/>
                  </a:lnTo>
                  <a:lnTo>
                    <a:pt x="5424" y="11332"/>
                  </a:lnTo>
                  <a:lnTo>
                    <a:pt x="5424" y="11190"/>
                  </a:lnTo>
                  <a:cubicBezTo>
                    <a:pt x="5424" y="11011"/>
                    <a:pt x="5567" y="10859"/>
                    <a:pt x="5754" y="10859"/>
                  </a:cubicBezTo>
                  <a:close/>
                  <a:moveTo>
                    <a:pt x="9020" y="5757"/>
                  </a:moveTo>
                  <a:lnTo>
                    <a:pt x="9020" y="10440"/>
                  </a:lnTo>
                  <a:cubicBezTo>
                    <a:pt x="8707" y="10556"/>
                    <a:pt x="8484" y="10851"/>
                    <a:pt x="8484" y="11190"/>
                  </a:cubicBezTo>
                  <a:lnTo>
                    <a:pt x="8484" y="11332"/>
                  </a:lnTo>
                  <a:lnTo>
                    <a:pt x="7601" y="11332"/>
                  </a:lnTo>
                  <a:lnTo>
                    <a:pt x="7601" y="11190"/>
                  </a:lnTo>
                  <a:cubicBezTo>
                    <a:pt x="7601" y="10851"/>
                    <a:pt x="7387" y="10556"/>
                    <a:pt x="7093" y="10440"/>
                  </a:cubicBezTo>
                  <a:lnTo>
                    <a:pt x="7093" y="5757"/>
                  </a:lnTo>
                  <a:close/>
                  <a:moveTo>
                    <a:pt x="10358" y="10859"/>
                  </a:moveTo>
                  <a:cubicBezTo>
                    <a:pt x="10536" y="10859"/>
                    <a:pt x="10688" y="11011"/>
                    <a:pt x="10688" y="11190"/>
                  </a:cubicBezTo>
                  <a:lnTo>
                    <a:pt x="10688" y="11332"/>
                  </a:lnTo>
                  <a:lnTo>
                    <a:pt x="8957" y="11332"/>
                  </a:lnTo>
                  <a:lnTo>
                    <a:pt x="8957" y="11190"/>
                  </a:lnTo>
                  <a:cubicBezTo>
                    <a:pt x="8957" y="11011"/>
                    <a:pt x="9100" y="10859"/>
                    <a:pt x="9278" y="10859"/>
                  </a:cubicBezTo>
                  <a:close/>
                  <a:moveTo>
                    <a:pt x="12579" y="5757"/>
                  </a:moveTo>
                  <a:lnTo>
                    <a:pt x="12579" y="10440"/>
                  </a:lnTo>
                  <a:cubicBezTo>
                    <a:pt x="12267" y="10547"/>
                    <a:pt x="12044" y="10842"/>
                    <a:pt x="12044" y="11190"/>
                  </a:cubicBezTo>
                  <a:lnTo>
                    <a:pt x="12044" y="11332"/>
                  </a:lnTo>
                  <a:lnTo>
                    <a:pt x="11161" y="11332"/>
                  </a:lnTo>
                  <a:lnTo>
                    <a:pt x="11161" y="11190"/>
                  </a:lnTo>
                  <a:cubicBezTo>
                    <a:pt x="11161" y="10851"/>
                    <a:pt x="10947" y="10565"/>
                    <a:pt x="10652" y="10449"/>
                  </a:cubicBezTo>
                  <a:lnTo>
                    <a:pt x="10652" y="5757"/>
                  </a:lnTo>
                  <a:close/>
                  <a:moveTo>
                    <a:pt x="13917" y="10859"/>
                  </a:moveTo>
                  <a:cubicBezTo>
                    <a:pt x="14096" y="10859"/>
                    <a:pt x="14247" y="11011"/>
                    <a:pt x="14247" y="11190"/>
                  </a:cubicBezTo>
                  <a:lnTo>
                    <a:pt x="14247" y="11332"/>
                  </a:lnTo>
                  <a:lnTo>
                    <a:pt x="12517" y="11332"/>
                  </a:lnTo>
                  <a:lnTo>
                    <a:pt x="12517" y="11190"/>
                  </a:lnTo>
                  <a:cubicBezTo>
                    <a:pt x="12517" y="11011"/>
                    <a:pt x="12659" y="10859"/>
                    <a:pt x="12838" y="10859"/>
                  </a:cubicBezTo>
                  <a:close/>
                  <a:moveTo>
                    <a:pt x="15095" y="11805"/>
                  </a:moveTo>
                  <a:lnTo>
                    <a:pt x="15095" y="12465"/>
                  </a:lnTo>
                  <a:lnTo>
                    <a:pt x="1044" y="12465"/>
                  </a:lnTo>
                  <a:lnTo>
                    <a:pt x="1044" y="11805"/>
                  </a:lnTo>
                  <a:close/>
                  <a:moveTo>
                    <a:pt x="4514" y="12938"/>
                  </a:moveTo>
                  <a:lnTo>
                    <a:pt x="4514" y="13536"/>
                  </a:lnTo>
                  <a:lnTo>
                    <a:pt x="473" y="13536"/>
                  </a:lnTo>
                  <a:lnTo>
                    <a:pt x="473" y="12938"/>
                  </a:lnTo>
                  <a:close/>
                  <a:moveTo>
                    <a:pt x="15666" y="12938"/>
                  </a:moveTo>
                  <a:lnTo>
                    <a:pt x="15666" y="13536"/>
                  </a:lnTo>
                  <a:lnTo>
                    <a:pt x="11633" y="13536"/>
                  </a:lnTo>
                  <a:lnTo>
                    <a:pt x="11633" y="12938"/>
                  </a:lnTo>
                  <a:close/>
                  <a:moveTo>
                    <a:pt x="4514" y="14009"/>
                  </a:moveTo>
                  <a:lnTo>
                    <a:pt x="4514" y="14606"/>
                  </a:lnTo>
                  <a:lnTo>
                    <a:pt x="473" y="14606"/>
                  </a:lnTo>
                  <a:lnTo>
                    <a:pt x="473" y="14009"/>
                  </a:lnTo>
                  <a:close/>
                  <a:moveTo>
                    <a:pt x="15666" y="14009"/>
                  </a:moveTo>
                  <a:lnTo>
                    <a:pt x="15666" y="14606"/>
                  </a:lnTo>
                  <a:lnTo>
                    <a:pt x="11633" y="14606"/>
                  </a:lnTo>
                  <a:lnTo>
                    <a:pt x="11633" y="14009"/>
                  </a:lnTo>
                  <a:close/>
                  <a:moveTo>
                    <a:pt x="11161" y="12938"/>
                  </a:moveTo>
                  <a:lnTo>
                    <a:pt x="11161" y="15650"/>
                  </a:lnTo>
                  <a:lnTo>
                    <a:pt x="4978" y="15650"/>
                  </a:lnTo>
                  <a:lnTo>
                    <a:pt x="4978" y="12938"/>
                  </a:lnTo>
                  <a:close/>
                  <a:moveTo>
                    <a:pt x="4514" y="15079"/>
                  </a:moveTo>
                  <a:lnTo>
                    <a:pt x="4514" y="15686"/>
                  </a:lnTo>
                  <a:lnTo>
                    <a:pt x="473" y="15686"/>
                  </a:lnTo>
                  <a:lnTo>
                    <a:pt x="473" y="15079"/>
                  </a:lnTo>
                  <a:close/>
                  <a:moveTo>
                    <a:pt x="8025" y="0"/>
                  </a:moveTo>
                  <a:cubicBezTo>
                    <a:pt x="7976" y="0"/>
                    <a:pt x="7927" y="16"/>
                    <a:pt x="7887" y="47"/>
                  </a:cubicBezTo>
                  <a:lnTo>
                    <a:pt x="5683" y="1715"/>
                  </a:lnTo>
                  <a:cubicBezTo>
                    <a:pt x="5488" y="1860"/>
                    <a:pt x="5639" y="2140"/>
                    <a:pt x="5832" y="2140"/>
                  </a:cubicBezTo>
                  <a:cubicBezTo>
                    <a:pt x="5876" y="2140"/>
                    <a:pt x="5923" y="2125"/>
                    <a:pt x="5969" y="2090"/>
                  </a:cubicBezTo>
                  <a:lnTo>
                    <a:pt x="8029" y="538"/>
                  </a:lnTo>
                  <a:lnTo>
                    <a:pt x="12811" y="4151"/>
                  </a:lnTo>
                  <a:lnTo>
                    <a:pt x="11455" y="4151"/>
                  </a:lnTo>
                  <a:lnTo>
                    <a:pt x="8163" y="1671"/>
                  </a:lnTo>
                  <a:cubicBezTo>
                    <a:pt x="8123" y="1635"/>
                    <a:pt x="8074" y="1617"/>
                    <a:pt x="8025" y="1617"/>
                  </a:cubicBezTo>
                  <a:cubicBezTo>
                    <a:pt x="7976" y="1617"/>
                    <a:pt x="7927" y="1635"/>
                    <a:pt x="7887" y="1671"/>
                  </a:cubicBezTo>
                  <a:lnTo>
                    <a:pt x="4604" y="4151"/>
                  </a:lnTo>
                  <a:lnTo>
                    <a:pt x="3248" y="4151"/>
                  </a:lnTo>
                  <a:lnTo>
                    <a:pt x="4978" y="2839"/>
                  </a:lnTo>
                  <a:cubicBezTo>
                    <a:pt x="5173" y="2688"/>
                    <a:pt x="5024" y="2414"/>
                    <a:pt x="4832" y="2414"/>
                  </a:cubicBezTo>
                  <a:cubicBezTo>
                    <a:pt x="4786" y="2414"/>
                    <a:pt x="4739" y="2429"/>
                    <a:pt x="4693" y="2465"/>
                  </a:cubicBezTo>
                  <a:lnTo>
                    <a:pt x="2463" y="4151"/>
                  </a:lnTo>
                  <a:lnTo>
                    <a:pt x="1847" y="4151"/>
                  </a:lnTo>
                  <a:cubicBezTo>
                    <a:pt x="791" y="4151"/>
                    <a:pt x="829" y="5766"/>
                    <a:pt x="1850" y="5766"/>
                  </a:cubicBezTo>
                  <a:cubicBezTo>
                    <a:pt x="1864" y="5766"/>
                    <a:pt x="1878" y="5766"/>
                    <a:pt x="1892" y="5766"/>
                  </a:cubicBezTo>
                  <a:lnTo>
                    <a:pt x="1892" y="10449"/>
                  </a:lnTo>
                  <a:cubicBezTo>
                    <a:pt x="1597" y="10565"/>
                    <a:pt x="1392" y="10851"/>
                    <a:pt x="1392" y="11190"/>
                  </a:cubicBezTo>
                  <a:lnTo>
                    <a:pt x="1392" y="11332"/>
                  </a:lnTo>
                  <a:lnTo>
                    <a:pt x="803" y="11332"/>
                  </a:lnTo>
                  <a:cubicBezTo>
                    <a:pt x="678" y="11332"/>
                    <a:pt x="571" y="11439"/>
                    <a:pt x="571" y="11573"/>
                  </a:cubicBezTo>
                  <a:lnTo>
                    <a:pt x="571" y="12465"/>
                  </a:lnTo>
                  <a:lnTo>
                    <a:pt x="241" y="12465"/>
                  </a:lnTo>
                  <a:cubicBezTo>
                    <a:pt x="107" y="12465"/>
                    <a:pt x="0" y="12572"/>
                    <a:pt x="0" y="12706"/>
                  </a:cubicBezTo>
                  <a:lnTo>
                    <a:pt x="0" y="15918"/>
                  </a:lnTo>
                  <a:cubicBezTo>
                    <a:pt x="0" y="16051"/>
                    <a:pt x="107" y="16159"/>
                    <a:pt x="241" y="16159"/>
                  </a:cubicBezTo>
                  <a:lnTo>
                    <a:pt x="13114" y="16159"/>
                  </a:lnTo>
                  <a:cubicBezTo>
                    <a:pt x="13418" y="16159"/>
                    <a:pt x="13418" y="15686"/>
                    <a:pt x="13114" y="15686"/>
                  </a:cubicBezTo>
                  <a:lnTo>
                    <a:pt x="11633" y="15686"/>
                  </a:lnTo>
                  <a:lnTo>
                    <a:pt x="11633" y="15079"/>
                  </a:lnTo>
                  <a:lnTo>
                    <a:pt x="15666" y="15079"/>
                  </a:lnTo>
                  <a:lnTo>
                    <a:pt x="15666" y="15686"/>
                  </a:lnTo>
                  <a:lnTo>
                    <a:pt x="14524" y="15686"/>
                  </a:lnTo>
                  <a:cubicBezTo>
                    <a:pt x="14212" y="15686"/>
                    <a:pt x="14212" y="16159"/>
                    <a:pt x="14524" y="16159"/>
                  </a:cubicBezTo>
                  <a:lnTo>
                    <a:pt x="15898" y="16159"/>
                  </a:lnTo>
                  <a:cubicBezTo>
                    <a:pt x="16032" y="16159"/>
                    <a:pt x="16139" y="16051"/>
                    <a:pt x="16139" y="15918"/>
                  </a:cubicBezTo>
                  <a:lnTo>
                    <a:pt x="16139" y="12697"/>
                  </a:lnTo>
                  <a:cubicBezTo>
                    <a:pt x="16139" y="12572"/>
                    <a:pt x="16032" y="12465"/>
                    <a:pt x="15898" y="12465"/>
                  </a:cubicBezTo>
                  <a:lnTo>
                    <a:pt x="15568" y="12465"/>
                  </a:lnTo>
                  <a:lnTo>
                    <a:pt x="15568" y="11573"/>
                  </a:lnTo>
                  <a:cubicBezTo>
                    <a:pt x="15568" y="11439"/>
                    <a:pt x="15461" y="11332"/>
                    <a:pt x="15336" y="11332"/>
                  </a:cubicBezTo>
                  <a:lnTo>
                    <a:pt x="14720" y="11332"/>
                  </a:lnTo>
                  <a:lnTo>
                    <a:pt x="14720" y="11190"/>
                  </a:lnTo>
                  <a:cubicBezTo>
                    <a:pt x="14720" y="10859"/>
                    <a:pt x="14515" y="10565"/>
                    <a:pt x="14212" y="10449"/>
                  </a:cubicBezTo>
                  <a:lnTo>
                    <a:pt x="14212" y="5766"/>
                  </a:lnTo>
                  <a:cubicBezTo>
                    <a:pt x="14226" y="5766"/>
                    <a:pt x="14240" y="5766"/>
                    <a:pt x="14254" y="5766"/>
                  </a:cubicBezTo>
                  <a:cubicBezTo>
                    <a:pt x="15292" y="5766"/>
                    <a:pt x="15330" y="4151"/>
                    <a:pt x="14265" y="4151"/>
                  </a:cubicBezTo>
                  <a:lnTo>
                    <a:pt x="13587" y="4151"/>
                  </a:lnTo>
                  <a:lnTo>
                    <a:pt x="8163" y="47"/>
                  </a:lnTo>
                  <a:cubicBezTo>
                    <a:pt x="8123" y="16"/>
                    <a:pt x="8074" y="0"/>
                    <a:pt x="80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1" name="Google Shape;2861;p38"/>
          <p:cNvGrpSpPr/>
          <p:nvPr/>
        </p:nvGrpSpPr>
        <p:grpSpPr>
          <a:xfrm>
            <a:off x="6166298" y="1779717"/>
            <a:ext cx="401697" cy="402583"/>
            <a:chOff x="1372177" y="2072443"/>
            <a:chExt cx="374263" cy="374287"/>
          </a:xfrm>
        </p:grpSpPr>
        <p:sp>
          <p:nvSpPr>
            <p:cNvPr id="2862" name="Google Shape;2862;p38"/>
            <p:cNvSpPr/>
            <p:nvPr/>
          </p:nvSpPr>
          <p:spPr>
            <a:xfrm>
              <a:off x="1603901" y="2078241"/>
              <a:ext cx="136751" cy="136775"/>
            </a:xfrm>
            <a:custGeom>
              <a:rect b="b" l="l" r="r" t="t"/>
              <a:pathLst>
                <a:path extrusionOk="0" h="5898" w="5897">
                  <a:moveTo>
                    <a:pt x="1124" y="1"/>
                  </a:moveTo>
                  <a:cubicBezTo>
                    <a:pt x="500" y="1"/>
                    <a:pt x="0" y="509"/>
                    <a:pt x="0" y="1125"/>
                  </a:cubicBezTo>
                  <a:lnTo>
                    <a:pt x="0" y="4773"/>
                  </a:lnTo>
                  <a:cubicBezTo>
                    <a:pt x="0" y="5398"/>
                    <a:pt x="500" y="5898"/>
                    <a:pt x="1124" y="5898"/>
                  </a:cubicBezTo>
                  <a:lnTo>
                    <a:pt x="4773" y="5898"/>
                  </a:lnTo>
                  <a:cubicBezTo>
                    <a:pt x="5397" y="5898"/>
                    <a:pt x="5897" y="5398"/>
                    <a:pt x="5897" y="4773"/>
                  </a:cubicBezTo>
                  <a:lnTo>
                    <a:pt x="5897" y="1125"/>
                  </a:lnTo>
                  <a:cubicBezTo>
                    <a:pt x="5897" y="509"/>
                    <a:pt x="5388" y="1"/>
                    <a:pt x="477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38"/>
            <p:cNvSpPr/>
            <p:nvPr/>
          </p:nvSpPr>
          <p:spPr>
            <a:xfrm>
              <a:off x="1377349" y="2304794"/>
              <a:ext cx="136775" cy="136751"/>
            </a:xfrm>
            <a:custGeom>
              <a:rect b="b" l="l" r="r" t="t"/>
              <a:pathLst>
                <a:path extrusionOk="0" h="5897" w="5898">
                  <a:moveTo>
                    <a:pt x="1125" y="0"/>
                  </a:moveTo>
                  <a:cubicBezTo>
                    <a:pt x="500" y="0"/>
                    <a:pt x="1" y="509"/>
                    <a:pt x="1" y="1124"/>
                  </a:cubicBezTo>
                  <a:lnTo>
                    <a:pt x="1" y="4773"/>
                  </a:lnTo>
                  <a:cubicBezTo>
                    <a:pt x="1" y="5397"/>
                    <a:pt x="500" y="5897"/>
                    <a:pt x="1125" y="5897"/>
                  </a:cubicBezTo>
                  <a:lnTo>
                    <a:pt x="4773" y="5897"/>
                  </a:lnTo>
                  <a:cubicBezTo>
                    <a:pt x="5398" y="5897"/>
                    <a:pt x="5897" y="5397"/>
                    <a:pt x="5897" y="4773"/>
                  </a:cubicBezTo>
                  <a:lnTo>
                    <a:pt x="5897" y="1124"/>
                  </a:lnTo>
                  <a:cubicBezTo>
                    <a:pt x="5897" y="509"/>
                    <a:pt x="5398" y="0"/>
                    <a:pt x="47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38"/>
            <p:cNvSpPr/>
            <p:nvPr/>
          </p:nvSpPr>
          <p:spPr>
            <a:xfrm>
              <a:off x="1449357" y="2160012"/>
              <a:ext cx="219308" cy="199828"/>
            </a:xfrm>
            <a:custGeom>
              <a:rect b="b" l="l" r="r" t="t"/>
              <a:pathLst>
                <a:path extrusionOk="0" h="8617" w="9457">
                  <a:moveTo>
                    <a:pt x="4729" y="1"/>
                  </a:moveTo>
                  <a:cubicBezTo>
                    <a:pt x="3627" y="1"/>
                    <a:pt x="2525" y="422"/>
                    <a:pt x="1686" y="1265"/>
                  </a:cubicBezTo>
                  <a:cubicBezTo>
                    <a:pt x="0" y="2942"/>
                    <a:pt x="0" y="5672"/>
                    <a:pt x="1686" y="7358"/>
                  </a:cubicBezTo>
                  <a:cubicBezTo>
                    <a:pt x="2525" y="8197"/>
                    <a:pt x="3627" y="8616"/>
                    <a:pt x="4729" y="8616"/>
                  </a:cubicBezTo>
                  <a:cubicBezTo>
                    <a:pt x="5832" y="8616"/>
                    <a:pt x="6936" y="8197"/>
                    <a:pt x="7779" y="7358"/>
                  </a:cubicBezTo>
                  <a:cubicBezTo>
                    <a:pt x="9456" y="5672"/>
                    <a:pt x="9456" y="2942"/>
                    <a:pt x="7779" y="1265"/>
                  </a:cubicBezTo>
                  <a:cubicBezTo>
                    <a:pt x="6936" y="422"/>
                    <a:pt x="5832" y="1"/>
                    <a:pt x="472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38"/>
            <p:cNvSpPr/>
            <p:nvPr/>
          </p:nvSpPr>
          <p:spPr>
            <a:xfrm>
              <a:off x="1410257" y="2333133"/>
              <a:ext cx="71379" cy="80145"/>
            </a:xfrm>
            <a:custGeom>
              <a:rect b="b" l="l" r="r" t="t"/>
              <a:pathLst>
                <a:path extrusionOk="0" h="3456" w="3078">
                  <a:moveTo>
                    <a:pt x="1539" y="0"/>
                  </a:moveTo>
                  <a:cubicBezTo>
                    <a:pt x="1463" y="0"/>
                    <a:pt x="1387" y="45"/>
                    <a:pt x="1356" y="134"/>
                  </a:cubicBezTo>
                  <a:lnTo>
                    <a:pt x="999" y="1160"/>
                  </a:lnTo>
                  <a:cubicBezTo>
                    <a:pt x="981" y="1214"/>
                    <a:pt x="937" y="1249"/>
                    <a:pt x="883" y="1276"/>
                  </a:cubicBezTo>
                  <a:lnTo>
                    <a:pt x="161" y="1544"/>
                  </a:lnTo>
                  <a:cubicBezTo>
                    <a:pt x="0" y="1606"/>
                    <a:pt x="0" y="1847"/>
                    <a:pt x="161" y="1909"/>
                  </a:cubicBezTo>
                  <a:lnTo>
                    <a:pt x="883" y="2186"/>
                  </a:lnTo>
                  <a:cubicBezTo>
                    <a:pt x="937" y="2204"/>
                    <a:pt x="981" y="2248"/>
                    <a:pt x="999" y="2302"/>
                  </a:cubicBezTo>
                  <a:lnTo>
                    <a:pt x="1356" y="3328"/>
                  </a:lnTo>
                  <a:cubicBezTo>
                    <a:pt x="1387" y="3413"/>
                    <a:pt x="1463" y="3455"/>
                    <a:pt x="1539" y="3455"/>
                  </a:cubicBezTo>
                  <a:cubicBezTo>
                    <a:pt x="1615" y="3455"/>
                    <a:pt x="1691" y="3413"/>
                    <a:pt x="1722" y="3328"/>
                  </a:cubicBezTo>
                  <a:lnTo>
                    <a:pt x="2079" y="2302"/>
                  </a:lnTo>
                  <a:cubicBezTo>
                    <a:pt x="2097" y="2248"/>
                    <a:pt x="2132" y="2204"/>
                    <a:pt x="2186" y="2186"/>
                  </a:cubicBezTo>
                  <a:lnTo>
                    <a:pt x="2908" y="1909"/>
                  </a:lnTo>
                  <a:cubicBezTo>
                    <a:pt x="3078" y="1847"/>
                    <a:pt x="3078" y="1606"/>
                    <a:pt x="2908" y="1544"/>
                  </a:cubicBezTo>
                  <a:lnTo>
                    <a:pt x="2186" y="1276"/>
                  </a:lnTo>
                  <a:cubicBezTo>
                    <a:pt x="2132" y="1249"/>
                    <a:pt x="2097" y="1214"/>
                    <a:pt x="2079" y="1160"/>
                  </a:cubicBezTo>
                  <a:lnTo>
                    <a:pt x="1722" y="134"/>
                  </a:lnTo>
                  <a:cubicBezTo>
                    <a:pt x="1691" y="45"/>
                    <a:pt x="1615" y="0"/>
                    <a:pt x="153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38"/>
            <p:cNvSpPr/>
            <p:nvPr/>
          </p:nvSpPr>
          <p:spPr>
            <a:xfrm>
              <a:off x="1639894" y="2120657"/>
              <a:ext cx="64561" cy="51946"/>
            </a:xfrm>
            <a:custGeom>
              <a:rect b="b" l="l" r="r" t="t"/>
              <a:pathLst>
                <a:path extrusionOk="0" h="2240" w="2784">
                  <a:moveTo>
                    <a:pt x="821" y="1"/>
                  </a:moveTo>
                  <a:cubicBezTo>
                    <a:pt x="384" y="1"/>
                    <a:pt x="27" y="340"/>
                    <a:pt x="18" y="777"/>
                  </a:cubicBezTo>
                  <a:cubicBezTo>
                    <a:pt x="0" y="1704"/>
                    <a:pt x="1374" y="2240"/>
                    <a:pt x="1374" y="2240"/>
                  </a:cubicBezTo>
                  <a:cubicBezTo>
                    <a:pt x="1374" y="2240"/>
                    <a:pt x="2766" y="1758"/>
                    <a:pt x="2784" y="821"/>
                  </a:cubicBezTo>
                  <a:cubicBezTo>
                    <a:pt x="2784" y="393"/>
                    <a:pt x="2445" y="36"/>
                    <a:pt x="2008" y="27"/>
                  </a:cubicBezTo>
                  <a:cubicBezTo>
                    <a:pt x="1998" y="27"/>
                    <a:pt x="1989" y="27"/>
                    <a:pt x="1980" y="27"/>
                  </a:cubicBezTo>
                  <a:cubicBezTo>
                    <a:pt x="1750" y="27"/>
                    <a:pt x="1547" y="132"/>
                    <a:pt x="1410" y="286"/>
                  </a:cubicBezTo>
                  <a:cubicBezTo>
                    <a:pt x="1267" y="117"/>
                    <a:pt x="1053" y="9"/>
                    <a:pt x="8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38"/>
            <p:cNvSpPr/>
            <p:nvPr/>
          </p:nvSpPr>
          <p:spPr>
            <a:xfrm>
              <a:off x="1402789" y="2092295"/>
              <a:ext cx="122513" cy="127267"/>
            </a:xfrm>
            <a:custGeom>
              <a:rect b="b" l="l" r="r" t="t"/>
              <a:pathLst>
                <a:path extrusionOk="0" h="5488" w="5283">
                  <a:moveTo>
                    <a:pt x="2662" y="1"/>
                  </a:moveTo>
                  <a:cubicBezTo>
                    <a:pt x="2640" y="1"/>
                    <a:pt x="2619" y="1"/>
                    <a:pt x="2597" y="1"/>
                  </a:cubicBezTo>
                  <a:cubicBezTo>
                    <a:pt x="1205" y="37"/>
                    <a:pt x="72" y="1170"/>
                    <a:pt x="37" y="2562"/>
                  </a:cubicBezTo>
                  <a:cubicBezTo>
                    <a:pt x="1" y="4034"/>
                    <a:pt x="1187" y="5247"/>
                    <a:pt x="2659" y="5247"/>
                  </a:cubicBezTo>
                  <a:cubicBezTo>
                    <a:pt x="2963" y="5247"/>
                    <a:pt x="3257" y="5193"/>
                    <a:pt x="3525" y="5095"/>
                  </a:cubicBezTo>
                  <a:lnTo>
                    <a:pt x="4328" y="5488"/>
                  </a:lnTo>
                  <a:lnTo>
                    <a:pt x="4328" y="4649"/>
                  </a:lnTo>
                  <a:cubicBezTo>
                    <a:pt x="4907" y="4167"/>
                    <a:pt x="5282" y="3436"/>
                    <a:pt x="5282" y="2624"/>
                  </a:cubicBezTo>
                  <a:cubicBezTo>
                    <a:pt x="5282" y="1174"/>
                    <a:pt x="4104" y="1"/>
                    <a:pt x="266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38"/>
            <p:cNvSpPr/>
            <p:nvPr/>
          </p:nvSpPr>
          <p:spPr>
            <a:xfrm>
              <a:off x="1655826" y="2326709"/>
              <a:ext cx="38913" cy="69640"/>
            </a:xfrm>
            <a:custGeom>
              <a:rect b="b" l="l" r="r" t="t"/>
              <a:pathLst>
                <a:path extrusionOk="0" h="3003" w="1678">
                  <a:moveTo>
                    <a:pt x="607" y="1"/>
                  </a:moveTo>
                  <a:cubicBezTo>
                    <a:pt x="277" y="1"/>
                    <a:pt x="0" y="277"/>
                    <a:pt x="0" y="616"/>
                  </a:cubicBezTo>
                  <a:lnTo>
                    <a:pt x="0" y="759"/>
                  </a:lnTo>
                  <a:cubicBezTo>
                    <a:pt x="0" y="1098"/>
                    <a:pt x="277" y="1357"/>
                    <a:pt x="616" y="1357"/>
                  </a:cubicBezTo>
                  <a:cubicBezTo>
                    <a:pt x="946" y="1366"/>
                    <a:pt x="696" y="1981"/>
                    <a:pt x="429" y="2624"/>
                  </a:cubicBezTo>
                  <a:cubicBezTo>
                    <a:pt x="347" y="2821"/>
                    <a:pt x="504" y="3003"/>
                    <a:pt x="678" y="3003"/>
                  </a:cubicBezTo>
                  <a:cubicBezTo>
                    <a:pt x="732" y="3003"/>
                    <a:pt x="788" y="2985"/>
                    <a:pt x="839" y="2945"/>
                  </a:cubicBezTo>
                  <a:cubicBezTo>
                    <a:pt x="1312" y="2579"/>
                    <a:pt x="1678" y="1767"/>
                    <a:pt x="1678" y="581"/>
                  </a:cubicBezTo>
                  <a:cubicBezTo>
                    <a:pt x="1678" y="268"/>
                    <a:pt x="1419" y="1"/>
                    <a:pt x="109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38"/>
            <p:cNvSpPr/>
            <p:nvPr/>
          </p:nvSpPr>
          <p:spPr>
            <a:xfrm>
              <a:off x="1600376" y="2326709"/>
              <a:ext cx="38704" cy="69640"/>
            </a:xfrm>
            <a:custGeom>
              <a:rect b="b" l="l" r="r" t="t"/>
              <a:pathLst>
                <a:path extrusionOk="0" h="3003" w="1669">
                  <a:moveTo>
                    <a:pt x="607" y="1"/>
                  </a:moveTo>
                  <a:cubicBezTo>
                    <a:pt x="268" y="1"/>
                    <a:pt x="1" y="277"/>
                    <a:pt x="1" y="616"/>
                  </a:cubicBezTo>
                  <a:lnTo>
                    <a:pt x="1" y="759"/>
                  </a:lnTo>
                  <a:cubicBezTo>
                    <a:pt x="1" y="1098"/>
                    <a:pt x="277" y="1357"/>
                    <a:pt x="607" y="1357"/>
                  </a:cubicBezTo>
                  <a:cubicBezTo>
                    <a:pt x="937" y="1366"/>
                    <a:pt x="687" y="1981"/>
                    <a:pt x="420" y="2624"/>
                  </a:cubicBezTo>
                  <a:cubicBezTo>
                    <a:pt x="338" y="2821"/>
                    <a:pt x="495" y="3003"/>
                    <a:pt x="673" y="3003"/>
                  </a:cubicBezTo>
                  <a:cubicBezTo>
                    <a:pt x="729" y="3003"/>
                    <a:pt x="786" y="2985"/>
                    <a:pt x="839" y="2945"/>
                  </a:cubicBezTo>
                  <a:cubicBezTo>
                    <a:pt x="1303" y="2579"/>
                    <a:pt x="1669" y="1767"/>
                    <a:pt x="1669" y="581"/>
                  </a:cubicBezTo>
                  <a:cubicBezTo>
                    <a:pt x="1669" y="268"/>
                    <a:pt x="1419" y="1"/>
                    <a:pt x="109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38"/>
            <p:cNvSpPr/>
            <p:nvPr/>
          </p:nvSpPr>
          <p:spPr>
            <a:xfrm>
              <a:off x="1372177" y="2072443"/>
              <a:ext cx="374263" cy="374287"/>
            </a:xfrm>
            <a:custGeom>
              <a:rect b="b" l="l" r="r" t="t"/>
              <a:pathLst>
                <a:path extrusionOk="0" h="16140" w="16139">
                  <a:moveTo>
                    <a:pt x="14783" y="509"/>
                  </a:moveTo>
                  <a:cubicBezTo>
                    <a:pt x="15273" y="509"/>
                    <a:pt x="15666" y="902"/>
                    <a:pt x="15666" y="1393"/>
                  </a:cubicBezTo>
                  <a:lnTo>
                    <a:pt x="15666" y="5041"/>
                  </a:lnTo>
                  <a:cubicBezTo>
                    <a:pt x="15666" y="5532"/>
                    <a:pt x="15273" y="5924"/>
                    <a:pt x="14783" y="5924"/>
                  </a:cubicBezTo>
                  <a:lnTo>
                    <a:pt x="12062" y="5924"/>
                  </a:lnTo>
                  <a:cubicBezTo>
                    <a:pt x="11643" y="5157"/>
                    <a:pt x="11009" y="4524"/>
                    <a:pt x="10242" y="4105"/>
                  </a:cubicBezTo>
                  <a:lnTo>
                    <a:pt x="10242" y="1393"/>
                  </a:lnTo>
                  <a:cubicBezTo>
                    <a:pt x="10242" y="902"/>
                    <a:pt x="10643" y="509"/>
                    <a:pt x="11125" y="509"/>
                  </a:cubicBezTo>
                  <a:close/>
                  <a:moveTo>
                    <a:pt x="8056" y="4015"/>
                  </a:moveTo>
                  <a:cubicBezTo>
                    <a:pt x="10304" y="4015"/>
                    <a:pt x="12124" y="5844"/>
                    <a:pt x="12124" y="8092"/>
                  </a:cubicBezTo>
                  <a:cubicBezTo>
                    <a:pt x="12124" y="9083"/>
                    <a:pt x="11767" y="10028"/>
                    <a:pt x="11116" y="10769"/>
                  </a:cubicBezTo>
                  <a:cubicBezTo>
                    <a:pt x="11054" y="10751"/>
                    <a:pt x="10991" y="10751"/>
                    <a:pt x="10920" y="10751"/>
                  </a:cubicBezTo>
                  <a:lnTo>
                    <a:pt x="10429" y="10751"/>
                  </a:lnTo>
                  <a:cubicBezTo>
                    <a:pt x="9965" y="10751"/>
                    <a:pt x="9591" y="11125"/>
                    <a:pt x="9591" y="11589"/>
                  </a:cubicBezTo>
                  <a:cubicBezTo>
                    <a:pt x="9582" y="11679"/>
                    <a:pt x="9582" y="11777"/>
                    <a:pt x="9600" y="11857"/>
                  </a:cubicBezTo>
                  <a:cubicBezTo>
                    <a:pt x="9109" y="12053"/>
                    <a:pt x="8592" y="12160"/>
                    <a:pt x="8056" y="12160"/>
                  </a:cubicBezTo>
                  <a:cubicBezTo>
                    <a:pt x="5808" y="12160"/>
                    <a:pt x="3988" y="10331"/>
                    <a:pt x="3988" y="8092"/>
                  </a:cubicBezTo>
                  <a:cubicBezTo>
                    <a:pt x="3988" y="7468"/>
                    <a:pt x="4131" y="6861"/>
                    <a:pt x="4399" y="6308"/>
                  </a:cubicBezTo>
                  <a:cubicBezTo>
                    <a:pt x="4532" y="6290"/>
                    <a:pt x="4675" y="6255"/>
                    <a:pt x="4809" y="6210"/>
                  </a:cubicBezTo>
                  <a:lnTo>
                    <a:pt x="5523" y="6558"/>
                  </a:lnTo>
                  <a:cubicBezTo>
                    <a:pt x="5558" y="6576"/>
                    <a:pt x="5595" y="6584"/>
                    <a:pt x="5630" y="6584"/>
                  </a:cubicBezTo>
                  <a:cubicBezTo>
                    <a:pt x="5754" y="6584"/>
                    <a:pt x="5862" y="6483"/>
                    <a:pt x="5862" y="6344"/>
                  </a:cubicBezTo>
                  <a:lnTo>
                    <a:pt x="5862" y="5612"/>
                  </a:lnTo>
                  <a:cubicBezTo>
                    <a:pt x="6281" y="5246"/>
                    <a:pt x="6575" y="4765"/>
                    <a:pt x="6718" y="4238"/>
                  </a:cubicBezTo>
                  <a:cubicBezTo>
                    <a:pt x="7146" y="4096"/>
                    <a:pt x="7601" y="4015"/>
                    <a:pt x="8056" y="4015"/>
                  </a:cubicBezTo>
                  <a:close/>
                  <a:moveTo>
                    <a:pt x="10920" y="11224"/>
                  </a:moveTo>
                  <a:cubicBezTo>
                    <a:pt x="11107" y="11224"/>
                    <a:pt x="11259" y="11384"/>
                    <a:pt x="11259" y="11563"/>
                  </a:cubicBezTo>
                  <a:cubicBezTo>
                    <a:pt x="11259" y="12571"/>
                    <a:pt x="10982" y="13382"/>
                    <a:pt x="10519" y="13739"/>
                  </a:cubicBezTo>
                  <a:cubicBezTo>
                    <a:pt x="10510" y="13741"/>
                    <a:pt x="10503" y="13742"/>
                    <a:pt x="10497" y="13742"/>
                  </a:cubicBezTo>
                  <a:cubicBezTo>
                    <a:pt x="10476" y="13742"/>
                    <a:pt x="10465" y="13729"/>
                    <a:pt x="10465" y="13695"/>
                  </a:cubicBezTo>
                  <a:cubicBezTo>
                    <a:pt x="10759" y="12999"/>
                    <a:pt x="10670" y="12339"/>
                    <a:pt x="10661" y="12303"/>
                  </a:cubicBezTo>
                  <a:cubicBezTo>
                    <a:pt x="10652" y="12187"/>
                    <a:pt x="10545" y="12098"/>
                    <a:pt x="10429" y="12098"/>
                  </a:cubicBezTo>
                  <a:cubicBezTo>
                    <a:pt x="10425" y="12098"/>
                    <a:pt x="10420" y="12098"/>
                    <a:pt x="10415" y="12098"/>
                  </a:cubicBezTo>
                  <a:cubicBezTo>
                    <a:pt x="10216" y="12098"/>
                    <a:pt x="10055" y="11915"/>
                    <a:pt x="10055" y="11714"/>
                  </a:cubicBezTo>
                  <a:lnTo>
                    <a:pt x="10055" y="11589"/>
                  </a:lnTo>
                  <a:cubicBezTo>
                    <a:pt x="10055" y="11384"/>
                    <a:pt x="10224" y="11224"/>
                    <a:pt x="10429" y="11224"/>
                  </a:cubicBezTo>
                  <a:close/>
                  <a:moveTo>
                    <a:pt x="1357" y="10242"/>
                  </a:moveTo>
                  <a:lnTo>
                    <a:pt x="4095" y="10269"/>
                  </a:lnTo>
                  <a:cubicBezTo>
                    <a:pt x="4515" y="11027"/>
                    <a:pt x="5139" y="11652"/>
                    <a:pt x="5897" y="12062"/>
                  </a:cubicBezTo>
                  <a:lnTo>
                    <a:pt x="5897" y="14783"/>
                  </a:lnTo>
                  <a:cubicBezTo>
                    <a:pt x="5897" y="15265"/>
                    <a:pt x="5505" y="15666"/>
                    <a:pt x="5014" y="15666"/>
                  </a:cubicBezTo>
                  <a:lnTo>
                    <a:pt x="1357" y="15666"/>
                  </a:lnTo>
                  <a:cubicBezTo>
                    <a:pt x="875" y="15666"/>
                    <a:pt x="473" y="15265"/>
                    <a:pt x="473" y="14783"/>
                  </a:cubicBezTo>
                  <a:lnTo>
                    <a:pt x="473" y="11125"/>
                  </a:lnTo>
                  <a:cubicBezTo>
                    <a:pt x="473" y="10635"/>
                    <a:pt x="875" y="10242"/>
                    <a:pt x="1357" y="10242"/>
                  </a:cubicBezTo>
                  <a:close/>
                  <a:moveTo>
                    <a:pt x="11098" y="1"/>
                  </a:moveTo>
                  <a:cubicBezTo>
                    <a:pt x="10349" y="1"/>
                    <a:pt x="9742" y="608"/>
                    <a:pt x="9742" y="1357"/>
                  </a:cubicBezTo>
                  <a:lnTo>
                    <a:pt x="9742" y="3855"/>
                  </a:lnTo>
                  <a:cubicBezTo>
                    <a:pt x="9216" y="3641"/>
                    <a:pt x="8645" y="3525"/>
                    <a:pt x="8047" y="3525"/>
                  </a:cubicBezTo>
                  <a:cubicBezTo>
                    <a:pt x="7628" y="3525"/>
                    <a:pt x="7209" y="3587"/>
                    <a:pt x="6807" y="3703"/>
                  </a:cubicBezTo>
                  <a:cubicBezTo>
                    <a:pt x="6941" y="2062"/>
                    <a:pt x="5612" y="608"/>
                    <a:pt x="3970" y="608"/>
                  </a:cubicBezTo>
                  <a:cubicBezTo>
                    <a:pt x="2855" y="608"/>
                    <a:pt x="1838" y="1259"/>
                    <a:pt x="1374" y="2276"/>
                  </a:cubicBezTo>
                  <a:cubicBezTo>
                    <a:pt x="1330" y="2374"/>
                    <a:pt x="1357" y="2499"/>
                    <a:pt x="1446" y="2570"/>
                  </a:cubicBezTo>
                  <a:cubicBezTo>
                    <a:pt x="1490" y="2602"/>
                    <a:pt x="1540" y="2617"/>
                    <a:pt x="1589" y="2617"/>
                  </a:cubicBezTo>
                  <a:cubicBezTo>
                    <a:pt x="1677" y="2617"/>
                    <a:pt x="1762" y="2567"/>
                    <a:pt x="1803" y="2481"/>
                  </a:cubicBezTo>
                  <a:cubicBezTo>
                    <a:pt x="2186" y="1625"/>
                    <a:pt x="3034" y="1080"/>
                    <a:pt x="3970" y="1080"/>
                  </a:cubicBezTo>
                  <a:cubicBezTo>
                    <a:pt x="5282" y="1080"/>
                    <a:pt x="6343" y="2151"/>
                    <a:pt x="6343" y="3462"/>
                  </a:cubicBezTo>
                  <a:cubicBezTo>
                    <a:pt x="6343" y="4176"/>
                    <a:pt x="6022" y="4854"/>
                    <a:pt x="5478" y="5309"/>
                  </a:cubicBezTo>
                  <a:cubicBezTo>
                    <a:pt x="5425" y="5354"/>
                    <a:pt x="5389" y="5416"/>
                    <a:pt x="5389" y="5487"/>
                  </a:cubicBezTo>
                  <a:lnTo>
                    <a:pt x="5389" y="5951"/>
                  </a:lnTo>
                  <a:lnTo>
                    <a:pt x="4934" y="5728"/>
                  </a:lnTo>
                  <a:cubicBezTo>
                    <a:pt x="4904" y="5713"/>
                    <a:pt x="4870" y="5707"/>
                    <a:pt x="4835" y="5707"/>
                  </a:cubicBezTo>
                  <a:cubicBezTo>
                    <a:pt x="4807" y="5707"/>
                    <a:pt x="4780" y="5711"/>
                    <a:pt x="4756" y="5719"/>
                  </a:cubicBezTo>
                  <a:cubicBezTo>
                    <a:pt x="4497" y="5809"/>
                    <a:pt x="4238" y="5853"/>
                    <a:pt x="3970" y="5853"/>
                  </a:cubicBezTo>
                  <a:cubicBezTo>
                    <a:pt x="2713" y="5853"/>
                    <a:pt x="1678" y="4881"/>
                    <a:pt x="1589" y="3623"/>
                  </a:cubicBezTo>
                  <a:cubicBezTo>
                    <a:pt x="1606" y="3498"/>
                    <a:pt x="1490" y="3364"/>
                    <a:pt x="1366" y="3364"/>
                  </a:cubicBezTo>
                  <a:cubicBezTo>
                    <a:pt x="1361" y="3364"/>
                    <a:pt x="1357" y="3364"/>
                    <a:pt x="1353" y="3364"/>
                  </a:cubicBezTo>
                  <a:cubicBezTo>
                    <a:pt x="1232" y="3364"/>
                    <a:pt x="1116" y="3484"/>
                    <a:pt x="1116" y="3605"/>
                  </a:cubicBezTo>
                  <a:cubicBezTo>
                    <a:pt x="1196" y="5095"/>
                    <a:pt x="2391" y="6272"/>
                    <a:pt x="3872" y="6326"/>
                  </a:cubicBezTo>
                  <a:cubicBezTo>
                    <a:pt x="3640" y="6879"/>
                    <a:pt x="3515" y="7477"/>
                    <a:pt x="3515" y="8074"/>
                  </a:cubicBezTo>
                  <a:cubicBezTo>
                    <a:pt x="3515" y="8681"/>
                    <a:pt x="3640" y="9270"/>
                    <a:pt x="3863" y="9805"/>
                  </a:cubicBezTo>
                  <a:lnTo>
                    <a:pt x="1357" y="9769"/>
                  </a:lnTo>
                  <a:cubicBezTo>
                    <a:pt x="616" y="9769"/>
                    <a:pt x="1" y="10385"/>
                    <a:pt x="1" y="11125"/>
                  </a:cubicBezTo>
                  <a:lnTo>
                    <a:pt x="1" y="14783"/>
                  </a:lnTo>
                  <a:cubicBezTo>
                    <a:pt x="1" y="15532"/>
                    <a:pt x="616" y="16139"/>
                    <a:pt x="1357" y="16139"/>
                  </a:cubicBezTo>
                  <a:lnTo>
                    <a:pt x="5014" y="16139"/>
                  </a:lnTo>
                  <a:cubicBezTo>
                    <a:pt x="5764" y="16139"/>
                    <a:pt x="6370" y="15532"/>
                    <a:pt x="6370" y="14783"/>
                  </a:cubicBezTo>
                  <a:lnTo>
                    <a:pt x="6370" y="12339"/>
                  </a:lnTo>
                  <a:cubicBezTo>
                    <a:pt x="6897" y="12553"/>
                    <a:pt x="7468" y="12669"/>
                    <a:pt x="8065" y="12669"/>
                  </a:cubicBezTo>
                  <a:cubicBezTo>
                    <a:pt x="8672" y="12669"/>
                    <a:pt x="9261" y="12553"/>
                    <a:pt x="9814" y="12321"/>
                  </a:cubicBezTo>
                  <a:cubicBezTo>
                    <a:pt x="9921" y="12446"/>
                    <a:pt x="10064" y="12535"/>
                    <a:pt x="10224" y="12580"/>
                  </a:cubicBezTo>
                  <a:cubicBezTo>
                    <a:pt x="10224" y="12794"/>
                    <a:pt x="10206" y="13177"/>
                    <a:pt x="10046" y="13552"/>
                  </a:cubicBezTo>
                  <a:cubicBezTo>
                    <a:pt x="9895" y="13914"/>
                    <a:pt x="10195" y="14255"/>
                    <a:pt x="10524" y="14255"/>
                  </a:cubicBezTo>
                  <a:cubicBezTo>
                    <a:pt x="10624" y="14255"/>
                    <a:pt x="10728" y="14223"/>
                    <a:pt x="10822" y="14150"/>
                  </a:cubicBezTo>
                  <a:cubicBezTo>
                    <a:pt x="11411" y="13704"/>
                    <a:pt x="11750" y="12767"/>
                    <a:pt x="11750" y="11598"/>
                  </a:cubicBezTo>
                  <a:cubicBezTo>
                    <a:pt x="11750" y="11393"/>
                    <a:pt x="11678" y="11197"/>
                    <a:pt x="11544" y="11045"/>
                  </a:cubicBezTo>
                  <a:cubicBezTo>
                    <a:pt x="12231" y="10224"/>
                    <a:pt x="12615" y="9190"/>
                    <a:pt x="12615" y="8101"/>
                  </a:cubicBezTo>
                  <a:cubicBezTo>
                    <a:pt x="12615" y="7504"/>
                    <a:pt x="12499" y="6924"/>
                    <a:pt x="12285" y="6397"/>
                  </a:cubicBezTo>
                  <a:lnTo>
                    <a:pt x="14783" y="6397"/>
                  </a:lnTo>
                  <a:cubicBezTo>
                    <a:pt x="15532" y="6397"/>
                    <a:pt x="16139" y="5791"/>
                    <a:pt x="16139" y="5041"/>
                  </a:cubicBezTo>
                  <a:lnTo>
                    <a:pt x="16139" y="1366"/>
                  </a:lnTo>
                  <a:cubicBezTo>
                    <a:pt x="16139" y="616"/>
                    <a:pt x="15532" y="1"/>
                    <a:pt x="147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38"/>
            <p:cNvSpPr/>
            <p:nvPr/>
          </p:nvSpPr>
          <p:spPr>
            <a:xfrm>
              <a:off x="1529620" y="2209803"/>
              <a:ext cx="58369" cy="100807"/>
            </a:xfrm>
            <a:custGeom>
              <a:rect b="b" l="l" r="r" t="t"/>
              <a:pathLst>
                <a:path extrusionOk="0" h="4347" w="2517">
                  <a:moveTo>
                    <a:pt x="1028" y="1"/>
                  </a:moveTo>
                  <a:cubicBezTo>
                    <a:pt x="892" y="1"/>
                    <a:pt x="777" y="105"/>
                    <a:pt x="777" y="242"/>
                  </a:cubicBezTo>
                  <a:lnTo>
                    <a:pt x="777" y="787"/>
                  </a:lnTo>
                  <a:lnTo>
                    <a:pt x="259" y="787"/>
                  </a:lnTo>
                  <a:cubicBezTo>
                    <a:pt x="143" y="787"/>
                    <a:pt x="27" y="876"/>
                    <a:pt x="18" y="1001"/>
                  </a:cubicBezTo>
                  <a:cubicBezTo>
                    <a:pt x="1" y="1143"/>
                    <a:pt x="108" y="1259"/>
                    <a:pt x="250" y="1259"/>
                  </a:cubicBezTo>
                  <a:lnTo>
                    <a:pt x="777" y="1259"/>
                  </a:lnTo>
                  <a:lnTo>
                    <a:pt x="777" y="3106"/>
                  </a:lnTo>
                  <a:cubicBezTo>
                    <a:pt x="777" y="3784"/>
                    <a:pt x="1330" y="4346"/>
                    <a:pt x="2017" y="4346"/>
                  </a:cubicBezTo>
                  <a:cubicBezTo>
                    <a:pt x="2115" y="4346"/>
                    <a:pt x="2231" y="4266"/>
                    <a:pt x="2249" y="4159"/>
                  </a:cubicBezTo>
                  <a:cubicBezTo>
                    <a:pt x="2284" y="4007"/>
                    <a:pt x="2168" y="3873"/>
                    <a:pt x="2017" y="3873"/>
                  </a:cubicBezTo>
                  <a:cubicBezTo>
                    <a:pt x="1597" y="3873"/>
                    <a:pt x="1249" y="3525"/>
                    <a:pt x="1249" y="3106"/>
                  </a:cubicBezTo>
                  <a:lnTo>
                    <a:pt x="1249" y="1259"/>
                  </a:lnTo>
                  <a:lnTo>
                    <a:pt x="2258" y="1259"/>
                  </a:lnTo>
                  <a:cubicBezTo>
                    <a:pt x="2382" y="1259"/>
                    <a:pt x="2489" y="1179"/>
                    <a:pt x="2498" y="1054"/>
                  </a:cubicBezTo>
                  <a:cubicBezTo>
                    <a:pt x="2516" y="911"/>
                    <a:pt x="2409" y="787"/>
                    <a:pt x="2266" y="787"/>
                  </a:cubicBezTo>
                  <a:lnTo>
                    <a:pt x="1249" y="787"/>
                  </a:lnTo>
                  <a:lnTo>
                    <a:pt x="1249" y="251"/>
                  </a:lnTo>
                  <a:cubicBezTo>
                    <a:pt x="1249" y="126"/>
                    <a:pt x="1160" y="19"/>
                    <a:pt x="1044" y="1"/>
                  </a:cubicBezTo>
                  <a:cubicBezTo>
                    <a:pt x="1039" y="1"/>
                    <a:pt x="1033" y="1"/>
                    <a:pt x="10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38"/>
            <p:cNvSpPr/>
            <p:nvPr/>
          </p:nvSpPr>
          <p:spPr>
            <a:xfrm>
              <a:off x="1403833" y="2327613"/>
              <a:ext cx="84226" cy="91021"/>
            </a:xfrm>
            <a:custGeom>
              <a:rect b="b" l="l" r="r" t="t"/>
              <a:pathLst>
                <a:path extrusionOk="0" h="3925" w="3632">
                  <a:moveTo>
                    <a:pt x="1811" y="568"/>
                  </a:moveTo>
                  <a:lnTo>
                    <a:pt x="2133" y="1470"/>
                  </a:lnTo>
                  <a:cubicBezTo>
                    <a:pt x="2168" y="1594"/>
                    <a:pt x="2266" y="1684"/>
                    <a:pt x="2382" y="1728"/>
                  </a:cubicBezTo>
                  <a:lnTo>
                    <a:pt x="2998" y="1969"/>
                  </a:lnTo>
                  <a:lnTo>
                    <a:pt x="2382" y="2201"/>
                  </a:lnTo>
                  <a:cubicBezTo>
                    <a:pt x="2266" y="2246"/>
                    <a:pt x="2168" y="2335"/>
                    <a:pt x="2133" y="2460"/>
                  </a:cubicBezTo>
                  <a:lnTo>
                    <a:pt x="1811" y="3361"/>
                  </a:lnTo>
                  <a:lnTo>
                    <a:pt x="1499" y="2460"/>
                  </a:lnTo>
                  <a:cubicBezTo>
                    <a:pt x="1455" y="2335"/>
                    <a:pt x="1365" y="2246"/>
                    <a:pt x="1241" y="2201"/>
                  </a:cubicBezTo>
                  <a:lnTo>
                    <a:pt x="634" y="1969"/>
                  </a:lnTo>
                  <a:lnTo>
                    <a:pt x="1241" y="1728"/>
                  </a:lnTo>
                  <a:cubicBezTo>
                    <a:pt x="1365" y="1684"/>
                    <a:pt x="1455" y="1594"/>
                    <a:pt x="1499" y="1470"/>
                  </a:cubicBezTo>
                  <a:lnTo>
                    <a:pt x="1811" y="568"/>
                  </a:lnTo>
                  <a:close/>
                  <a:moveTo>
                    <a:pt x="1802" y="1"/>
                  </a:moveTo>
                  <a:cubicBezTo>
                    <a:pt x="1631" y="1"/>
                    <a:pt x="1464" y="99"/>
                    <a:pt x="1410" y="292"/>
                  </a:cubicBezTo>
                  <a:lnTo>
                    <a:pt x="1053" y="1300"/>
                  </a:lnTo>
                  <a:lnTo>
                    <a:pt x="357" y="1568"/>
                  </a:lnTo>
                  <a:cubicBezTo>
                    <a:pt x="1" y="1701"/>
                    <a:pt x="1" y="2228"/>
                    <a:pt x="357" y="2362"/>
                  </a:cubicBezTo>
                  <a:lnTo>
                    <a:pt x="1053" y="2629"/>
                  </a:lnTo>
                  <a:lnTo>
                    <a:pt x="1410" y="3637"/>
                  </a:lnTo>
                  <a:cubicBezTo>
                    <a:pt x="1477" y="3829"/>
                    <a:pt x="1646" y="3925"/>
                    <a:pt x="1816" y="3925"/>
                  </a:cubicBezTo>
                  <a:cubicBezTo>
                    <a:pt x="1985" y="3925"/>
                    <a:pt x="2155" y="3829"/>
                    <a:pt x="2222" y="3637"/>
                  </a:cubicBezTo>
                  <a:lnTo>
                    <a:pt x="2570" y="2629"/>
                  </a:lnTo>
                  <a:lnTo>
                    <a:pt x="3266" y="2362"/>
                  </a:lnTo>
                  <a:cubicBezTo>
                    <a:pt x="3622" y="2228"/>
                    <a:pt x="3631" y="1701"/>
                    <a:pt x="3266" y="1568"/>
                  </a:cubicBezTo>
                  <a:lnTo>
                    <a:pt x="2570" y="1300"/>
                  </a:lnTo>
                  <a:lnTo>
                    <a:pt x="2222" y="292"/>
                  </a:lnTo>
                  <a:cubicBezTo>
                    <a:pt x="2146" y="97"/>
                    <a:pt x="1972"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38"/>
            <p:cNvSpPr/>
            <p:nvPr/>
          </p:nvSpPr>
          <p:spPr>
            <a:xfrm>
              <a:off x="1634305" y="2115277"/>
              <a:ext cx="75739" cy="62914"/>
            </a:xfrm>
            <a:custGeom>
              <a:rect b="b" l="l" r="r" t="t"/>
              <a:pathLst>
                <a:path extrusionOk="0" h="2713" w="3266">
                  <a:moveTo>
                    <a:pt x="1053" y="482"/>
                  </a:moveTo>
                  <a:cubicBezTo>
                    <a:pt x="1214" y="491"/>
                    <a:pt x="1365" y="563"/>
                    <a:pt x="1464" y="688"/>
                  </a:cubicBezTo>
                  <a:cubicBezTo>
                    <a:pt x="1508" y="741"/>
                    <a:pt x="1580" y="768"/>
                    <a:pt x="1642" y="768"/>
                  </a:cubicBezTo>
                  <a:lnTo>
                    <a:pt x="1651" y="768"/>
                  </a:lnTo>
                  <a:cubicBezTo>
                    <a:pt x="1713" y="768"/>
                    <a:pt x="1785" y="741"/>
                    <a:pt x="1829" y="688"/>
                  </a:cubicBezTo>
                  <a:cubicBezTo>
                    <a:pt x="1930" y="578"/>
                    <a:pt x="2071" y="508"/>
                    <a:pt x="2222" y="508"/>
                  </a:cubicBezTo>
                  <a:cubicBezTo>
                    <a:pt x="2231" y="508"/>
                    <a:pt x="2240" y="509"/>
                    <a:pt x="2249" y="509"/>
                  </a:cubicBezTo>
                  <a:cubicBezTo>
                    <a:pt x="2552" y="509"/>
                    <a:pt x="2793" y="759"/>
                    <a:pt x="2784" y="1062"/>
                  </a:cubicBezTo>
                  <a:cubicBezTo>
                    <a:pt x="2775" y="1642"/>
                    <a:pt x="2008" y="2079"/>
                    <a:pt x="1624" y="2231"/>
                  </a:cubicBezTo>
                  <a:cubicBezTo>
                    <a:pt x="1223" y="2052"/>
                    <a:pt x="402" y="1553"/>
                    <a:pt x="500" y="928"/>
                  </a:cubicBezTo>
                  <a:cubicBezTo>
                    <a:pt x="509" y="884"/>
                    <a:pt x="527" y="839"/>
                    <a:pt x="545" y="795"/>
                  </a:cubicBezTo>
                  <a:cubicBezTo>
                    <a:pt x="652" y="598"/>
                    <a:pt x="839" y="482"/>
                    <a:pt x="1044" y="482"/>
                  </a:cubicBezTo>
                  <a:close/>
                  <a:moveTo>
                    <a:pt x="1044" y="1"/>
                  </a:moveTo>
                  <a:cubicBezTo>
                    <a:pt x="777" y="1"/>
                    <a:pt x="527" y="99"/>
                    <a:pt x="331" y="286"/>
                  </a:cubicBezTo>
                  <a:cubicBezTo>
                    <a:pt x="134" y="473"/>
                    <a:pt x="27" y="732"/>
                    <a:pt x="27" y="1000"/>
                  </a:cubicBezTo>
                  <a:cubicBezTo>
                    <a:pt x="1" y="2088"/>
                    <a:pt x="1464" y="2668"/>
                    <a:pt x="1526" y="2695"/>
                  </a:cubicBezTo>
                  <a:cubicBezTo>
                    <a:pt x="1562" y="2704"/>
                    <a:pt x="1589" y="2713"/>
                    <a:pt x="1615" y="2713"/>
                  </a:cubicBezTo>
                  <a:cubicBezTo>
                    <a:pt x="1642" y="2713"/>
                    <a:pt x="1669" y="2704"/>
                    <a:pt x="1696" y="2695"/>
                  </a:cubicBezTo>
                  <a:cubicBezTo>
                    <a:pt x="1758" y="2677"/>
                    <a:pt x="3239" y="2142"/>
                    <a:pt x="3257" y="1062"/>
                  </a:cubicBezTo>
                  <a:cubicBezTo>
                    <a:pt x="3266" y="500"/>
                    <a:pt x="2820" y="27"/>
                    <a:pt x="2258" y="18"/>
                  </a:cubicBezTo>
                  <a:cubicBezTo>
                    <a:pt x="2035" y="18"/>
                    <a:pt x="1829" y="81"/>
                    <a:pt x="1651" y="206"/>
                  </a:cubicBezTo>
                  <a:cubicBezTo>
                    <a:pt x="1481" y="72"/>
                    <a:pt x="1276" y="1"/>
                    <a:pt x="10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38"/>
            <p:cNvSpPr/>
            <p:nvPr/>
          </p:nvSpPr>
          <p:spPr>
            <a:xfrm>
              <a:off x="1650654" y="2321746"/>
              <a:ext cx="49882" cy="80469"/>
            </a:xfrm>
            <a:custGeom>
              <a:rect b="b" l="l" r="r" t="t"/>
              <a:pathLst>
                <a:path extrusionOk="0" h="3470" w="2151">
                  <a:moveTo>
                    <a:pt x="848" y="1"/>
                  </a:moveTo>
                  <a:cubicBezTo>
                    <a:pt x="384" y="1"/>
                    <a:pt x="0" y="375"/>
                    <a:pt x="0" y="839"/>
                  </a:cubicBezTo>
                  <a:lnTo>
                    <a:pt x="0" y="982"/>
                  </a:lnTo>
                  <a:cubicBezTo>
                    <a:pt x="0" y="1366"/>
                    <a:pt x="268" y="1696"/>
                    <a:pt x="625" y="1794"/>
                  </a:cubicBezTo>
                  <a:cubicBezTo>
                    <a:pt x="625" y="2008"/>
                    <a:pt x="607" y="2383"/>
                    <a:pt x="446" y="2766"/>
                  </a:cubicBezTo>
                  <a:cubicBezTo>
                    <a:pt x="296" y="3128"/>
                    <a:pt x="590" y="3469"/>
                    <a:pt x="921" y="3469"/>
                  </a:cubicBezTo>
                  <a:cubicBezTo>
                    <a:pt x="1022" y="3469"/>
                    <a:pt x="1126" y="3437"/>
                    <a:pt x="1223" y="3364"/>
                  </a:cubicBezTo>
                  <a:cubicBezTo>
                    <a:pt x="1437" y="3194"/>
                    <a:pt x="1615" y="2971"/>
                    <a:pt x="1767" y="2677"/>
                  </a:cubicBezTo>
                  <a:cubicBezTo>
                    <a:pt x="1857" y="2496"/>
                    <a:pt x="1695" y="2340"/>
                    <a:pt x="1539" y="2340"/>
                  </a:cubicBezTo>
                  <a:cubicBezTo>
                    <a:pt x="1464" y="2340"/>
                    <a:pt x="1391" y="2376"/>
                    <a:pt x="1347" y="2463"/>
                  </a:cubicBezTo>
                  <a:cubicBezTo>
                    <a:pt x="1231" y="2686"/>
                    <a:pt x="1089" y="2864"/>
                    <a:pt x="937" y="2989"/>
                  </a:cubicBezTo>
                  <a:cubicBezTo>
                    <a:pt x="929" y="2991"/>
                    <a:pt x="922" y="2992"/>
                    <a:pt x="916" y="2992"/>
                  </a:cubicBezTo>
                  <a:cubicBezTo>
                    <a:pt x="894" y="2992"/>
                    <a:pt x="884" y="2979"/>
                    <a:pt x="884" y="2945"/>
                  </a:cubicBezTo>
                  <a:cubicBezTo>
                    <a:pt x="1169" y="2249"/>
                    <a:pt x="1089" y="1589"/>
                    <a:pt x="1080" y="1553"/>
                  </a:cubicBezTo>
                  <a:cubicBezTo>
                    <a:pt x="1071" y="1437"/>
                    <a:pt x="964" y="1348"/>
                    <a:pt x="848" y="1348"/>
                  </a:cubicBezTo>
                  <a:cubicBezTo>
                    <a:pt x="843" y="1348"/>
                    <a:pt x="838" y="1348"/>
                    <a:pt x="834" y="1348"/>
                  </a:cubicBezTo>
                  <a:cubicBezTo>
                    <a:pt x="635" y="1348"/>
                    <a:pt x="473" y="1165"/>
                    <a:pt x="473" y="964"/>
                  </a:cubicBezTo>
                  <a:lnTo>
                    <a:pt x="473" y="839"/>
                  </a:lnTo>
                  <a:cubicBezTo>
                    <a:pt x="473" y="634"/>
                    <a:pt x="643" y="474"/>
                    <a:pt x="848" y="474"/>
                  </a:cubicBezTo>
                  <a:lnTo>
                    <a:pt x="1338" y="474"/>
                  </a:lnTo>
                  <a:cubicBezTo>
                    <a:pt x="1526" y="474"/>
                    <a:pt x="1677" y="625"/>
                    <a:pt x="1677" y="813"/>
                  </a:cubicBezTo>
                  <a:cubicBezTo>
                    <a:pt x="1677" y="1000"/>
                    <a:pt x="1669" y="1178"/>
                    <a:pt x="1651" y="1348"/>
                  </a:cubicBezTo>
                  <a:cubicBezTo>
                    <a:pt x="1631" y="1513"/>
                    <a:pt x="1762" y="1604"/>
                    <a:pt x="1890" y="1604"/>
                  </a:cubicBezTo>
                  <a:cubicBezTo>
                    <a:pt x="1997" y="1604"/>
                    <a:pt x="2102" y="1540"/>
                    <a:pt x="2115" y="1401"/>
                  </a:cubicBezTo>
                  <a:cubicBezTo>
                    <a:pt x="2141" y="1214"/>
                    <a:pt x="2150" y="1018"/>
                    <a:pt x="2150" y="813"/>
                  </a:cubicBezTo>
                  <a:cubicBezTo>
                    <a:pt x="2150" y="375"/>
                    <a:pt x="1776" y="1"/>
                    <a:pt x="13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waii Interface for Marketing by Slidesgo">
  <a:themeElements>
    <a:clrScheme name="Simple Light">
      <a:dk1>
        <a:srgbClr val="548CC3"/>
      </a:dk1>
      <a:lt1>
        <a:srgbClr val="B6D6FF"/>
      </a:lt1>
      <a:dk2>
        <a:srgbClr val="3C3A55"/>
      </a:dk2>
      <a:lt2>
        <a:srgbClr val="FFFFFF"/>
      </a:lt2>
      <a:accent1>
        <a:srgbClr val="81A4D3"/>
      </a:accent1>
      <a:accent2>
        <a:srgbClr val="E1F0FF"/>
      </a:accent2>
      <a:accent3>
        <a:srgbClr val="518CDB"/>
      </a:accent3>
      <a:accent4>
        <a:srgbClr val="B7CCEE"/>
      </a:accent4>
      <a:accent5>
        <a:srgbClr val="B5C3D5"/>
      </a:accent5>
      <a:accent6>
        <a:srgbClr val="9AB4E9"/>
      </a:accent6>
      <a:hlink>
        <a:srgbClr val="403A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