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theme/theme9.xml" ContentType="application/vnd.openxmlformats-officedocument.theme+xml"/>
  <Override PartName="/ppt/theme/theme27.xml" ContentType="application/vnd.openxmlformats-officedocument.theme+xml"/>
  <Override PartName="/ppt/theme/theme8.xml" ContentType="application/vnd.openxmlformats-officedocument.theme+xml"/>
  <Override PartName="/ppt/theme/theme26.xml" ContentType="application/vnd.openxmlformats-officedocument.theme+xml"/>
  <Override PartName="/ppt/theme/theme13.xml" ContentType="application/vnd.openxmlformats-officedocument.theme+xml"/>
  <Override PartName="/ppt/theme/theme7.xml" ContentType="application/vnd.openxmlformats-officedocument.theme+xml"/>
  <Override PartName="/ppt/theme/theme25.xml" ContentType="application/vnd.openxmlformats-officedocument.theme+xml"/>
  <Override PartName="/ppt/theme/theme12.xml" ContentType="application/vnd.openxmlformats-officedocument.theme+xml"/>
  <Override PartName="/ppt/theme/theme6.xml" ContentType="application/vnd.openxmlformats-officedocument.theme+xml"/>
  <Override PartName="/ppt/theme/theme24.xml" ContentType="application/vnd.openxmlformats-officedocument.theme+xml"/>
  <Override PartName="/ppt/theme/theme11.xml" ContentType="application/vnd.openxmlformats-officedocument.theme+xml"/>
  <Override PartName="/ppt/theme/theme5.xml" ContentType="application/vnd.openxmlformats-officedocument.theme+xml"/>
  <Override PartName="/ppt/theme/theme23.xml" ContentType="application/vnd.openxmlformats-officedocument.theme+xml"/>
  <Override PartName="/ppt/theme/theme10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7.xml" ContentType="application/vnd.openxmlformats-officedocument.theme+xml"/>
  <Override PartName="/ppt/theme/theme1.xml" ContentType="application/vnd.openxmlformats-officedocument.theme+xml"/>
  <Override PartName="/ppt/theme/theme20.xml" ContentType="application/vnd.openxmlformats-officedocument.theme+xml"/>
  <Override PartName="/ppt/theme/theme2.xml" ContentType="application/vnd.openxmlformats-officedocument.theme+xml"/>
  <Override PartName="/ppt/theme/theme18.xml" ContentType="application/vnd.openxmlformats-officedocument.theme+xml"/>
  <Override PartName="/ppt/theme/theme21.xml" ContentType="application/vnd.openxmlformats-officedocument.theme+xml"/>
  <Override PartName="/ppt/theme/theme3.xml" ContentType="application/vnd.openxmlformats-officedocument.theme+xml"/>
  <Override PartName="/ppt/theme/theme19.xml" ContentType="application/vnd.openxmlformats-officedocument.theme+xml"/>
  <Override PartName="/ppt/theme/theme22.xml" ContentType="application/vnd.openxmlformats-officedocument.theme+xml"/>
  <Override PartName="/ppt/theme/theme4.xml" ContentType="application/vnd.openxmlformats-officedocument.theme+xml"/>
  <Override PartName="/ppt/notesSlides/_rels/notesSlide5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273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263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26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261.xml.rels" ContentType="application/vnd.openxmlformats-package.relationships+xml"/>
  <Override PartName="/ppt/slideLayouts/_rels/slideLayout312.xml.rels" ContentType="application/vnd.openxmlformats-package.relationships+xml"/>
  <Override PartName="/ppt/slideLayouts/_rels/slideLayout291.xml.rels" ContentType="application/vnd.openxmlformats-package.relationships+xml"/>
  <Override PartName="/ppt/slideLayouts/_rels/slideLayout286.xml.rels" ContentType="application/vnd.openxmlformats-package.relationships+xml"/>
  <Override PartName="/ppt/slideLayouts/_rels/slideLayout30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3.xml.rels" ContentType="application/vnd.openxmlformats-package.relationships+xml"/>
  <Override PartName="/ppt/slideLayouts/_rels/slideLayout304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0.xml.rels" ContentType="application/vnd.openxmlformats-package.relationships+xml"/>
  <Override PartName="/ppt/slideLayouts/_rels/slideLayout275.xml.rels" ContentType="application/vnd.openxmlformats-package.relationships+xml"/>
  <Override PartName="/ppt/slideLayouts/_rels/slideLayout301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295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303.xml.rels" ContentType="application/vnd.openxmlformats-package.relationships+xml"/>
  <Override PartName="/ppt/slideLayouts/_rels/slideLayout296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58.xml.rels" ContentType="application/vnd.openxmlformats-package.relationships+xml"/>
  <Override PartName="/ppt/slideLayouts/_rels/slideLayout29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99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310.xml.rels" ContentType="application/vnd.openxmlformats-package.relationships+xml"/>
  <Override PartName="/ppt/slideLayouts/_rels/slideLayout305.xml.rels" ContentType="application/vnd.openxmlformats-package.relationships+xml"/>
  <Override PartName="/ppt/slideLayouts/_rels/slideLayout284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24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2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8.xml.rels" ContentType="application/vnd.openxmlformats-package.relationships+xml"/>
  <Override PartName="/ppt/slideLayouts/_rels/slideLayout242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276.xml.rels" ContentType="application/vnd.openxmlformats-package.relationships+xml"/>
  <Override PartName="/ppt/slideLayouts/_rels/slideLayout28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243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282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3.xml.rels" ContentType="application/vnd.openxmlformats-package.relationships+xml"/>
  <Override PartName="/ppt/slideLayouts/_rels/slideLayout248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300.xml.rels" ContentType="application/vnd.openxmlformats-package.relationships+xml"/>
  <Override PartName="/ppt/slideLayouts/_rels/slideLayout27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98.xml.rels" ContentType="application/vnd.openxmlformats-package.relationships+xml"/>
  <Override PartName="/ppt/slideLayouts/_rels/slideLayout290.xml.rels" ContentType="application/vnd.openxmlformats-package.relationships+xml"/>
  <Override PartName="/ppt/slideLayouts/_rels/slideLayout285.xml.rels" ContentType="application/vnd.openxmlformats-package.relationships+xml"/>
  <Override PartName="/ppt/slideLayouts/_rels/slideLayout311.xml.rels" ContentType="application/vnd.openxmlformats-package.relationships+xml"/>
  <Override PartName="/ppt/slideLayouts/_rels/slideLayout306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249.xml.rels" ContentType="application/vnd.openxmlformats-package.relationships+xml"/>
  <Override PartName="/ppt/slideLayouts/_rels/slideLayout254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25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67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244.xml.rels" ContentType="application/vnd.openxmlformats-package.relationships+xml"/>
  <Override PartName="/ppt/slideLayouts/_rels/slideLayout257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71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93.xml.rels" ContentType="application/vnd.openxmlformats-package.relationships+xml"/>
  <Override PartName="/ppt/slideLayouts/_rels/slideLayout28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59.xml.rels" ContentType="application/vnd.openxmlformats-package.relationships+xml"/>
  <Override PartName="/ppt/slideLayouts/_rels/slideLayout264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65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4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26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7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7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02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29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7.xml.rels" ContentType="application/vnd.openxmlformats-package.relationships+xml"/>
  <Override PartName="/ppt/slideLayouts/_rels/slideLayout287.xml.rels" ContentType="application/vnd.openxmlformats-package.relationships+xml"/>
  <Override PartName="/ppt/slideLayouts/_rels/slideLayout292.xml.rels" ContentType="application/vnd.openxmlformats-package.relationships+xml"/>
  <Override PartName="/ppt/slideLayouts/_rels/slideLayout308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27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30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250.xml.rels" ContentType="application/vnd.openxmlformats-package.relationships+xml"/>
  <Override PartName="/ppt/slideLayouts/_rels/slideLayout289.xml.rels" ContentType="application/vnd.openxmlformats-package.relationships+xml"/>
  <Override PartName="/ppt/slideLayouts/_rels/slideLayout240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52.xml.rels" ContentType="application/vnd.openxmlformats-package.relationships+xml"/>
  <Override PartName="/ppt/slideLayouts/_rels/slideLayout247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251.xml.rels" ContentType="application/vnd.openxmlformats-package.relationships+xml"/>
  <Override PartName="/ppt/slideLayouts/_rels/slideLayout246.xml.rels" ContentType="application/vnd.openxmlformats-package.relationships+xml"/>
  <Override PartName="/ppt/slideLayouts/slideLayout25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33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  <p:sldMasterId id="2147483895" r:id="rId21"/>
    <p:sldMasterId id="2147483908" r:id="rId22"/>
    <p:sldMasterId id="2147483921" r:id="rId23"/>
    <p:sldMasterId id="2147483934" r:id="rId24"/>
    <p:sldMasterId id="2147483947" r:id="rId25"/>
    <p:sldMasterId id="2147483960" r:id="rId26"/>
    <p:sldMasterId id="2147483973" r:id="rId27"/>
  </p:sldMasterIdLst>
  <p:notesMasterIdLst>
    <p:notesMasterId r:id="rId28"/>
  </p:notesMasterIdLst>
  <p:sldIdLst>
    <p:sldId id="256" r:id="rId29"/>
    <p:sldId id="257" r:id="rId30"/>
    <p:sldId id="258" r:id="rId31"/>
    <p:sldId id="259" r:id="rId32"/>
    <p:sldId id="260" r:id="rId33"/>
    <p:sldId id="261" r:id="rId34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notesMaster" Target="notesMasters/notesMaster1.xml"/><Relationship Id="rId29" Type="http://schemas.openxmlformats.org/officeDocument/2006/relationships/slide" Target="slides/slide1.xml"/><Relationship Id="rId30" Type="http://schemas.openxmlformats.org/officeDocument/2006/relationships/slide" Target="slides/slide2.xml"/><Relationship Id="rId31" Type="http://schemas.openxmlformats.org/officeDocument/2006/relationships/slide" Target="slides/slide3.xml"/><Relationship Id="rId32" Type="http://schemas.openxmlformats.org/officeDocument/2006/relationships/slide" Target="slides/slide4.xml"/><Relationship Id="rId33" Type="http://schemas.openxmlformats.org/officeDocument/2006/relationships/slide" Target="slides/slide5.xml"/><Relationship Id="rId34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notes'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3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3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3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3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7CC44E4-D4CB-4647-AC15-357E03ACF94B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5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https://www.catchafire.org/volunteer-discover/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5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Addressing the conflict: As users worked on more and more projects for an organization, they can join the organization for long-term commitments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6.xml"/><Relationship Id="rId8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2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58.xml"/><Relationship Id="rId8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4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0.xml"/><Relationship Id="rId8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76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86.xml"/><Relationship Id="rId12" Type="http://schemas.openxmlformats.org/officeDocument/2006/relationships/slideLayout" Target="../slideLayouts/slideLayout287.xml"/><Relationship Id="rId13" Type="http://schemas.openxmlformats.org/officeDocument/2006/relationships/slideLayout" Target="../slideLayouts/slideLayout288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1.xml"/><Relationship Id="rId8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298.xml"/><Relationship Id="rId15" Type="http://schemas.openxmlformats.org/officeDocument/2006/relationships/slideLayout" Target="../slideLayouts/slideLayout299.xml"/><Relationship Id="rId16" Type="http://schemas.openxmlformats.org/officeDocument/2006/relationships/slideLayout" Target="../slideLayouts/slideLayout300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6.xml"/><Relationship Id="rId8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1.xml"/><Relationship Id="rId13" Type="http://schemas.openxmlformats.org/officeDocument/2006/relationships/slideLayout" Target="../slideLayouts/slideLayout31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1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" name="CustomShape 60"/>
          <p:cNvSpPr/>
          <p:nvPr/>
        </p:nvSpPr>
        <p:spPr>
          <a:xfrm>
            <a:off x="946080" y="1089000"/>
            <a:ext cx="7251480" cy="338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0" name="Group 61"/>
          <p:cNvGrpSpPr/>
          <p:nvPr/>
        </p:nvGrpSpPr>
        <p:grpSpPr>
          <a:xfrm>
            <a:off x="875160" y="2141280"/>
            <a:ext cx="7449120" cy="2329560"/>
            <a:chOff x="875160" y="2141280"/>
            <a:chExt cx="7449120" cy="2329560"/>
          </a:xfrm>
        </p:grpSpPr>
        <p:sp>
          <p:nvSpPr>
            <p:cNvPr id="61" name="CustomShape 62"/>
            <p:cNvSpPr/>
            <p:nvPr/>
          </p:nvSpPr>
          <p:spPr>
            <a:xfrm>
              <a:off x="875160" y="3115800"/>
              <a:ext cx="7449120" cy="1262880"/>
            </a:xfrm>
            <a:custGeom>
              <a:avLst/>
              <a:gdLst/>
              <a:ahLst/>
              <a:rect l="l" t="t" r="r" b="b"/>
              <a:pathLst>
                <a:path w="92280" h="72187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CustomShape 63"/>
            <p:cNvSpPr/>
            <p:nvPr/>
          </p:nvSpPr>
          <p:spPr>
            <a:xfrm>
              <a:off x="946080" y="3372120"/>
              <a:ext cx="7251480" cy="10987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CustomShape 64"/>
            <p:cNvSpPr/>
            <p:nvPr/>
          </p:nvSpPr>
          <p:spPr>
            <a:xfrm rot="2700000">
              <a:off x="1301040" y="2510280"/>
              <a:ext cx="1248480" cy="155484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CustomShape 65"/>
            <p:cNvSpPr/>
            <p:nvPr/>
          </p:nvSpPr>
          <p:spPr>
            <a:xfrm rot="3190800">
              <a:off x="2984760" y="2437200"/>
              <a:ext cx="1248480" cy="155484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CustomShape 66"/>
            <p:cNvSpPr/>
            <p:nvPr/>
          </p:nvSpPr>
          <p:spPr>
            <a:xfrm flipH="1" rot="7609200">
              <a:off x="4729320" y="2437560"/>
              <a:ext cx="1248480" cy="155484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CustomShape 67"/>
            <p:cNvSpPr/>
            <p:nvPr/>
          </p:nvSpPr>
          <p:spPr>
            <a:xfrm rot="3337200">
              <a:off x="6443640" y="2313000"/>
              <a:ext cx="1368000" cy="180360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CustomShape 68"/>
            <p:cNvSpPr/>
            <p:nvPr/>
          </p:nvSpPr>
          <p:spPr>
            <a:xfrm rot="3337200">
              <a:off x="6792120" y="2572560"/>
              <a:ext cx="1105200" cy="145728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" name="Group 69"/>
          <p:cNvGrpSpPr/>
          <p:nvPr/>
        </p:nvGrpSpPr>
        <p:grpSpPr>
          <a:xfrm>
            <a:off x="7664400" y="1118160"/>
            <a:ext cx="533160" cy="911520"/>
            <a:chOff x="7664400" y="1118160"/>
            <a:chExt cx="533160" cy="911520"/>
          </a:xfrm>
        </p:grpSpPr>
        <p:sp>
          <p:nvSpPr>
            <p:cNvPr id="69" name="CustomShape 70"/>
            <p:cNvSpPr/>
            <p:nvPr/>
          </p:nvSpPr>
          <p:spPr>
            <a:xfrm>
              <a:off x="7664400" y="1298520"/>
              <a:ext cx="90000" cy="482040"/>
            </a:xfrm>
            <a:custGeom>
              <a:avLst/>
              <a:gdLst/>
              <a:ahLst/>
              <a:rect l="l" t="t" r="r" b="b"/>
              <a:pathLst>
                <a:path w="2329" h="12456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71"/>
            <p:cNvSpPr/>
            <p:nvPr/>
          </p:nvSpPr>
          <p:spPr>
            <a:xfrm>
              <a:off x="7775640" y="1118160"/>
              <a:ext cx="421920" cy="911520"/>
            </a:xfrm>
            <a:custGeom>
              <a:avLst/>
              <a:gdLst/>
              <a:ahLst/>
              <a:rect l="l" t="t" r="r" b="b"/>
              <a:pathLst>
                <a:path w="10905" h="23538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1" name="CustomShape 72"/>
          <p:cNvSpPr/>
          <p:nvPr/>
        </p:nvSpPr>
        <p:spPr>
          <a:xfrm flipH="1" rot="3251400">
            <a:off x="622080" y="2760480"/>
            <a:ext cx="788040" cy="63108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 w="9360">
            <a:solidFill>
              <a:schemeClr val="l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2" name="Group 73"/>
          <p:cNvGrpSpPr/>
          <p:nvPr/>
        </p:nvGrpSpPr>
        <p:grpSpPr>
          <a:xfrm>
            <a:off x="946080" y="672120"/>
            <a:ext cx="7251480" cy="416520"/>
            <a:chOff x="946080" y="672120"/>
            <a:chExt cx="7251480" cy="416520"/>
          </a:xfrm>
        </p:grpSpPr>
        <p:sp>
          <p:nvSpPr>
            <p:cNvPr id="73" name="CustomShape 74"/>
            <p:cNvSpPr/>
            <p:nvPr/>
          </p:nvSpPr>
          <p:spPr>
            <a:xfrm>
              <a:off x="946080" y="672120"/>
              <a:ext cx="7251480" cy="41652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74" name="Group 75"/>
            <p:cNvGrpSpPr/>
            <p:nvPr/>
          </p:nvGrpSpPr>
          <p:grpSpPr>
            <a:xfrm>
              <a:off x="7209360" y="794160"/>
              <a:ext cx="789120" cy="170640"/>
              <a:chOff x="7209360" y="794160"/>
              <a:chExt cx="789120" cy="170640"/>
            </a:xfrm>
          </p:grpSpPr>
          <p:sp>
            <p:nvSpPr>
              <p:cNvPr id="75" name="TextShape 76"/>
              <p:cNvSpPr txBox="1"/>
              <p:nvPr/>
            </p:nvSpPr>
            <p:spPr>
              <a:xfrm>
                <a:off x="7840800" y="79416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76" name="TextShape 77"/>
              <p:cNvSpPr txBox="1"/>
              <p:nvPr/>
            </p:nvSpPr>
            <p:spPr>
              <a:xfrm>
                <a:off x="7209360" y="86868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77" name="Group 78"/>
              <p:cNvGrpSpPr/>
              <p:nvPr/>
            </p:nvGrpSpPr>
            <p:grpSpPr>
              <a:xfrm>
                <a:off x="7491240" y="796680"/>
                <a:ext cx="184320" cy="163800"/>
                <a:chOff x="7491240" y="796680"/>
                <a:chExt cx="184320" cy="163800"/>
              </a:xfrm>
            </p:grpSpPr>
            <p:grpSp>
              <p:nvGrpSpPr>
                <p:cNvPr id="78" name="Group 79"/>
                <p:cNvGrpSpPr/>
                <p:nvPr/>
              </p:nvGrpSpPr>
              <p:grpSpPr>
                <a:xfrm>
                  <a:off x="7545960" y="796680"/>
                  <a:ext cx="129600" cy="147600"/>
                  <a:chOff x="7545960" y="796680"/>
                  <a:chExt cx="129600" cy="147600"/>
                </a:xfrm>
              </p:grpSpPr>
              <p:sp>
                <p:nvSpPr>
                  <p:cNvPr id="79" name="CustomShape 80"/>
                  <p:cNvSpPr/>
                  <p:nvPr/>
                </p:nvSpPr>
                <p:spPr>
                  <a:xfrm>
                    <a:off x="7547760" y="79668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80" name="CustomShape 81"/>
                  <p:cNvSpPr/>
                  <p:nvPr/>
                </p:nvSpPr>
                <p:spPr>
                  <a:xfrm>
                    <a:off x="7545960" y="7988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81" name="Group 82"/>
                <p:cNvGrpSpPr/>
                <p:nvPr/>
              </p:nvGrpSpPr>
              <p:grpSpPr>
                <a:xfrm>
                  <a:off x="7491240" y="819000"/>
                  <a:ext cx="129600" cy="141480"/>
                  <a:chOff x="7491240" y="819000"/>
                  <a:chExt cx="129600" cy="141480"/>
                </a:xfrm>
              </p:grpSpPr>
              <p:sp>
                <p:nvSpPr>
                  <p:cNvPr id="82" name="CustomShape 83"/>
                  <p:cNvSpPr/>
                  <p:nvPr/>
                </p:nvSpPr>
                <p:spPr>
                  <a:xfrm>
                    <a:off x="7491240" y="81900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83" name="CustomShape 84"/>
                  <p:cNvSpPr/>
                  <p:nvPr/>
                </p:nvSpPr>
                <p:spPr>
                  <a:xfrm>
                    <a:off x="7491240" y="82008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84" name="Group 85"/>
            <p:cNvGrpSpPr/>
            <p:nvPr/>
          </p:nvGrpSpPr>
          <p:grpSpPr>
            <a:xfrm>
              <a:off x="1145160" y="777600"/>
              <a:ext cx="800280" cy="203760"/>
              <a:chOff x="1145160" y="777600"/>
              <a:chExt cx="800280" cy="203760"/>
            </a:xfrm>
          </p:grpSpPr>
          <p:grpSp>
            <p:nvGrpSpPr>
              <p:cNvPr id="85" name="Group 86"/>
              <p:cNvGrpSpPr/>
              <p:nvPr/>
            </p:nvGrpSpPr>
            <p:grpSpPr>
              <a:xfrm>
                <a:off x="1737720" y="777600"/>
                <a:ext cx="207720" cy="203760"/>
                <a:chOff x="1737720" y="777600"/>
                <a:chExt cx="207720" cy="203760"/>
              </a:xfrm>
            </p:grpSpPr>
            <p:sp>
              <p:nvSpPr>
                <p:cNvPr id="86" name="CustomShape 87"/>
                <p:cNvSpPr/>
                <p:nvPr/>
              </p:nvSpPr>
              <p:spPr>
                <a:xfrm>
                  <a:off x="1737720" y="77760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7" name="CustomShape 88"/>
                <p:cNvSpPr/>
                <p:nvPr/>
              </p:nvSpPr>
              <p:spPr>
                <a:xfrm>
                  <a:off x="1794240" y="83700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88" name="TextShape 89"/>
              <p:cNvSpPr txBox="1"/>
              <p:nvPr/>
            </p:nvSpPr>
            <p:spPr>
              <a:xfrm rot="16200000">
                <a:off x="1112760" y="81576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89" name="TextShape 90"/>
              <p:cNvSpPr txBox="1"/>
              <p:nvPr/>
            </p:nvSpPr>
            <p:spPr>
              <a:xfrm rot="16200000">
                <a:off x="1280520" y="100836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90" name="CustomShape 91"/>
          <p:cNvSpPr/>
          <p:nvPr/>
        </p:nvSpPr>
        <p:spPr>
          <a:xfrm>
            <a:off x="946080" y="1089000"/>
            <a:ext cx="7251480" cy="338148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PlaceHolder 92"/>
          <p:cNvSpPr>
            <a:spLocks noGrp="1"/>
          </p:cNvSpPr>
          <p:nvPr>
            <p:ph type="title"/>
          </p:nvPr>
        </p:nvSpPr>
        <p:spPr>
          <a:xfrm>
            <a:off x="1649160" y="1253880"/>
            <a:ext cx="5845320" cy="1697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5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9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1168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9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0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1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2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3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4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5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6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7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8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9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0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1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2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3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4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5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6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7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8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9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0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1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2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3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4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5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6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7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8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9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0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1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2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3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4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5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6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7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8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9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0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1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2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3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4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5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6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7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8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9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0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1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2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3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4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5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26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7" name="CustomShape 61"/>
          <p:cNvSpPr/>
          <p:nvPr/>
        </p:nvSpPr>
        <p:spPr>
          <a:xfrm rot="21431400">
            <a:off x="529920" y="731880"/>
            <a:ext cx="1744200" cy="1314000"/>
          </a:xfrm>
          <a:custGeom>
            <a:avLst/>
            <a:gdLst/>
            <a:ahLst/>
            <a:rect l="l" t="t" r="r" b="b"/>
            <a:pathLst>
              <a:path w="13789" h="10387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8" name="CustomShape 62"/>
          <p:cNvSpPr/>
          <p:nvPr/>
        </p:nvSpPr>
        <p:spPr>
          <a:xfrm>
            <a:off x="5386320" y="2246040"/>
            <a:ext cx="3216960" cy="2516400"/>
          </a:xfrm>
          <a:custGeom>
            <a:avLst/>
            <a:gdLst/>
            <a:ahLst/>
            <a:rect l="l" t="t" r="r" b="b"/>
            <a:pathLst>
              <a:path w="92280" h="72187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29" name="Group 63"/>
          <p:cNvGrpSpPr/>
          <p:nvPr/>
        </p:nvGrpSpPr>
        <p:grpSpPr>
          <a:xfrm>
            <a:off x="4725000" y="1014120"/>
            <a:ext cx="660960" cy="1130040"/>
            <a:chOff x="4725000" y="1014120"/>
            <a:chExt cx="660960" cy="1130040"/>
          </a:xfrm>
        </p:grpSpPr>
        <p:sp>
          <p:nvSpPr>
            <p:cNvPr id="1230" name="CustomShape 64"/>
            <p:cNvSpPr/>
            <p:nvPr/>
          </p:nvSpPr>
          <p:spPr>
            <a:xfrm>
              <a:off x="4725000" y="1237680"/>
              <a:ext cx="111600" cy="597960"/>
            </a:xfrm>
            <a:custGeom>
              <a:avLst/>
              <a:gdLst/>
              <a:ahLst/>
              <a:rect l="l" t="t" r="r" b="b"/>
              <a:pathLst>
                <a:path w="2329" h="12456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1" name="CustomShape 65"/>
            <p:cNvSpPr/>
            <p:nvPr/>
          </p:nvSpPr>
          <p:spPr>
            <a:xfrm>
              <a:off x="4862520" y="1014120"/>
              <a:ext cx="523440" cy="1130040"/>
            </a:xfrm>
            <a:custGeom>
              <a:avLst/>
              <a:gdLst/>
              <a:ahLst/>
              <a:rect l="l" t="t" r="r" b="b"/>
              <a:pathLst>
                <a:path w="10905" h="23538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32" name="Group 66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1233" name="CustomShape 67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234" name="Group 68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1235" name="TextShape 69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236" name="TextShape 70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1237" name="Group 71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1238" name="Group 72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1239" name="CustomShape 73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240" name="CustomShape 74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1241" name="Group 75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1242" name="CustomShape 76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243" name="CustomShape 77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1244" name="Group 78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1245" name="Group 79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1246" name="CustomShape 80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47" name="CustomShape 81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248" name="TextShape 82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249" name="TextShape 83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1250" name="CustomShape 84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1" name="PlaceHolder 85"/>
          <p:cNvSpPr>
            <a:spLocks noGrp="1"/>
          </p:cNvSpPr>
          <p:nvPr>
            <p:ph type="title"/>
          </p:nvPr>
        </p:nvSpPr>
        <p:spPr>
          <a:xfrm>
            <a:off x="1107720" y="1420920"/>
            <a:ext cx="3463920" cy="1441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2" name="PlaceHolder 8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1290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1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2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3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4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5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6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7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8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9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0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1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2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3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4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5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6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7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8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9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0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1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2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3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4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5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6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7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8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9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0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1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2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3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4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5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6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7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8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9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0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1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2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3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4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5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6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7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8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9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0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1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2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3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4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5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6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7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48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9" name="CustomShape 61"/>
          <p:cNvSpPr/>
          <p:nvPr/>
        </p:nvSpPr>
        <p:spPr>
          <a:xfrm>
            <a:off x="794880" y="1172880"/>
            <a:ext cx="296640" cy="352080"/>
          </a:xfrm>
          <a:custGeom>
            <a:avLst/>
            <a:gdLst/>
            <a:ahLst/>
            <a:rect l="l" t="t" r="r" b="b"/>
            <a:pathLst>
              <a:path w="4776" h="5671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50" name="Group 62"/>
          <p:cNvGrpSpPr/>
          <p:nvPr/>
        </p:nvGrpSpPr>
        <p:grpSpPr>
          <a:xfrm>
            <a:off x="4936680" y="625320"/>
            <a:ext cx="1267560" cy="884520"/>
            <a:chOff x="4936680" y="625320"/>
            <a:chExt cx="1267560" cy="884520"/>
          </a:xfrm>
        </p:grpSpPr>
        <p:sp>
          <p:nvSpPr>
            <p:cNvPr id="1351" name="CustomShape 63"/>
            <p:cNvSpPr/>
            <p:nvPr/>
          </p:nvSpPr>
          <p:spPr>
            <a:xfrm flipV="1" rot="15259200">
              <a:off x="5650920" y="1062720"/>
              <a:ext cx="114840" cy="616680"/>
            </a:xfrm>
            <a:custGeom>
              <a:avLst/>
              <a:gdLst/>
              <a:ahLst/>
              <a:rect l="l" t="t" r="r" b="b"/>
              <a:pathLst>
                <a:path w="2329" h="12456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2" name="CustomShape 64"/>
            <p:cNvSpPr/>
            <p:nvPr/>
          </p:nvSpPr>
          <p:spPr>
            <a:xfrm flipV="1" rot="15259200">
              <a:off x="5300640" y="460080"/>
              <a:ext cx="539640" cy="1164960"/>
            </a:xfrm>
            <a:custGeom>
              <a:avLst/>
              <a:gdLst/>
              <a:ahLst/>
              <a:rect l="l" t="t" r="r" b="b"/>
              <a:pathLst>
                <a:path w="10905" h="23538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53" name="Group 65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1354" name="CustomShape 66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355" name="Group 67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1356" name="TextShape 68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357" name="TextShape 69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1358" name="Group 70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1359" name="Group 71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1360" name="CustomShape 72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361" name="CustomShape 73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1362" name="Group 74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1363" name="CustomShape 75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364" name="CustomShape 76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1365" name="Group 77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1366" name="Group 78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1367" name="CustomShape 79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68" name="CustomShape 80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369" name="TextShape 81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370" name="TextShape 82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grpSp>
        <p:nvGrpSpPr>
          <p:cNvPr id="1371" name="Group 83"/>
          <p:cNvGrpSpPr/>
          <p:nvPr/>
        </p:nvGrpSpPr>
        <p:grpSpPr>
          <a:xfrm>
            <a:off x="501120" y="2111400"/>
            <a:ext cx="8160840" cy="2651040"/>
            <a:chOff x="501120" y="2111400"/>
            <a:chExt cx="8160840" cy="2651040"/>
          </a:xfrm>
        </p:grpSpPr>
        <p:sp>
          <p:nvSpPr>
            <p:cNvPr id="1372" name="CustomShape 84"/>
            <p:cNvSpPr/>
            <p:nvPr/>
          </p:nvSpPr>
          <p:spPr>
            <a:xfrm>
              <a:off x="538560" y="3220200"/>
              <a:ext cx="8123400" cy="1437120"/>
            </a:xfrm>
            <a:custGeom>
              <a:avLst/>
              <a:gdLst/>
              <a:ahLst/>
              <a:rect l="l" t="t" r="r" b="b"/>
              <a:pathLst>
                <a:path w="92280" h="72187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3" name="CustomShape 85"/>
            <p:cNvSpPr/>
            <p:nvPr/>
          </p:nvSpPr>
          <p:spPr>
            <a:xfrm>
              <a:off x="615960" y="3511800"/>
              <a:ext cx="7907760" cy="12506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4" name="CustomShape 86"/>
            <p:cNvSpPr/>
            <p:nvPr/>
          </p:nvSpPr>
          <p:spPr>
            <a:xfrm rot="2773800">
              <a:off x="962640" y="2523600"/>
              <a:ext cx="1391400" cy="173124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5" name="CustomShape 87"/>
            <p:cNvSpPr/>
            <p:nvPr/>
          </p:nvSpPr>
          <p:spPr>
            <a:xfrm rot="3260400">
              <a:off x="2799720" y="2443320"/>
              <a:ext cx="1399680" cy="172080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6" name="CustomShape 88"/>
            <p:cNvSpPr/>
            <p:nvPr/>
          </p:nvSpPr>
          <p:spPr>
            <a:xfrm flipH="1" rot="7539600">
              <a:off x="4701960" y="2444040"/>
              <a:ext cx="1399680" cy="172080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7" name="CustomShape 89"/>
            <p:cNvSpPr/>
            <p:nvPr/>
          </p:nvSpPr>
          <p:spPr>
            <a:xfrm rot="3405000">
              <a:off x="6566760" y="2303640"/>
              <a:ext cx="1536480" cy="199332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8" name="CustomShape 90"/>
            <p:cNvSpPr/>
            <p:nvPr/>
          </p:nvSpPr>
          <p:spPr>
            <a:xfrm rot="3405000">
              <a:off x="6955560" y="2599200"/>
              <a:ext cx="1241280" cy="161028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79" name="Group 91"/>
          <p:cNvGrpSpPr/>
          <p:nvPr/>
        </p:nvGrpSpPr>
        <p:grpSpPr>
          <a:xfrm>
            <a:off x="7867080" y="1237680"/>
            <a:ext cx="490680" cy="434160"/>
            <a:chOff x="7867080" y="1237680"/>
            <a:chExt cx="490680" cy="434160"/>
          </a:xfrm>
        </p:grpSpPr>
        <p:sp>
          <p:nvSpPr>
            <p:cNvPr id="1380" name="CustomShape 92"/>
            <p:cNvSpPr/>
            <p:nvPr/>
          </p:nvSpPr>
          <p:spPr>
            <a:xfrm>
              <a:off x="7867080" y="1237680"/>
              <a:ext cx="490680" cy="434160"/>
            </a:xfrm>
            <a:custGeom>
              <a:avLst/>
              <a:gdLst/>
              <a:ahLst/>
              <a:rect l="l" t="t" r="r" b="b"/>
              <a:pathLst>
                <a:path w="5789" h="5124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1" name="CustomShape 93"/>
            <p:cNvSpPr/>
            <p:nvPr/>
          </p:nvSpPr>
          <p:spPr>
            <a:xfrm>
              <a:off x="8019720" y="1384200"/>
              <a:ext cx="196200" cy="142200"/>
            </a:xfrm>
            <a:custGeom>
              <a:avLst/>
              <a:gdLst/>
              <a:ahLst/>
              <a:rect l="l" t="t" r="r" b="b"/>
              <a:pathLst>
                <a:path w="2319" h="1679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82" name="CustomShape 94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3" name="PlaceHolder 95"/>
          <p:cNvSpPr>
            <a:spLocks noGrp="1"/>
          </p:cNvSpPr>
          <p:nvPr>
            <p:ph type="title"/>
          </p:nvPr>
        </p:nvSpPr>
        <p:spPr>
          <a:xfrm>
            <a:off x="2893320" y="1699200"/>
            <a:ext cx="4794480" cy="98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6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4" name="PlaceHolder 96"/>
          <p:cNvSpPr>
            <a:spLocks noGrp="1"/>
          </p:cNvSpPr>
          <p:nvPr>
            <p:ph type="title"/>
          </p:nvPr>
        </p:nvSpPr>
        <p:spPr>
          <a:xfrm>
            <a:off x="1455840" y="1764360"/>
            <a:ext cx="1111320" cy="70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6000" spc="-1" strike="noStrike">
                <a:solidFill>
                  <a:srgbClr val="ffffff"/>
                </a:solidFill>
                <a:latin typeface="Gaegu"/>
                <a:ea typeface="Gaegu"/>
              </a:rPr>
              <a:t>xx%</a:t>
            </a:r>
            <a:endParaRPr b="0" lang="en-GB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5" name="PlaceHolder 9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roup 1"/>
          <p:cNvGrpSpPr/>
          <p:nvPr/>
        </p:nvGrpSpPr>
        <p:grpSpPr>
          <a:xfrm>
            <a:off x="-34560" y="0"/>
            <a:ext cx="9200880" cy="5152320"/>
            <a:chOff x="-34560" y="0"/>
            <a:chExt cx="9200880" cy="5152320"/>
          </a:xfrm>
        </p:grpSpPr>
        <p:sp>
          <p:nvSpPr>
            <p:cNvPr id="1423" name="CustomShape 2"/>
            <p:cNvSpPr/>
            <p:nvPr/>
          </p:nvSpPr>
          <p:spPr>
            <a:xfrm>
              <a:off x="-23040" y="4762440"/>
              <a:ext cx="9177480" cy="3898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4" name="CustomShape 3"/>
            <p:cNvSpPr/>
            <p:nvPr/>
          </p:nvSpPr>
          <p:spPr>
            <a:xfrm>
              <a:off x="-23040" y="0"/>
              <a:ext cx="9177480" cy="5191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5" name="CustomShape 4"/>
            <p:cNvSpPr/>
            <p:nvPr/>
          </p:nvSpPr>
          <p:spPr>
            <a:xfrm>
              <a:off x="8555400" y="0"/>
              <a:ext cx="610920" cy="5152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6" name="CustomShape 5"/>
            <p:cNvSpPr/>
            <p:nvPr/>
          </p:nvSpPr>
          <p:spPr>
            <a:xfrm>
              <a:off x="-34560" y="0"/>
              <a:ext cx="635040" cy="5152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7" name="CustomShape 6"/>
            <p:cNvSpPr/>
            <p:nvPr/>
          </p:nvSpPr>
          <p:spPr>
            <a:xfrm>
              <a:off x="8543520" y="849960"/>
              <a:ext cx="6109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8" name="CustomShape 7"/>
            <p:cNvSpPr/>
            <p:nvPr/>
          </p:nvSpPr>
          <p:spPr>
            <a:xfrm>
              <a:off x="8543520" y="1197720"/>
              <a:ext cx="6109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9" name="CustomShape 8"/>
            <p:cNvSpPr/>
            <p:nvPr/>
          </p:nvSpPr>
          <p:spPr>
            <a:xfrm>
              <a:off x="8543520" y="1554480"/>
              <a:ext cx="6109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0" name="CustomShape 9"/>
            <p:cNvSpPr/>
            <p:nvPr/>
          </p:nvSpPr>
          <p:spPr>
            <a:xfrm>
              <a:off x="8543520" y="1880640"/>
              <a:ext cx="6109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1" name="CustomShape 10"/>
            <p:cNvSpPr/>
            <p:nvPr/>
          </p:nvSpPr>
          <p:spPr>
            <a:xfrm>
              <a:off x="8543520" y="2228400"/>
              <a:ext cx="6109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2" name="CustomShape 11"/>
            <p:cNvSpPr/>
            <p:nvPr/>
          </p:nvSpPr>
          <p:spPr>
            <a:xfrm>
              <a:off x="8543520" y="2576520"/>
              <a:ext cx="6109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3" name="CustomShape 12"/>
            <p:cNvSpPr/>
            <p:nvPr/>
          </p:nvSpPr>
          <p:spPr>
            <a:xfrm>
              <a:off x="8543520" y="2902320"/>
              <a:ext cx="6109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4" name="CustomShape 13"/>
            <p:cNvSpPr/>
            <p:nvPr/>
          </p:nvSpPr>
          <p:spPr>
            <a:xfrm>
              <a:off x="8543520" y="3250080"/>
              <a:ext cx="6109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5" name="CustomShape 14"/>
            <p:cNvSpPr/>
            <p:nvPr/>
          </p:nvSpPr>
          <p:spPr>
            <a:xfrm>
              <a:off x="8543520" y="3597840"/>
              <a:ext cx="6109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6" name="CustomShape 15"/>
            <p:cNvSpPr/>
            <p:nvPr/>
          </p:nvSpPr>
          <p:spPr>
            <a:xfrm>
              <a:off x="8543520" y="3924000"/>
              <a:ext cx="6109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7" name="CustomShape 16"/>
            <p:cNvSpPr/>
            <p:nvPr/>
          </p:nvSpPr>
          <p:spPr>
            <a:xfrm>
              <a:off x="8543520" y="4271760"/>
              <a:ext cx="6109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8" name="CustomShape 17"/>
            <p:cNvSpPr/>
            <p:nvPr/>
          </p:nvSpPr>
          <p:spPr>
            <a:xfrm>
              <a:off x="8543520" y="4619520"/>
              <a:ext cx="6109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9" name="CustomShape 18"/>
            <p:cNvSpPr/>
            <p:nvPr/>
          </p:nvSpPr>
          <p:spPr>
            <a:xfrm>
              <a:off x="65052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0" name="CustomShape 19"/>
            <p:cNvSpPr/>
            <p:nvPr/>
          </p:nvSpPr>
          <p:spPr>
            <a:xfrm>
              <a:off x="99864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1" name="CustomShape 20"/>
            <p:cNvSpPr/>
            <p:nvPr/>
          </p:nvSpPr>
          <p:spPr>
            <a:xfrm>
              <a:off x="134640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2" name="CustomShape 21"/>
            <p:cNvSpPr/>
            <p:nvPr/>
          </p:nvSpPr>
          <p:spPr>
            <a:xfrm>
              <a:off x="167220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3" name="CustomShape 22"/>
            <p:cNvSpPr/>
            <p:nvPr/>
          </p:nvSpPr>
          <p:spPr>
            <a:xfrm>
              <a:off x="202032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4" name="CustomShape 23"/>
            <p:cNvSpPr/>
            <p:nvPr/>
          </p:nvSpPr>
          <p:spPr>
            <a:xfrm>
              <a:off x="236808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5" name="CustomShape 24"/>
            <p:cNvSpPr/>
            <p:nvPr/>
          </p:nvSpPr>
          <p:spPr>
            <a:xfrm>
              <a:off x="269424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6" name="CustomShape 25"/>
            <p:cNvSpPr/>
            <p:nvPr/>
          </p:nvSpPr>
          <p:spPr>
            <a:xfrm>
              <a:off x="304164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7" name="CustomShape 26"/>
            <p:cNvSpPr/>
            <p:nvPr/>
          </p:nvSpPr>
          <p:spPr>
            <a:xfrm>
              <a:off x="338976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8" name="CustomShape 27"/>
            <p:cNvSpPr/>
            <p:nvPr/>
          </p:nvSpPr>
          <p:spPr>
            <a:xfrm>
              <a:off x="371592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9" name="CustomShape 28"/>
            <p:cNvSpPr/>
            <p:nvPr/>
          </p:nvSpPr>
          <p:spPr>
            <a:xfrm>
              <a:off x="406332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0" name="CustomShape 29"/>
            <p:cNvSpPr/>
            <p:nvPr/>
          </p:nvSpPr>
          <p:spPr>
            <a:xfrm>
              <a:off x="441108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1" name="CustomShape 30"/>
            <p:cNvSpPr/>
            <p:nvPr/>
          </p:nvSpPr>
          <p:spPr>
            <a:xfrm>
              <a:off x="473256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2" name="CustomShape 31"/>
            <p:cNvSpPr/>
            <p:nvPr/>
          </p:nvSpPr>
          <p:spPr>
            <a:xfrm>
              <a:off x="505872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3" name="CustomShape 32"/>
            <p:cNvSpPr/>
            <p:nvPr/>
          </p:nvSpPr>
          <p:spPr>
            <a:xfrm>
              <a:off x="540648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4" name="CustomShape 33"/>
            <p:cNvSpPr/>
            <p:nvPr/>
          </p:nvSpPr>
          <p:spPr>
            <a:xfrm>
              <a:off x="575424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5" name="CustomShape 34"/>
            <p:cNvSpPr/>
            <p:nvPr/>
          </p:nvSpPr>
          <p:spPr>
            <a:xfrm>
              <a:off x="608040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6" name="CustomShape 35"/>
            <p:cNvSpPr/>
            <p:nvPr/>
          </p:nvSpPr>
          <p:spPr>
            <a:xfrm>
              <a:off x="642816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7" name="CustomShape 36"/>
            <p:cNvSpPr/>
            <p:nvPr/>
          </p:nvSpPr>
          <p:spPr>
            <a:xfrm>
              <a:off x="677592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8" name="CustomShape 37"/>
            <p:cNvSpPr/>
            <p:nvPr/>
          </p:nvSpPr>
          <p:spPr>
            <a:xfrm>
              <a:off x="710172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9" name="CustomShape 38"/>
            <p:cNvSpPr/>
            <p:nvPr/>
          </p:nvSpPr>
          <p:spPr>
            <a:xfrm>
              <a:off x="744984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0" name="CustomShape 39"/>
            <p:cNvSpPr/>
            <p:nvPr/>
          </p:nvSpPr>
          <p:spPr>
            <a:xfrm>
              <a:off x="779724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1" name="CustomShape 40"/>
            <p:cNvSpPr/>
            <p:nvPr/>
          </p:nvSpPr>
          <p:spPr>
            <a:xfrm>
              <a:off x="812340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2" name="CustomShape 41"/>
            <p:cNvSpPr/>
            <p:nvPr/>
          </p:nvSpPr>
          <p:spPr>
            <a:xfrm>
              <a:off x="8471160" y="4762440"/>
              <a:ext cx="360" cy="389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3" name="CustomShape 4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4" name="CustomShape 4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5" name="CustomShape 44"/>
            <p:cNvSpPr/>
            <p:nvPr/>
          </p:nvSpPr>
          <p:spPr>
            <a:xfrm>
              <a:off x="65052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6" name="CustomShape 45"/>
            <p:cNvSpPr/>
            <p:nvPr/>
          </p:nvSpPr>
          <p:spPr>
            <a:xfrm>
              <a:off x="99864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7" name="CustomShape 46"/>
            <p:cNvSpPr/>
            <p:nvPr/>
          </p:nvSpPr>
          <p:spPr>
            <a:xfrm>
              <a:off x="134640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8" name="CustomShape 47"/>
            <p:cNvSpPr/>
            <p:nvPr/>
          </p:nvSpPr>
          <p:spPr>
            <a:xfrm>
              <a:off x="167220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9" name="CustomShape 48"/>
            <p:cNvSpPr/>
            <p:nvPr/>
          </p:nvSpPr>
          <p:spPr>
            <a:xfrm>
              <a:off x="202032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0" name="CustomShape 49"/>
            <p:cNvSpPr/>
            <p:nvPr/>
          </p:nvSpPr>
          <p:spPr>
            <a:xfrm>
              <a:off x="236808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1" name="CustomShape 50"/>
            <p:cNvSpPr/>
            <p:nvPr/>
          </p:nvSpPr>
          <p:spPr>
            <a:xfrm>
              <a:off x="269424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2" name="CustomShape 51"/>
            <p:cNvSpPr/>
            <p:nvPr/>
          </p:nvSpPr>
          <p:spPr>
            <a:xfrm>
              <a:off x="304164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3" name="CustomShape 52"/>
            <p:cNvSpPr/>
            <p:nvPr/>
          </p:nvSpPr>
          <p:spPr>
            <a:xfrm>
              <a:off x="338976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4" name="CustomShape 53"/>
            <p:cNvSpPr/>
            <p:nvPr/>
          </p:nvSpPr>
          <p:spPr>
            <a:xfrm>
              <a:off x="371592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5" name="CustomShape 54"/>
            <p:cNvSpPr/>
            <p:nvPr/>
          </p:nvSpPr>
          <p:spPr>
            <a:xfrm>
              <a:off x="406332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6" name="CustomShape 55"/>
            <p:cNvSpPr/>
            <p:nvPr/>
          </p:nvSpPr>
          <p:spPr>
            <a:xfrm>
              <a:off x="441108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7" name="CustomShape 5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8" name="CustomShape 5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9" name="CustomShape 58"/>
            <p:cNvSpPr/>
            <p:nvPr/>
          </p:nvSpPr>
          <p:spPr>
            <a:xfrm>
              <a:off x="-23040" y="849960"/>
              <a:ext cx="62316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0" name="CustomShape 59"/>
            <p:cNvSpPr/>
            <p:nvPr/>
          </p:nvSpPr>
          <p:spPr>
            <a:xfrm>
              <a:off x="-23040" y="1197720"/>
              <a:ext cx="62316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1" name="CustomShape 60"/>
            <p:cNvSpPr/>
            <p:nvPr/>
          </p:nvSpPr>
          <p:spPr>
            <a:xfrm>
              <a:off x="-23040" y="1554480"/>
              <a:ext cx="62316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2" name="CustomShape 61"/>
            <p:cNvSpPr/>
            <p:nvPr/>
          </p:nvSpPr>
          <p:spPr>
            <a:xfrm>
              <a:off x="-23040" y="1880640"/>
              <a:ext cx="62316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3" name="CustomShape 62"/>
            <p:cNvSpPr/>
            <p:nvPr/>
          </p:nvSpPr>
          <p:spPr>
            <a:xfrm>
              <a:off x="-23040" y="2228400"/>
              <a:ext cx="62316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4" name="CustomShape 63"/>
            <p:cNvSpPr/>
            <p:nvPr/>
          </p:nvSpPr>
          <p:spPr>
            <a:xfrm>
              <a:off x="-23040" y="2576520"/>
              <a:ext cx="62316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5" name="CustomShape 64"/>
            <p:cNvSpPr/>
            <p:nvPr/>
          </p:nvSpPr>
          <p:spPr>
            <a:xfrm>
              <a:off x="-23040" y="2902320"/>
              <a:ext cx="62316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6" name="CustomShape 65"/>
            <p:cNvSpPr/>
            <p:nvPr/>
          </p:nvSpPr>
          <p:spPr>
            <a:xfrm>
              <a:off x="-23040" y="3250080"/>
              <a:ext cx="62316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7" name="CustomShape 66"/>
            <p:cNvSpPr/>
            <p:nvPr/>
          </p:nvSpPr>
          <p:spPr>
            <a:xfrm>
              <a:off x="-23040" y="3597840"/>
              <a:ext cx="62316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8" name="CustomShape 67"/>
            <p:cNvSpPr/>
            <p:nvPr/>
          </p:nvSpPr>
          <p:spPr>
            <a:xfrm>
              <a:off x="-23040" y="3924000"/>
              <a:ext cx="62316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9" name="CustomShape 68"/>
            <p:cNvSpPr/>
            <p:nvPr/>
          </p:nvSpPr>
          <p:spPr>
            <a:xfrm>
              <a:off x="-23040" y="4271760"/>
              <a:ext cx="62316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0" name="CustomShape 69"/>
            <p:cNvSpPr/>
            <p:nvPr/>
          </p:nvSpPr>
          <p:spPr>
            <a:xfrm>
              <a:off x="-23040" y="4619520"/>
              <a:ext cx="62316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1" name="CustomShape 7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2" name="CustomShape 71"/>
            <p:cNvSpPr/>
            <p:nvPr/>
          </p:nvSpPr>
          <p:spPr>
            <a:xfrm>
              <a:off x="473256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3" name="CustomShape 72"/>
            <p:cNvSpPr/>
            <p:nvPr/>
          </p:nvSpPr>
          <p:spPr>
            <a:xfrm>
              <a:off x="505872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4" name="CustomShape 73"/>
            <p:cNvSpPr/>
            <p:nvPr/>
          </p:nvSpPr>
          <p:spPr>
            <a:xfrm>
              <a:off x="540648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5" name="CustomShape 74"/>
            <p:cNvSpPr/>
            <p:nvPr/>
          </p:nvSpPr>
          <p:spPr>
            <a:xfrm>
              <a:off x="575424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6" name="CustomShape 75"/>
            <p:cNvSpPr/>
            <p:nvPr/>
          </p:nvSpPr>
          <p:spPr>
            <a:xfrm>
              <a:off x="608040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7" name="CustomShape 76"/>
            <p:cNvSpPr/>
            <p:nvPr/>
          </p:nvSpPr>
          <p:spPr>
            <a:xfrm>
              <a:off x="642816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8" name="CustomShape 77"/>
            <p:cNvSpPr/>
            <p:nvPr/>
          </p:nvSpPr>
          <p:spPr>
            <a:xfrm>
              <a:off x="677592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9" name="CustomShape 78"/>
            <p:cNvSpPr/>
            <p:nvPr/>
          </p:nvSpPr>
          <p:spPr>
            <a:xfrm>
              <a:off x="710172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0" name="CustomShape 79"/>
            <p:cNvSpPr/>
            <p:nvPr/>
          </p:nvSpPr>
          <p:spPr>
            <a:xfrm>
              <a:off x="744984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1" name="CustomShape 80"/>
            <p:cNvSpPr/>
            <p:nvPr/>
          </p:nvSpPr>
          <p:spPr>
            <a:xfrm>
              <a:off x="779724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2" name="CustomShape 81"/>
            <p:cNvSpPr/>
            <p:nvPr/>
          </p:nvSpPr>
          <p:spPr>
            <a:xfrm>
              <a:off x="812340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3" name="CustomShape 82"/>
            <p:cNvSpPr/>
            <p:nvPr/>
          </p:nvSpPr>
          <p:spPr>
            <a:xfrm>
              <a:off x="8471160" y="0"/>
              <a:ext cx="360" cy="63288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4" name="CustomShape 8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5" name="CustomShape 8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6" name="CustomShape 8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7" name="CustomShape 8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8" name="CustomShape 87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09" name="CustomShape 88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10" name="Group 89"/>
          <p:cNvGrpSpPr/>
          <p:nvPr/>
        </p:nvGrpSpPr>
        <p:grpSpPr>
          <a:xfrm>
            <a:off x="600480" y="519120"/>
            <a:ext cx="1404360" cy="1579680"/>
            <a:chOff x="600480" y="519120"/>
            <a:chExt cx="1404360" cy="1579680"/>
          </a:xfrm>
        </p:grpSpPr>
        <p:sp>
          <p:nvSpPr>
            <p:cNvPr id="1511" name="CustomShape 90"/>
            <p:cNvSpPr/>
            <p:nvPr/>
          </p:nvSpPr>
          <p:spPr>
            <a:xfrm>
              <a:off x="600480" y="519120"/>
              <a:ext cx="1278360" cy="1579680"/>
            </a:xfrm>
            <a:custGeom>
              <a:avLst/>
              <a:gdLst/>
              <a:ahLst/>
              <a:rect l="l" t="t" r="r" b="b"/>
              <a:pathLst>
                <a:path w="26881" h="33222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2" name="CustomShape 91"/>
            <p:cNvSpPr/>
            <p:nvPr/>
          </p:nvSpPr>
          <p:spPr>
            <a:xfrm>
              <a:off x="894960" y="693360"/>
              <a:ext cx="1109880" cy="1295280"/>
            </a:xfrm>
            <a:custGeom>
              <a:avLst/>
              <a:gdLst/>
              <a:ahLst/>
              <a:rect l="l" t="t" r="r" b="b"/>
              <a:pathLst>
                <a:path w="23339" h="27238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3" name="Group 92"/>
          <p:cNvGrpSpPr/>
          <p:nvPr/>
        </p:nvGrpSpPr>
        <p:grpSpPr>
          <a:xfrm>
            <a:off x="5017320" y="680040"/>
            <a:ext cx="1329840" cy="777960"/>
            <a:chOff x="5017320" y="680040"/>
            <a:chExt cx="1329840" cy="777960"/>
          </a:xfrm>
        </p:grpSpPr>
        <p:sp>
          <p:nvSpPr>
            <p:cNvPr id="1514" name="CustomShape 93"/>
            <p:cNvSpPr/>
            <p:nvPr/>
          </p:nvSpPr>
          <p:spPr>
            <a:xfrm flipV="1" rot="16200000">
              <a:off x="5666400" y="1040040"/>
              <a:ext cx="131400" cy="703800"/>
            </a:xfrm>
            <a:custGeom>
              <a:avLst/>
              <a:gdLst/>
              <a:ahLst/>
              <a:rect l="l" t="t" r="r" b="b"/>
              <a:pathLst>
                <a:path w="2329" h="12456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5" name="CustomShape 94"/>
            <p:cNvSpPr/>
            <p:nvPr/>
          </p:nvSpPr>
          <p:spPr>
            <a:xfrm flipV="1" rot="16200000">
              <a:off x="5374080" y="322560"/>
              <a:ext cx="615960" cy="1329840"/>
            </a:xfrm>
            <a:custGeom>
              <a:avLst/>
              <a:gdLst/>
              <a:ahLst/>
              <a:rect l="l" t="t" r="r" b="b"/>
              <a:pathLst>
                <a:path w="10905" h="23538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6" name="Group 95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1517" name="CustomShape 96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518" name="Group 97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1519" name="TextShape 98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520" name="TextShape 99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1521" name="Group 100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1522" name="Group 101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1523" name="CustomShape 102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524" name="CustomShape 103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1525" name="Group 104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1526" name="CustomShape 105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527" name="CustomShape 106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1528" name="Group 107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1529" name="Group 108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1530" name="CustomShape 109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31" name="CustomShape 110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532" name="TextShape 111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533" name="TextShape 112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1534" name="CustomShape 113"/>
          <p:cNvSpPr/>
          <p:nvPr/>
        </p:nvSpPr>
        <p:spPr>
          <a:xfrm rot="9890400">
            <a:off x="6413400" y="2952000"/>
            <a:ext cx="2324880" cy="1703520"/>
          </a:xfrm>
          <a:custGeom>
            <a:avLst/>
            <a:gdLst/>
            <a:ahLst/>
            <a:rect l="l" t="t" r="r" b="b"/>
            <a:pathLst>
              <a:path w="71687" h="52534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5" name="PlaceHolder 114"/>
          <p:cNvSpPr>
            <a:spLocks noGrp="1"/>
          </p:cNvSpPr>
          <p:nvPr>
            <p:ph type="title"/>
          </p:nvPr>
        </p:nvSpPr>
        <p:spPr>
          <a:xfrm>
            <a:off x="906480" y="3899880"/>
            <a:ext cx="7330680" cy="632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" name="PlaceHolder 1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3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1574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5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6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7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8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9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0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1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2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3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4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5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6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7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8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9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0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1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2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3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4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5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6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7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8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9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0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1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2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3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4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5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6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7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8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9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0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1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2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3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4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5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6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7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8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9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0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1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2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3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4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5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6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7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8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9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0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1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32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3" name="CustomShape 61"/>
          <p:cNvSpPr/>
          <p:nvPr/>
        </p:nvSpPr>
        <p:spPr>
          <a:xfrm>
            <a:off x="5974920" y="4136400"/>
            <a:ext cx="2588400" cy="644040"/>
          </a:xfrm>
          <a:custGeom>
            <a:avLst/>
            <a:gdLst/>
            <a:ahLst/>
            <a:rect l="l" t="t" r="r" b="b"/>
            <a:pathLst>
              <a:path w="103544" h="25783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34" name="Group 62"/>
          <p:cNvGrpSpPr/>
          <p:nvPr/>
        </p:nvGrpSpPr>
        <p:grpSpPr>
          <a:xfrm>
            <a:off x="584640" y="540000"/>
            <a:ext cx="1265400" cy="1405800"/>
            <a:chOff x="584640" y="540000"/>
            <a:chExt cx="1265400" cy="1405800"/>
          </a:xfrm>
        </p:grpSpPr>
        <p:sp>
          <p:nvSpPr>
            <p:cNvPr id="1635" name="CustomShape 63"/>
            <p:cNvSpPr/>
            <p:nvPr/>
          </p:nvSpPr>
          <p:spPr>
            <a:xfrm>
              <a:off x="686520" y="636840"/>
              <a:ext cx="1059120" cy="1308960"/>
            </a:xfrm>
            <a:custGeom>
              <a:avLst/>
              <a:gdLst/>
              <a:ahLst/>
              <a:rect l="l" t="t" r="r" b="b"/>
              <a:pathLst>
                <a:path w="26881" h="33222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6" name="CustomShape 64"/>
            <p:cNvSpPr/>
            <p:nvPr/>
          </p:nvSpPr>
          <p:spPr>
            <a:xfrm>
              <a:off x="584640" y="540000"/>
              <a:ext cx="1033920" cy="128772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7" name="CustomShape 65"/>
            <p:cNvSpPr/>
            <p:nvPr/>
          </p:nvSpPr>
          <p:spPr>
            <a:xfrm>
              <a:off x="930600" y="780840"/>
              <a:ext cx="919440" cy="1073160"/>
            </a:xfrm>
            <a:custGeom>
              <a:avLst/>
              <a:gdLst/>
              <a:ahLst/>
              <a:rect l="l" t="t" r="r" b="b"/>
              <a:pathLst>
                <a:path w="23339" h="27238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38" name="Group 66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1639" name="CustomShape 67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640" name="Group 68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1641" name="TextShape 69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642" name="TextShape 70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1643" name="Group 71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1644" name="Group 72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1645" name="CustomShape 73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46" name="CustomShape 74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1647" name="Group 75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1648" name="CustomShape 76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649" name="CustomShape 77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1650" name="Group 78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1651" name="Group 79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1652" name="CustomShape 80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53" name="CustomShape 81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654" name="TextShape 82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655" name="TextShape 83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1656" name="CustomShape 84"/>
          <p:cNvSpPr/>
          <p:nvPr/>
        </p:nvSpPr>
        <p:spPr>
          <a:xfrm>
            <a:off x="7499520" y="4196520"/>
            <a:ext cx="539640" cy="434160"/>
          </a:xfrm>
          <a:custGeom>
            <a:avLst/>
            <a:gdLst/>
            <a:ahLst/>
            <a:rect l="l" t="t" r="r" b="b"/>
            <a:pathLst>
              <a:path w="23956" h="1928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7" name="CustomShape 85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8" name="PlaceHolder 86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9" name="PlaceHolder 8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1697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8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9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0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1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2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3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4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5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6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7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8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9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0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1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2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3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4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5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6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7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8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9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0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1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2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3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4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5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6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7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8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9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0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1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2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3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4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5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6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7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8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9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0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1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2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3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4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5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6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7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8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9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0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1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2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3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4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55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6" name="CustomShape 61"/>
          <p:cNvSpPr/>
          <p:nvPr/>
        </p:nvSpPr>
        <p:spPr>
          <a:xfrm>
            <a:off x="720000" y="3881880"/>
            <a:ext cx="607320" cy="721440"/>
          </a:xfrm>
          <a:custGeom>
            <a:avLst/>
            <a:gdLst/>
            <a:ahLst/>
            <a:rect l="l" t="t" r="r" b="b"/>
            <a:pathLst>
              <a:path w="4776" h="5671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57" name="Group 62"/>
          <p:cNvGrpSpPr/>
          <p:nvPr/>
        </p:nvGrpSpPr>
        <p:grpSpPr>
          <a:xfrm>
            <a:off x="5643000" y="3946320"/>
            <a:ext cx="1623600" cy="877680"/>
            <a:chOff x="5643000" y="3946320"/>
            <a:chExt cx="1623600" cy="877680"/>
          </a:xfrm>
        </p:grpSpPr>
        <p:sp>
          <p:nvSpPr>
            <p:cNvPr id="1758" name="CustomShape 63"/>
            <p:cNvSpPr/>
            <p:nvPr/>
          </p:nvSpPr>
          <p:spPr>
            <a:xfrm rot="240000">
              <a:off x="5666760" y="4000320"/>
              <a:ext cx="1575720" cy="744120"/>
            </a:xfrm>
            <a:custGeom>
              <a:avLst/>
              <a:gdLst/>
              <a:ahLst/>
              <a:rect l="l" t="t" r="r" b="b"/>
              <a:pathLst>
                <a:path w="35516" h="16778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9" name="CustomShape 64"/>
            <p:cNvSpPr/>
            <p:nvPr/>
          </p:nvSpPr>
          <p:spPr>
            <a:xfrm rot="240000">
              <a:off x="5813640" y="4154760"/>
              <a:ext cx="1301760" cy="598680"/>
            </a:xfrm>
            <a:custGeom>
              <a:avLst/>
              <a:gdLst/>
              <a:ahLst/>
              <a:rect l="l" t="t" r="r" b="b"/>
              <a:pathLst>
                <a:path w="29348" h="13497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0" name="CustomShape 65"/>
            <p:cNvSpPr/>
            <p:nvPr/>
          </p:nvSpPr>
          <p:spPr>
            <a:xfrm rot="240000">
              <a:off x="5954400" y="4331880"/>
              <a:ext cx="1000080" cy="419040"/>
            </a:xfrm>
            <a:custGeom>
              <a:avLst/>
              <a:gdLst/>
              <a:ahLst/>
              <a:rect l="l" t="t" r="r" b="b"/>
              <a:pathLst>
                <a:path w="22544" h="9455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1" name="CustomShape 66"/>
            <p:cNvSpPr/>
            <p:nvPr/>
          </p:nvSpPr>
          <p:spPr>
            <a:xfrm rot="240000">
              <a:off x="6089040" y="4487760"/>
              <a:ext cx="666360" cy="313200"/>
            </a:xfrm>
            <a:custGeom>
              <a:avLst/>
              <a:gdLst/>
              <a:ahLst/>
              <a:rect l="l" t="t" r="r" b="b"/>
              <a:pathLst>
                <a:path w="15023" h="7066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62" name="CustomShape 67"/>
          <p:cNvSpPr/>
          <p:nvPr/>
        </p:nvSpPr>
        <p:spPr>
          <a:xfrm>
            <a:off x="1377000" y="665640"/>
            <a:ext cx="2734200" cy="2138760"/>
          </a:xfrm>
          <a:custGeom>
            <a:avLst/>
            <a:gdLst/>
            <a:ahLst/>
            <a:rect l="l" t="t" r="r" b="b"/>
            <a:pathLst>
              <a:path w="92280" h="72187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3" name="CustomShape 68"/>
          <p:cNvSpPr/>
          <p:nvPr/>
        </p:nvSpPr>
        <p:spPr>
          <a:xfrm rot="1471200">
            <a:off x="7528680" y="833400"/>
            <a:ext cx="936360" cy="80712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64" name="Group 69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1765" name="CustomShape 70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766" name="Group 71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1767" name="TextShape 72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768" name="TextShape 73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1769" name="Group 74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1770" name="Group 75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1771" name="CustomShape 76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72" name="CustomShape 77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1773" name="Group 78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1774" name="CustomShape 79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75" name="CustomShape 80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1776" name="Group 81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1777" name="Group 82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1778" name="CustomShape 83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79" name="CustomShape 84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780" name="TextShape 85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781" name="TextShape 86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1782" name="PlaceHolder 87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3" name="CustomShape 88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4" name="PlaceHolder 8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1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1822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3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4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5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6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7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8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9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0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1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2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3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4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5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6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7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8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9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0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1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2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3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4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5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6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7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8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9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0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1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2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3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4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5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6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7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8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9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0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1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2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3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4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5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6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7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8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9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0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1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2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3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4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5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6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7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8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9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80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81" name="Group 61"/>
          <p:cNvGrpSpPr/>
          <p:nvPr/>
        </p:nvGrpSpPr>
        <p:grpSpPr>
          <a:xfrm>
            <a:off x="7570800" y="852480"/>
            <a:ext cx="424080" cy="367920"/>
            <a:chOff x="7570800" y="852480"/>
            <a:chExt cx="424080" cy="367920"/>
          </a:xfrm>
        </p:grpSpPr>
        <p:sp>
          <p:nvSpPr>
            <p:cNvPr id="1882" name="CustomShape 62"/>
            <p:cNvSpPr/>
            <p:nvPr/>
          </p:nvSpPr>
          <p:spPr>
            <a:xfrm rot="16200000">
              <a:off x="7747560" y="854280"/>
              <a:ext cx="60120" cy="56520"/>
            </a:xfrm>
            <a:custGeom>
              <a:avLst/>
              <a:gdLst/>
              <a:ahLst/>
              <a:rect l="l" t="t" r="r" b="b"/>
              <a:pathLst>
                <a:path w="857" h="806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3" name="CustomShape 63"/>
            <p:cNvSpPr/>
            <p:nvPr/>
          </p:nvSpPr>
          <p:spPr>
            <a:xfrm rot="16200000">
              <a:off x="7873920" y="932760"/>
              <a:ext cx="63000" cy="81720"/>
            </a:xfrm>
            <a:custGeom>
              <a:avLst/>
              <a:gdLst/>
              <a:ahLst/>
              <a:rect l="l" t="t" r="r" b="b"/>
              <a:pathLst>
                <a:path w="897" h="1161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4" name="CustomShape 64"/>
            <p:cNvSpPr/>
            <p:nvPr/>
          </p:nvSpPr>
          <p:spPr>
            <a:xfrm rot="16200000">
              <a:off x="7569720" y="933120"/>
              <a:ext cx="41400" cy="39600"/>
            </a:xfrm>
            <a:custGeom>
              <a:avLst/>
              <a:gdLst/>
              <a:ahLst/>
              <a:rect l="l" t="t" r="r" b="b"/>
              <a:pathLst>
                <a:path w="592" h="563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5" name="CustomShape 65"/>
            <p:cNvSpPr/>
            <p:nvPr/>
          </p:nvSpPr>
          <p:spPr>
            <a:xfrm rot="16200000">
              <a:off x="7675920" y="991080"/>
              <a:ext cx="64440" cy="61920"/>
            </a:xfrm>
            <a:custGeom>
              <a:avLst/>
              <a:gdLst/>
              <a:ahLst/>
              <a:rect l="l" t="t" r="r" b="b"/>
              <a:pathLst>
                <a:path w="916" h="881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6" name="CustomShape 66"/>
            <p:cNvSpPr/>
            <p:nvPr/>
          </p:nvSpPr>
          <p:spPr>
            <a:xfrm rot="16200000">
              <a:off x="7768080" y="1000800"/>
              <a:ext cx="63000" cy="63360"/>
            </a:xfrm>
            <a:custGeom>
              <a:avLst/>
              <a:gdLst/>
              <a:ahLst/>
              <a:rect l="l" t="t" r="r" b="b"/>
              <a:pathLst>
                <a:path w="894" h="90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7" name="CustomShape 67"/>
            <p:cNvSpPr/>
            <p:nvPr/>
          </p:nvSpPr>
          <p:spPr>
            <a:xfrm rot="16200000">
              <a:off x="7941600" y="1075680"/>
              <a:ext cx="51840" cy="54720"/>
            </a:xfrm>
            <a:custGeom>
              <a:avLst/>
              <a:gdLst/>
              <a:ahLst/>
              <a:rect l="l" t="t" r="r" b="b"/>
              <a:pathLst>
                <a:path w="737" h="78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8" name="CustomShape 68"/>
            <p:cNvSpPr/>
            <p:nvPr/>
          </p:nvSpPr>
          <p:spPr>
            <a:xfrm rot="16200000">
              <a:off x="7598160" y="1099080"/>
              <a:ext cx="75600" cy="82440"/>
            </a:xfrm>
            <a:custGeom>
              <a:avLst/>
              <a:gdLst/>
              <a:ahLst/>
              <a:rect l="l" t="t" r="r" b="b"/>
              <a:pathLst>
                <a:path w="1075" h="117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9" name="CustomShape 69"/>
            <p:cNvSpPr/>
            <p:nvPr/>
          </p:nvSpPr>
          <p:spPr>
            <a:xfrm rot="16200000">
              <a:off x="7734600" y="1146600"/>
              <a:ext cx="72720" cy="74520"/>
            </a:xfrm>
            <a:custGeom>
              <a:avLst/>
              <a:gdLst/>
              <a:ahLst/>
              <a:rect l="l" t="t" r="r" b="b"/>
              <a:pathLst>
                <a:path w="1036" h="1058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90" name="Group 70"/>
          <p:cNvGrpSpPr/>
          <p:nvPr/>
        </p:nvGrpSpPr>
        <p:grpSpPr>
          <a:xfrm>
            <a:off x="8079480" y="767520"/>
            <a:ext cx="772560" cy="1082520"/>
            <a:chOff x="8079480" y="767520"/>
            <a:chExt cx="772560" cy="1082520"/>
          </a:xfrm>
        </p:grpSpPr>
        <p:sp>
          <p:nvSpPr>
            <p:cNvPr id="1891" name="CustomShape 71"/>
            <p:cNvSpPr/>
            <p:nvPr/>
          </p:nvSpPr>
          <p:spPr>
            <a:xfrm flipV="1" rot="20515200">
              <a:off x="8157960" y="1175400"/>
              <a:ext cx="97560" cy="523440"/>
            </a:xfrm>
            <a:custGeom>
              <a:avLst/>
              <a:gdLst/>
              <a:ahLst/>
              <a:rect l="l" t="t" r="r" b="b"/>
              <a:pathLst>
                <a:path w="2329" h="12456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2" name="CustomShape 72"/>
            <p:cNvSpPr/>
            <p:nvPr/>
          </p:nvSpPr>
          <p:spPr>
            <a:xfrm flipV="1" rot="20515200">
              <a:off x="8251560" y="813600"/>
              <a:ext cx="457920" cy="989280"/>
            </a:xfrm>
            <a:custGeom>
              <a:avLst/>
              <a:gdLst/>
              <a:ahLst/>
              <a:rect l="l" t="t" r="r" b="b"/>
              <a:pathLst>
                <a:path w="10905" h="23538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93" name="Group 73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1894" name="CustomShape 74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895" name="Group 75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1896" name="TextShape 76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897" name="TextShape 77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1898" name="Group 78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1899" name="Group 79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1900" name="CustomShape 80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01" name="CustomShape 81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1902" name="Group 82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1903" name="CustomShape 83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904" name="CustomShape 84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1905" name="Group 85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1906" name="Group 86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1907" name="CustomShape 87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08" name="CustomShape 88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909" name="TextShape 89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910" name="TextShape 90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grpSp>
        <p:nvGrpSpPr>
          <p:cNvPr id="1911" name="Group 91"/>
          <p:cNvGrpSpPr/>
          <p:nvPr/>
        </p:nvGrpSpPr>
        <p:grpSpPr>
          <a:xfrm>
            <a:off x="5622840" y="4267800"/>
            <a:ext cx="970560" cy="494280"/>
            <a:chOff x="5622840" y="4267800"/>
            <a:chExt cx="970560" cy="494280"/>
          </a:xfrm>
        </p:grpSpPr>
        <p:sp>
          <p:nvSpPr>
            <p:cNvPr id="1912" name="CustomShape 92"/>
            <p:cNvSpPr/>
            <p:nvPr/>
          </p:nvSpPr>
          <p:spPr>
            <a:xfrm>
              <a:off x="5622840" y="4267800"/>
              <a:ext cx="970560" cy="458280"/>
            </a:xfrm>
            <a:custGeom>
              <a:avLst/>
              <a:gdLst/>
              <a:ahLst/>
              <a:rect l="l" t="t" r="r" b="b"/>
              <a:pathLst>
                <a:path w="35516" h="16778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3" name="CustomShape 93"/>
            <p:cNvSpPr/>
            <p:nvPr/>
          </p:nvSpPr>
          <p:spPr>
            <a:xfrm>
              <a:off x="5716800" y="4362480"/>
              <a:ext cx="802080" cy="368640"/>
            </a:xfrm>
            <a:custGeom>
              <a:avLst/>
              <a:gdLst/>
              <a:ahLst/>
              <a:rect l="l" t="t" r="r" b="b"/>
              <a:pathLst>
                <a:path w="29348" h="13497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4" name="CustomShape 94"/>
            <p:cNvSpPr/>
            <p:nvPr/>
          </p:nvSpPr>
          <p:spPr>
            <a:xfrm>
              <a:off x="5807160" y="4471920"/>
              <a:ext cx="615960" cy="258120"/>
            </a:xfrm>
            <a:custGeom>
              <a:avLst/>
              <a:gdLst/>
              <a:ahLst/>
              <a:rect l="l" t="t" r="r" b="b"/>
              <a:pathLst>
                <a:path w="22544" h="9455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5" name="CustomShape 95"/>
            <p:cNvSpPr/>
            <p:nvPr/>
          </p:nvSpPr>
          <p:spPr>
            <a:xfrm>
              <a:off x="5895000" y="4569120"/>
              <a:ext cx="410400" cy="192960"/>
            </a:xfrm>
            <a:custGeom>
              <a:avLst/>
              <a:gdLst/>
              <a:ahLst/>
              <a:rect l="l" t="t" r="r" b="b"/>
              <a:pathLst>
                <a:path w="15023" h="7066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16" name="PlaceHolder 96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7" name="CustomShape 97"/>
          <p:cNvSpPr/>
          <p:nvPr/>
        </p:nvSpPr>
        <p:spPr>
          <a:xfrm>
            <a:off x="720000" y="4203000"/>
            <a:ext cx="392760" cy="466560"/>
          </a:xfrm>
          <a:custGeom>
            <a:avLst/>
            <a:gdLst/>
            <a:ahLst/>
            <a:rect l="l" t="t" r="r" b="b"/>
            <a:pathLst>
              <a:path w="4776" h="5671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8" name="CustomShape 98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9" name="PlaceHolder 9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6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1957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8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9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0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1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2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3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4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5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6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7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8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9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0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1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2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3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4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5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6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7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8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9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0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1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2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3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4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5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6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7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8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9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0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1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2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3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4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5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6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7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8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9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0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1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2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3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4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5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6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7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8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9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0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1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2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3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4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15" name="CustomShape 60"/>
          <p:cNvSpPr/>
          <p:nvPr/>
        </p:nvSpPr>
        <p:spPr>
          <a:xfrm>
            <a:off x="946080" y="1089000"/>
            <a:ext cx="7251480" cy="338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6" name="CustomShape 61"/>
          <p:cNvSpPr/>
          <p:nvPr/>
        </p:nvSpPr>
        <p:spPr>
          <a:xfrm>
            <a:off x="946080" y="1089000"/>
            <a:ext cx="725148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017" name="Group 62"/>
          <p:cNvGrpSpPr/>
          <p:nvPr/>
        </p:nvGrpSpPr>
        <p:grpSpPr>
          <a:xfrm>
            <a:off x="875160" y="2141280"/>
            <a:ext cx="7449120" cy="2329560"/>
            <a:chOff x="875160" y="2141280"/>
            <a:chExt cx="7449120" cy="2329560"/>
          </a:xfrm>
        </p:grpSpPr>
        <p:sp>
          <p:nvSpPr>
            <p:cNvPr id="2018" name="CustomShape 63"/>
            <p:cNvSpPr/>
            <p:nvPr/>
          </p:nvSpPr>
          <p:spPr>
            <a:xfrm>
              <a:off x="875160" y="3115800"/>
              <a:ext cx="7449120" cy="1262880"/>
            </a:xfrm>
            <a:custGeom>
              <a:avLst/>
              <a:gdLst/>
              <a:ahLst/>
              <a:rect l="l" t="t" r="r" b="b"/>
              <a:pathLst>
                <a:path w="92280" h="72187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9" name="CustomShape 64"/>
            <p:cNvSpPr/>
            <p:nvPr/>
          </p:nvSpPr>
          <p:spPr>
            <a:xfrm>
              <a:off x="946080" y="3372120"/>
              <a:ext cx="7251480" cy="10987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0" name="CustomShape 65"/>
            <p:cNvSpPr/>
            <p:nvPr/>
          </p:nvSpPr>
          <p:spPr>
            <a:xfrm rot="2700000">
              <a:off x="1301040" y="2510280"/>
              <a:ext cx="1248480" cy="155484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1" name="CustomShape 66"/>
            <p:cNvSpPr/>
            <p:nvPr/>
          </p:nvSpPr>
          <p:spPr>
            <a:xfrm rot="3190800">
              <a:off x="2984760" y="2437200"/>
              <a:ext cx="1248480" cy="155484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2" name="CustomShape 67"/>
            <p:cNvSpPr/>
            <p:nvPr/>
          </p:nvSpPr>
          <p:spPr>
            <a:xfrm flipH="1" rot="7609200">
              <a:off x="4729320" y="2437560"/>
              <a:ext cx="1248480" cy="155484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3" name="CustomShape 68"/>
            <p:cNvSpPr/>
            <p:nvPr/>
          </p:nvSpPr>
          <p:spPr>
            <a:xfrm rot="3337200">
              <a:off x="6443640" y="2313000"/>
              <a:ext cx="1368000" cy="180360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4" name="CustomShape 69"/>
            <p:cNvSpPr/>
            <p:nvPr/>
          </p:nvSpPr>
          <p:spPr>
            <a:xfrm rot="3337200">
              <a:off x="6792120" y="2572560"/>
              <a:ext cx="1105200" cy="145728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25" name="CustomShape 70"/>
          <p:cNvSpPr/>
          <p:nvPr/>
        </p:nvSpPr>
        <p:spPr>
          <a:xfrm>
            <a:off x="7187040" y="718920"/>
            <a:ext cx="1010520" cy="1034640"/>
          </a:xfrm>
          <a:custGeom>
            <a:avLst/>
            <a:gdLst/>
            <a:ahLst/>
            <a:rect l="l" t="t" r="r" b="b"/>
            <a:pathLst>
              <a:path w="26861" h="27497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6" name="CustomShape 71"/>
          <p:cNvSpPr/>
          <p:nvPr/>
        </p:nvSpPr>
        <p:spPr>
          <a:xfrm rot="6525600">
            <a:off x="634680" y="942840"/>
            <a:ext cx="1791720" cy="1312920"/>
          </a:xfrm>
          <a:custGeom>
            <a:avLst/>
            <a:gdLst/>
            <a:ahLst/>
            <a:rect l="l" t="t" r="r" b="b"/>
            <a:pathLst>
              <a:path w="71687" h="52534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7" name="CustomShape 72"/>
          <p:cNvSpPr/>
          <p:nvPr/>
        </p:nvSpPr>
        <p:spPr>
          <a:xfrm rot="790200">
            <a:off x="1077840" y="595800"/>
            <a:ext cx="1036080" cy="1280880"/>
          </a:xfrm>
          <a:custGeom>
            <a:avLst/>
            <a:gdLst/>
            <a:ahLst/>
            <a:rect l="l" t="t" r="r" b="b"/>
            <a:pathLst>
              <a:path w="26881" h="33222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8" name="CustomShape 73"/>
          <p:cNvSpPr/>
          <p:nvPr/>
        </p:nvSpPr>
        <p:spPr>
          <a:xfrm rot="790200">
            <a:off x="1306440" y="774720"/>
            <a:ext cx="899640" cy="1050120"/>
          </a:xfrm>
          <a:custGeom>
            <a:avLst/>
            <a:gdLst/>
            <a:ahLst/>
            <a:rect l="l" t="t" r="r" b="b"/>
            <a:pathLst>
              <a:path w="23339" h="27238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9" name="CustomShape 74"/>
          <p:cNvSpPr/>
          <p:nvPr/>
        </p:nvSpPr>
        <p:spPr>
          <a:xfrm rot="2513400">
            <a:off x="4300560" y="891360"/>
            <a:ext cx="950400" cy="81936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030" name="Group 75"/>
          <p:cNvGrpSpPr/>
          <p:nvPr/>
        </p:nvGrpSpPr>
        <p:grpSpPr>
          <a:xfrm>
            <a:off x="946080" y="672120"/>
            <a:ext cx="7251480" cy="416520"/>
            <a:chOff x="946080" y="672120"/>
            <a:chExt cx="7251480" cy="416520"/>
          </a:xfrm>
        </p:grpSpPr>
        <p:sp>
          <p:nvSpPr>
            <p:cNvPr id="2031" name="CustomShape 76"/>
            <p:cNvSpPr/>
            <p:nvPr/>
          </p:nvSpPr>
          <p:spPr>
            <a:xfrm>
              <a:off x="946080" y="672120"/>
              <a:ext cx="7251480" cy="41652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032" name="Group 77"/>
            <p:cNvGrpSpPr/>
            <p:nvPr/>
          </p:nvGrpSpPr>
          <p:grpSpPr>
            <a:xfrm>
              <a:off x="7209360" y="794160"/>
              <a:ext cx="789120" cy="170640"/>
              <a:chOff x="7209360" y="794160"/>
              <a:chExt cx="789120" cy="170640"/>
            </a:xfrm>
          </p:grpSpPr>
          <p:sp>
            <p:nvSpPr>
              <p:cNvPr id="2033" name="TextShape 78"/>
              <p:cNvSpPr txBox="1"/>
              <p:nvPr/>
            </p:nvSpPr>
            <p:spPr>
              <a:xfrm>
                <a:off x="7840800" y="79416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034" name="TextShape 79"/>
              <p:cNvSpPr txBox="1"/>
              <p:nvPr/>
            </p:nvSpPr>
            <p:spPr>
              <a:xfrm>
                <a:off x="7209360" y="86868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2035" name="Group 80"/>
              <p:cNvGrpSpPr/>
              <p:nvPr/>
            </p:nvGrpSpPr>
            <p:grpSpPr>
              <a:xfrm>
                <a:off x="7491240" y="796680"/>
                <a:ext cx="184320" cy="163800"/>
                <a:chOff x="7491240" y="796680"/>
                <a:chExt cx="184320" cy="163800"/>
              </a:xfrm>
            </p:grpSpPr>
            <p:grpSp>
              <p:nvGrpSpPr>
                <p:cNvPr id="2036" name="Group 81"/>
                <p:cNvGrpSpPr/>
                <p:nvPr/>
              </p:nvGrpSpPr>
              <p:grpSpPr>
                <a:xfrm>
                  <a:off x="7545960" y="796680"/>
                  <a:ext cx="129600" cy="147600"/>
                  <a:chOff x="7545960" y="796680"/>
                  <a:chExt cx="129600" cy="147600"/>
                </a:xfrm>
              </p:grpSpPr>
              <p:sp>
                <p:nvSpPr>
                  <p:cNvPr id="2037" name="CustomShape 82"/>
                  <p:cNvSpPr/>
                  <p:nvPr/>
                </p:nvSpPr>
                <p:spPr>
                  <a:xfrm>
                    <a:off x="7547760" y="79668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038" name="CustomShape 83"/>
                  <p:cNvSpPr/>
                  <p:nvPr/>
                </p:nvSpPr>
                <p:spPr>
                  <a:xfrm>
                    <a:off x="7545960" y="7988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039" name="Group 84"/>
                <p:cNvGrpSpPr/>
                <p:nvPr/>
              </p:nvGrpSpPr>
              <p:grpSpPr>
                <a:xfrm>
                  <a:off x="7491240" y="819000"/>
                  <a:ext cx="129600" cy="141480"/>
                  <a:chOff x="7491240" y="819000"/>
                  <a:chExt cx="129600" cy="141480"/>
                </a:xfrm>
              </p:grpSpPr>
              <p:sp>
                <p:nvSpPr>
                  <p:cNvPr id="2040" name="CustomShape 85"/>
                  <p:cNvSpPr/>
                  <p:nvPr/>
                </p:nvSpPr>
                <p:spPr>
                  <a:xfrm>
                    <a:off x="7491240" y="81900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041" name="CustomShape 86"/>
                  <p:cNvSpPr/>
                  <p:nvPr/>
                </p:nvSpPr>
                <p:spPr>
                  <a:xfrm>
                    <a:off x="7491240" y="82008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2042" name="Group 87"/>
            <p:cNvGrpSpPr/>
            <p:nvPr/>
          </p:nvGrpSpPr>
          <p:grpSpPr>
            <a:xfrm>
              <a:off x="1145160" y="777600"/>
              <a:ext cx="800280" cy="203760"/>
              <a:chOff x="1145160" y="777600"/>
              <a:chExt cx="800280" cy="203760"/>
            </a:xfrm>
          </p:grpSpPr>
          <p:grpSp>
            <p:nvGrpSpPr>
              <p:cNvPr id="2043" name="Group 88"/>
              <p:cNvGrpSpPr/>
              <p:nvPr/>
            </p:nvGrpSpPr>
            <p:grpSpPr>
              <a:xfrm>
                <a:off x="1737720" y="777600"/>
                <a:ext cx="207720" cy="203760"/>
                <a:chOff x="1737720" y="777600"/>
                <a:chExt cx="207720" cy="203760"/>
              </a:xfrm>
            </p:grpSpPr>
            <p:sp>
              <p:nvSpPr>
                <p:cNvPr id="2044" name="CustomShape 89"/>
                <p:cNvSpPr/>
                <p:nvPr/>
              </p:nvSpPr>
              <p:spPr>
                <a:xfrm>
                  <a:off x="1737720" y="77760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45" name="CustomShape 90"/>
                <p:cNvSpPr/>
                <p:nvPr/>
              </p:nvSpPr>
              <p:spPr>
                <a:xfrm>
                  <a:off x="1794240" y="83700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046" name="TextShape 91"/>
              <p:cNvSpPr txBox="1"/>
              <p:nvPr/>
            </p:nvSpPr>
            <p:spPr>
              <a:xfrm rot="16200000">
                <a:off x="1112760" y="81576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047" name="TextShape 92"/>
              <p:cNvSpPr txBox="1"/>
              <p:nvPr/>
            </p:nvSpPr>
            <p:spPr>
              <a:xfrm rot="16200000">
                <a:off x="1280520" y="100836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2048" name="CustomShape 93"/>
          <p:cNvSpPr/>
          <p:nvPr/>
        </p:nvSpPr>
        <p:spPr>
          <a:xfrm>
            <a:off x="946080" y="1089360"/>
            <a:ext cx="7251480" cy="338148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9" name="PlaceHolder 94"/>
          <p:cNvSpPr>
            <a:spLocks noGrp="1"/>
          </p:cNvSpPr>
          <p:nvPr>
            <p:ph type="title"/>
          </p:nvPr>
        </p:nvSpPr>
        <p:spPr>
          <a:xfrm>
            <a:off x="1243080" y="1582200"/>
            <a:ext cx="6657120" cy="98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7500" spc="-1" strike="noStrike">
                <a:solidFill>
                  <a:srgbClr val="518cdb"/>
                </a:solidFill>
                <a:latin typeface="Gaegu"/>
                <a:ea typeface="Gaegu"/>
              </a:rPr>
              <a:t>xx%</a:t>
            </a:r>
            <a:endParaRPr b="0" lang="en-GB" sz="7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0" name="PlaceHolder 9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2088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9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0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1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2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3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4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5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6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7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8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9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0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1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2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3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4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5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6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7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8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9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0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1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2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3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4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5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6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7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8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9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0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1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2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3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4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5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6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7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8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9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0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1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2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3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4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5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6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7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8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9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0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1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2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3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4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5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46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7" name="CustomShape 61"/>
          <p:cNvSpPr/>
          <p:nvPr/>
        </p:nvSpPr>
        <p:spPr>
          <a:xfrm>
            <a:off x="600480" y="3188520"/>
            <a:ext cx="1537200" cy="1573920"/>
          </a:xfrm>
          <a:custGeom>
            <a:avLst/>
            <a:gdLst/>
            <a:ahLst/>
            <a:rect l="l" t="t" r="r" b="b"/>
            <a:pathLst>
              <a:path w="26861" h="27497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8" name="CustomShape 62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49" name="Group 63"/>
          <p:cNvGrpSpPr/>
          <p:nvPr/>
        </p:nvGrpSpPr>
        <p:grpSpPr>
          <a:xfrm>
            <a:off x="2935800" y="837360"/>
            <a:ext cx="1123920" cy="572400"/>
            <a:chOff x="2935800" y="837360"/>
            <a:chExt cx="1123920" cy="572400"/>
          </a:xfrm>
        </p:grpSpPr>
        <p:sp>
          <p:nvSpPr>
            <p:cNvPr id="2150" name="CustomShape 64"/>
            <p:cNvSpPr/>
            <p:nvPr/>
          </p:nvSpPr>
          <p:spPr>
            <a:xfrm rot="10800000">
              <a:off x="2935800" y="878760"/>
              <a:ext cx="1123920" cy="530640"/>
            </a:xfrm>
            <a:custGeom>
              <a:avLst/>
              <a:gdLst/>
              <a:ahLst/>
              <a:rect l="l" t="t" r="r" b="b"/>
              <a:pathLst>
                <a:path w="35516" h="16778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1" name="CustomShape 65"/>
            <p:cNvSpPr/>
            <p:nvPr/>
          </p:nvSpPr>
          <p:spPr>
            <a:xfrm rot="10800000">
              <a:off x="3021840" y="872640"/>
              <a:ext cx="928800" cy="426960"/>
            </a:xfrm>
            <a:custGeom>
              <a:avLst/>
              <a:gdLst/>
              <a:ahLst/>
              <a:rect l="l" t="t" r="r" b="b"/>
              <a:pathLst>
                <a:path w="29348" h="13497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2" name="CustomShape 66"/>
            <p:cNvSpPr/>
            <p:nvPr/>
          </p:nvSpPr>
          <p:spPr>
            <a:xfrm rot="10800000">
              <a:off x="3133080" y="874080"/>
              <a:ext cx="713160" cy="298800"/>
            </a:xfrm>
            <a:custGeom>
              <a:avLst/>
              <a:gdLst/>
              <a:ahLst/>
              <a:rect l="l" t="t" r="r" b="b"/>
              <a:pathLst>
                <a:path w="22544" h="9455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3" name="CustomShape 67"/>
            <p:cNvSpPr/>
            <p:nvPr/>
          </p:nvSpPr>
          <p:spPr>
            <a:xfrm rot="10800000">
              <a:off x="3269520" y="837000"/>
              <a:ext cx="475200" cy="223200"/>
            </a:xfrm>
            <a:custGeom>
              <a:avLst/>
              <a:gdLst/>
              <a:ahLst/>
              <a:rect l="l" t="t" r="r" b="b"/>
              <a:pathLst>
                <a:path w="15023" h="7066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54" name="CustomShape 68"/>
          <p:cNvSpPr/>
          <p:nvPr/>
        </p:nvSpPr>
        <p:spPr>
          <a:xfrm rot="20671800">
            <a:off x="5985720" y="786600"/>
            <a:ext cx="2597400" cy="2031840"/>
          </a:xfrm>
          <a:custGeom>
            <a:avLst/>
            <a:gdLst/>
            <a:ahLst/>
            <a:rect l="l" t="t" r="r" b="b"/>
            <a:pathLst>
              <a:path w="92280" h="72187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55" name="Group 69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2156" name="CustomShape 70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157" name="Group 71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2158" name="TextShape 72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159" name="TextShape 73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2160" name="Group 74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2161" name="Group 75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2162" name="CustomShape 76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163" name="CustomShape 77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164" name="Group 78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2165" name="CustomShape 79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166" name="CustomShape 80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2167" name="Group 81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2168" name="Group 82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2169" name="CustomShape 83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70" name="CustomShape 84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171" name="TextShape 85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172" name="TextShape 86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2173" name="PlaceHolder 87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74" name="Group 88"/>
          <p:cNvGrpSpPr/>
          <p:nvPr/>
        </p:nvGrpSpPr>
        <p:grpSpPr>
          <a:xfrm>
            <a:off x="6034680" y="4207320"/>
            <a:ext cx="390600" cy="370080"/>
            <a:chOff x="6034680" y="4207320"/>
            <a:chExt cx="390600" cy="370080"/>
          </a:xfrm>
        </p:grpSpPr>
        <p:sp>
          <p:nvSpPr>
            <p:cNvPr id="2175" name="CustomShape 89"/>
            <p:cNvSpPr/>
            <p:nvPr/>
          </p:nvSpPr>
          <p:spPr>
            <a:xfrm rot="2700000">
              <a:off x="6299640" y="4483440"/>
              <a:ext cx="53640" cy="50400"/>
            </a:xfrm>
            <a:custGeom>
              <a:avLst/>
              <a:gdLst/>
              <a:ahLst/>
              <a:rect l="l" t="t" r="r" b="b"/>
              <a:pathLst>
                <a:path w="857" h="806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6" name="CustomShape 90"/>
            <p:cNvSpPr/>
            <p:nvPr/>
          </p:nvSpPr>
          <p:spPr>
            <a:xfrm rot="2700000">
              <a:off x="6160320" y="4495320"/>
              <a:ext cx="56160" cy="72720"/>
            </a:xfrm>
            <a:custGeom>
              <a:avLst/>
              <a:gdLst/>
              <a:ahLst/>
              <a:rect l="l" t="t" r="r" b="b"/>
              <a:pathLst>
                <a:path w="897" h="1161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7" name="CustomShape 91"/>
            <p:cNvSpPr/>
            <p:nvPr/>
          </p:nvSpPr>
          <p:spPr>
            <a:xfrm rot="2700000">
              <a:off x="6381360" y="4328640"/>
              <a:ext cx="36720" cy="34920"/>
            </a:xfrm>
            <a:custGeom>
              <a:avLst/>
              <a:gdLst/>
              <a:ahLst/>
              <a:rect l="l" t="t" r="r" b="b"/>
              <a:pathLst>
                <a:path w="592" h="563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8" name="CustomShape 92"/>
            <p:cNvSpPr/>
            <p:nvPr/>
          </p:nvSpPr>
          <p:spPr>
            <a:xfrm rot="2700000">
              <a:off x="6253200" y="4349160"/>
              <a:ext cx="57240" cy="55080"/>
            </a:xfrm>
            <a:custGeom>
              <a:avLst/>
              <a:gdLst/>
              <a:ahLst/>
              <a:rect l="l" t="t" r="r" b="b"/>
              <a:pathLst>
                <a:path w="916" h="881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9" name="CustomShape 93"/>
            <p:cNvSpPr/>
            <p:nvPr/>
          </p:nvSpPr>
          <p:spPr>
            <a:xfrm rot="2700000">
              <a:off x="6189840" y="4399560"/>
              <a:ext cx="55800" cy="56520"/>
            </a:xfrm>
            <a:custGeom>
              <a:avLst/>
              <a:gdLst/>
              <a:ahLst/>
              <a:rect l="l" t="t" r="r" b="b"/>
              <a:pathLst>
                <a:path w="894" h="90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0" name="CustomShape 94"/>
            <p:cNvSpPr/>
            <p:nvPr/>
          </p:nvSpPr>
          <p:spPr>
            <a:xfrm rot="2700000">
              <a:off x="6044760" y="4464720"/>
              <a:ext cx="46080" cy="48600"/>
            </a:xfrm>
            <a:custGeom>
              <a:avLst/>
              <a:gdLst/>
              <a:ahLst/>
              <a:rect l="l" t="t" r="r" b="b"/>
              <a:pathLst>
                <a:path w="737" h="78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1" name="CustomShape 95"/>
            <p:cNvSpPr/>
            <p:nvPr/>
          </p:nvSpPr>
          <p:spPr>
            <a:xfrm rot="2700000">
              <a:off x="6219360" y="4220280"/>
              <a:ext cx="67320" cy="73440"/>
            </a:xfrm>
            <a:custGeom>
              <a:avLst/>
              <a:gdLst/>
              <a:ahLst/>
              <a:rect l="l" t="t" r="r" b="b"/>
              <a:pathLst>
                <a:path w="1075" h="117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2" name="CustomShape 96"/>
            <p:cNvSpPr/>
            <p:nvPr/>
          </p:nvSpPr>
          <p:spPr>
            <a:xfrm rot="2700000">
              <a:off x="6108120" y="4281480"/>
              <a:ext cx="64800" cy="66240"/>
            </a:xfrm>
            <a:custGeom>
              <a:avLst/>
              <a:gdLst/>
              <a:ahLst/>
              <a:rect l="l" t="t" r="r" b="b"/>
              <a:pathLst>
                <a:path w="1036" h="1058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83" name="PlaceHolder 9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0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2221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2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3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4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5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6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7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8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9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0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1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2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3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4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5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6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7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8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9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0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1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2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3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4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5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6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7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8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9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0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1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2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3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4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5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6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7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8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9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0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1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2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3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4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5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6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7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8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9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0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1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2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3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4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5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6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7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8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79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0" name="CustomShape 61"/>
          <p:cNvSpPr/>
          <p:nvPr/>
        </p:nvSpPr>
        <p:spPr>
          <a:xfrm>
            <a:off x="520200" y="772200"/>
            <a:ext cx="1832760" cy="1380600"/>
          </a:xfrm>
          <a:custGeom>
            <a:avLst/>
            <a:gdLst/>
            <a:ahLst/>
            <a:rect l="l" t="t" r="r" b="b"/>
            <a:pathLst>
              <a:path w="13789" h="10387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81" name="Group 62"/>
          <p:cNvGrpSpPr/>
          <p:nvPr/>
        </p:nvGrpSpPr>
        <p:grpSpPr>
          <a:xfrm>
            <a:off x="6435720" y="702360"/>
            <a:ext cx="1190160" cy="813240"/>
            <a:chOff x="6435720" y="702360"/>
            <a:chExt cx="1190160" cy="813240"/>
          </a:xfrm>
        </p:grpSpPr>
        <p:sp>
          <p:nvSpPr>
            <p:cNvPr id="2282" name="CustomShape 63"/>
            <p:cNvSpPr/>
            <p:nvPr/>
          </p:nvSpPr>
          <p:spPr>
            <a:xfrm rot="17008200">
              <a:off x="6858000" y="1103400"/>
              <a:ext cx="108720" cy="582840"/>
            </a:xfrm>
            <a:custGeom>
              <a:avLst/>
              <a:gdLst/>
              <a:ahLst/>
              <a:rect l="l" t="t" r="r" b="b"/>
              <a:pathLst>
                <a:path w="2329" h="12456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3" name="CustomShape 64"/>
            <p:cNvSpPr/>
            <p:nvPr/>
          </p:nvSpPr>
          <p:spPr>
            <a:xfrm rot="17008200">
              <a:off x="6775560" y="527760"/>
              <a:ext cx="510120" cy="1101600"/>
            </a:xfrm>
            <a:custGeom>
              <a:avLst/>
              <a:gdLst/>
              <a:ahLst/>
              <a:rect l="l" t="t" r="r" b="b"/>
              <a:pathLst>
                <a:path w="10905" h="23538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84" name="Group 65"/>
          <p:cNvGrpSpPr/>
          <p:nvPr/>
        </p:nvGrpSpPr>
        <p:grpSpPr>
          <a:xfrm>
            <a:off x="6877080" y="4086360"/>
            <a:ext cx="685080" cy="744480"/>
            <a:chOff x="6877080" y="4086360"/>
            <a:chExt cx="685080" cy="744480"/>
          </a:xfrm>
        </p:grpSpPr>
        <p:sp>
          <p:nvSpPr>
            <p:cNvPr id="2285" name="CustomShape 66"/>
            <p:cNvSpPr/>
            <p:nvPr/>
          </p:nvSpPr>
          <p:spPr>
            <a:xfrm rot="20685000">
              <a:off x="6949440" y="4146120"/>
              <a:ext cx="539640" cy="624600"/>
            </a:xfrm>
            <a:custGeom>
              <a:avLst/>
              <a:gdLst/>
              <a:ahLst/>
              <a:rect l="l" t="t" r="r" b="b"/>
              <a:pathLst>
                <a:path w="7084" h="8197">
                  <a:moveTo>
                    <a:pt x="3520" y="0"/>
                  </a:moveTo>
                  <a:cubicBezTo>
                    <a:pt x="3475" y="0"/>
                    <a:pt x="3429" y="1"/>
                    <a:pt x="3383" y="4"/>
                  </a:cubicBezTo>
                  <a:cubicBezTo>
                    <a:pt x="2508" y="4"/>
                    <a:pt x="1851" y="382"/>
                    <a:pt x="1374" y="959"/>
                  </a:cubicBezTo>
                  <a:cubicBezTo>
                    <a:pt x="1314" y="1018"/>
                    <a:pt x="1254" y="1078"/>
                    <a:pt x="1195" y="1158"/>
                  </a:cubicBezTo>
                  <a:cubicBezTo>
                    <a:pt x="976" y="1456"/>
                    <a:pt x="797" y="1774"/>
                    <a:pt x="637" y="2113"/>
                  </a:cubicBezTo>
                  <a:cubicBezTo>
                    <a:pt x="598" y="2232"/>
                    <a:pt x="558" y="2351"/>
                    <a:pt x="518" y="2451"/>
                  </a:cubicBezTo>
                  <a:cubicBezTo>
                    <a:pt x="339" y="2928"/>
                    <a:pt x="200" y="3406"/>
                    <a:pt x="140" y="3824"/>
                  </a:cubicBezTo>
                  <a:cubicBezTo>
                    <a:pt x="100" y="3983"/>
                    <a:pt x="80" y="4122"/>
                    <a:pt x="60" y="4261"/>
                  </a:cubicBezTo>
                  <a:cubicBezTo>
                    <a:pt x="41" y="4341"/>
                    <a:pt x="41" y="4421"/>
                    <a:pt x="21" y="4500"/>
                  </a:cubicBezTo>
                  <a:cubicBezTo>
                    <a:pt x="1" y="4779"/>
                    <a:pt x="1" y="5057"/>
                    <a:pt x="21" y="5296"/>
                  </a:cubicBezTo>
                  <a:cubicBezTo>
                    <a:pt x="21" y="5415"/>
                    <a:pt x="41" y="5535"/>
                    <a:pt x="60" y="5654"/>
                  </a:cubicBezTo>
                  <a:cubicBezTo>
                    <a:pt x="100" y="5953"/>
                    <a:pt x="160" y="6211"/>
                    <a:pt x="259" y="6470"/>
                  </a:cubicBezTo>
                  <a:cubicBezTo>
                    <a:pt x="299" y="6549"/>
                    <a:pt x="319" y="6629"/>
                    <a:pt x="359" y="6709"/>
                  </a:cubicBezTo>
                  <a:cubicBezTo>
                    <a:pt x="777" y="7544"/>
                    <a:pt x="1592" y="8082"/>
                    <a:pt x="2945" y="8181"/>
                  </a:cubicBezTo>
                  <a:cubicBezTo>
                    <a:pt x="3087" y="8191"/>
                    <a:pt x="3242" y="8196"/>
                    <a:pt x="3407" y="8196"/>
                  </a:cubicBezTo>
                  <a:cubicBezTo>
                    <a:pt x="4237" y="8196"/>
                    <a:pt x="5295" y="8056"/>
                    <a:pt x="5910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6" y="6748"/>
                    <a:pt x="6706" y="6669"/>
                    <a:pt x="6746" y="6589"/>
                  </a:cubicBezTo>
                  <a:cubicBezTo>
                    <a:pt x="6865" y="6331"/>
                    <a:pt x="6945" y="6072"/>
                    <a:pt x="7004" y="5793"/>
                  </a:cubicBezTo>
                  <a:cubicBezTo>
                    <a:pt x="7024" y="5694"/>
                    <a:pt x="7024" y="5594"/>
                    <a:pt x="7044" y="5495"/>
                  </a:cubicBezTo>
                  <a:cubicBezTo>
                    <a:pt x="7084" y="5137"/>
                    <a:pt x="7084" y="4799"/>
                    <a:pt x="7064" y="4480"/>
                  </a:cubicBezTo>
                  <a:cubicBezTo>
                    <a:pt x="7064" y="4460"/>
                    <a:pt x="7064" y="4460"/>
                    <a:pt x="7044" y="4440"/>
                  </a:cubicBezTo>
                  <a:cubicBezTo>
                    <a:pt x="7044" y="4321"/>
                    <a:pt x="7024" y="4202"/>
                    <a:pt x="7024" y="4082"/>
                  </a:cubicBezTo>
                  <a:cubicBezTo>
                    <a:pt x="6945" y="3605"/>
                    <a:pt x="6845" y="3127"/>
                    <a:pt x="6686" y="2710"/>
                  </a:cubicBezTo>
                  <a:lnTo>
                    <a:pt x="6666" y="2710"/>
                  </a:lnTo>
                  <a:cubicBezTo>
                    <a:pt x="6606" y="2530"/>
                    <a:pt x="6547" y="2371"/>
                    <a:pt x="6467" y="2212"/>
                  </a:cubicBezTo>
                  <a:cubicBezTo>
                    <a:pt x="6248" y="1735"/>
                    <a:pt x="5950" y="1317"/>
                    <a:pt x="5631" y="979"/>
                  </a:cubicBezTo>
                  <a:cubicBezTo>
                    <a:pt x="5572" y="919"/>
                    <a:pt x="5512" y="859"/>
                    <a:pt x="5472" y="819"/>
                  </a:cubicBezTo>
                  <a:cubicBezTo>
                    <a:pt x="4911" y="295"/>
                    <a:pt x="4244" y="0"/>
                    <a:pt x="3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6" name="CustomShape 67"/>
            <p:cNvSpPr/>
            <p:nvPr/>
          </p:nvSpPr>
          <p:spPr>
            <a:xfrm rot="20685000">
              <a:off x="6960240" y="4301640"/>
              <a:ext cx="468360" cy="100440"/>
            </a:xfrm>
            <a:custGeom>
              <a:avLst/>
              <a:gdLst/>
              <a:ahLst/>
              <a:rect l="l" t="t" r="r" b="b"/>
              <a:pathLst>
                <a:path w="6149" h="1321">
                  <a:moveTo>
                    <a:pt x="5417" y="0"/>
                  </a:moveTo>
                  <a:cubicBezTo>
                    <a:pt x="5249" y="0"/>
                    <a:pt x="5074" y="67"/>
                    <a:pt x="4895" y="227"/>
                  </a:cubicBezTo>
                  <a:cubicBezTo>
                    <a:pt x="4715" y="406"/>
                    <a:pt x="4616" y="665"/>
                    <a:pt x="4457" y="844"/>
                  </a:cubicBezTo>
                  <a:cubicBezTo>
                    <a:pt x="4349" y="958"/>
                    <a:pt x="4262" y="1003"/>
                    <a:pt x="4185" y="1003"/>
                  </a:cubicBezTo>
                  <a:cubicBezTo>
                    <a:pt x="4020" y="1003"/>
                    <a:pt x="3903" y="795"/>
                    <a:pt x="3741" y="605"/>
                  </a:cubicBezTo>
                  <a:cubicBezTo>
                    <a:pt x="3522" y="366"/>
                    <a:pt x="3283" y="28"/>
                    <a:pt x="2925" y="8"/>
                  </a:cubicBezTo>
                  <a:cubicBezTo>
                    <a:pt x="2904" y="6"/>
                    <a:pt x="2884" y="6"/>
                    <a:pt x="2864" y="6"/>
                  </a:cubicBezTo>
                  <a:cubicBezTo>
                    <a:pt x="2442" y="6"/>
                    <a:pt x="2177" y="400"/>
                    <a:pt x="1930" y="685"/>
                  </a:cubicBezTo>
                  <a:cubicBezTo>
                    <a:pt x="1797" y="858"/>
                    <a:pt x="1672" y="1004"/>
                    <a:pt x="1521" y="1004"/>
                  </a:cubicBezTo>
                  <a:cubicBezTo>
                    <a:pt x="1446" y="1004"/>
                    <a:pt x="1365" y="969"/>
                    <a:pt x="1273" y="884"/>
                  </a:cubicBezTo>
                  <a:cubicBezTo>
                    <a:pt x="1154" y="764"/>
                    <a:pt x="1074" y="605"/>
                    <a:pt x="975" y="466"/>
                  </a:cubicBezTo>
                  <a:cubicBezTo>
                    <a:pt x="741" y="185"/>
                    <a:pt x="519" y="87"/>
                    <a:pt x="300" y="87"/>
                  </a:cubicBezTo>
                  <a:cubicBezTo>
                    <a:pt x="239" y="87"/>
                    <a:pt x="179" y="95"/>
                    <a:pt x="119" y="108"/>
                  </a:cubicBezTo>
                  <a:cubicBezTo>
                    <a:pt x="80" y="227"/>
                    <a:pt x="40" y="346"/>
                    <a:pt x="0" y="446"/>
                  </a:cubicBezTo>
                  <a:cubicBezTo>
                    <a:pt x="99" y="388"/>
                    <a:pt x="201" y="351"/>
                    <a:pt x="305" y="351"/>
                  </a:cubicBezTo>
                  <a:cubicBezTo>
                    <a:pt x="452" y="351"/>
                    <a:pt x="604" y="426"/>
                    <a:pt x="756" y="625"/>
                  </a:cubicBezTo>
                  <a:cubicBezTo>
                    <a:pt x="915" y="804"/>
                    <a:pt x="1035" y="1083"/>
                    <a:pt x="1254" y="1222"/>
                  </a:cubicBezTo>
                  <a:cubicBezTo>
                    <a:pt x="1352" y="1282"/>
                    <a:pt x="1441" y="1308"/>
                    <a:pt x="1524" y="1308"/>
                  </a:cubicBezTo>
                  <a:cubicBezTo>
                    <a:pt x="2050" y="1308"/>
                    <a:pt x="2317" y="259"/>
                    <a:pt x="2867" y="259"/>
                  </a:cubicBezTo>
                  <a:cubicBezTo>
                    <a:pt x="2917" y="259"/>
                    <a:pt x="2969" y="268"/>
                    <a:pt x="3024" y="287"/>
                  </a:cubicBezTo>
                  <a:cubicBezTo>
                    <a:pt x="3452" y="429"/>
                    <a:pt x="3752" y="1321"/>
                    <a:pt x="4238" y="1321"/>
                  </a:cubicBezTo>
                  <a:cubicBezTo>
                    <a:pt x="4295" y="1321"/>
                    <a:pt x="4354" y="1309"/>
                    <a:pt x="4417" y="1282"/>
                  </a:cubicBezTo>
                  <a:cubicBezTo>
                    <a:pt x="4815" y="1102"/>
                    <a:pt x="4855" y="346"/>
                    <a:pt x="5332" y="247"/>
                  </a:cubicBezTo>
                  <a:cubicBezTo>
                    <a:pt x="5358" y="241"/>
                    <a:pt x="5384" y="238"/>
                    <a:pt x="5410" y="238"/>
                  </a:cubicBezTo>
                  <a:cubicBezTo>
                    <a:pt x="5653" y="238"/>
                    <a:pt x="5933" y="471"/>
                    <a:pt x="6148" y="705"/>
                  </a:cubicBezTo>
                  <a:cubicBezTo>
                    <a:pt x="6088" y="525"/>
                    <a:pt x="6029" y="366"/>
                    <a:pt x="5949" y="207"/>
                  </a:cubicBezTo>
                  <a:cubicBezTo>
                    <a:pt x="5782" y="82"/>
                    <a:pt x="5603" y="0"/>
                    <a:pt x="5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7" name="CustomShape 68"/>
            <p:cNvSpPr/>
            <p:nvPr/>
          </p:nvSpPr>
          <p:spPr>
            <a:xfrm rot="20685000">
              <a:off x="6984720" y="4203360"/>
              <a:ext cx="338040" cy="100080"/>
            </a:xfrm>
            <a:custGeom>
              <a:avLst/>
              <a:gdLst/>
              <a:ahLst/>
              <a:rect l="l" t="t" r="r" b="b"/>
              <a:pathLst>
                <a:path w="4438" h="1315">
                  <a:moveTo>
                    <a:pt x="2216" y="1"/>
                  </a:moveTo>
                  <a:cubicBezTo>
                    <a:pt x="1778" y="1"/>
                    <a:pt x="1507" y="387"/>
                    <a:pt x="1274" y="698"/>
                  </a:cubicBezTo>
                  <a:cubicBezTo>
                    <a:pt x="1128" y="857"/>
                    <a:pt x="1000" y="998"/>
                    <a:pt x="848" y="998"/>
                  </a:cubicBezTo>
                  <a:cubicBezTo>
                    <a:pt x="772" y="998"/>
                    <a:pt x="690" y="963"/>
                    <a:pt x="597" y="877"/>
                  </a:cubicBezTo>
                  <a:cubicBezTo>
                    <a:pt x="478" y="777"/>
                    <a:pt x="398" y="598"/>
                    <a:pt x="299" y="479"/>
                  </a:cubicBezTo>
                  <a:cubicBezTo>
                    <a:pt x="259" y="419"/>
                    <a:pt x="219" y="379"/>
                    <a:pt x="180" y="340"/>
                  </a:cubicBezTo>
                  <a:cubicBezTo>
                    <a:pt x="120" y="399"/>
                    <a:pt x="60" y="459"/>
                    <a:pt x="1" y="539"/>
                  </a:cubicBezTo>
                  <a:cubicBezTo>
                    <a:pt x="40" y="559"/>
                    <a:pt x="60" y="598"/>
                    <a:pt x="80" y="618"/>
                  </a:cubicBezTo>
                  <a:cubicBezTo>
                    <a:pt x="239" y="817"/>
                    <a:pt x="359" y="1076"/>
                    <a:pt x="578" y="1215"/>
                  </a:cubicBezTo>
                  <a:cubicBezTo>
                    <a:pt x="676" y="1275"/>
                    <a:pt x="765" y="1301"/>
                    <a:pt x="848" y="1301"/>
                  </a:cubicBezTo>
                  <a:cubicBezTo>
                    <a:pt x="1371" y="1301"/>
                    <a:pt x="1638" y="268"/>
                    <a:pt x="2181" y="268"/>
                  </a:cubicBezTo>
                  <a:cubicBezTo>
                    <a:pt x="2234" y="268"/>
                    <a:pt x="2290" y="278"/>
                    <a:pt x="2348" y="300"/>
                  </a:cubicBezTo>
                  <a:cubicBezTo>
                    <a:pt x="2776" y="425"/>
                    <a:pt x="3076" y="1314"/>
                    <a:pt x="3562" y="1314"/>
                  </a:cubicBezTo>
                  <a:cubicBezTo>
                    <a:pt x="3619" y="1314"/>
                    <a:pt x="3678" y="1302"/>
                    <a:pt x="3741" y="1275"/>
                  </a:cubicBezTo>
                  <a:cubicBezTo>
                    <a:pt x="4079" y="1136"/>
                    <a:pt x="4159" y="618"/>
                    <a:pt x="4437" y="360"/>
                  </a:cubicBezTo>
                  <a:cubicBezTo>
                    <a:pt x="4378" y="300"/>
                    <a:pt x="4318" y="240"/>
                    <a:pt x="4278" y="200"/>
                  </a:cubicBezTo>
                  <a:cubicBezTo>
                    <a:pt x="4258" y="220"/>
                    <a:pt x="4238" y="220"/>
                    <a:pt x="4219" y="240"/>
                  </a:cubicBezTo>
                  <a:cubicBezTo>
                    <a:pt x="4039" y="419"/>
                    <a:pt x="3940" y="658"/>
                    <a:pt x="3781" y="837"/>
                  </a:cubicBezTo>
                  <a:cubicBezTo>
                    <a:pt x="3673" y="951"/>
                    <a:pt x="3586" y="997"/>
                    <a:pt x="3509" y="997"/>
                  </a:cubicBezTo>
                  <a:cubicBezTo>
                    <a:pt x="3344" y="997"/>
                    <a:pt x="3227" y="788"/>
                    <a:pt x="3065" y="598"/>
                  </a:cubicBezTo>
                  <a:cubicBezTo>
                    <a:pt x="2846" y="360"/>
                    <a:pt x="2607" y="21"/>
                    <a:pt x="2249" y="1"/>
                  </a:cubicBezTo>
                  <a:cubicBezTo>
                    <a:pt x="2238" y="1"/>
                    <a:pt x="2227" y="1"/>
                    <a:pt x="2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8" name="CustomShape 69"/>
            <p:cNvSpPr/>
            <p:nvPr/>
          </p:nvSpPr>
          <p:spPr>
            <a:xfrm rot="20685000">
              <a:off x="6953040" y="4404240"/>
              <a:ext cx="532080" cy="100080"/>
            </a:xfrm>
            <a:custGeom>
              <a:avLst/>
              <a:gdLst/>
              <a:ahLst/>
              <a:rect l="l" t="t" r="r" b="b"/>
              <a:pathLst>
                <a:path w="6985" h="1315">
                  <a:moveTo>
                    <a:pt x="3350" y="0"/>
                  </a:moveTo>
                  <a:cubicBezTo>
                    <a:pt x="2912" y="0"/>
                    <a:pt x="2640" y="387"/>
                    <a:pt x="2388" y="697"/>
                  </a:cubicBezTo>
                  <a:cubicBezTo>
                    <a:pt x="2255" y="871"/>
                    <a:pt x="2130" y="1008"/>
                    <a:pt x="1979" y="1008"/>
                  </a:cubicBezTo>
                  <a:cubicBezTo>
                    <a:pt x="1904" y="1008"/>
                    <a:pt x="1823" y="975"/>
                    <a:pt x="1731" y="896"/>
                  </a:cubicBezTo>
                  <a:cubicBezTo>
                    <a:pt x="1612" y="777"/>
                    <a:pt x="1532" y="598"/>
                    <a:pt x="1413" y="479"/>
                  </a:cubicBezTo>
                  <a:cubicBezTo>
                    <a:pt x="1198" y="208"/>
                    <a:pt x="984" y="99"/>
                    <a:pt x="773" y="99"/>
                  </a:cubicBezTo>
                  <a:cubicBezTo>
                    <a:pt x="535" y="99"/>
                    <a:pt x="302" y="238"/>
                    <a:pt x="80" y="439"/>
                  </a:cubicBezTo>
                  <a:cubicBezTo>
                    <a:pt x="40" y="598"/>
                    <a:pt x="20" y="737"/>
                    <a:pt x="0" y="876"/>
                  </a:cubicBezTo>
                  <a:cubicBezTo>
                    <a:pt x="219" y="606"/>
                    <a:pt x="480" y="353"/>
                    <a:pt x="755" y="353"/>
                  </a:cubicBezTo>
                  <a:cubicBezTo>
                    <a:pt x="905" y="353"/>
                    <a:pt x="1060" y="428"/>
                    <a:pt x="1214" y="618"/>
                  </a:cubicBezTo>
                  <a:cubicBezTo>
                    <a:pt x="1373" y="817"/>
                    <a:pt x="1493" y="1095"/>
                    <a:pt x="1712" y="1215"/>
                  </a:cubicBezTo>
                  <a:cubicBezTo>
                    <a:pt x="1811" y="1276"/>
                    <a:pt x="1901" y="1302"/>
                    <a:pt x="1985" y="1302"/>
                  </a:cubicBezTo>
                  <a:cubicBezTo>
                    <a:pt x="2509" y="1302"/>
                    <a:pt x="2776" y="272"/>
                    <a:pt x="3324" y="272"/>
                  </a:cubicBezTo>
                  <a:cubicBezTo>
                    <a:pt x="3374" y="272"/>
                    <a:pt x="3427" y="280"/>
                    <a:pt x="3482" y="299"/>
                  </a:cubicBezTo>
                  <a:cubicBezTo>
                    <a:pt x="3891" y="442"/>
                    <a:pt x="4205" y="1314"/>
                    <a:pt x="4693" y="1314"/>
                  </a:cubicBezTo>
                  <a:cubicBezTo>
                    <a:pt x="4751" y="1314"/>
                    <a:pt x="4811" y="1302"/>
                    <a:pt x="4875" y="1274"/>
                  </a:cubicBezTo>
                  <a:cubicBezTo>
                    <a:pt x="5273" y="1115"/>
                    <a:pt x="5313" y="359"/>
                    <a:pt x="5790" y="240"/>
                  </a:cubicBezTo>
                  <a:cubicBezTo>
                    <a:pt x="5812" y="235"/>
                    <a:pt x="5835" y="233"/>
                    <a:pt x="5857" y="233"/>
                  </a:cubicBezTo>
                  <a:cubicBezTo>
                    <a:pt x="6225" y="233"/>
                    <a:pt x="6681" y="810"/>
                    <a:pt x="6924" y="1016"/>
                  </a:cubicBezTo>
                  <a:cubicBezTo>
                    <a:pt x="6944" y="1036"/>
                    <a:pt x="6964" y="1055"/>
                    <a:pt x="6984" y="1055"/>
                  </a:cubicBezTo>
                  <a:cubicBezTo>
                    <a:pt x="6984" y="936"/>
                    <a:pt x="6964" y="817"/>
                    <a:pt x="6964" y="697"/>
                  </a:cubicBezTo>
                  <a:cubicBezTo>
                    <a:pt x="6629" y="376"/>
                    <a:pt x="6265" y="6"/>
                    <a:pt x="5871" y="6"/>
                  </a:cubicBezTo>
                  <a:cubicBezTo>
                    <a:pt x="5704" y="6"/>
                    <a:pt x="5531" y="73"/>
                    <a:pt x="5353" y="240"/>
                  </a:cubicBezTo>
                  <a:cubicBezTo>
                    <a:pt x="5173" y="419"/>
                    <a:pt x="5074" y="658"/>
                    <a:pt x="4895" y="857"/>
                  </a:cubicBezTo>
                  <a:cubicBezTo>
                    <a:pt x="4796" y="968"/>
                    <a:pt x="4714" y="1012"/>
                    <a:pt x="4641" y="1012"/>
                  </a:cubicBezTo>
                  <a:cubicBezTo>
                    <a:pt x="4480" y="1012"/>
                    <a:pt x="4363" y="796"/>
                    <a:pt x="4199" y="618"/>
                  </a:cubicBezTo>
                  <a:cubicBezTo>
                    <a:pt x="3980" y="379"/>
                    <a:pt x="3741" y="41"/>
                    <a:pt x="3383" y="1"/>
                  </a:cubicBezTo>
                  <a:cubicBezTo>
                    <a:pt x="3372" y="1"/>
                    <a:pt x="3361" y="0"/>
                    <a:pt x="3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9" name="CustomShape 70"/>
            <p:cNvSpPr/>
            <p:nvPr/>
          </p:nvSpPr>
          <p:spPr>
            <a:xfrm rot="20685000">
              <a:off x="6977880" y="4506480"/>
              <a:ext cx="535320" cy="100440"/>
            </a:xfrm>
            <a:custGeom>
              <a:avLst/>
              <a:gdLst/>
              <a:ahLst/>
              <a:rect l="l" t="t" r="r" b="b"/>
              <a:pathLst>
                <a:path w="7025" h="1322">
                  <a:moveTo>
                    <a:pt x="5910" y="1"/>
                  </a:moveTo>
                  <a:cubicBezTo>
                    <a:pt x="5741" y="1"/>
                    <a:pt x="5569" y="71"/>
                    <a:pt x="5393" y="247"/>
                  </a:cubicBezTo>
                  <a:cubicBezTo>
                    <a:pt x="5213" y="427"/>
                    <a:pt x="5114" y="665"/>
                    <a:pt x="4935" y="844"/>
                  </a:cubicBezTo>
                  <a:cubicBezTo>
                    <a:pt x="4834" y="958"/>
                    <a:pt x="4750" y="1004"/>
                    <a:pt x="4676" y="1004"/>
                  </a:cubicBezTo>
                  <a:cubicBezTo>
                    <a:pt x="4518" y="1004"/>
                    <a:pt x="4401" y="795"/>
                    <a:pt x="4239" y="606"/>
                  </a:cubicBezTo>
                  <a:cubicBezTo>
                    <a:pt x="4020" y="367"/>
                    <a:pt x="3781" y="29"/>
                    <a:pt x="3423" y="9"/>
                  </a:cubicBezTo>
                  <a:cubicBezTo>
                    <a:pt x="3402" y="7"/>
                    <a:pt x="3382" y="6"/>
                    <a:pt x="3362" y="6"/>
                  </a:cubicBezTo>
                  <a:cubicBezTo>
                    <a:pt x="2940" y="6"/>
                    <a:pt x="2675" y="400"/>
                    <a:pt x="2428" y="685"/>
                  </a:cubicBezTo>
                  <a:cubicBezTo>
                    <a:pt x="2295" y="859"/>
                    <a:pt x="2170" y="1005"/>
                    <a:pt x="2019" y="1005"/>
                  </a:cubicBezTo>
                  <a:cubicBezTo>
                    <a:pt x="1944" y="1005"/>
                    <a:pt x="1863" y="970"/>
                    <a:pt x="1771" y="884"/>
                  </a:cubicBezTo>
                  <a:cubicBezTo>
                    <a:pt x="1632" y="785"/>
                    <a:pt x="1553" y="606"/>
                    <a:pt x="1453" y="486"/>
                  </a:cubicBezTo>
                  <a:cubicBezTo>
                    <a:pt x="1235" y="208"/>
                    <a:pt x="1014" y="97"/>
                    <a:pt x="797" y="97"/>
                  </a:cubicBezTo>
                  <a:cubicBezTo>
                    <a:pt x="518" y="97"/>
                    <a:pt x="247" y="280"/>
                    <a:pt x="1" y="526"/>
                  </a:cubicBezTo>
                  <a:cubicBezTo>
                    <a:pt x="1" y="645"/>
                    <a:pt x="21" y="765"/>
                    <a:pt x="40" y="884"/>
                  </a:cubicBezTo>
                  <a:cubicBezTo>
                    <a:pt x="259" y="614"/>
                    <a:pt x="520" y="360"/>
                    <a:pt x="795" y="360"/>
                  </a:cubicBezTo>
                  <a:cubicBezTo>
                    <a:pt x="945" y="360"/>
                    <a:pt x="1100" y="436"/>
                    <a:pt x="1254" y="626"/>
                  </a:cubicBezTo>
                  <a:cubicBezTo>
                    <a:pt x="1413" y="824"/>
                    <a:pt x="1513" y="1083"/>
                    <a:pt x="1752" y="1222"/>
                  </a:cubicBezTo>
                  <a:cubicBezTo>
                    <a:pt x="1850" y="1283"/>
                    <a:pt x="1939" y="1309"/>
                    <a:pt x="2021" y="1309"/>
                  </a:cubicBezTo>
                  <a:cubicBezTo>
                    <a:pt x="2544" y="1309"/>
                    <a:pt x="2800" y="260"/>
                    <a:pt x="3362" y="260"/>
                  </a:cubicBezTo>
                  <a:cubicBezTo>
                    <a:pt x="3413" y="260"/>
                    <a:pt x="3466" y="269"/>
                    <a:pt x="3522" y="287"/>
                  </a:cubicBezTo>
                  <a:cubicBezTo>
                    <a:pt x="3932" y="430"/>
                    <a:pt x="4230" y="1321"/>
                    <a:pt x="4730" y="1321"/>
                  </a:cubicBezTo>
                  <a:cubicBezTo>
                    <a:pt x="4789" y="1321"/>
                    <a:pt x="4850" y="1309"/>
                    <a:pt x="4915" y="1282"/>
                  </a:cubicBezTo>
                  <a:cubicBezTo>
                    <a:pt x="5313" y="1103"/>
                    <a:pt x="5333" y="367"/>
                    <a:pt x="5810" y="247"/>
                  </a:cubicBezTo>
                  <a:cubicBezTo>
                    <a:pt x="5839" y="240"/>
                    <a:pt x="5868" y="237"/>
                    <a:pt x="5897" y="237"/>
                  </a:cubicBezTo>
                  <a:cubicBezTo>
                    <a:pt x="6278" y="237"/>
                    <a:pt x="6724" y="802"/>
                    <a:pt x="6964" y="1023"/>
                  </a:cubicBezTo>
                  <a:lnTo>
                    <a:pt x="6984" y="1023"/>
                  </a:lnTo>
                  <a:cubicBezTo>
                    <a:pt x="7004" y="924"/>
                    <a:pt x="7004" y="824"/>
                    <a:pt x="7024" y="725"/>
                  </a:cubicBezTo>
                  <a:cubicBezTo>
                    <a:pt x="6687" y="402"/>
                    <a:pt x="6311" y="1"/>
                    <a:pt x="5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0" name="CustomShape 71"/>
            <p:cNvSpPr/>
            <p:nvPr/>
          </p:nvSpPr>
          <p:spPr>
            <a:xfrm rot="20685000">
              <a:off x="7023960" y="4609080"/>
              <a:ext cx="494280" cy="100800"/>
            </a:xfrm>
            <a:custGeom>
              <a:avLst/>
              <a:gdLst/>
              <a:ahLst/>
              <a:rect l="l" t="t" r="r" b="b"/>
              <a:pathLst>
                <a:path w="6487" h="1328">
                  <a:moveTo>
                    <a:pt x="5659" y="1"/>
                  </a:moveTo>
                  <a:cubicBezTo>
                    <a:pt x="5495" y="1"/>
                    <a:pt x="5327" y="67"/>
                    <a:pt x="5154" y="233"/>
                  </a:cubicBezTo>
                  <a:cubicBezTo>
                    <a:pt x="4955" y="412"/>
                    <a:pt x="4855" y="651"/>
                    <a:pt x="4696" y="850"/>
                  </a:cubicBezTo>
                  <a:cubicBezTo>
                    <a:pt x="4595" y="964"/>
                    <a:pt x="4511" y="1010"/>
                    <a:pt x="4437" y="1010"/>
                  </a:cubicBezTo>
                  <a:cubicBezTo>
                    <a:pt x="4277" y="1010"/>
                    <a:pt x="4156" y="801"/>
                    <a:pt x="3980" y="611"/>
                  </a:cubicBezTo>
                  <a:cubicBezTo>
                    <a:pt x="3761" y="373"/>
                    <a:pt x="3522" y="34"/>
                    <a:pt x="3184" y="14"/>
                  </a:cubicBezTo>
                  <a:cubicBezTo>
                    <a:pt x="3163" y="13"/>
                    <a:pt x="3143" y="12"/>
                    <a:pt x="3123" y="12"/>
                  </a:cubicBezTo>
                  <a:cubicBezTo>
                    <a:pt x="2701" y="12"/>
                    <a:pt x="2436" y="406"/>
                    <a:pt x="2189" y="691"/>
                  </a:cubicBezTo>
                  <a:cubicBezTo>
                    <a:pt x="2042" y="864"/>
                    <a:pt x="1922" y="1002"/>
                    <a:pt x="1769" y="1002"/>
                  </a:cubicBezTo>
                  <a:cubicBezTo>
                    <a:pt x="1694" y="1002"/>
                    <a:pt x="1611" y="969"/>
                    <a:pt x="1513" y="890"/>
                  </a:cubicBezTo>
                  <a:cubicBezTo>
                    <a:pt x="1393" y="771"/>
                    <a:pt x="1314" y="611"/>
                    <a:pt x="1214" y="472"/>
                  </a:cubicBezTo>
                  <a:cubicBezTo>
                    <a:pt x="995" y="200"/>
                    <a:pt x="775" y="93"/>
                    <a:pt x="561" y="93"/>
                  </a:cubicBezTo>
                  <a:cubicBezTo>
                    <a:pt x="368" y="93"/>
                    <a:pt x="180" y="181"/>
                    <a:pt x="0" y="313"/>
                  </a:cubicBezTo>
                  <a:cubicBezTo>
                    <a:pt x="40" y="392"/>
                    <a:pt x="60" y="472"/>
                    <a:pt x="100" y="552"/>
                  </a:cubicBezTo>
                  <a:cubicBezTo>
                    <a:pt x="239" y="432"/>
                    <a:pt x="388" y="353"/>
                    <a:pt x="543" y="353"/>
                  </a:cubicBezTo>
                  <a:cubicBezTo>
                    <a:pt x="697" y="353"/>
                    <a:pt x="856" y="432"/>
                    <a:pt x="1015" y="631"/>
                  </a:cubicBezTo>
                  <a:cubicBezTo>
                    <a:pt x="1154" y="810"/>
                    <a:pt x="1274" y="1089"/>
                    <a:pt x="1493" y="1208"/>
                  </a:cubicBezTo>
                  <a:cubicBezTo>
                    <a:pt x="1597" y="1273"/>
                    <a:pt x="1691" y="1301"/>
                    <a:pt x="1778" y="1301"/>
                  </a:cubicBezTo>
                  <a:cubicBezTo>
                    <a:pt x="2307" y="1301"/>
                    <a:pt x="2564" y="266"/>
                    <a:pt x="3123" y="266"/>
                  </a:cubicBezTo>
                  <a:cubicBezTo>
                    <a:pt x="3174" y="266"/>
                    <a:pt x="3227" y="274"/>
                    <a:pt x="3283" y="293"/>
                  </a:cubicBezTo>
                  <a:cubicBezTo>
                    <a:pt x="3693" y="435"/>
                    <a:pt x="3991" y="1327"/>
                    <a:pt x="4491" y="1327"/>
                  </a:cubicBezTo>
                  <a:cubicBezTo>
                    <a:pt x="4550" y="1327"/>
                    <a:pt x="4611" y="1315"/>
                    <a:pt x="4676" y="1288"/>
                  </a:cubicBezTo>
                  <a:cubicBezTo>
                    <a:pt x="5074" y="1109"/>
                    <a:pt x="5094" y="353"/>
                    <a:pt x="5571" y="253"/>
                  </a:cubicBezTo>
                  <a:cubicBezTo>
                    <a:pt x="5599" y="247"/>
                    <a:pt x="5626" y="244"/>
                    <a:pt x="5655" y="244"/>
                  </a:cubicBezTo>
                  <a:cubicBezTo>
                    <a:pt x="5892" y="244"/>
                    <a:pt x="6154" y="457"/>
                    <a:pt x="6367" y="671"/>
                  </a:cubicBezTo>
                  <a:cubicBezTo>
                    <a:pt x="6407" y="591"/>
                    <a:pt x="6447" y="512"/>
                    <a:pt x="6487" y="432"/>
                  </a:cubicBezTo>
                  <a:cubicBezTo>
                    <a:pt x="6221" y="204"/>
                    <a:pt x="5947" y="1"/>
                    <a:pt x="5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91" name="Group 72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2292" name="CustomShape 73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293" name="Group 74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2294" name="TextShape 75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295" name="TextShape 76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2296" name="Group 77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2297" name="Group 78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2298" name="CustomShape 79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299" name="CustomShape 80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300" name="Group 81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2301" name="CustomShape 82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302" name="CustomShape 83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2303" name="Group 84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2304" name="Group 85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2305" name="CustomShape 86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06" name="CustomShape 87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307" name="TextShape 88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308" name="TextShape 89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2309" name="CustomShape 90"/>
          <p:cNvSpPr/>
          <p:nvPr/>
        </p:nvSpPr>
        <p:spPr>
          <a:xfrm>
            <a:off x="5974920" y="4136400"/>
            <a:ext cx="2588400" cy="644040"/>
          </a:xfrm>
          <a:custGeom>
            <a:avLst/>
            <a:gdLst/>
            <a:ahLst/>
            <a:rect l="l" t="t" r="r" b="b"/>
            <a:pathLst>
              <a:path w="103544" h="25783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0" name="CustomShape 91"/>
          <p:cNvSpPr/>
          <p:nvPr/>
        </p:nvSpPr>
        <p:spPr>
          <a:xfrm>
            <a:off x="1914840" y="1014120"/>
            <a:ext cx="539640" cy="434160"/>
          </a:xfrm>
          <a:custGeom>
            <a:avLst/>
            <a:gdLst/>
            <a:ahLst/>
            <a:rect l="l" t="t" r="r" b="b"/>
            <a:pathLst>
              <a:path w="23956" h="1928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11" name="Group 92"/>
          <p:cNvGrpSpPr/>
          <p:nvPr/>
        </p:nvGrpSpPr>
        <p:grpSpPr>
          <a:xfrm>
            <a:off x="7754760" y="4050720"/>
            <a:ext cx="412920" cy="365400"/>
            <a:chOff x="7754760" y="4050720"/>
            <a:chExt cx="412920" cy="365400"/>
          </a:xfrm>
        </p:grpSpPr>
        <p:sp>
          <p:nvSpPr>
            <p:cNvPr id="2312" name="CustomShape 93"/>
            <p:cNvSpPr/>
            <p:nvPr/>
          </p:nvSpPr>
          <p:spPr>
            <a:xfrm>
              <a:off x="7754760" y="4050720"/>
              <a:ext cx="412920" cy="365400"/>
            </a:xfrm>
            <a:custGeom>
              <a:avLst/>
              <a:gdLst/>
              <a:ahLst/>
              <a:rect l="l" t="t" r="r" b="b"/>
              <a:pathLst>
                <a:path w="5789" h="5124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3" name="CustomShape 94"/>
            <p:cNvSpPr/>
            <p:nvPr/>
          </p:nvSpPr>
          <p:spPr>
            <a:xfrm>
              <a:off x="7883640" y="4173840"/>
              <a:ext cx="165240" cy="119520"/>
            </a:xfrm>
            <a:custGeom>
              <a:avLst/>
              <a:gdLst/>
              <a:ahLst/>
              <a:rect l="l" t="t" r="r" b="b"/>
              <a:pathLst>
                <a:path w="2319" h="1679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14" name="CustomShape 95"/>
          <p:cNvSpPr/>
          <p:nvPr/>
        </p:nvSpPr>
        <p:spPr>
          <a:xfrm rot="3726600">
            <a:off x="751320" y="4086000"/>
            <a:ext cx="864000" cy="74484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5" name="PlaceHolder 96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6" name="CustomShape 97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7" name="PlaceHolder 98"/>
          <p:cNvSpPr>
            <a:spLocks noGrp="1"/>
          </p:cNvSpPr>
          <p:nvPr>
            <p:ph type="title"/>
          </p:nvPr>
        </p:nvSpPr>
        <p:spPr>
          <a:xfrm>
            <a:off x="892440" y="2018880"/>
            <a:ext cx="2217240" cy="98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4800" spc="-1" strike="noStrike">
                <a:solidFill>
                  <a:srgbClr val="518cdb"/>
                </a:solidFill>
                <a:latin typeface="Gaegu"/>
                <a:ea typeface="Gaegu"/>
              </a:rPr>
              <a:t>xx%</a:t>
            </a:r>
            <a:endParaRPr b="0" lang="en-GB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8" name="PlaceHolder 99"/>
          <p:cNvSpPr>
            <a:spLocks noGrp="1"/>
          </p:cNvSpPr>
          <p:nvPr>
            <p:ph type="title"/>
          </p:nvPr>
        </p:nvSpPr>
        <p:spPr>
          <a:xfrm>
            <a:off x="3463200" y="2018880"/>
            <a:ext cx="2217240" cy="98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4800" spc="-1" strike="noStrike">
                <a:solidFill>
                  <a:srgbClr val="518cdb"/>
                </a:solidFill>
                <a:latin typeface="Gaegu"/>
                <a:ea typeface="Gaegu"/>
              </a:rPr>
              <a:t>xx%</a:t>
            </a:r>
            <a:endParaRPr b="0" lang="en-GB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9" name="PlaceHolder 100"/>
          <p:cNvSpPr>
            <a:spLocks noGrp="1"/>
          </p:cNvSpPr>
          <p:nvPr>
            <p:ph type="title"/>
          </p:nvPr>
        </p:nvSpPr>
        <p:spPr>
          <a:xfrm>
            <a:off x="6034320" y="2018880"/>
            <a:ext cx="2217240" cy="98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4800" spc="-1" strike="noStrike">
                <a:solidFill>
                  <a:srgbClr val="518cdb"/>
                </a:solidFill>
                <a:latin typeface="Gaegu"/>
                <a:ea typeface="Gaegu"/>
              </a:rPr>
              <a:t>xx%</a:t>
            </a:r>
            <a:endParaRPr b="0" lang="en-GB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0" name="PlaceHolder 10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2358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9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0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1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2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3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4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5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6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7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8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9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0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1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2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3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4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5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6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7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8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9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0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1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2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3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4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5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6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7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8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9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0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1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2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3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4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5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6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7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8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9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0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1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2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3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4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5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6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7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8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9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0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1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2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3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4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5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16" name="CustomShape 60"/>
          <p:cNvSpPr/>
          <p:nvPr/>
        </p:nvSpPr>
        <p:spPr>
          <a:xfrm>
            <a:off x="946080" y="1089000"/>
            <a:ext cx="7251480" cy="338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7" name="CustomShape 61"/>
          <p:cNvSpPr/>
          <p:nvPr/>
        </p:nvSpPr>
        <p:spPr>
          <a:xfrm rot="10411200">
            <a:off x="6721920" y="3323880"/>
            <a:ext cx="1549080" cy="1135080"/>
          </a:xfrm>
          <a:custGeom>
            <a:avLst/>
            <a:gdLst/>
            <a:ahLst/>
            <a:rect l="l" t="t" r="r" b="b"/>
            <a:pathLst>
              <a:path w="71687" h="52534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8" name="CustomShape 62"/>
          <p:cNvSpPr/>
          <p:nvPr/>
        </p:nvSpPr>
        <p:spPr>
          <a:xfrm rot="1939800">
            <a:off x="821160" y="767520"/>
            <a:ext cx="1415160" cy="1065960"/>
          </a:xfrm>
          <a:custGeom>
            <a:avLst/>
            <a:gdLst/>
            <a:ahLst/>
            <a:rect l="l" t="t" r="r" b="b"/>
            <a:pathLst>
              <a:path w="13789" h="10387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9" name="CustomShape 63"/>
          <p:cNvSpPr/>
          <p:nvPr/>
        </p:nvSpPr>
        <p:spPr>
          <a:xfrm rot="20012400">
            <a:off x="644400" y="1357200"/>
            <a:ext cx="1056240" cy="1305360"/>
          </a:xfrm>
          <a:custGeom>
            <a:avLst/>
            <a:gdLst/>
            <a:ahLst/>
            <a:rect l="l" t="t" r="r" b="b"/>
            <a:pathLst>
              <a:path w="26881" h="33222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0" name="CustomShape 64"/>
          <p:cNvSpPr/>
          <p:nvPr/>
        </p:nvSpPr>
        <p:spPr>
          <a:xfrm rot="19938000">
            <a:off x="1052640" y="1448640"/>
            <a:ext cx="662400" cy="773280"/>
          </a:xfrm>
          <a:custGeom>
            <a:avLst/>
            <a:gdLst/>
            <a:ahLst/>
            <a:rect l="l" t="t" r="r" b="b"/>
            <a:pathLst>
              <a:path w="23339" h="27238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21" name="Group 65"/>
          <p:cNvGrpSpPr/>
          <p:nvPr/>
        </p:nvGrpSpPr>
        <p:grpSpPr>
          <a:xfrm>
            <a:off x="7698600" y="3002760"/>
            <a:ext cx="505440" cy="992880"/>
            <a:chOff x="7698600" y="3002760"/>
            <a:chExt cx="505440" cy="992880"/>
          </a:xfrm>
        </p:grpSpPr>
        <p:sp>
          <p:nvSpPr>
            <p:cNvPr id="2422" name="CustomShape 66"/>
            <p:cNvSpPr/>
            <p:nvPr/>
          </p:nvSpPr>
          <p:spPr>
            <a:xfrm rot="16200000">
              <a:off x="7436520" y="3264840"/>
              <a:ext cx="992880" cy="468720"/>
            </a:xfrm>
            <a:custGeom>
              <a:avLst/>
              <a:gdLst/>
              <a:ahLst/>
              <a:rect l="l" t="t" r="r" b="b"/>
              <a:pathLst>
                <a:path w="35516" h="16778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3" name="CustomShape 67"/>
            <p:cNvSpPr/>
            <p:nvPr/>
          </p:nvSpPr>
          <p:spPr>
            <a:xfrm rot="16200000">
              <a:off x="7573320" y="3300480"/>
              <a:ext cx="820440" cy="376920"/>
            </a:xfrm>
            <a:custGeom>
              <a:avLst/>
              <a:gdLst/>
              <a:ahLst/>
              <a:rect l="l" t="t" r="r" b="b"/>
              <a:pathLst>
                <a:path w="29348" h="13497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4" name="CustomShape 68"/>
            <p:cNvSpPr/>
            <p:nvPr/>
          </p:nvSpPr>
          <p:spPr>
            <a:xfrm rot="16200000">
              <a:off x="7724160" y="3359880"/>
              <a:ext cx="630000" cy="263880"/>
            </a:xfrm>
            <a:custGeom>
              <a:avLst/>
              <a:gdLst/>
              <a:ahLst/>
              <a:rect l="l" t="t" r="r" b="b"/>
              <a:pathLst>
                <a:path w="22544" h="9455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5" name="CustomShape 69"/>
            <p:cNvSpPr/>
            <p:nvPr/>
          </p:nvSpPr>
          <p:spPr>
            <a:xfrm rot="16200000">
              <a:off x="7895520" y="3408840"/>
              <a:ext cx="419760" cy="197280"/>
            </a:xfrm>
            <a:custGeom>
              <a:avLst/>
              <a:gdLst/>
              <a:ahLst/>
              <a:rect l="l" t="t" r="r" b="b"/>
              <a:pathLst>
                <a:path w="15023" h="7066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26" name="CustomShape 70"/>
          <p:cNvSpPr/>
          <p:nvPr/>
        </p:nvSpPr>
        <p:spPr>
          <a:xfrm rot="1262400">
            <a:off x="7201440" y="974880"/>
            <a:ext cx="925200" cy="79740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27" name="Group 71"/>
          <p:cNvGrpSpPr/>
          <p:nvPr/>
        </p:nvGrpSpPr>
        <p:grpSpPr>
          <a:xfrm>
            <a:off x="946080" y="672120"/>
            <a:ext cx="7251480" cy="416520"/>
            <a:chOff x="946080" y="672120"/>
            <a:chExt cx="7251480" cy="416520"/>
          </a:xfrm>
        </p:grpSpPr>
        <p:sp>
          <p:nvSpPr>
            <p:cNvPr id="2428" name="CustomShape 72"/>
            <p:cNvSpPr/>
            <p:nvPr/>
          </p:nvSpPr>
          <p:spPr>
            <a:xfrm>
              <a:off x="946080" y="672120"/>
              <a:ext cx="7251480" cy="41652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429" name="Group 73"/>
            <p:cNvGrpSpPr/>
            <p:nvPr/>
          </p:nvGrpSpPr>
          <p:grpSpPr>
            <a:xfrm>
              <a:off x="7209360" y="794160"/>
              <a:ext cx="789120" cy="170640"/>
              <a:chOff x="7209360" y="794160"/>
              <a:chExt cx="789120" cy="170640"/>
            </a:xfrm>
          </p:grpSpPr>
          <p:sp>
            <p:nvSpPr>
              <p:cNvPr id="2430" name="TextShape 74"/>
              <p:cNvSpPr txBox="1"/>
              <p:nvPr/>
            </p:nvSpPr>
            <p:spPr>
              <a:xfrm>
                <a:off x="7840800" y="79416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431" name="TextShape 75"/>
              <p:cNvSpPr txBox="1"/>
              <p:nvPr/>
            </p:nvSpPr>
            <p:spPr>
              <a:xfrm>
                <a:off x="7209360" y="86868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2432" name="Group 76"/>
              <p:cNvGrpSpPr/>
              <p:nvPr/>
            </p:nvGrpSpPr>
            <p:grpSpPr>
              <a:xfrm>
                <a:off x="7491240" y="796680"/>
                <a:ext cx="184320" cy="163800"/>
                <a:chOff x="7491240" y="796680"/>
                <a:chExt cx="184320" cy="163800"/>
              </a:xfrm>
            </p:grpSpPr>
            <p:grpSp>
              <p:nvGrpSpPr>
                <p:cNvPr id="2433" name="Group 77"/>
                <p:cNvGrpSpPr/>
                <p:nvPr/>
              </p:nvGrpSpPr>
              <p:grpSpPr>
                <a:xfrm>
                  <a:off x="7545960" y="796680"/>
                  <a:ext cx="129600" cy="147600"/>
                  <a:chOff x="7545960" y="796680"/>
                  <a:chExt cx="129600" cy="147600"/>
                </a:xfrm>
              </p:grpSpPr>
              <p:sp>
                <p:nvSpPr>
                  <p:cNvPr id="2434" name="CustomShape 78"/>
                  <p:cNvSpPr/>
                  <p:nvPr/>
                </p:nvSpPr>
                <p:spPr>
                  <a:xfrm>
                    <a:off x="7547760" y="79668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35" name="CustomShape 79"/>
                  <p:cNvSpPr/>
                  <p:nvPr/>
                </p:nvSpPr>
                <p:spPr>
                  <a:xfrm>
                    <a:off x="7545960" y="7988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436" name="Group 80"/>
                <p:cNvGrpSpPr/>
                <p:nvPr/>
              </p:nvGrpSpPr>
              <p:grpSpPr>
                <a:xfrm>
                  <a:off x="7491240" y="819000"/>
                  <a:ext cx="129600" cy="141480"/>
                  <a:chOff x="7491240" y="819000"/>
                  <a:chExt cx="129600" cy="141480"/>
                </a:xfrm>
              </p:grpSpPr>
              <p:sp>
                <p:nvSpPr>
                  <p:cNvPr id="2437" name="CustomShape 81"/>
                  <p:cNvSpPr/>
                  <p:nvPr/>
                </p:nvSpPr>
                <p:spPr>
                  <a:xfrm>
                    <a:off x="7491240" y="81900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38" name="CustomShape 82"/>
                  <p:cNvSpPr/>
                  <p:nvPr/>
                </p:nvSpPr>
                <p:spPr>
                  <a:xfrm>
                    <a:off x="7491240" y="82008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2439" name="Group 83"/>
            <p:cNvGrpSpPr/>
            <p:nvPr/>
          </p:nvGrpSpPr>
          <p:grpSpPr>
            <a:xfrm>
              <a:off x="1145160" y="777600"/>
              <a:ext cx="800280" cy="203760"/>
              <a:chOff x="1145160" y="777600"/>
              <a:chExt cx="800280" cy="203760"/>
            </a:xfrm>
          </p:grpSpPr>
          <p:grpSp>
            <p:nvGrpSpPr>
              <p:cNvPr id="2440" name="Group 84"/>
              <p:cNvGrpSpPr/>
              <p:nvPr/>
            </p:nvGrpSpPr>
            <p:grpSpPr>
              <a:xfrm>
                <a:off x="1737720" y="777600"/>
                <a:ext cx="207720" cy="203760"/>
                <a:chOff x="1737720" y="777600"/>
                <a:chExt cx="207720" cy="203760"/>
              </a:xfrm>
            </p:grpSpPr>
            <p:sp>
              <p:nvSpPr>
                <p:cNvPr id="2441" name="CustomShape 85"/>
                <p:cNvSpPr/>
                <p:nvPr/>
              </p:nvSpPr>
              <p:spPr>
                <a:xfrm>
                  <a:off x="1737720" y="77760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42" name="CustomShape 86"/>
                <p:cNvSpPr/>
                <p:nvPr/>
              </p:nvSpPr>
              <p:spPr>
                <a:xfrm>
                  <a:off x="1794240" y="83700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443" name="TextShape 87"/>
              <p:cNvSpPr txBox="1"/>
              <p:nvPr/>
            </p:nvSpPr>
            <p:spPr>
              <a:xfrm rot="16200000">
                <a:off x="1112760" y="81576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444" name="TextShape 88"/>
              <p:cNvSpPr txBox="1"/>
              <p:nvPr/>
            </p:nvSpPr>
            <p:spPr>
              <a:xfrm rot="16200000">
                <a:off x="1280520" y="100836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2445" name="CustomShape 89"/>
          <p:cNvSpPr/>
          <p:nvPr/>
        </p:nvSpPr>
        <p:spPr>
          <a:xfrm>
            <a:off x="946080" y="1089000"/>
            <a:ext cx="7251480" cy="338148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6" name="PlaceHolder 90"/>
          <p:cNvSpPr>
            <a:spLocks noGrp="1"/>
          </p:cNvSpPr>
          <p:nvPr>
            <p:ph type="title"/>
          </p:nvPr>
        </p:nvSpPr>
        <p:spPr>
          <a:xfrm>
            <a:off x="2106720" y="1544400"/>
            <a:ext cx="4930560" cy="245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91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9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7" name="PlaceHolder 9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130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8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61"/>
          <p:cNvSpPr/>
          <p:nvPr/>
        </p:nvSpPr>
        <p:spPr>
          <a:xfrm>
            <a:off x="526320" y="540000"/>
            <a:ext cx="1791720" cy="1312920"/>
          </a:xfrm>
          <a:custGeom>
            <a:avLst/>
            <a:gdLst/>
            <a:ahLst/>
            <a:rect l="l" t="t" r="r" b="b"/>
            <a:pathLst>
              <a:path w="71687" h="52534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0" name="Group 62"/>
          <p:cNvGrpSpPr/>
          <p:nvPr/>
        </p:nvGrpSpPr>
        <p:grpSpPr>
          <a:xfrm>
            <a:off x="7053120" y="3466800"/>
            <a:ext cx="1487520" cy="1259640"/>
            <a:chOff x="7053120" y="3466800"/>
            <a:chExt cx="1487520" cy="1259640"/>
          </a:xfrm>
        </p:grpSpPr>
        <p:sp>
          <p:nvSpPr>
            <p:cNvPr id="191" name="CustomShape 63"/>
            <p:cNvSpPr/>
            <p:nvPr/>
          </p:nvSpPr>
          <p:spPr>
            <a:xfrm>
              <a:off x="7102440" y="3734640"/>
              <a:ext cx="8640" cy="8640"/>
            </a:xfrm>
            <a:custGeom>
              <a:avLst/>
              <a:gdLst/>
              <a:ahLst/>
              <a:rect l="l" t="t" r="r" b="b"/>
              <a:pathLst>
                <a:path w="200" h="20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CustomShape 64"/>
            <p:cNvSpPr/>
            <p:nvPr/>
          </p:nvSpPr>
          <p:spPr>
            <a:xfrm>
              <a:off x="7128720" y="3751920"/>
              <a:ext cx="8640" cy="8640"/>
            </a:xfrm>
            <a:custGeom>
              <a:avLst/>
              <a:gdLst/>
              <a:ahLst/>
              <a:rect l="l" t="t" r="r" b="b"/>
              <a:pathLst>
                <a:path w="200" h="20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65"/>
            <p:cNvSpPr/>
            <p:nvPr/>
          </p:nvSpPr>
          <p:spPr>
            <a:xfrm>
              <a:off x="7053120" y="3754800"/>
              <a:ext cx="106200" cy="570240"/>
            </a:xfrm>
            <a:custGeom>
              <a:avLst/>
              <a:gdLst/>
              <a:ahLst/>
              <a:rect l="l" t="t" r="r" b="b"/>
              <a:pathLst>
                <a:path w="2329" h="12456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CustomShape 66"/>
            <p:cNvSpPr/>
            <p:nvPr/>
          </p:nvSpPr>
          <p:spPr>
            <a:xfrm>
              <a:off x="7310160" y="3466800"/>
              <a:ext cx="1230480" cy="1259640"/>
            </a:xfrm>
            <a:custGeom>
              <a:avLst/>
              <a:gdLst/>
              <a:ahLst/>
              <a:rect l="l" t="t" r="r" b="b"/>
              <a:pathLst>
                <a:path w="26861" h="27497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CustomShape 67"/>
            <p:cNvSpPr/>
            <p:nvPr/>
          </p:nvSpPr>
          <p:spPr>
            <a:xfrm>
              <a:off x="7184160" y="3541320"/>
              <a:ext cx="499320" cy="1078200"/>
            </a:xfrm>
            <a:custGeom>
              <a:avLst/>
              <a:gdLst/>
              <a:ahLst/>
              <a:rect l="l" t="t" r="r" b="b"/>
              <a:pathLst>
                <a:path w="10905" h="23538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6" name="CustomShape 68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PlaceHolder 69"/>
          <p:cNvSpPr>
            <a:spLocks noGrp="1"/>
          </p:cNvSpPr>
          <p:nvPr>
            <p:ph type="body"/>
          </p:nvPr>
        </p:nvSpPr>
        <p:spPr>
          <a:xfrm>
            <a:off x="861480" y="1243080"/>
            <a:ext cx="7421040" cy="329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8" name="Group 70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199" name="CustomShape 71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00" name="Group 72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201" name="TextShape 73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02" name="TextShape 74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203" name="Group 75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204" name="Group 76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205" name="CustomShape 77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06" name="CustomShape 78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07" name="Group 79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208" name="CustomShape 80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09" name="CustomShape 81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210" name="Group 82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211" name="Group 83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212" name="CustomShape 84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3" name="CustomShape 85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14" name="TextShape 86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15" name="TextShape 87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216" name="PlaceHolder 88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4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2485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6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7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8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9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0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1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2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3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4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5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6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7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8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9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0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1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2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3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4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5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6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7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8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9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0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1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2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3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4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5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6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7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8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9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0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1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2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3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4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5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6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7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8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9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0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1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2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3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4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5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6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7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8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9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0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1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2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43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4" name="CustomShape 61"/>
          <p:cNvSpPr/>
          <p:nvPr/>
        </p:nvSpPr>
        <p:spPr>
          <a:xfrm>
            <a:off x="592560" y="540000"/>
            <a:ext cx="1545480" cy="1208880"/>
          </a:xfrm>
          <a:custGeom>
            <a:avLst/>
            <a:gdLst/>
            <a:ahLst/>
            <a:rect l="l" t="t" r="r" b="b"/>
            <a:pathLst>
              <a:path w="92280" h="72187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5" name="CustomShape 62"/>
          <p:cNvSpPr/>
          <p:nvPr/>
        </p:nvSpPr>
        <p:spPr>
          <a:xfrm>
            <a:off x="7495560" y="600840"/>
            <a:ext cx="1027440" cy="1051560"/>
          </a:xfrm>
          <a:custGeom>
            <a:avLst/>
            <a:gdLst/>
            <a:ahLst/>
            <a:rect l="l" t="t" r="r" b="b"/>
            <a:pathLst>
              <a:path w="26861" h="27497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6" name="CustomShape 63"/>
          <p:cNvSpPr/>
          <p:nvPr/>
        </p:nvSpPr>
        <p:spPr>
          <a:xfrm rot="20572200">
            <a:off x="446040" y="759600"/>
            <a:ext cx="872640" cy="1078920"/>
          </a:xfrm>
          <a:custGeom>
            <a:avLst/>
            <a:gdLst/>
            <a:ahLst/>
            <a:rect l="l" t="t" r="r" b="b"/>
            <a:pathLst>
              <a:path w="26881" h="33222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7" name="CustomShape 64"/>
          <p:cNvSpPr/>
          <p:nvPr/>
        </p:nvSpPr>
        <p:spPr>
          <a:xfrm rot="20572800">
            <a:off x="709200" y="1074960"/>
            <a:ext cx="664920" cy="775800"/>
          </a:xfrm>
          <a:custGeom>
            <a:avLst/>
            <a:gdLst/>
            <a:ahLst/>
            <a:rect l="l" t="t" r="r" b="b"/>
            <a:pathLst>
              <a:path w="23339" h="27238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48" name="Group 65"/>
          <p:cNvGrpSpPr/>
          <p:nvPr/>
        </p:nvGrpSpPr>
        <p:grpSpPr>
          <a:xfrm>
            <a:off x="8035200" y="3149640"/>
            <a:ext cx="544680" cy="1015200"/>
            <a:chOff x="8035200" y="3149640"/>
            <a:chExt cx="544680" cy="1015200"/>
          </a:xfrm>
        </p:grpSpPr>
        <p:sp>
          <p:nvSpPr>
            <p:cNvPr id="2549" name="CustomShape 66"/>
            <p:cNvSpPr/>
            <p:nvPr/>
          </p:nvSpPr>
          <p:spPr>
            <a:xfrm rot="16405800">
              <a:off x="7803360" y="3423600"/>
              <a:ext cx="988920" cy="466920"/>
            </a:xfrm>
            <a:custGeom>
              <a:avLst/>
              <a:gdLst/>
              <a:ahLst/>
              <a:rect l="l" t="t" r="r" b="b"/>
              <a:pathLst>
                <a:path w="35516" h="16778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0" name="CustomShape 67"/>
            <p:cNvSpPr/>
            <p:nvPr/>
          </p:nvSpPr>
          <p:spPr>
            <a:xfrm rot="16405800">
              <a:off x="7940160" y="3462120"/>
              <a:ext cx="817200" cy="375480"/>
            </a:xfrm>
            <a:custGeom>
              <a:avLst/>
              <a:gdLst/>
              <a:ahLst/>
              <a:rect l="l" t="t" r="r" b="b"/>
              <a:pathLst>
                <a:path w="29348" h="13497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1" name="CustomShape 68"/>
            <p:cNvSpPr/>
            <p:nvPr/>
          </p:nvSpPr>
          <p:spPr>
            <a:xfrm rot="16405800">
              <a:off x="8090280" y="3524400"/>
              <a:ext cx="627480" cy="263160"/>
            </a:xfrm>
            <a:custGeom>
              <a:avLst/>
              <a:gdLst/>
              <a:ahLst/>
              <a:rect l="l" t="t" r="r" b="b"/>
              <a:pathLst>
                <a:path w="22544" h="9455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2" name="CustomShape 69"/>
            <p:cNvSpPr/>
            <p:nvPr/>
          </p:nvSpPr>
          <p:spPr>
            <a:xfrm rot="16405800">
              <a:off x="8259840" y="3576960"/>
              <a:ext cx="418320" cy="196560"/>
            </a:xfrm>
            <a:custGeom>
              <a:avLst/>
              <a:gdLst/>
              <a:ahLst/>
              <a:rect l="l" t="t" r="r" b="b"/>
              <a:pathLst>
                <a:path w="15023" h="7066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53" name="CustomShape 70"/>
          <p:cNvSpPr/>
          <p:nvPr/>
        </p:nvSpPr>
        <p:spPr>
          <a:xfrm>
            <a:off x="592560" y="4021560"/>
            <a:ext cx="579600" cy="641160"/>
          </a:xfrm>
          <a:custGeom>
            <a:avLst/>
            <a:gdLst/>
            <a:ahLst/>
            <a:rect l="l" t="t" r="r" b="b"/>
            <a:pathLst>
              <a:path w="23200" h="25667">
                <a:moveTo>
                  <a:pt x="12754" y="1"/>
                </a:moveTo>
                <a:lnTo>
                  <a:pt x="9949" y="9889"/>
                </a:lnTo>
                <a:lnTo>
                  <a:pt x="2667" y="6865"/>
                </a:lnTo>
                <a:lnTo>
                  <a:pt x="9611" y="12655"/>
                </a:lnTo>
                <a:lnTo>
                  <a:pt x="1" y="14605"/>
                </a:lnTo>
                <a:lnTo>
                  <a:pt x="9830" y="15580"/>
                </a:lnTo>
                <a:lnTo>
                  <a:pt x="9770" y="25667"/>
                </a:lnTo>
                <a:lnTo>
                  <a:pt x="13888" y="16574"/>
                </a:lnTo>
                <a:lnTo>
                  <a:pt x="23200" y="17609"/>
                </a:lnTo>
                <a:lnTo>
                  <a:pt x="15042" y="13132"/>
                </a:lnTo>
                <a:lnTo>
                  <a:pt x="21827" y="5572"/>
                </a:lnTo>
                <a:lnTo>
                  <a:pt x="13530" y="10625"/>
                </a:lnTo>
                <a:lnTo>
                  <a:pt x="127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4" name="CustomShape 71"/>
          <p:cNvSpPr/>
          <p:nvPr/>
        </p:nvSpPr>
        <p:spPr>
          <a:xfrm rot="12570000">
            <a:off x="6962760" y="743400"/>
            <a:ext cx="748080" cy="64476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5" name="CustomShape 72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56" name="Group 73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2557" name="CustomShape 74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558" name="Group 75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2559" name="TextShape 76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560" name="TextShape 77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2561" name="Group 78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2562" name="Group 79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2563" name="CustomShape 80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64" name="CustomShape 81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565" name="Group 82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2566" name="CustomShape 83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67" name="CustomShape 84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2568" name="Group 85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2569" name="Group 86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2570" name="CustomShape 87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71" name="CustomShape 88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572" name="TextShape 89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573" name="TextShape 90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2574" name="PlaceHolder 9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5" name="PlaceHolder 92"/>
          <p:cNvSpPr>
            <a:spLocks noGrp="1"/>
          </p:cNvSpPr>
          <p:nvPr>
            <p:ph type="title"/>
          </p:nvPr>
        </p:nvSpPr>
        <p:spPr>
          <a:xfrm>
            <a:off x="1827000" y="2717280"/>
            <a:ext cx="2217240" cy="98892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1" lang="en-GB" sz="4800" spc="-1" strike="noStrike">
                <a:solidFill>
                  <a:srgbClr val="518cdb"/>
                </a:solidFill>
                <a:latin typeface="Gaegu"/>
                <a:ea typeface="Gaegu"/>
              </a:rPr>
              <a:t>xx%</a:t>
            </a:r>
            <a:endParaRPr b="0" lang="en-GB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6" name="PlaceHolder 93"/>
          <p:cNvSpPr>
            <a:spLocks noGrp="1"/>
          </p:cNvSpPr>
          <p:nvPr>
            <p:ph type="title"/>
          </p:nvPr>
        </p:nvSpPr>
        <p:spPr>
          <a:xfrm>
            <a:off x="5099400" y="2717280"/>
            <a:ext cx="2217240" cy="98892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1" lang="en-GB" sz="4800" spc="-1" strike="noStrike">
                <a:solidFill>
                  <a:srgbClr val="518cdb"/>
                </a:solidFill>
                <a:latin typeface="Gaegu"/>
                <a:ea typeface="Gaegu"/>
              </a:rPr>
              <a:t>xx%</a:t>
            </a:r>
            <a:endParaRPr b="0" lang="en-GB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7" name="PlaceHolder 9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prstTxWarp prst="textPlain"/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4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2615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6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7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8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9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0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1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2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3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4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5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6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7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8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9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0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1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2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3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4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5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6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7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8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9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0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1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2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3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4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5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6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7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8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9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0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1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2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3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4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5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6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7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8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9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0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1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2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3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4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5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6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7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8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9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0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1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2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73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4" name="CustomShape 61"/>
          <p:cNvSpPr/>
          <p:nvPr/>
        </p:nvSpPr>
        <p:spPr>
          <a:xfrm rot="15733800">
            <a:off x="6892200" y="1894680"/>
            <a:ext cx="1847880" cy="1354320"/>
          </a:xfrm>
          <a:custGeom>
            <a:avLst/>
            <a:gdLst/>
            <a:ahLst/>
            <a:rect l="l" t="t" r="r" b="b"/>
            <a:pathLst>
              <a:path w="71687" h="52534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5" name="CustomShape 62"/>
          <p:cNvSpPr/>
          <p:nvPr/>
        </p:nvSpPr>
        <p:spPr>
          <a:xfrm>
            <a:off x="608760" y="965160"/>
            <a:ext cx="2306520" cy="1804320"/>
          </a:xfrm>
          <a:custGeom>
            <a:avLst/>
            <a:gdLst/>
            <a:ahLst/>
            <a:rect l="l" t="t" r="r" b="b"/>
            <a:pathLst>
              <a:path w="92280" h="72187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76" name="Group 63"/>
          <p:cNvGrpSpPr/>
          <p:nvPr/>
        </p:nvGrpSpPr>
        <p:grpSpPr>
          <a:xfrm>
            <a:off x="596520" y="2840760"/>
            <a:ext cx="8098200" cy="2510280"/>
            <a:chOff x="596520" y="2840760"/>
            <a:chExt cx="8098200" cy="2510280"/>
          </a:xfrm>
        </p:grpSpPr>
        <p:grpSp>
          <p:nvGrpSpPr>
            <p:cNvPr id="2677" name="Group 64"/>
            <p:cNvGrpSpPr/>
            <p:nvPr/>
          </p:nvGrpSpPr>
          <p:grpSpPr>
            <a:xfrm>
              <a:off x="596520" y="3940920"/>
              <a:ext cx="7941240" cy="812160"/>
              <a:chOff x="596520" y="3940920"/>
              <a:chExt cx="7941240" cy="812160"/>
            </a:xfrm>
          </p:grpSpPr>
          <p:sp>
            <p:nvSpPr>
              <p:cNvPr id="2678" name="CustomShape 65"/>
              <p:cNvSpPr/>
              <p:nvPr/>
            </p:nvSpPr>
            <p:spPr>
              <a:xfrm>
                <a:off x="596520" y="3940920"/>
                <a:ext cx="7941240" cy="739800"/>
              </a:xfrm>
              <a:custGeom>
                <a:avLst/>
                <a:gdLst/>
                <a:ahLst/>
                <a:rect l="l" t="t" r="r" b="b"/>
                <a:pathLst>
                  <a:path w="291087" h="54982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79" name="CustomShape 66"/>
              <p:cNvSpPr/>
              <p:nvPr/>
            </p:nvSpPr>
            <p:spPr>
              <a:xfrm>
                <a:off x="611280" y="4128480"/>
                <a:ext cx="7913520" cy="624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680" name="CustomShape 67"/>
            <p:cNvSpPr/>
            <p:nvPr/>
          </p:nvSpPr>
          <p:spPr>
            <a:xfrm rot="3364200">
              <a:off x="5945760" y="3082320"/>
              <a:ext cx="1605600" cy="1920960"/>
            </a:xfrm>
            <a:custGeom>
              <a:avLst/>
              <a:gdLst/>
              <a:ahLst/>
              <a:rect l="l" t="t" r="r" b="b"/>
              <a:pathLst>
                <a:path w="26881" h="33222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1" name="CustomShape 68"/>
            <p:cNvSpPr/>
            <p:nvPr/>
          </p:nvSpPr>
          <p:spPr>
            <a:xfrm rot="3261600">
              <a:off x="4234320" y="3154320"/>
              <a:ext cx="1331640" cy="161424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2" name="CustomShape 69"/>
            <p:cNvSpPr/>
            <p:nvPr/>
          </p:nvSpPr>
          <p:spPr>
            <a:xfrm rot="3010200">
              <a:off x="2245320" y="3202920"/>
              <a:ext cx="1430280" cy="1648080"/>
            </a:xfrm>
            <a:custGeom>
              <a:avLst/>
              <a:gdLst/>
              <a:ahLst/>
              <a:rect l="l" t="t" r="r" b="b"/>
              <a:pathLst>
                <a:path w="23339" h="27238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3" name="CustomShape 70"/>
            <p:cNvSpPr/>
            <p:nvPr/>
          </p:nvSpPr>
          <p:spPr>
            <a:xfrm flipH="1" rot="18589800">
              <a:off x="905040" y="3326400"/>
              <a:ext cx="1430280" cy="1647720"/>
            </a:xfrm>
            <a:custGeom>
              <a:avLst/>
              <a:gdLst/>
              <a:ahLst/>
              <a:rect l="l" t="t" r="r" b="b"/>
              <a:pathLst>
                <a:path w="23339" h="27238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4" name="CustomShape 71"/>
            <p:cNvSpPr/>
            <p:nvPr/>
          </p:nvSpPr>
          <p:spPr>
            <a:xfrm flipH="1" rot="18385800">
              <a:off x="6888600" y="3268080"/>
              <a:ext cx="1438560" cy="1638720"/>
            </a:xfrm>
            <a:custGeom>
              <a:avLst/>
              <a:gdLst/>
              <a:ahLst/>
              <a:rect l="l" t="t" r="r" b="b"/>
              <a:pathLst>
                <a:path w="23339" h="27238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85" name="CustomShape 72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86" name="Group 73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2687" name="CustomShape 74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688" name="Group 75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2689" name="TextShape 76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690" name="TextShape 77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2691" name="Group 78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2692" name="Group 79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2693" name="CustomShape 80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694" name="CustomShape 81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695" name="Group 82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2696" name="CustomShape 83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697" name="CustomShape 84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2698" name="Group 85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2699" name="Group 86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2700" name="CustomShape 87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701" name="CustomShape 88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702" name="TextShape 89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703" name="TextShape 90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2704" name="PlaceHolder 9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5" name="CustomShape 92"/>
          <p:cNvSpPr/>
          <p:nvPr/>
        </p:nvSpPr>
        <p:spPr>
          <a:xfrm>
            <a:off x="764640" y="1311480"/>
            <a:ext cx="388080" cy="460800"/>
          </a:xfrm>
          <a:custGeom>
            <a:avLst/>
            <a:gdLst/>
            <a:ahLst/>
            <a:rect l="l" t="t" r="r" b="b"/>
            <a:pathLst>
              <a:path w="4776" h="5671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06" name="Group 93"/>
          <p:cNvGrpSpPr/>
          <p:nvPr/>
        </p:nvGrpSpPr>
        <p:grpSpPr>
          <a:xfrm>
            <a:off x="7907400" y="4022280"/>
            <a:ext cx="388080" cy="446760"/>
            <a:chOff x="7907400" y="4022280"/>
            <a:chExt cx="388080" cy="446760"/>
          </a:xfrm>
        </p:grpSpPr>
        <p:sp>
          <p:nvSpPr>
            <p:cNvPr id="2707" name="CustomShape 94"/>
            <p:cNvSpPr/>
            <p:nvPr/>
          </p:nvSpPr>
          <p:spPr>
            <a:xfrm>
              <a:off x="8232120" y="4210200"/>
              <a:ext cx="63360" cy="59760"/>
            </a:xfrm>
            <a:custGeom>
              <a:avLst/>
              <a:gdLst/>
              <a:ahLst/>
              <a:rect l="l" t="t" r="r" b="b"/>
              <a:pathLst>
                <a:path w="857" h="806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8" name="CustomShape 95"/>
            <p:cNvSpPr/>
            <p:nvPr/>
          </p:nvSpPr>
          <p:spPr>
            <a:xfrm>
              <a:off x="8134200" y="4331880"/>
              <a:ext cx="66600" cy="86040"/>
            </a:xfrm>
            <a:custGeom>
              <a:avLst/>
              <a:gdLst/>
              <a:ahLst/>
              <a:rect l="l" t="t" r="r" b="b"/>
              <a:pathLst>
                <a:path w="897" h="1161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9" name="CustomShape 96"/>
            <p:cNvSpPr/>
            <p:nvPr/>
          </p:nvSpPr>
          <p:spPr>
            <a:xfrm>
              <a:off x="8167320" y="4022280"/>
              <a:ext cx="43560" cy="41400"/>
            </a:xfrm>
            <a:custGeom>
              <a:avLst/>
              <a:gdLst/>
              <a:ahLst/>
              <a:rect l="l" t="t" r="r" b="b"/>
              <a:pathLst>
                <a:path w="592" h="563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0" name="CustomShape 97"/>
            <p:cNvSpPr/>
            <p:nvPr/>
          </p:nvSpPr>
          <p:spPr>
            <a:xfrm>
              <a:off x="8082360" y="4134600"/>
              <a:ext cx="68040" cy="65160"/>
            </a:xfrm>
            <a:custGeom>
              <a:avLst/>
              <a:gdLst/>
              <a:ahLst/>
              <a:rect l="l" t="t" r="r" b="b"/>
              <a:pathLst>
                <a:path w="916" h="881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1" name="CustomShape 98"/>
            <p:cNvSpPr/>
            <p:nvPr/>
          </p:nvSpPr>
          <p:spPr>
            <a:xfrm>
              <a:off x="8071920" y="4230000"/>
              <a:ext cx="66240" cy="66960"/>
            </a:xfrm>
            <a:custGeom>
              <a:avLst/>
              <a:gdLst/>
              <a:ahLst/>
              <a:rect l="l" t="t" r="r" b="b"/>
              <a:pathLst>
                <a:path w="894" h="90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2" name="CustomShape 99"/>
            <p:cNvSpPr/>
            <p:nvPr/>
          </p:nvSpPr>
          <p:spPr>
            <a:xfrm>
              <a:off x="8003880" y="4411440"/>
              <a:ext cx="54360" cy="57600"/>
            </a:xfrm>
            <a:custGeom>
              <a:avLst/>
              <a:gdLst/>
              <a:ahLst/>
              <a:rect l="l" t="t" r="r" b="b"/>
              <a:pathLst>
                <a:path w="737" h="78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3" name="CustomShape 100"/>
            <p:cNvSpPr/>
            <p:nvPr/>
          </p:nvSpPr>
          <p:spPr>
            <a:xfrm>
              <a:off x="7952040" y="4047480"/>
              <a:ext cx="79560" cy="86760"/>
            </a:xfrm>
            <a:custGeom>
              <a:avLst/>
              <a:gdLst/>
              <a:ahLst/>
              <a:rect l="l" t="t" r="r" b="b"/>
              <a:pathLst>
                <a:path w="1075" h="117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4" name="CustomShape 101"/>
            <p:cNvSpPr/>
            <p:nvPr/>
          </p:nvSpPr>
          <p:spPr>
            <a:xfrm>
              <a:off x="7907400" y="4194360"/>
              <a:ext cx="76680" cy="78480"/>
            </a:xfrm>
            <a:custGeom>
              <a:avLst/>
              <a:gdLst/>
              <a:ahLst/>
              <a:rect l="l" t="t" r="r" b="b"/>
              <a:pathLst>
                <a:path w="1036" h="1058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15" name="PlaceHolder 10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2753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4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5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6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7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8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9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0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1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2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3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4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5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6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7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8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9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0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1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2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3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4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5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6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7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8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9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0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1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2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3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4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5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6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7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8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9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0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1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2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3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4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5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6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7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8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9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0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1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2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3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4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5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6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7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8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9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0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11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12" name="Group 61"/>
          <p:cNvGrpSpPr/>
          <p:nvPr/>
        </p:nvGrpSpPr>
        <p:grpSpPr>
          <a:xfrm>
            <a:off x="7132320" y="3160080"/>
            <a:ext cx="1415880" cy="1572840"/>
            <a:chOff x="7132320" y="3160080"/>
            <a:chExt cx="1415880" cy="1572840"/>
          </a:xfrm>
        </p:grpSpPr>
        <p:sp>
          <p:nvSpPr>
            <p:cNvPr id="2813" name="CustomShape 62"/>
            <p:cNvSpPr/>
            <p:nvPr/>
          </p:nvSpPr>
          <p:spPr>
            <a:xfrm flipH="1">
              <a:off x="7248960" y="3268440"/>
              <a:ext cx="1185120" cy="1464480"/>
            </a:xfrm>
            <a:custGeom>
              <a:avLst/>
              <a:gdLst/>
              <a:ahLst/>
              <a:rect l="l" t="t" r="r" b="b"/>
              <a:pathLst>
                <a:path w="26881" h="33222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4" name="CustomShape 63"/>
            <p:cNvSpPr/>
            <p:nvPr/>
          </p:nvSpPr>
          <p:spPr>
            <a:xfrm flipH="1">
              <a:off x="7391160" y="3160080"/>
              <a:ext cx="1157040" cy="144072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5" name="CustomShape 64"/>
            <p:cNvSpPr/>
            <p:nvPr/>
          </p:nvSpPr>
          <p:spPr>
            <a:xfrm flipH="1">
              <a:off x="7132320" y="3429360"/>
              <a:ext cx="1028880" cy="1200600"/>
            </a:xfrm>
            <a:custGeom>
              <a:avLst/>
              <a:gdLst/>
              <a:ahLst/>
              <a:rect l="l" t="t" r="r" b="b"/>
              <a:pathLst>
                <a:path w="23339" h="27238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16" name="CustomShape 65"/>
          <p:cNvSpPr/>
          <p:nvPr/>
        </p:nvSpPr>
        <p:spPr>
          <a:xfrm>
            <a:off x="600480" y="610200"/>
            <a:ext cx="1041120" cy="1065600"/>
          </a:xfrm>
          <a:custGeom>
            <a:avLst/>
            <a:gdLst/>
            <a:ahLst/>
            <a:rect l="l" t="t" r="r" b="b"/>
            <a:pathLst>
              <a:path w="26861" h="27497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17" name="Group 66"/>
          <p:cNvGrpSpPr/>
          <p:nvPr/>
        </p:nvGrpSpPr>
        <p:grpSpPr>
          <a:xfrm>
            <a:off x="7661160" y="917280"/>
            <a:ext cx="887400" cy="452160"/>
            <a:chOff x="7661160" y="917280"/>
            <a:chExt cx="887400" cy="452160"/>
          </a:xfrm>
        </p:grpSpPr>
        <p:sp>
          <p:nvSpPr>
            <p:cNvPr id="2818" name="CustomShape 67"/>
            <p:cNvSpPr/>
            <p:nvPr/>
          </p:nvSpPr>
          <p:spPr>
            <a:xfrm rot="10800000">
              <a:off x="7661160" y="950040"/>
              <a:ext cx="887400" cy="419040"/>
            </a:xfrm>
            <a:custGeom>
              <a:avLst/>
              <a:gdLst/>
              <a:ahLst/>
              <a:rect l="l" t="t" r="r" b="b"/>
              <a:pathLst>
                <a:path w="35516" h="16778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9" name="CustomShape 68"/>
            <p:cNvSpPr/>
            <p:nvPr/>
          </p:nvSpPr>
          <p:spPr>
            <a:xfrm rot="10800000">
              <a:off x="7729200" y="945720"/>
              <a:ext cx="733320" cy="336960"/>
            </a:xfrm>
            <a:custGeom>
              <a:avLst/>
              <a:gdLst/>
              <a:ahLst/>
              <a:rect l="l" t="t" r="r" b="b"/>
              <a:pathLst>
                <a:path w="29348" h="13497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0" name="CustomShape 69"/>
            <p:cNvSpPr/>
            <p:nvPr/>
          </p:nvSpPr>
          <p:spPr>
            <a:xfrm rot="10800000">
              <a:off x="7816680" y="946080"/>
              <a:ext cx="563400" cy="236160"/>
            </a:xfrm>
            <a:custGeom>
              <a:avLst/>
              <a:gdLst/>
              <a:ahLst/>
              <a:rect l="l" t="t" r="r" b="b"/>
              <a:pathLst>
                <a:path w="22544" h="9455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1" name="CustomShape 70"/>
            <p:cNvSpPr/>
            <p:nvPr/>
          </p:nvSpPr>
          <p:spPr>
            <a:xfrm rot="10800000">
              <a:off x="7924680" y="916920"/>
              <a:ext cx="375120" cy="176400"/>
            </a:xfrm>
            <a:custGeom>
              <a:avLst/>
              <a:gdLst/>
              <a:ahLst/>
              <a:rect l="l" t="t" r="r" b="b"/>
              <a:pathLst>
                <a:path w="15023" h="7066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22" name="CustomShape 71"/>
          <p:cNvSpPr/>
          <p:nvPr/>
        </p:nvSpPr>
        <p:spPr>
          <a:xfrm rot="13660800">
            <a:off x="4159800" y="668520"/>
            <a:ext cx="938880" cy="80928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23" name="Group 72"/>
          <p:cNvGrpSpPr/>
          <p:nvPr/>
        </p:nvGrpSpPr>
        <p:grpSpPr>
          <a:xfrm>
            <a:off x="720000" y="3496680"/>
            <a:ext cx="439560" cy="506160"/>
            <a:chOff x="720000" y="3496680"/>
            <a:chExt cx="439560" cy="506160"/>
          </a:xfrm>
        </p:grpSpPr>
        <p:sp>
          <p:nvSpPr>
            <p:cNvPr id="2824" name="CustomShape 73"/>
            <p:cNvSpPr/>
            <p:nvPr/>
          </p:nvSpPr>
          <p:spPr>
            <a:xfrm>
              <a:off x="1087560" y="3709440"/>
              <a:ext cx="72000" cy="67680"/>
            </a:xfrm>
            <a:custGeom>
              <a:avLst/>
              <a:gdLst/>
              <a:ahLst/>
              <a:rect l="l" t="t" r="r" b="b"/>
              <a:pathLst>
                <a:path w="857" h="806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5" name="CustomShape 74"/>
            <p:cNvSpPr/>
            <p:nvPr/>
          </p:nvSpPr>
          <p:spPr>
            <a:xfrm>
              <a:off x="976680" y="3847320"/>
              <a:ext cx="75240" cy="97560"/>
            </a:xfrm>
            <a:custGeom>
              <a:avLst/>
              <a:gdLst/>
              <a:ahLst/>
              <a:rect l="l" t="t" r="r" b="b"/>
              <a:pathLst>
                <a:path w="897" h="1161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6" name="CustomShape 75"/>
            <p:cNvSpPr/>
            <p:nvPr/>
          </p:nvSpPr>
          <p:spPr>
            <a:xfrm>
              <a:off x="1014120" y="3496680"/>
              <a:ext cx="49680" cy="47160"/>
            </a:xfrm>
            <a:custGeom>
              <a:avLst/>
              <a:gdLst/>
              <a:ahLst/>
              <a:rect l="l" t="t" r="r" b="b"/>
              <a:pathLst>
                <a:path w="592" h="563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7" name="CustomShape 76"/>
            <p:cNvSpPr/>
            <p:nvPr/>
          </p:nvSpPr>
          <p:spPr>
            <a:xfrm>
              <a:off x="918000" y="3624120"/>
              <a:ext cx="77040" cy="73800"/>
            </a:xfrm>
            <a:custGeom>
              <a:avLst/>
              <a:gdLst/>
              <a:ahLst/>
              <a:rect l="l" t="t" r="r" b="b"/>
              <a:pathLst>
                <a:path w="916" h="881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8" name="CustomShape 77"/>
            <p:cNvSpPr/>
            <p:nvPr/>
          </p:nvSpPr>
          <p:spPr>
            <a:xfrm>
              <a:off x="906120" y="3732120"/>
              <a:ext cx="74880" cy="75960"/>
            </a:xfrm>
            <a:custGeom>
              <a:avLst/>
              <a:gdLst/>
              <a:ahLst/>
              <a:rect l="l" t="t" r="r" b="b"/>
              <a:pathLst>
                <a:path w="894" h="90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9" name="CustomShape 78"/>
            <p:cNvSpPr/>
            <p:nvPr/>
          </p:nvSpPr>
          <p:spPr>
            <a:xfrm>
              <a:off x="829080" y="3937320"/>
              <a:ext cx="61920" cy="65520"/>
            </a:xfrm>
            <a:custGeom>
              <a:avLst/>
              <a:gdLst/>
              <a:ahLst/>
              <a:rect l="l" t="t" r="r" b="b"/>
              <a:pathLst>
                <a:path w="737" h="78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0" name="CustomShape 79"/>
            <p:cNvSpPr/>
            <p:nvPr/>
          </p:nvSpPr>
          <p:spPr>
            <a:xfrm>
              <a:off x="770400" y="3525480"/>
              <a:ext cx="90360" cy="98280"/>
            </a:xfrm>
            <a:custGeom>
              <a:avLst/>
              <a:gdLst/>
              <a:ahLst/>
              <a:rect l="l" t="t" r="r" b="b"/>
              <a:pathLst>
                <a:path w="1075" h="117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1" name="CustomShape 80"/>
            <p:cNvSpPr/>
            <p:nvPr/>
          </p:nvSpPr>
          <p:spPr>
            <a:xfrm>
              <a:off x="720000" y="3691440"/>
              <a:ext cx="87120" cy="88920"/>
            </a:xfrm>
            <a:custGeom>
              <a:avLst/>
              <a:gdLst/>
              <a:ahLst/>
              <a:rect l="l" t="t" r="r" b="b"/>
              <a:pathLst>
                <a:path w="1036" h="1058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32" name="Group 81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2833" name="CustomShape 82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834" name="Group 83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2835" name="TextShape 84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836" name="TextShape 85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2837" name="Group 86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2838" name="Group 87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2839" name="CustomShape 88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840" name="CustomShape 89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841" name="Group 90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2842" name="CustomShape 91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843" name="CustomShape 92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2844" name="Group 93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2845" name="Group 94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2846" name="CustomShape 95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47" name="CustomShape 96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848" name="TextShape 97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849" name="TextShape 98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2850" name="CustomShape 99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1" name="PlaceHolder 100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2" name="PlaceHolder 10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9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2890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1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2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3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4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5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6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7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8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9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0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1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2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3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4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5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6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7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8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9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0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1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2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3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4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5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6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7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8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9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0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1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2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3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4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5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6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7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8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9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0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1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2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3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4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5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6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7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8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9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0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1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2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3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4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5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6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7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48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9" name="CustomShape 61"/>
          <p:cNvSpPr/>
          <p:nvPr/>
        </p:nvSpPr>
        <p:spPr>
          <a:xfrm>
            <a:off x="560520" y="2957760"/>
            <a:ext cx="2306520" cy="1804320"/>
          </a:xfrm>
          <a:custGeom>
            <a:avLst/>
            <a:gdLst/>
            <a:ahLst/>
            <a:rect l="l" t="t" r="r" b="b"/>
            <a:pathLst>
              <a:path w="92280" h="72187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0" name="CustomShape 62"/>
          <p:cNvSpPr/>
          <p:nvPr/>
        </p:nvSpPr>
        <p:spPr>
          <a:xfrm rot="1167600">
            <a:off x="3646800" y="888480"/>
            <a:ext cx="959760" cy="82728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1" name="CustomShape 63"/>
          <p:cNvSpPr/>
          <p:nvPr/>
        </p:nvSpPr>
        <p:spPr>
          <a:xfrm>
            <a:off x="6501240" y="714960"/>
            <a:ext cx="2187720" cy="1647720"/>
          </a:xfrm>
          <a:custGeom>
            <a:avLst/>
            <a:gdLst/>
            <a:ahLst/>
            <a:rect l="l" t="t" r="r" b="b"/>
            <a:pathLst>
              <a:path w="13789" h="10387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52" name="Group 64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2953" name="CustomShape 65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954" name="Group 66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2955" name="TextShape 67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956" name="TextShape 68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2957" name="Group 69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2958" name="Group 70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2959" name="CustomShape 71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960" name="CustomShape 72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961" name="Group 73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2962" name="CustomShape 74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963" name="CustomShape 75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2964" name="Group 76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2965" name="Group 77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2966" name="CustomShape 78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67" name="CustomShape 79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968" name="TextShape 80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2969" name="TextShape 81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grpSp>
        <p:nvGrpSpPr>
          <p:cNvPr id="2970" name="Group 82"/>
          <p:cNvGrpSpPr/>
          <p:nvPr/>
        </p:nvGrpSpPr>
        <p:grpSpPr>
          <a:xfrm>
            <a:off x="1015200" y="1114200"/>
            <a:ext cx="485640" cy="414360"/>
            <a:chOff x="1015200" y="1114200"/>
            <a:chExt cx="485640" cy="414360"/>
          </a:xfrm>
        </p:grpSpPr>
        <p:sp>
          <p:nvSpPr>
            <p:cNvPr id="2971" name="CustomShape 83"/>
            <p:cNvSpPr/>
            <p:nvPr/>
          </p:nvSpPr>
          <p:spPr>
            <a:xfrm rot="3340200">
              <a:off x="1319040" y="1450080"/>
              <a:ext cx="63360" cy="59760"/>
            </a:xfrm>
            <a:custGeom>
              <a:avLst/>
              <a:gdLst/>
              <a:ahLst/>
              <a:rect l="l" t="t" r="r" b="b"/>
              <a:pathLst>
                <a:path w="857" h="806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2" name="CustomShape 84"/>
            <p:cNvSpPr/>
            <p:nvPr/>
          </p:nvSpPr>
          <p:spPr>
            <a:xfrm rot="3340200">
              <a:off x="1152000" y="1433520"/>
              <a:ext cx="66240" cy="86040"/>
            </a:xfrm>
            <a:custGeom>
              <a:avLst/>
              <a:gdLst/>
              <a:ahLst/>
              <a:rect l="l" t="t" r="r" b="b"/>
              <a:pathLst>
                <a:path w="897" h="1161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3" name="CustomShape 85"/>
            <p:cNvSpPr/>
            <p:nvPr/>
          </p:nvSpPr>
          <p:spPr>
            <a:xfrm rot="3340200">
              <a:off x="1449720" y="1286640"/>
              <a:ext cx="43560" cy="41400"/>
            </a:xfrm>
            <a:custGeom>
              <a:avLst/>
              <a:gdLst/>
              <a:ahLst/>
              <a:rect l="l" t="t" r="r" b="b"/>
              <a:pathLst>
                <a:path w="592" h="563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4" name="CustomShape 86"/>
            <p:cNvSpPr/>
            <p:nvPr/>
          </p:nvSpPr>
          <p:spPr>
            <a:xfrm rot="3340200">
              <a:off x="1293840" y="1284840"/>
              <a:ext cx="67680" cy="65160"/>
            </a:xfrm>
            <a:custGeom>
              <a:avLst/>
              <a:gdLst/>
              <a:ahLst/>
              <a:rect l="l" t="t" r="r" b="b"/>
              <a:pathLst>
                <a:path w="916" h="881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5" name="CustomShape 87"/>
            <p:cNvSpPr/>
            <p:nvPr/>
          </p:nvSpPr>
          <p:spPr>
            <a:xfrm rot="3340200">
              <a:off x="1208880" y="1329120"/>
              <a:ext cx="66240" cy="66960"/>
            </a:xfrm>
            <a:custGeom>
              <a:avLst/>
              <a:gdLst/>
              <a:ahLst/>
              <a:rect l="l" t="t" r="r" b="b"/>
              <a:pathLst>
                <a:path w="894" h="90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6" name="CustomShape 88"/>
            <p:cNvSpPr/>
            <p:nvPr/>
          </p:nvSpPr>
          <p:spPr>
            <a:xfrm rot="3340200">
              <a:off x="1027080" y="1371960"/>
              <a:ext cx="54360" cy="57600"/>
            </a:xfrm>
            <a:custGeom>
              <a:avLst/>
              <a:gdLst/>
              <a:ahLst/>
              <a:rect l="l" t="t" r="r" b="b"/>
              <a:pathLst>
                <a:path w="737" h="78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7" name="CustomShape 89"/>
            <p:cNvSpPr/>
            <p:nvPr/>
          </p:nvSpPr>
          <p:spPr>
            <a:xfrm rot="3340200">
              <a:off x="1280880" y="1127880"/>
              <a:ext cx="79560" cy="86760"/>
            </a:xfrm>
            <a:custGeom>
              <a:avLst/>
              <a:gdLst/>
              <a:ahLst/>
              <a:rect l="l" t="t" r="r" b="b"/>
              <a:pathLst>
                <a:path w="1075" h="117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8" name="CustomShape 90"/>
            <p:cNvSpPr/>
            <p:nvPr/>
          </p:nvSpPr>
          <p:spPr>
            <a:xfrm rot="3340200">
              <a:off x="1138680" y="1174680"/>
              <a:ext cx="76680" cy="78480"/>
            </a:xfrm>
            <a:custGeom>
              <a:avLst/>
              <a:gdLst/>
              <a:ahLst/>
              <a:rect l="l" t="t" r="r" b="b"/>
              <a:pathLst>
                <a:path w="1036" h="1058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79" name="CustomShape 91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0" name="PlaceHolder 92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1" name="PlaceHolder 9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3019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0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1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2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3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4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5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6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7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8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9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0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1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2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3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4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5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6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7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8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9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0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1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2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3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4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5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6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7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8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9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0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1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2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3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4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5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6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7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8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9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0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1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2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3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4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5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6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7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8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9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0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1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2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3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4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5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6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77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78" name="Group 61"/>
          <p:cNvGrpSpPr/>
          <p:nvPr/>
        </p:nvGrpSpPr>
        <p:grpSpPr>
          <a:xfrm>
            <a:off x="6829920" y="1017720"/>
            <a:ext cx="1686960" cy="1428480"/>
            <a:chOff x="6829920" y="1017720"/>
            <a:chExt cx="1686960" cy="1428480"/>
          </a:xfrm>
        </p:grpSpPr>
        <p:sp>
          <p:nvSpPr>
            <p:cNvPr id="3079" name="CustomShape 62"/>
            <p:cNvSpPr/>
            <p:nvPr/>
          </p:nvSpPr>
          <p:spPr>
            <a:xfrm>
              <a:off x="6885720" y="1321560"/>
              <a:ext cx="10080" cy="10080"/>
            </a:xfrm>
            <a:custGeom>
              <a:avLst/>
              <a:gdLst/>
              <a:ahLst/>
              <a:rect l="l" t="t" r="r" b="b"/>
              <a:pathLst>
                <a:path w="200" h="20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0" name="CustomShape 63"/>
            <p:cNvSpPr/>
            <p:nvPr/>
          </p:nvSpPr>
          <p:spPr>
            <a:xfrm>
              <a:off x="6915600" y="1341360"/>
              <a:ext cx="10080" cy="10080"/>
            </a:xfrm>
            <a:custGeom>
              <a:avLst/>
              <a:gdLst/>
              <a:ahLst/>
              <a:rect l="l" t="t" r="r" b="b"/>
              <a:pathLst>
                <a:path w="200" h="20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1" name="CustomShape 64"/>
            <p:cNvSpPr/>
            <p:nvPr/>
          </p:nvSpPr>
          <p:spPr>
            <a:xfrm>
              <a:off x="6829920" y="1344240"/>
              <a:ext cx="120600" cy="646920"/>
            </a:xfrm>
            <a:custGeom>
              <a:avLst/>
              <a:gdLst/>
              <a:ahLst/>
              <a:rect l="l" t="t" r="r" b="b"/>
              <a:pathLst>
                <a:path w="2329" h="12456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2" name="CustomShape 65"/>
            <p:cNvSpPr/>
            <p:nvPr/>
          </p:nvSpPr>
          <p:spPr>
            <a:xfrm>
              <a:off x="7121520" y="1017720"/>
              <a:ext cx="1395360" cy="1428480"/>
            </a:xfrm>
            <a:custGeom>
              <a:avLst/>
              <a:gdLst/>
              <a:ahLst/>
              <a:rect l="l" t="t" r="r" b="b"/>
              <a:pathLst>
                <a:path w="26861" h="27497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3" name="CustomShape 66"/>
            <p:cNvSpPr/>
            <p:nvPr/>
          </p:nvSpPr>
          <p:spPr>
            <a:xfrm>
              <a:off x="6978600" y="1102320"/>
              <a:ext cx="566280" cy="1222560"/>
            </a:xfrm>
            <a:custGeom>
              <a:avLst/>
              <a:gdLst/>
              <a:ahLst/>
              <a:rect l="l" t="t" r="r" b="b"/>
              <a:pathLst>
                <a:path w="10905" h="23538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84" name="CustomShape 67"/>
          <p:cNvSpPr/>
          <p:nvPr/>
        </p:nvSpPr>
        <p:spPr>
          <a:xfrm rot="15097200">
            <a:off x="411840" y="3132360"/>
            <a:ext cx="2102400" cy="1540800"/>
          </a:xfrm>
          <a:custGeom>
            <a:avLst/>
            <a:gdLst/>
            <a:ahLst/>
            <a:rect l="l" t="t" r="r" b="b"/>
            <a:pathLst>
              <a:path w="71687" h="52534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5" name="CustomShape 68"/>
          <p:cNvSpPr/>
          <p:nvPr/>
        </p:nvSpPr>
        <p:spPr>
          <a:xfrm>
            <a:off x="4234320" y="1268280"/>
            <a:ext cx="437760" cy="519840"/>
          </a:xfrm>
          <a:custGeom>
            <a:avLst/>
            <a:gdLst/>
            <a:ahLst/>
            <a:rect l="l" t="t" r="r" b="b"/>
            <a:pathLst>
              <a:path w="4776" h="5671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6" name="CustomShape 69"/>
          <p:cNvSpPr/>
          <p:nvPr/>
        </p:nvSpPr>
        <p:spPr>
          <a:xfrm rot="1650000">
            <a:off x="5330520" y="4038840"/>
            <a:ext cx="921960" cy="79488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7" name="CustomShape 7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88" name="Group 71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3089" name="CustomShape 72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090" name="Group 73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3091" name="TextShape 74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3092" name="TextShape 75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3093" name="Group 76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3094" name="Group 77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3095" name="CustomShape 78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096" name="CustomShape 79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097" name="Group 80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3098" name="CustomShape 81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099" name="CustomShape 82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100" name="Group 83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3101" name="Group 84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3102" name="CustomShape 85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103" name="CustomShape 86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3104" name="TextShape 87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3105" name="TextShape 88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3106" name="PlaceHolder 89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7" name="PlaceHolder 9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prstTxWarp prst="textPlain"/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4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3145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6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7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8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9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0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1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2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3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4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5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6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7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8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9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0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1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2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3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4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5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6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7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8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9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0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1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2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3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4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5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6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7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8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9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0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1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2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3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4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5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6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7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8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9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0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1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2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3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4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5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6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7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8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9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0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1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2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03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4" name="CustomShape 61"/>
          <p:cNvSpPr/>
          <p:nvPr/>
        </p:nvSpPr>
        <p:spPr>
          <a:xfrm rot="15570000">
            <a:off x="6739200" y="640440"/>
            <a:ext cx="1982160" cy="1550520"/>
          </a:xfrm>
          <a:custGeom>
            <a:avLst/>
            <a:gdLst/>
            <a:ahLst/>
            <a:rect l="l" t="t" r="r" b="b"/>
            <a:pathLst>
              <a:path w="92280" h="72187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205" name="Group 62"/>
          <p:cNvGrpSpPr/>
          <p:nvPr/>
        </p:nvGrpSpPr>
        <p:grpSpPr>
          <a:xfrm>
            <a:off x="600480" y="3726720"/>
            <a:ext cx="1242000" cy="1051920"/>
            <a:chOff x="600480" y="3726720"/>
            <a:chExt cx="1242000" cy="1051920"/>
          </a:xfrm>
        </p:grpSpPr>
        <p:sp>
          <p:nvSpPr>
            <p:cNvPr id="3206" name="CustomShape 63"/>
            <p:cNvSpPr/>
            <p:nvPr/>
          </p:nvSpPr>
          <p:spPr>
            <a:xfrm rot="10800000">
              <a:off x="1794240" y="4547520"/>
              <a:ext cx="7200" cy="7200"/>
            </a:xfrm>
            <a:custGeom>
              <a:avLst/>
              <a:gdLst/>
              <a:ahLst/>
              <a:rect l="l" t="t" r="r" b="b"/>
              <a:pathLst>
                <a:path w="200" h="20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7" name="CustomShape 64"/>
            <p:cNvSpPr/>
            <p:nvPr/>
          </p:nvSpPr>
          <p:spPr>
            <a:xfrm rot="10800000">
              <a:off x="1771920" y="4533120"/>
              <a:ext cx="7200" cy="7200"/>
            </a:xfrm>
            <a:custGeom>
              <a:avLst/>
              <a:gdLst/>
              <a:ahLst/>
              <a:rect l="l" t="t" r="r" b="b"/>
              <a:pathLst>
                <a:path w="200" h="20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8" name="CustomShape 65"/>
            <p:cNvSpPr/>
            <p:nvPr/>
          </p:nvSpPr>
          <p:spPr>
            <a:xfrm rot="10800000">
              <a:off x="1753560" y="4061880"/>
              <a:ext cx="88920" cy="476280"/>
            </a:xfrm>
            <a:custGeom>
              <a:avLst/>
              <a:gdLst/>
              <a:ahLst/>
              <a:rect l="l" t="t" r="r" b="b"/>
              <a:pathLst>
                <a:path w="2329" h="12456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9" name="CustomShape 66"/>
            <p:cNvSpPr/>
            <p:nvPr/>
          </p:nvSpPr>
          <p:spPr>
            <a:xfrm rot="10800000">
              <a:off x="600480" y="3726720"/>
              <a:ext cx="1027440" cy="1051920"/>
            </a:xfrm>
            <a:custGeom>
              <a:avLst/>
              <a:gdLst/>
              <a:ahLst/>
              <a:rect l="l" t="t" r="r" b="b"/>
              <a:pathLst>
                <a:path w="26861" h="27497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0" name="CustomShape 67"/>
            <p:cNvSpPr/>
            <p:nvPr/>
          </p:nvSpPr>
          <p:spPr>
            <a:xfrm rot="10800000">
              <a:off x="1315800" y="3816000"/>
              <a:ext cx="416880" cy="900360"/>
            </a:xfrm>
            <a:custGeom>
              <a:avLst/>
              <a:gdLst/>
              <a:ahLst/>
              <a:rect l="l" t="t" r="r" b="b"/>
              <a:pathLst>
                <a:path w="10905" h="23538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11" name="CustomShape 68"/>
          <p:cNvSpPr/>
          <p:nvPr/>
        </p:nvSpPr>
        <p:spPr>
          <a:xfrm rot="4144200">
            <a:off x="891000" y="671400"/>
            <a:ext cx="1317960" cy="992880"/>
          </a:xfrm>
          <a:custGeom>
            <a:avLst/>
            <a:gdLst/>
            <a:ahLst/>
            <a:rect l="l" t="t" r="r" b="b"/>
            <a:pathLst>
              <a:path w="13789" h="10387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2" name="CustomShape 69"/>
          <p:cNvSpPr/>
          <p:nvPr/>
        </p:nvSpPr>
        <p:spPr>
          <a:xfrm>
            <a:off x="7695720" y="2061360"/>
            <a:ext cx="558720" cy="510120"/>
          </a:xfrm>
          <a:custGeom>
            <a:avLst/>
            <a:gdLst/>
            <a:ahLst/>
            <a:rect l="l" t="t" r="r" b="b"/>
            <a:pathLst>
              <a:path w="11919" h="10884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3" name="CustomShape 70"/>
          <p:cNvSpPr/>
          <p:nvPr/>
        </p:nvSpPr>
        <p:spPr>
          <a:xfrm>
            <a:off x="773280" y="3566520"/>
            <a:ext cx="429480" cy="510120"/>
          </a:xfrm>
          <a:custGeom>
            <a:avLst/>
            <a:gdLst/>
            <a:ahLst/>
            <a:rect l="l" t="t" r="r" b="b"/>
            <a:pathLst>
              <a:path w="4776" h="5671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4" name="CustomShape 71"/>
          <p:cNvSpPr/>
          <p:nvPr/>
        </p:nvSpPr>
        <p:spPr>
          <a:xfrm>
            <a:off x="1015200" y="1475640"/>
            <a:ext cx="888120" cy="76572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215" name="Group 72"/>
          <p:cNvGrpSpPr/>
          <p:nvPr/>
        </p:nvGrpSpPr>
        <p:grpSpPr>
          <a:xfrm>
            <a:off x="7993800" y="3647880"/>
            <a:ext cx="558720" cy="955440"/>
            <a:chOff x="7993800" y="3647880"/>
            <a:chExt cx="558720" cy="955440"/>
          </a:xfrm>
        </p:grpSpPr>
        <p:sp>
          <p:nvSpPr>
            <p:cNvPr id="3216" name="CustomShape 73"/>
            <p:cNvSpPr/>
            <p:nvPr/>
          </p:nvSpPr>
          <p:spPr>
            <a:xfrm>
              <a:off x="7993800" y="3836880"/>
              <a:ext cx="94320" cy="505440"/>
            </a:xfrm>
            <a:custGeom>
              <a:avLst/>
              <a:gdLst/>
              <a:ahLst/>
              <a:rect l="l" t="t" r="r" b="b"/>
              <a:pathLst>
                <a:path w="2329" h="12456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7" name="CustomShape 74"/>
            <p:cNvSpPr/>
            <p:nvPr/>
          </p:nvSpPr>
          <p:spPr>
            <a:xfrm>
              <a:off x="8110080" y="3647880"/>
              <a:ext cx="442440" cy="955440"/>
            </a:xfrm>
            <a:custGeom>
              <a:avLst/>
              <a:gdLst/>
              <a:ahLst/>
              <a:rect l="l" t="t" r="r" b="b"/>
              <a:pathLst>
                <a:path w="10905" h="23538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18" name="CustomShape 75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219" name="Group 76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3220" name="CustomShape 77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221" name="Group 78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3222" name="TextShape 79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3223" name="TextShape 80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3224" name="Group 81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3225" name="Group 82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3226" name="CustomShape 83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27" name="CustomShape 84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28" name="Group 85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3229" name="CustomShape 86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30" name="CustomShape 87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231" name="Group 88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3232" name="Group 89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3233" name="CustomShape 90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234" name="CustomShape 91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3235" name="TextShape 92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3236" name="TextShape 93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3237" name="PlaceHolder 94"/>
          <p:cNvSpPr>
            <a:spLocks noGrp="1"/>
          </p:cNvSpPr>
          <p:nvPr>
            <p:ph type="title"/>
          </p:nvPr>
        </p:nvSpPr>
        <p:spPr>
          <a:xfrm>
            <a:off x="720000" y="1035720"/>
            <a:ext cx="7703640" cy="75888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r>
              <a:rPr b="0" lang="en-GB" sz="7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8" name="CustomShape 95"/>
          <p:cNvSpPr/>
          <p:nvPr/>
        </p:nvSpPr>
        <p:spPr>
          <a:xfrm>
            <a:off x="2214720" y="3595320"/>
            <a:ext cx="4714560" cy="52992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434343"/>
                </a:solidFill>
                <a:latin typeface="Varela Round"/>
                <a:ea typeface="Varela Round"/>
              </a:rPr>
              <a:t>CREDITS: This presentation template was created by </a:t>
            </a:r>
            <a:r>
              <a:rPr b="1" lang="en" sz="1200" spc="-1" strike="noStrike" u="sng">
                <a:solidFill>
                  <a:srgbClr val="403a55"/>
                </a:solidFill>
                <a:uFillTx/>
                <a:latin typeface="Varela Round"/>
                <a:ea typeface="Varela Round"/>
                <a:hlinkClick r:id="rId2"/>
              </a:rPr>
              <a:t>Slidesgo</a:t>
            </a:r>
            <a:r>
              <a:rPr b="0" lang="en" sz="1200" spc="-1" strike="noStrike">
                <a:solidFill>
                  <a:srgbClr val="434343"/>
                </a:solidFill>
                <a:latin typeface="Varela Round"/>
                <a:ea typeface="Varela Round"/>
              </a:rPr>
              <a:t>, including icons by </a:t>
            </a:r>
            <a:r>
              <a:rPr b="1" lang="en" sz="1200" spc="-1" strike="noStrike" u="sng">
                <a:solidFill>
                  <a:srgbClr val="403a55"/>
                </a:solidFill>
                <a:uFillTx/>
                <a:latin typeface="Varela Round"/>
                <a:ea typeface="Varela Round"/>
                <a:hlinkClick r:id="rId3"/>
              </a:rPr>
              <a:t>Flaticon</a:t>
            </a:r>
            <a:r>
              <a:rPr b="0" lang="en" sz="1200" spc="-1" strike="noStrike">
                <a:solidFill>
                  <a:srgbClr val="434343"/>
                </a:solidFill>
                <a:latin typeface="Varela Round"/>
                <a:ea typeface="Varela Round"/>
              </a:rPr>
              <a:t>, infographics &amp; images by </a:t>
            </a:r>
            <a:r>
              <a:rPr b="1" lang="en" sz="1200" spc="-1" strike="noStrike" u="sng">
                <a:solidFill>
                  <a:srgbClr val="403a55"/>
                </a:solidFill>
                <a:uFillTx/>
                <a:latin typeface="Varela Round"/>
                <a:ea typeface="Varela Round"/>
                <a:hlinkClick r:id="rId4"/>
              </a:rPr>
              <a:t>Freepik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3239" name="PlaceHolder 9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254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2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3" name="Group 61"/>
          <p:cNvGrpSpPr/>
          <p:nvPr/>
        </p:nvGrpSpPr>
        <p:grpSpPr>
          <a:xfrm>
            <a:off x="3224520" y="847800"/>
            <a:ext cx="887400" cy="452160"/>
            <a:chOff x="3224520" y="847800"/>
            <a:chExt cx="887400" cy="452160"/>
          </a:xfrm>
        </p:grpSpPr>
        <p:sp>
          <p:nvSpPr>
            <p:cNvPr id="314" name="CustomShape 62"/>
            <p:cNvSpPr/>
            <p:nvPr/>
          </p:nvSpPr>
          <p:spPr>
            <a:xfrm rot="10800000">
              <a:off x="3224520" y="880560"/>
              <a:ext cx="887400" cy="419040"/>
            </a:xfrm>
            <a:custGeom>
              <a:avLst/>
              <a:gdLst/>
              <a:ahLst/>
              <a:rect l="l" t="t" r="r" b="b"/>
              <a:pathLst>
                <a:path w="35516" h="16778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" name="CustomShape 63"/>
            <p:cNvSpPr/>
            <p:nvPr/>
          </p:nvSpPr>
          <p:spPr>
            <a:xfrm rot="10800000">
              <a:off x="3292560" y="876240"/>
              <a:ext cx="733320" cy="336960"/>
            </a:xfrm>
            <a:custGeom>
              <a:avLst/>
              <a:gdLst/>
              <a:ahLst/>
              <a:rect l="l" t="t" r="r" b="b"/>
              <a:pathLst>
                <a:path w="29348" h="13497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CustomShape 64"/>
            <p:cNvSpPr/>
            <p:nvPr/>
          </p:nvSpPr>
          <p:spPr>
            <a:xfrm rot="10800000">
              <a:off x="3379680" y="876600"/>
              <a:ext cx="563400" cy="236160"/>
            </a:xfrm>
            <a:custGeom>
              <a:avLst/>
              <a:gdLst/>
              <a:ahLst/>
              <a:rect l="l" t="t" r="r" b="b"/>
              <a:pathLst>
                <a:path w="22544" h="9455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" name="CustomShape 65"/>
            <p:cNvSpPr/>
            <p:nvPr/>
          </p:nvSpPr>
          <p:spPr>
            <a:xfrm rot="10800000">
              <a:off x="3488040" y="847440"/>
              <a:ext cx="375120" cy="176400"/>
            </a:xfrm>
            <a:custGeom>
              <a:avLst/>
              <a:gdLst/>
              <a:ahLst/>
              <a:rect l="l" t="t" r="r" b="b"/>
              <a:pathLst>
                <a:path w="15023" h="7066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rgbClr val="c09cf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8" name="CustomShape 66"/>
          <p:cNvSpPr/>
          <p:nvPr/>
        </p:nvSpPr>
        <p:spPr>
          <a:xfrm rot="14899200">
            <a:off x="7590960" y="721440"/>
            <a:ext cx="938880" cy="80928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67"/>
          <p:cNvSpPr/>
          <p:nvPr/>
        </p:nvSpPr>
        <p:spPr>
          <a:xfrm>
            <a:off x="600480" y="3189240"/>
            <a:ext cx="1536480" cy="1572840"/>
          </a:xfrm>
          <a:custGeom>
            <a:avLst/>
            <a:gdLst/>
            <a:ahLst/>
            <a:rect l="l" t="t" r="r" b="b"/>
            <a:pathLst>
              <a:path w="26861" h="27497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20" name="Group 68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321" name="CustomShape 69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22" name="Group 70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323" name="TextShape 71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324" name="TextShape 72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325" name="Group 73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326" name="Group 74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327" name="CustomShape 75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28" name="CustomShape 76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329" name="Group 77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330" name="CustomShape 78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31" name="CustomShape 79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332" name="Group 80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333" name="Group 81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334" name="CustomShape 82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35" name="CustomShape 83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336" name="TextShape 84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337" name="TextShape 85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grpSp>
        <p:nvGrpSpPr>
          <p:cNvPr id="338" name="Group 86"/>
          <p:cNvGrpSpPr/>
          <p:nvPr/>
        </p:nvGrpSpPr>
        <p:grpSpPr>
          <a:xfrm>
            <a:off x="7127280" y="2588040"/>
            <a:ext cx="1415880" cy="1572480"/>
            <a:chOff x="7127280" y="2588040"/>
            <a:chExt cx="1415880" cy="1572480"/>
          </a:xfrm>
        </p:grpSpPr>
        <p:sp>
          <p:nvSpPr>
            <p:cNvPr id="339" name="CustomShape 87"/>
            <p:cNvSpPr/>
            <p:nvPr/>
          </p:nvSpPr>
          <p:spPr>
            <a:xfrm flipH="1">
              <a:off x="7243920" y="2696040"/>
              <a:ext cx="1185120" cy="1464480"/>
            </a:xfrm>
            <a:custGeom>
              <a:avLst/>
              <a:gdLst/>
              <a:ahLst/>
              <a:rect l="l" t="t" r="r" b="b"/>
              <a:pathLst>
                <a:path w="26881" h="33222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CustomShape 88"/>
            <p:cNvSpPr/>
            <p:nvPr/>
          </p:nvSpPr>
          <p:spPr>
            <a:xfrm flipH="1">
              <a:off x="7386120" y="2588040"/>
              <a:ext cx="1157040" cy="144072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CustomShape 89"/>
            <p:cNvSpPr/>
            <p:nvPr/>
          </p:nvSpPr>
          <p:spPr>
            <a:xfrm flipH="1">
              <a:off x="7127280" y="2857320"/>
              <a:ext cx="1028880" cy="1200600"/>
            </a:xfrm>
            <a:custGeom>
              <a:avLst/>
              <a:gdLst/>
              <a:ahLst/>
              <a:rect l="l" t="t" r="r" b="b"/>
              <a:pathLst>
                <a:path w="23339" h="27238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2" name="Group 90"/>
          <p:cNvGrpSpPr/>
          <p:nvPr/>
        </p:nvGrpSpPr>
        <p:grpSpPr>
          <a:xfrm>
            <a:off x="720000" y="1169280"/>
            <a:ext cx="439560" cy="506160"/>
            <a:chOff x="720000" y="1169280"/>
            <a:chExt cx="439560" cy="506160"/>
          </a:xfrm>
        </p:grpSpPr>
        <p:sp>
          <p:nvSpPr>
            <p:cNvPr id="343" name="CustomShape 91"/>
            <p:cNvSpPr/>
            <p:nvPr/>
          </p:nvSpPr>
          <p:spPr>
            <a:xfrm>
              <a:off x="1087560" y="1382040"/>
              <a:ext cx="72000" cy="67680"/>
            </a:xfrm>
            <a:custGeom>
              <a:avLst/>
              <a:gdLst/>
              <a:ahLst/>
              <a:rect l="l" t="t" r="r" b="b"/>
              <a:pathLst>
                <a:path w="857" h="806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" name="CustomShape 92"/>
            <p:cNvSpPr/>
            <p:nvPr/>
          </p:nvSpPr>
          <p:spPr>
            <a:xfrm>
              <a:off x="976680" y="1519560"/>
              <a:ext cx="75240" cy="97560"/>
            </a:xfrm>
            <a:custGeom>
              <a:avLst/>
              <a:gdLst/>
              <a:ahLst/>
              <a:rect l="l" t="t" r="r" b="b"/>
              <a:pathLst>
                <a:path w="897" h="1161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" name="CustomShape 93"/>
            <p:cNvSpPr/>
            <p:nvPr/>
          </p:nvSpPr>
          <p:spPr>
            <a:xfrm>
              <a:off x="1014120" y="1169280"/>
              <a:ext cx="49680" cy="47160"/>
            </a:xfrm>
            <a:custGeom>
              <a:avLst/>
              <a:gdLst/>
              <a:ahLst/>
              <a:rect l="l" t="t" r="r" b="b"/>
              <a:pathLst>
                <a:path w="592" h="563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" name="CustomShape 94"/>
            <p:cNvSpPr/>
            <p:nvPr/>
          </p:nvSpPr>
          <p:spPr>
            <a:xfrm>
              <a:off x="918000" y="1296360"/>
              <a:ext cx="77040" cy="73800"/>
            </a:xfrm>
            <a:custGeom>
              <a:avLst/>
              <a:gdLst/>
              <a:ahLst/>
              <a:rect l="l" t="t" r="r" b="b"/>
              <a:pathLst>
                <a:path w="916" h="881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CustomShape 95"/>
            <p:cNvSpPr/>
            <p:nvPr/>
          </p:nvSpPr>
          <p:spPr>
            <a:xfrm>
              <a:off x="906120" y="1404360"/>
              <a:ext cx="74880" cy="75960"/>
            </a:xfrm>
            <a:custGeom>
              <a:avLst/>
              <a:gdLst/>
              <a:ahLst/>
              <a:rect l="l" t="t" r="r" b="b"/>
              <a:pathLst>
                <a:path w="894" h="90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CustomShape 96"/>
            <p:cNvSpPr/>
            <p:nvPr/>
          </p:nvSpPr>
          <p:spPr>
            <a:xfrm>
              <a:off x="829080" y="1609920"/>
              <a:ext cx="61920" cy="65520"/>
            </a:xfrm>
            <a:custGeom>
              <a:avLst/>
              <a:gdLst/>
              <a:ahLst/>
              <a:rect l="l" t="t" r="r" b="b"/>
              <a:pathLst>
                <a:path w="737" h="78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CustomShape 97"/>
            <p:cNvSpPr/>
            <p:nvPr/>
          </p:nvSpPr>
          <p:spPr>
            <a:xfrm>
              <a:off x="770400" y="1197720"/>
              <a:ext cx="90360" cy="98280"/>
            </a:xfrm>
            <a:custGeom>
              <a:avLst/>
              <a:gdLst/>
              <a:ahLst/>
              <a:rect l="l" t="t" r="r" b="b"/>
              <a:pathLst>
                <a:path w="1075" h="117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CustomShape 98"/>
            <p:cNvSpPr/>
            <p:nvPr/>
          </p:nvSpPr>
          <p:spPr>
            <a:xfrm>
              <a:off x="720000" y="1363680"/>
              <a:ext cx="87120" cy="88920"/>
            </a:xfrm>
            <a:custGeom>
              <a:avLst/>
              <a:gdLst/>
              <a:ahLst/>
              <a:rect l="l" t="t" r="r" b="b"/>
              <a:pathLst>
                <a:path w="1036" h="1058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1" name="CustomShape 99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PlaceHolder 100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10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391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2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9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1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2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4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5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6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7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8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6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7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8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9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 w="3816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0" name="Group 61"/>
          <p:cNvGrpSpPr/>
          <p:nvPr/>
        </p:nvGrpSpPr>
        <p:grpSpPr>
          <a:xfrm>
            <a:off x="3898080" y="4134600"/>
            <a:ext cx="1232280" cy="627480"/>
            <a:chOff x="3898080" y="4134600"/>
            <a:chExt cx="1232280" cy="627480"/>
          </a:xfrm>
        </p:grpSpPr>
        <p:sp>
          <p:nvSpPr>
            <p:cNvPr id="451" name="CustomShape 62"/>
            <p:cNvSpPr/>
            <p:nvPr/>
          </p:nvSpPr>
          <p:spPr>
            <a:xfrm>
              <a:off x="3898080" y="4134600"/>
              <a:ext cx="1232280" cy="582120"/>
            </a:xfrm>
            <a:custGeom>
              <a:avLst/>
              <a:gdLst/>
              <a:ahLst/>
              <a:rect l="l" t="t" r="r" b="b"/>
              <a:pathLst>
                <a:path w="35516" h="16778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" name="CustomShape 63"/>
            <p:cNvSpPr/>
            <p:nvPr/>
          </p:nvSpPr>
          <p:spPr>
            <a:xfrm>
              <a:off x="4017600" y="4254480"/>
              <a:ext cx="1018080" cy="468000"/>
            </a:xfrm>
            <a:custGeom>
              <a:avLst/>
              <a:gdLst/>
              <a:ahLst/>
              <a:rect l="l" t="t" r="r" b="b"/>
              <a:pathLst>
                <a:path w="29348" h="13497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" name="CustomShape 64"/>
            <p:cNvSpPr/>
            <p:nvPr/>
          </p:nvSpPr>
          <p:spPr>
            <a:xfrm>
              <a:off x="4132080" y="4393800"/>
              <a:ext cx="781920" cy="327960"/>
            </a:xfrm>
            <a:custGeom>
              <a:avLst/>
              <a:gdLst/>
              <a:ahLst/>
              <a:rect l="l" t="t" r="r" b="b"/>
              <a:pathLst>
                <a:path w="22544" h="9455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" name="CustomShape 65"/>
            <p:cNvSpPr/>
            <p:nvPr/>
          </p:nvSpPr>
          <p:spPr>
            <a:xfrm>
              <a:off x="4243320" y="4517280"/>
              <a:ext cx="520920" cy="244800"/>
            </a:xfrm>
            <a:custGeom>
              <a:avLst/>
              <a:gdLst/>
              <a:ahLst/>
              <a:rect l="l" t="t" r="r" b="b"/>
              <a:pathLst>
                <a:path w="15023" h="7066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5" name="CustomShape 66"/>
          <p:cNvSpPr/>
          <p:nvPr/>
        </p:nvSpPr>
        <p:spPr>
          <a:xfrm>
            <a:off x="598320" y="3233520"/>
            <a:ext cx="1477440" cy="1512360"/>
          </a:xfrm>
          <a:custGeom>
            <a:avLst/>
            <a:gdLst/>
            <a:ahLst/>
            <a:rect l="l" t="t" r="r" b="b"/>
            <a:pathLst>
              <a:path w="26861" h="27497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67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68"/>
          <p:cNvSpPr/>
          <p:nvPr/>
        </p:nvSpPr>
        <p:spPr>
          <a:xfrm rot="5400000">
            <a:off x="5988240" y="1373400"/>
            <a:ext cx="3032640" cy="2080080"/>
          </a:xfrm>
          <a:custGeom>
            <a:avLst/>
            <a:gdLst/>
            <a:ahLst/>
            <a:rect l="l" t="t" r="r" b="b"/>
            <a:pathLst>
              <a:path w="71687" h="52534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8" name="Group 69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459" name="CustomShape 70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60" name="Group 71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461" name="TextShape 72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462" name="TextShape 73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463" name="Group 74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464" name="Group 75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465" name="CustomShape 76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66" name="CustomShape 77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467" name="Group 78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468" name="CustomShape 79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69" name="CustomShape 80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470" name="Group 81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471" name="Group 82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472" name="CustomShape 83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3" name="CustomShape 84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474" name="TextShape 85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475" name="TextShape 86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476" name="PlaceHolder 87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r>
              <a:rPr b="0" lang="en-GB" sz="31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88"/>
          <p:cNvSpPr>
            <a:spLocks noGrp="1"/>
          </p:cNvSpPr>
          <p:nvPr>
            <p:ph type="title"/>
          </p:nvPr>
        </p:nvSpPr>
        <p:spPr>
          <a:xfrm>
            <a:off x="876960" y="3579480"/>
            <a:ext cx="587520" cy="37080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1" lang="en-GB" sz="3000" spc="-1" strike="noStrike">
                <a:solidFill>
                  <a:srgbClr val="ffffff"/>
                </a:solidFill>
                <a:latin typeface="Gaegu"/>
                <a:ea typeface="Gaegu"/>
              </a:rPr>
              <a:t>xx%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89"/>
          <p:cNvSpPr>
            <a:spLocks noGrp="1"/>
          </p:cNvSpPr>
          <p:nvPr>
            <p:ph type="title"/>
          </p:nvPr>
        </p:nvSpPr>
        <p:spPr>
          <a:xfrm>
            <a:off x="4815000" y="3579480"/>
            <a:ext cx="587520" cy="37080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1" lang="en-GB" sz="3000" spc="-1" strike="noStrike">
                <a:solidFill>
                  <a:srgbClr val="ffffff"/>
                </a:solidFill>
                <a:latin typeface="Gaegu"/>
                <a:ea typeface="Gaegu"/>
              </a:rPr>
              <a:t>xx%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90"/>
          <p:cNvSpPr>
            <a:spLocks noGrp="1"/>
          </p:cNvSpPr>
          <p:nvPr>
            <p:ph type="title"/>
          </p:nvPr>
        </p:nvSpPr>
        <p:spPr>
          <a:xfrm>
            <a:off x="876960" y="1825920"/>
            <a:ext cx="587520" cy="37080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1" lang="en-GB" sz="3000" spc="-1" strike="noStrike">
                <a:solidFill>
                  <a:srgbClr val="ffffff"/>
                </a:solidFill>
                <a:latin typeface="Gaegu"/>
                <a:ea typeface="Gaegu"/>
              </a:rPr>
              <a:t>xx%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91"/>
          <p:cNvSpPr>
            <a:spLocks noGrp="1"/>
          </p:cNvSpPr>
          <p:nvPr>
            <p:ph type="title"/>
          </p:nvPr>
        </p:nvSpPr>
        <p:spPr>
          <a:xfrm>
            <a:off x="4815000" y="1825920"/>
            <a:ext cx="587520" cy="37080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1" lang="en-GB" sz="3000" spc="-1" strike="noStrike">
                <a:solidFill>
                  <a:srgbClr val="ffffff"/>
                </a:solidFill>
                <a:latin typeface="Gaegu"/>
                <a:ea typeface="Gaegu"/>
              </a:rPr>
              <a:t>xx%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9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prstTxWarp prst="textPlain"/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519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0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1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2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3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7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8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9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0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1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2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3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4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5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7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2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2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3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4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5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6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77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78" name="Group 61"/>
          <p:cNvGrpSpPr/>
          <p:nvPr/>
        </p:nvGrpSpPr>
        <p:grpSpPr>
          <a:xfrm>
            <a:off x="333000" y="509760"/>
            <a:ext cx="1099440" cy="1381680"/>
            <a:chOff x="333000" y="509760"/>
            <a:chExt cx="1099440" cy="1381680"/>
          </a:xfrm>
        </p:grpSpPr>
        <p:sp>
          <p:nvSpPr>
            <p:cNvPr id="579" name="CustomShape 62"/>
            <p:cNvSpPr/>
            <p:nvPr/>
          </p:nvSpPr>
          <p:spPr>
            <a:xfrm rot="20871000">
              <a:off x="452520" y="586440"/>
              <a:ext cx="860400" cy="1227960"/>
            </a:xfrm>
            <a:custGeom>
              <a:avLst/>
              <a:gdLst/>
              <a:ahLst/>
              <a:rect l="l" t="t" r="r" b="b"/>
              <a:pathLst>
                <a:path w="23618" h="33705">
                  <a:moveTo>
                    <a:pt x="14676" y="1"/>
                  </a:moveTo>
                  <a:cubicBezTo>
                    <a:pt x="14518" y="1"/>
                    <a:pt x="14375" y="83"/>
                    <a:pt x="14286" y="230"/>
                  </a:cubicBezTo>
                  <a:cubicBezTo>
                    <a:pt x="14187" y="409"/>
                    <a:pt x="14227" y="628"/>
                    <a:pt x="14406" y="787"/>
                  </a:cubicBezTo>
                  <a:cubicBezTo>
                    <a:pt x="14485" y="847"/>
                    <a:pt x="14565" y="907"/>
                    <a:pt x="14664" y="966"/>
                  </a:cubicBezTo>
                  <a:cubicBezTo>
                    <a:pt x="17530" y="2817"/>
                    <a:pt x="19619" y="5324"/>
                    <a:pt x="20912" y="8447"/>
                  </a:cubicBezTo>
                  <a:cubicBezTo>
                    <a:pt x="22941" y="13362"/>
                    <a:pt x="22862" y="18256"/>
                    <a:pt x="20713" y="23111"/>
                  </a:cubicBezTo>
                  <a:cubicBezTo>
                    <a:pt x="19778" y="25240"/>
                    <a:pt x="18445" y="27090"/>
                    <a:pt x="16714" y="28662"/>
                  </a:cubicBezTo>
                  <a:cubicBezTo>
                    <a:pt x="13829" y="31288"/>
                    <a:pt x="10446" y="32721"/>
                    <a:pt x="6507" y="32800"/>
                  </a:cubicBezTo>
                  <a:cubicBezTo>
                    <a:pt x="6451" y="32801"/>
                    <a:pt x="6395" y="32801"/>
                    <a:pt x="6339" y="32801"/>
                  </a:cubicBezTo>
                  <a:cubicBezTo>
                    <a:pt x="4607" y="32801"/>
                    <a:pt x="2913" y="32502"/>
                    <a:pt x="1274" y="31885"/>
                  </a:cubicBezTo>
                  <a:cubicBezTo>
                    <a:pt x="1115" y="31806"/>
                    <a:pt x="936" y="31746"/>
                    <a:pt x="777" y="31686"/>
                  </a:cubicBezTo>
                  <a:cubicBezTo>
                    <a:pt x="697" y="31666"/>
                    <a:pt x="618" y="31646"/>
                    <a:pt x="518" y="31626"/>
                  </a:cubicBezTo>
                  <a:cubicBezTo>
                    <a:pt x="319" y="31626"/>
                    <a:pt x="160" y="31706"/>
                    <a:pt x="80" y="31885"/>
                  </a:cubicBezTo>
                  <a:cubicBezTo>
                    <a:pt x="1" y="32064"/>
                    <a:pt x="41" y="32243"/>
                    <a:pt x="220" y="32363"/>
                  </a:cubicBezTo>
                  <a:cubicBezTo>
                    <a:pt x="478" y="32522"/>
                    <a:pt x="757" y="32681"/>
                    <a:pt x="1036" y="32780"/>
                  </a:cubicBezTo>
                  <a:cubicBezTo>
                    <a:pt x="2428" y="33278"/>
                    <a:pt x="3881" y="33596"/>
                    <a:pt x="5373" y="33676"/>
                  </a:cubicBezTo>
                  <a:cubicBezTo>
                    <a:pt x="5707" y="33695"/>
                    <a:pt x="6039" y="33705"/>
                    <a:pt x="6368" y="33705"/>
                  </a:cubicBezTo>
                  <a:cubicBezTo>
                    <a:pt x="9742" y="33705"/>
                    <a:pt x="12848" y="32685"/>
                    <a:pt x="15639" y="30691"/>
                  </a:cubicBezTo>
                  <a:cubicBezTo>
                    <a:pt x="18902" y="28383"/>
                    <a:pt x="21091" y="25240"/>
                    <a:pt x="22344" y="21459"/>
                  </a:cubicBezTo>
                  <a:cubicBezTo>
                    <a:pt x="22703" y="20325"/>
                    <a:pt x="22961" y="19171"/>
                    <a:pt x="23100" y="17978"/>
                  </a:cubicBezTo>
                  <a:cubicBezTo>
                    <a:pt x="23618" y="13720"/>
                    <a:pt x="22862" y="9721"/>
                    <a:pt x="20693" y="6000"/>
                  </a:cubicBezTo>
                  <a:cubicBezTo>
                    <a:pt x="19320" y="3613"/>
                    <a:pt x="17450" y="1663"/>
                    <a:pt x="15122" y="190"/>
                  </a:cubicBezTo>
                  <a:cubicBezTo>
                    <a:pt x="15023" y="131"/>
                    <a:pt x="14943" y="71"/>
                    <a:pt x="14844" y="31"/>
                  </a:cubicBezTo>
                  <a:cubicBezTo>
                    <a:pt x="14787" y="11"/>
                    <a:pt x="14730" y="1"/>
                    <a:pt x="146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" name="CustomShape 63"/>
            <p:cNvSpPr/>
            <p:nvPr/>
          </p:nvSpPr>
          <p:spPr>
            <a:xfrm rot="20871000">
              <a:off x="486000" y="707040"/>
              <a:ext cx="689760" cy="991800"/>
            </a:xfrm>
            <a:custGeom>
              <a:avLst/>
              <a:gdLst/>
              <a:ahLst/>
              <a:rect l="l" t="t" r="r" b="b"/>
              <a:pathLst>
                <a:path w="18942" h="27225">
                  <a:moveTo>
                    <a:pt x="12068" y="0"/>
                  </a:moveTo>
                  <a:cubicBezTo>
                    <a:pt x="11822" y="0"/>
                    <a:pt x="11606" y="197"/>
                    <a:pt x="11639" y="462"/>
                  </a:cubicBezTo>
                  <a:cubicBezTo>
                    <a:pt x="11659" y="602"/>
                    <a:pt x="11739" y="741"/>
                    <a:pt x="11838" y="840"/>
                  </a:cubicBezTo>
                  <a:cubicBezTo>
                    <a:pt x="11997" y="1000"/>
                    <a:pt x="12196" y="1159"/>
                    <a:pt x="12356" y="1318"/>
                  </a:cubicBezTo>
                  <a:cubicBezTo>
                    <a:pt x="14683" y="3487"/>
                    <a:pt x="16375" y="6053"/>
                    <a:pt x="17250" y="9117"/>
                  </a:cubicBezTo>
                  <a:cubicBezTo>
                    <a:pt x="18046" y="11823"/>
                    <a:pt x="18046" y="14529"/>
                    <a:pt x="17190" y="17295"/>
                  </a:cubicBezTo>
                  <a:cubicBezTo>
                    <a:pt x="16434" y="19563"/>
                    <a:pt x="15121" y="21513"/>
                    <a:pt x="13231" y="23084"/>
                  </a:cubicBezTo>
                  <a:cubicBezTo>
                    <a:pt x="10744" y="25134"/>
                    <a:pt x="7839" y="26128"/>
                    <a:pt x="4636" y="26308"/>
                  </a:cubicBezTo>
                  <a:cubicBezTo>
                    <a:pt x="4363" y="26324"/>
                    <a:pt x="4090" y="26332"/>
                    <a:pt x="3817" y="26332"/>
                  </a:cubicBezTo>
                  <a:cubicBezTo>
                    <a:pt x="2797" y="26332"/>
                    <a:pt x="1780" y="26221"/>
                    <a:pt x="776" y="26049"/>
                  </a:cubicBezTo>
                  <a:cubicBezTo>
                    <a:pt x="716" y="26039"/>
                    <a:pt x="652" y="26034"/>
                    <a:pt x="587" y="26034"/>
                  </a:cubicBezTo>
                  <a:cubicBezTo>
                    <a:pt x="522" y="26034"/>
                    <a:pt x="458" y="26039"/>
                    <a:pt x="398" y="26049"/>
                  </a:cubicBezTo>
                  <a:cubicBezTo>
                    <a:pt x="179" y="26089"/>
                    <a:pt x="60" y="26228"/>
                    <a:pt x="20" y="26427"/>
                  </a:cubicBezTo>
                  <a:cubicBezTo>
                    <a:pt x="0" y="26606"/>
                    <a:pt x="100" y="26765"/>
                    <a:pt x="298" y="26845"/>
                  </a:cubicBezTo>
                  <a:cubicBezTo>
                    <a:pt x="557" y="26924"/>
                    <a:pt x="816" y="27024"/>
                    <a:pt x="1074" y="27044"/>
                  </a:cubicBezTo>
                  <a:cubicBezTo>
                    <a:pt x="1976" y="27117"/>
                    <a:pt x="2878" y="27225"/>
                    <a:pt x="3795" y="27225"/>
                  </a:cubicBezTo>
                  <a:cubicBezTo>
                    <a:pt x="3870" y="27225"/>
                    <a:pt x="3944" y="27224"/>
                    <a:pt x="4019" y="27223"/>
                  </a:cubicBezTo>
                  <a:cubicBezTo>
                    <a:pt x="7143" y="27203"/>
                    <a:pt x="10068" y="26387"/>
                    <a:pt x="12674" y="24636"/>
                  </a:cubicBezTo>
                  <a:cubicBezTo>
                    <a:pt x="15101" y="23005"/>
                    <a:pt x="16832" y="20816"/>
                    <a:pt x="17867" y="18090"/>
                  </a:cubicBezTo>
                  <a:cubicBezTo>
                    <a:pt x="18703" y="15882"/>
                    <a:pt x="18941" y="13574"/>
                    <a:pt x="18623" y="11226"/>
                  </a:cubicBezTo>
                  <a:cubicBezTo>
                    <a:pt x="17986" y="6750"/>
                    <a:pt x="15818" y="3128"/>
                    <a:pt x="12455" y="184"/>
                  </a:cubicBezTo>
                  <a:cubicBezTo>
                    <a:pt x="12376" y="124"/>
                    <a:pt x="12296" y="64"/>
                    <a:pt x="12216" y="25"/>
                  </a:cubicBezTo>
                  <a:cubicBezTo>
                    <a:pt x="12167" y="8"/>
                    <a:pt x="12117" y="0"/>
                    <a:pt x="12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" name="CustomShape 64"/>
            <p:cNvSpPr/>
            <p:nvPr/>
          </p:nvSpPr>
          <p:spPr>
            <a:xfrm rot="20871000">
              <a:off x="520560" y="828360"/>
              <a:ext cx="512280" cy="750960"/>
            </a:xfrm>
            <a:custGeom>
              <a:avLst/>
              <a:gdLst/>
              <a:ahLst/>
              <a:rect l="l" t="t" r="r" b="b"/>
              <a:pathLst>
                <a:path w="14068" h="20619">
                  <a:moveTo>
                    <a:pt x="9655" y="1"/>
                  </a:moveTo>
                  <a:cubicBezTo>
                    <a:pt x="9544" y="1"/>
                    <a:pt x="9437" y="46"/>
                    <a:pt x="9352" y="130"/>
                  </a:cubicBezTo>
                  <a:cubicBezTo>
                    <a:pt x="9173" y="289"/>
                    <a:pt x="9173" y="528"/>
                    <a:pt x="9312" y="727"/>
                  </a:cubicBezTo>
                  <a:cubicBezTo>
                    <a:pt x="9392" y="827"/>
                    <a:pt x="9491" y="926"/>
                    <a:pt x="9571" y="1006"/>
                  </a:cubicBezTo>
                  <a:cubicBezTo>
                    <a:pt x="11222" y="2757"/>
                    <a:pt x="12337" y="4786"/>
                    <a:pt x="12814" y="7134"/>
                  </a:cubicBezTo>
                  <a:cubicBezTo>
                    <a:pt x="13292" y="9521"/>
                    <a:pt x="13033" y="11849"/>
                    <a:pt x="11959" y="14038"/>
                  </a:cubicBezTo>
                  <a:cubicBezTo>
                    <a:pt x="10765" y="16425"/>
                    <a:pt x="8875" y="18077"/>
                    <a:pt x="6368" y="19012"/>
                  </a:cubicBezTo>
                  <a:cubicBezTo>
                    <a:pt x="5131" y="19476"/>
                    <a:pt x="3854" y="19711"/>
                    <a:pt x="2551" y="19711"/>
                  </a:cubicBezTo>
                  <a:cubicBezTo>
                    <a:pt x="2010" y="19711"/>
                    <a:pt x="1465" y="19671"/>
                    <a:pt x="916" y="19589"/>
                  </a:cubicBezTo>
                  <a:cubicBezTo>
                    <a:pt x="813" y="19577"/>
                    <a:pt x="709" y="19566"/>
                    <a:pt x="606" y="19566"/>
                  </a:cubicBezTo>
                  <a:cubicBezTo>
                    <a:pt x="530" y="19566"/>
                    <a:pt x="455" y="19572"/>
                    <a:pt x="379" y="19589"/>
                  </a:cubicBezTo>
                  <a:cubicBezTo>
                    <a:pt x="160" y="19629"/>
                    <a:pt x="1" y="19828"/>
                    <a:pt x="1" y="20046"/>
                  </a:cubicBezTo>
                  <a:cubicBezTo>
                    <a:pt x="1" y="20206"/>
                    <a:pt x="120" y="20345"/>
                    <a:pt x="359" y="20405"/>
                  </a:cubicBezTo>
                  <a:cubicBezTo>
                    <a:pt x="558" y="20464"/>
                    <a:pt x="777" y="20504"/>
                    <a:pt x="996" y="20524"/>
                  </a:cubicBezTo>
                  <a:cubicBezTo>
                    <a:pt x="1513" y="20584"/>
                    <a:pt x="2033" y="20618"/>
                    <a:pt x="2553" y="20618"/>
                  </a:cubicBezTo>
                  <a:cubicBezTo>
                    <a:pt x="3233" y="20618"/>
                    <a:pt x="3912" y="20560"/>
                    <a:pt x="4577" y="20424"/>
                  </a:cubicBezTo>
                  <a:cubicBezTo>
                    <a:pt x="8934" y="19589"/>
                    <a:pt x="11879" y="17082"/>
                    <a:pt x="13192" y="13520"/>
                  </a:cubicBezTo>
                  <a:cubicBezTo>
                    <a:pt x="13908" y="11352"/>
                    <a:pt x="14068" y="9561"/>
                    <a:pt x="13849" y="7910"/>
                  </a:cubicBezTo>
                  <a:cubicBezTo>
                    <a:pt x="13471" y="4945"/>
                    <a:pt x="12177" y="2418"/>
                    <a:pt x="10108" y="270"/>
                  </a:cubicBezTo>
                  <a:cubicBezTo>
                    <a:pt x="10068" y="210"/>
                    <a:pt x="10009" y="150"/>
                    <a:pt x="9949" y="110"/>
                  </a:cubicBezTo>
                  <a:cubicBezTo>
                    <a:pt x="9856" y="36"/>
                    <a:pt x="9754" y="1"/>
                    <a:pt x="9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" name="CustomShape 65"/>
            <p:cNvSpPr/>
            <p:nvPr/>
          </p:nvSpPr>
          <p:spPr>
            <a:xfrm rot="20871000">
              <a:off x="569880" y="922320"/>
              <a:ext cx="329400" cy="512280"/>
            </a:xfrm>
            <a:custGeom>
              <a:avLst/>
              <a:gdLst/>
              <a:ahLst/>
              <a:rect l="l" t="t" r="r" b="b"/>
              <a:pathLst>
                <a:path w="9054" h="14072">
                  <a:moveTo>
                    <a:pt x="5665" y="1"/>
                  </a:moveTo>
                  <a:cubicBezTo>
                    <a:pt x="5547" y="1"/>
                    <a:pt x="5436" y="48"/>
                    <a:pt x="5353" y="131"/>
                  </a:cubicBezTo>
                  <a:cubicBezTo>
                    <a:pt x="5214" y="270"/>
                    <a:pt x="5174" y="469"/>
                    <a:pt x="5273" y="668"/>
                  </a:cubicBezTo>
                  <a:cubicBezTo>
                    <a:pt x="5333" y="748"/>
                    <a:pt x="5413" y="827"/>
                    <a:pt x="5472" y="907"/>
                  </a:cubicBezTo>
                  <a:cubicBezTo>
                    <a:pt x="5831" y="1345"/>
                    <a:pt x="6209" y="1763"/>
                    <a:pt x="6527" y="2240"/>
                  </a:cubicBezTo>
                  <a:cubicBezTo>
                    <a:pt x="7462" y="3633"/>
                    <a:pt x="8079" y="5165"/>
                    <a:pt x="8079" y="6856"/>
                  </a:cubicBezTo>
                  <a:cubicBezTo>
                    <a:pt x="8079" y="9462"/>
                    <a:pt x="6905" y="11353"/>
                    <a:pt x="4557" y="12487"/>
                  </a:cubicBezTo>
                  <a:cubicBezTo>
                    <a:pt x="3508" y="12976"/>
                    <a:pt x="2396" y="13174"/>
                    <a:pt x="1251" y="13174"/>
                  </a:cubicBezTo>
                  <a:cubicBezTo>
                    <a:pt x="1093" y="13174"/>
                    <a:pt x="935" y="13170"/>
                    <a:pt x="777" y="13163"/>
                  </a:cubicBezTo>
                  <a:cubicBezTo>
                    <a:pt x="658" y="13143"/>
                    <a:pt x="538" y="13143"/>
                    <a:pt x="419" y="13143"/>
                  </a:cubicBezTo>
                  <a:cubicBezTo>
                    <a:pt x="200" y="13163"/>
                    <a:pt x="21" y="13342"/>
                    <a:pt x="21" y="13561"/>
                  </a:cubicBezTo>
                  <a:cubicBezTo>
                    <a:pt x="1" y="13760"/>
                    <a:pt x="140" y="13959"/>
                    <a:pt x="379" y="14019"/>
                  </a:cubicBezTo>
                  <a:cubicBezTo>
                    <a:pt x="419" y="14039"/>
                    <a:pt x="478" y="14039"/>
                    <a:pt x="538" y="14039"/>
                  </a:cubicBezTo>
                  <a:cubicBezTo>
                    <a:pt x="812" y="14060"/>
                    <a:pt x="1085" y="14071"/>
                    <a:pt x="1357" y="14071"/>
                  </a:cubicBezTo>
                  <a:cubicBezTo>
                    <a:pt x="2582" y="14071"/>
                    <a:pt x="3775" y="13843"/>
                    <a:pt x="4915" y="13322"/>
                  </a:cubicBezTo>
                  <a:cubicBezTo>
                    <a:pt x="6865" y="12427"/>
                    <a:pt x="8178" y="10955"/>
                    <a:pt x="8755" y="8846"/>
                  </a:cubicBezTo>
                  <a:cubicBezTo>
                    <a:pt x="9014" y="7871"/>
                    <a:pt x="9054" y="6876"/>
                    <a:pt x="8914" y="5881"/>
                  </a:cubicBezTo>
                  <a:cubicBezTo>
                    <a:pt x="8596" y="3673"/>
                    <a:pt x="7562" y="1822"/>
                    <a:pt x="6049" y="191"/>
                  </a:cubicBezTo>
                  <a:cubicBezTo>
                    <a:pt x="6010" y="151"/>
                    <a:pt x="5950" y="111"/>
                    <a:pt x="5910" y="71"/>
                  </a:cubicBezTo>
                  <a:cubicBezTo>
                    <a:pt x="5829" y="23"/>
                    <a:pt x="5745" y="1"/>
                    <a:pt x="56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3" name="CustomShape 66"/>
          <p:cNvSpPr/>
          <p:nvPr/>
        </p:nvSpPr>
        <p:spPr>
          <a:xfrm flipH="1" rot="20334000">
            <a:off x="5766840" y="2693160"/>
            <a:ext cx="2807280" cy="2196000"/>
          </a:xfrm>
          <a:custGeom>
            <a:avLst/>
            <a:gdLst/>
            <a:ahLst/>
            <a:rect l="l" t="t" r="r" b="b"/>
            <a:pathLst>
              <a:path w="92280" h="72187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4" name="Group 67"/>
          <p:cNvGrpSpPr/>
          <p:nvPr/>
        </p:nvGrpSpPr>
        <p:grpSpPr>
          <a:xfrm>
            <a:off x="1720440" y="3067920"/>
            <a:ext cx="1562040" cy="1693440"/>
            <a:chOff x="1720440" y="3067920"/>
            <a:chExt cx="1562040" cy="1693440"/>
          </a:xfrm>
        </p:grpSpPr>
        <p:sp>
          <p:nvSpPr>
            <p:cNvPr id="585" name="CustomShape 68"/>
            <p:cNvSpPr/>
            <p:nvPr/>
          </p:nvSpPr>
          <p:spPr>
            <a:xfrm>
              <a:off x="1900800" y="3199320"/>
              <a:ext cx="1263600" cy="1561680"/>
            </a:xfrm>
            <a:custGeom>
              <a:avLst/>
              <a:gdLst/>
              <a:ahLst/>
              <a:rect l="l" t="t" r="r" b="b"/>
              <a:pathLst>
                <a:path w="26881" h="33222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6" name="CustomShape 69"/>
            <p:cNvSpPr/>
            <p:nvPr/>
          </p:nvSpPr>
          <p:spPr>
            <a:xfrm>
              <a:off x="1720440" y="3067920"/>
              <a:ext cx="1233720" cy="153648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7" name="CustomShape 70"/>
            <p:cNvSpPr/>
            <p:nvPr/>
          </p:nvSpPr>
          <p:spPr>
            <a:xfrm>
              <a:off x="2185560" y="3480840"/>
              <a:ext cx="1096920" cy="1280520"/>
            </a:xfrm>
            <a:custGeom>
              <a:avLst/>
              <a:gdLst/>
              <a:ahLst/>
              <a:rect l="l" t="t" r="r" b="b"/>
              <a:pathLst>
                <a:path w="23339" h="27238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8" name="Group 71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589" name="CustomShape 72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590" name="Group 73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591" name="TextShape 74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592" name="TextShape 75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593" name="Group 76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594" name="Group 77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595" name="CustomShape 78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596" name="CustomShape 79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597" name="Group 80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598" name="CustomShape 81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599" name="CustomShape 82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600" name="Group 83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601" name="Group 84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602" name="CustomShape 85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03" name="CustomShape 86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604" name="TextShape 87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605" name="TextShape 88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606" name="CustomShape 89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PlaceHolder 90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PlaceHolder 9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646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7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8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4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5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7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2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4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5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6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0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1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2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3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4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5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8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0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1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2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3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1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2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3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4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CustomShape 61"/>
          <p:cNvSpPr/>
          <p:nvPr/>
        </p:nvSpPr>
        <p:spPr>
          <a:xfrm flipH="1" rot="8987400">
            <a:off x="3021120" y="773280"/>
            <a:ext cx="695160" cy="59904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06" name="Group 62"/>
          <p:cNvGrpSpPr/>
          <p:nvPr/>
        </p:nvGrpSpPr>
        <p:grpSpPr>
          <a:xfrm>
            <a:off x="7981560" y="1327680"/>
            <a:ext cx="630000" cy="429840"/>
            <a:chOff x="7981560" y="1327680"/>
            <a:chExt cx="630000" cy="429840"/>
          </a:xfrm>
        </p:grpSpPr>
        <p:sp>
          <p:nvSpPr>
            <p:cNvPr id="707" name="CustomShape 63"/>
            <p:cNvSpPr/>
            <p:nvPr/>
          </p:nvSpPr>
          <p:spPr>
            <a:xfrm rot="15520800">
              <a:off x="8280720" y="1542960"/>
              <a:ext cx="57960" cy="311040"/>
            </a:xfrm>
            <a:custGeom>
              <a:avLst/>
              <a:gdLst/>
              <a:ahLst/>
              <a:rect l="l" t="t" r="r" b="b"/>
              <a:pathLst>
                <a:path w="2329" h="12456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" name="CustomShape 64"/>
            <p:cNvSpPr/>
            <p:nvPr/>
          </p:nvSpPr>
          <p:spPr>
            <a:xfrm rot="15520800">
              <a:off x="8160120" y="1224360"/>
              <a:ext cx="272160" cy="588240"/>
            </a:xfrm>
            <a:custGeom>
              <a:avLst/>
              <a:gdLst/>
              <a:ahLst/>
              <a:rect l="l" t="t" r="r" b="b"/>
              <a:pathLst>
                <a:path w="10905" h="23538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9" name="CustomShape 65"/>
          <p:cNvSpPr/>
          <p:nvPr/>
        </p:nvSpPr>
        <p:spPr>
          <a:xfrm>
            <a:off x="7307280" y="567360"/>
            <a:ext cx="1341000" cy="1010160"/>
          </a:xfrm>
          <a:custGeom>
            <a:avLst/>
            <a:gdLst/>
            <a:ahLst/>
            <a:rect l="l" t="t" r="r" b="b"/>
            <a:pathLst>
              <a:path w="13789" h="10387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10" name="Group 66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711" name="CustomShape 67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712" name="Group 68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713" name="TextShape 69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714" name="TextShape 70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715" name="Group 71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716" name="Group 72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717" name="CustomShape 73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718" name="CustomShape 74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719" name="Group 75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720" name="CustomShape 76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721" name="CustomShape 77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722" name="Group 78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723" name="Group 79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724" name="CustomShape 80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25" name="CustomShape 81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726" name="TextShape 82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727" name="TextShape 83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grpSp>
        <p:nvGrpSpPr>
          <p:cNvPr id="728" name="Group 84"/>
          <p:cNvGrpSpPr/>
          <p:nvPr/>
        </p:nvGrpSpPr>
        <p:grpSpPr>
          <a:xfrm>
            <a:off x="4642560" y="4199040"/>
            <a:ext cx="1123920" cy="572040"/>
            <a:chOff x="4642560" y="4199040"/>
            <a:chExt cx="1123920" cy="572040"/>
          </a:xfrm>
        </p:grpSpPr>
        <p:sp>
          <p:nvSpPr>
            <p:cNvPr id="729" name="CustomShape 85"/>
            <p:cNvSpPr/>
            <p:nvPr/>
          </p:nvSpPr>
          <p:spPr>
            <a:xfrm>
              <a:off x="4642560" y="4199040"/>
              <a:ext cx="1123920" cy="530640"/>
            </a:xfrm>
            <a:custGeom>
              <a:avLst/>
              <a:gdLst/>
              <a:ahLst/>
              <a:rect l="l" t="t" r="r" b="b"/>
              <a:pathLst>
                <a:path w="35516" h="16778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0" name="CustomShape 86"/>
            <p:cNvSpPr/>
            <p:nvPr/>
          </p:nvSpPr>
          <p:spPr>
            <a:xfrm>
              <a:off x="4751640" y="4308480"/>
              <a:ext cx="928800" cy="426960"/>
            </a:xfrm>
            <a:custGeom>
              <a:avLst/>
              <a:gdLst/>
              <a:ahLst/>
              <a:rect l="l" t="t" r="r" b="b"/>
              <a:pathLst>
                <a:path w="29348" h="13497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1" name="CustomShape 87"/>
            <p:cNvSpPr/>
            <p:nvPr/>
          </p:nvSpPr>
          <p:spPr>
            <a:xfrm>
              <a:off x="4856040" y="4435200"/>
              <a:ext cx="713160" cy="298800"/>
            </a:xfrm>
            <a:custGeom>
              <a:avLst/>
              <a:gdLst/>
              <a:ahLst/>
              <a:rect l="l" t="t" r="r" b="b"/>
              <a:pathLst>
                <a:path w="22544" h="9455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2" name="CustomShape 88"/>
            <p:cNvSpPr/>
            <p:nvPr/>
          </p:nvSpPr>
          <p:spPr>
            <a:xfrm>
              <a:off x="4957560" y="4547880"/>
              <a:ext cx="475200" cy="223200"/>
            </a:xfrm>
            <a:custGeom>
              <a:avLst/>
              <a:gdLst/>
              <a:ahLst/>
              <a:rect l="l" t="t" r="r" b="b"/>
              <a:pathLst>
                <a:path w="15023" h="7066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33" name="CustomShape 89"/>
          <p:cNvSpPr/>
          <p:nvPr/>
        </p:nvSpPr>
        <p:spPr>
          <a:xfrm>
            <a:off x="720000" y="4148640"/>
            <a:ext cx="644400" cy="518400"/>
          </a:xfrm>
          <a:custGeom>
            <a:avLst/>
            <a:gdLst/>
            <a:ahLst/>
            <a:rect l="l" t="t" r="r" b="b"/>
            <a:pathLst>
              <a:path w="23956" h="19280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4" name="CustomShape 9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PlaceHolder 9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6" name="PlaceHolder 9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774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5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6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7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8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9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0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1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2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3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4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5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6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7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8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9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0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1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2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3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4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5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6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7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8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9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0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1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2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3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4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5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6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7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8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9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0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1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2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3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4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5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6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7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8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9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0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1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2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3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4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5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6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7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8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9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0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1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32" name="CustomShape 60"/>
          <p:cNvSpPr/>
          <p:nvPr/>
        </p:nvSpPr>
        <p:spPr>
          <a:xfrm>
            <a:off x="946080" y="1068840"/>
            <a:ext cx="7251480" cy="3402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CustomShape 61"/>
          <p:cNvSpPr/>
          <p:nvPr/>
        </p:nvSpPr>
        <p:spPr>
          <a:xfrm rot="1888800">
            <a:off x="806760" y="807840"/>
            <a:ext cx="1884240" cy="1419120"/>
          </a:xfrm>
          <a:custGeom>
            <a:avLst/>
            <a:gdLst/>
            <a:ahLst/>
            <a:rect l="l" t="t" r="r" b="b"/>
            <a:pathLst>
              <a:path w="13789" h="10387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34" name="Group 62"/>
          <p:cNvGrpSpPr/>
          <p:nvPr/>
        </p:nvGrpSpPr>
        <p:grpSpPr>
          <a:xfrm>
            <a:off x="946080" y="672120"/>
            <a:ext cx="7251480" cy="416520"/>
            <a:chOff x="946080" y="672120"/>
            <a:chExt cx="7251480" cy="416520"/>
          </a:xfrm>
        </p:grpSpPr>
        <p:sp>
          <p:nvSpPr>
            <p:cNvPr id="835" name="CustomShape 63"/>
            <p:cNvSpPr/>
            <p:nvPr/>
          </p:nvSpPr>
          <p:spPr>
            <a:xfrm>
              <a:off x="946080" y="672120"/>
              <a:ext cx="7251480" cy="41652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836" name="Group 64"/>
            <p:cNvGrpSpPr/>
            <p:nvPr/>
          </p:nvGrpSpPr>
          <p:grpSpPr>
            <a:xfrm>
              <a:off x="7209360" y="794160"/>
              <a:ext cx="789120" cy="170640"/>
              <a:chOff x="7209360" y="794160"/>
              <a:chExt cx="789120" cy="170640"/>
            </a:xfrm>
          </p:grpSpPr>
          <p:sp>
            <p:nvSpPr>
              <p:cNvPr id="837" name="TextShape 65"/>
              <p:cNvSpPr txBox="1"/>
              <p:nvPr/>
            </p:nvSpPr>
            <p:spPr>
              <a:xfrm>
                <a:off x="7840800" y="79416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838" name="TextShape 66"/>
              <p:cNvSpPr txBox="1"/>
              <p:nvPr/>
            </p:nvSpPr>
            <p:spPr>
              <a:xfrm>
                <a:off x="7209360" y="86868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839" name="Group 67"/>
              <p:cNvGrpSpPr/>
              <p:nvPr/>
            </p:nvGrpSpPr>
            <p:grpSpPr>
              <a:xfrm>
                <a:off x="7491240" y="796680"/>
                <a:ext cx="184320" cy="163800"/>
                <a:chOff x="7491240" y="796680"/>
                <a:chExt cx="184320" cy="163800"/>
              </a:xfrm>
            </p:grpSpPr>
            <p:grpSp>
              <p:nvGrpSpPr>
                <p:cNvPr id="840" name="Group 68"/>
                <p:cNvGrpSpPr/>
                <p:nvPr/>
              </p:nvGrpSpPr>
              <p:grpSpPr>
                <a:xfrm>
                  <a:off x="7545960" y="796680"/>
                  <a:ext cx="129600" cy="147600"/>
                  <a:chOff x="7545960" y="796680"/>
                  <a:chExt cx="129600" cy="147600"/>
                </a:xfrm>
              </p:grpSpPr>
              <p:sp>
                <p:nvSpPr>
                  <p:cNvPr id="841" name="CustomShape 69"/>
                  <p:cNvSpPr/>
                  <p:nvPr/>
                </p:nvSpPr>
                <p:spPr>
                  <a:xfrm>
                    <a:off x="7547760" y="79668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842" name="CustomShape 70"/>
                  <p:cNvSpPr/>
                  <p:nvPr/>
                </p:nvSpPr>
                <p:spPr>
                  <a:xfrm>
                    <a:off x="7545960" y="7988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843" name="Group 71"/>
                <p:cNvGrpSpPr/>
                <p:nvPr/>
              </p:nvGrpSpPr>
              <p:grpSpPr>
                <a:xfrm>
                  <a:off x="7491240" y="819000"/>
                  <a:ext cx="129600" cy="141480"/>
                  <a:chOff x="7491240" y="819000"/>
                  <a:chExt cx="129600" cy="141480"/>
                </a:xfrm>
              </p:grpSpPr>
              <p:sp>
                <p:nvSpPr>
                  <p:cNvPr id="844" name="CustomShape 72"/>
                  <p:cNvSpPr/>
                  <p:nvPr/>
                </p:nvSpPr>
                <p:spPr>
                  <a:xfrm>
                    <a:off x="7491240" y="81900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845" name="CustomShape 73"/>
                  <p:cNvSpPr/>
                  <p:nvPr/>
                </p:nvSpPr>
                <p:spPr>
                  <a:xfrm>
                    <a:off x="7491240" y="82008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846" name="Group 74"/>
            <p:cNvGrpSpPr/>
            <p:nvPr/>
          </p:nvGrpSpPr>
          <p:grpSpPr>
            <a:xfrm>
              <a:off x="1145160" y="777600"/>
              <a:ext cx="800280" cy="203760"/>
              <a:chOff x="1145160" y="777600"/>
              <a:chExt cx="800280" cy="203760"/>
            </a:xfrm>
          </p:grpSpPr>
          <p:grpSp>
            <p:nvGrpSpPr>
              <p:cNvPr id="847" name="Group 75"/>
              <p:cNvGrpSpPr/>
              <p:nvPr/>
            </p:nvGrpSpPr>
            <p:grpSpPr>
              <a:xfrm>
                <a:off x="1737720" y="777600"/>
                <a:ext cx="207720" cy="203760"/>
                <a:chOff x="1737720" y="777600"/>
                <a:chExt cx="207720" cy="203760"/>
              </a:xfrm>
            </p:grpSpPr>
            <p:sp>
              <p:nvSpPr>
                <p:cNvPr id="848" name="CustomShape 76"/>
                <p:cNvSpPr/>
                <p:nvPr/>
              </p:nvSpPr>
              <p:spPr>
                <a:xfrm>
                  <a:off x="1737720" y="77760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49" name="CustomShape 77"/>
                <p:cNvSpPr/>
                <p:nvPr/>
              </p:nvSpPr>
              <p:spPr>
                <a:xfrm>
                  <a:off x="1794240" y="83700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850" name="TextShape 78"/>
              <p:cNvSpPr txBox="1"/>
              <p:nvPr/>
            </p:nvSpPr>
            <p:spPr>
              <a:xfrm rot="16200000">
                <a:off x="1112760" y="81576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851" name="TextShape 79"/>
              <p:cNvSpPr txBox="1"/>
              <p:nvPr/>
            </p:nvSpPr>
            <p:spPr>
              <a:xfrm rot="16200000">
                <a:off x="1280520" y="100836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852" name="CustomShape 80"/>
          <p:cNvSpPr/>
          <p:nvPr/>
        </p:nvSpPr>
        <p:spPr>
          <a:xfrm flipH="1" rot="7854000">
            <a:off x="6410520" y="3145680"/>
            <a:ext cx="1891440" cy="1386000"/>
          </a:xfrm>
          <a:custGeom>
            <a:avLst/>
            <a:gdLst/>
            <a:ahLst/>
            <a:rect l="l" t="t" r="r" b="b"/>
            <a:pathLst>
              <a:path w="71687" h="52534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3" name="CustomShape 81"/>
          <p:cNvSpPr/>
          <p:nvPr/>
        </p:nvSpPr>
        <p:spPr>
          <a:xfrm rot="20059800">
            <a:off x="513000" y="1647360"/>
            <a:ext cx="1483920" cy="1847880"/>
          </a:xfrm>
          <a:custGeom>
            <a:avLst/>
            <a:gdLst/>
            <a:ahLst/>
            <a:rect l="l" t="t" r="r" b="b"/>
            <a:pathLst>
              <a:path w="26245" h="32684">
                <a:moveTo>
                  <a:pt x="25587" y="2110"/>
                </a:moveTo>
                <a:lnTo>
                  <a:pt x="25289" y="2627"/>
                </a:lnTo>
                <a:cubicBezTo>
                  <a:pt x="25275" y="2634"/>
                  <a:pt x="25263" y="2638"/>
                  <a:pt x="25254" y="2638"/>
                </a:cubicBezTo>
                <a:cubicBezTo>
                  <a:pt x="25209" y="2638"/>
                  <a:pt x="25209" y="2566"/>
                  <a:pt x="25209" y="2468"/>
                </a:cubicBezTo>
                <a:cubicBezTo>
                  <a:pt x="25209" y="2508"/>
                  <a:pt x="25190" y="2548"/>
                  <a:pt x="25170" y="2568"/>
                </a:cubicBezTo>
                <a:cubicBezTo>
                  <a:pt x="25132" y="2605"/>
                  <a:pt x="25102" y="2619"/>
                  <a:pt x="25080" y="2619"/>
                </a:cubicBezTo>
                <a:cubicBezTo>
                  <a:pt x="25068" y="2619"/>
                  <a:pt x="25058" y="2615"/>
                  <a:pt x="25050" y="2607"/>
                </a:cubicBezTo>
                <a:cubicBezTo>
                  <a:pt x="25110" y="2528"/>
                  <a:pt x="25150" y="2468"/>
                  <a:pt x="25209" y="2388"/>
                </a:cubicBezTo>
                <a:cubicBezTo>
                  <a:pt x="25209" y="2428"/>
                  <a:pt x="25209" y="2448"/>
                  <a:pt x="25209" y="2468"/>
                </a:cubicBezTo>
                <a:cubicBezTo>
                  <a:pt x="25229" y="2428"/>
                  <a:pt x="25229" y="2388"/>
                  <a:pt x="25249" y="2349"/>
                </a:cubicBezTo>
                <a:cubicBezTo>
                  <a:pt x="25269" y="2309"/>
                  <a:pt x="25309" y="2269"/>
                  <a:pt x="25329" y="2249"/>
                </a:cubicBezTo>
                <a:cubicBezTo>
                  <a:pt x="25428" y="2190"/>
                  <a:pt x="25528" y="2150"/>
                  <a:pt x="25587" y="2110"/>
                </a:cubicBezTo>
                <a:close/>
                <a:moveTo>
                  <a:pt x="20872" y="7820"/>
                </a:moveTo>
                <a:lnTo>
                  <a:pt x="20832" y="8218"/>
                </a:lnTo>
                <a:cubicBezTo>
                  <a:pt x="20812" y="8158"/>
                  <a:pt x="20733" y="8119"/>
                  <a:pt x="20653" y="8079"/>
                </a:cubicBezTo>
                <a:cubicBezTo>
                  <a:pt x="20713" y="7979"/>
                  <a:pt x="20792" y="7900"/>
                  <a:pt x="20872" y="7820"/>
                </a:cubicBezTo>
                <a:close/>
                <a:moveTo>
                  <a:pt x="14784" y="11143"/>
                </a:moveTo>
                <a:lnTo>
                  <a:pt x="14784" y="11143"/>
                </a:lnTo>
                <a:cubicBezTo>
                  <a:pt x="14776" y="11155"/>
                  <a:pt x="14770" y="11167"/>
                  <a:pt x="14766" y="11177"/>
                </a:cubicBezTo>
                <a:lnTo>
                  <a:pt x="14766" y="11177"/>
                </a:lnTo>
                <a:cubicBezTo>
                  <a:pt x="14772" y="11166"/>
                  <a:pt x="14778" y="11154"/>
                  <a:pt x="14784" y="11143"/>
                </a:cubicBezTo>
                <a:close/>
                <a:moveTo>
                  <a:pt x="18047" y="11322"/>
                </a:moveTo>
                <a:cubicBezTo>
                  <a:pt x="18047" y="11600"/>
                  <a:pt x="18027" y="11879"/>
                  <a:pt x="17888" y="12138"/>
                </a:cubicBezTo>
                <a:lnTo>
                  <a:pt x="17768" y="12158"/>
                </a:lnTo>
                <a:lnTo>
                  <a:pt x="17569" y="12555"/>
                </a:lnTo>
                <a:cubicBezTo>
                  <a:pt x="17569" y="12416"/>
                  <a:pt x="17569" y="12158"/>
                  <a:pt x="17609" y="11899"/>
                </a:cubicBezTo>
                <a:cubicBezTo>
                  <a:pt x="17748" y="11700"/>
                  <a:pt x="17908" y="11521"/>
                  <a:pt x="18047" y="11322"/>
                </a:cubicBezTo>
                <a:close/>
                <a:moveTo>
                  <a:pt x="16157" y="13729"/>
                </a:moveTo>
                <a:cubicBezTo>
                  <a:pt x="16276" y="13809"/>
                  <a:pt x="16376" y="13928"/>
                  <a:pt x="16376" y="14008"/>
                </a:cubicBezTo>
                <a:cubicBezTo>
                  <a:pt x="16336" y="14028"/>
                  <a:pt x="15779" y="14465"/>
                  <a:pt x="15600" y="14525"/>
                </a:cubicBezTo>
                <a:lnTo>
                  <a:pt x="15520" y="14525"/>
                </a:lnTo>
                <a:cubicBezTo>
                  <a:pt x="15619" y="14386"/>
                  <a:pt x="15719" y="14267"/>
                  <a:pt x="15818" y="14147"/>
                </a:cubicBezTo>
                <a:lnTo>
                  <a:pt x="15978" y="14267"/>
                </a:lnTo>
                <a:lnTo>
                  <a:pt x="15858" y="14087"/>
                </a:lnTo>
                <a:cubicBezTo>
                  <a:pt x="15958" y="13968"/>
                  <a:pt x="16057" y="13849"/>
                  <a:pt x="16157" y="13729"/>
                </a:cubicBezTo>
                <a:close/>
                <a:moveTo>
                  <a:pt x="14664" y="15600"/>
                </a:moveTo>
                <a:lnTo>
                  <a:pt x="14664" y="15600"/>
                </a:lnTo>
                <a:cubicBezTo>
                  <a:pt x="14645" y="15719"/>
                  <a:pt x="14605" y="15838"/>
                  <a:pt x="14545" y="15938"/>
                </a:cubicBezTo>
                <a:cubicBezTo>
                  <a:pt x="14533" y="15915"/>
                  <a:pt x="14508" y="15905"/>
                  <a:pt x="14477" y="15905"/>
                </a:cubicBezTo>
                <a:cubicBezTo>
                  <a:pt x="14455" y="15905"/>
                  <a:pt x="14430" y="15910"/>
                  <a:pt x="14406" y="15918"/>
                </a:cubicBezTo>
                <a:cubicBezTo>
                  <a:pt x="14485" y="15818"/>
                  <a:pt x="14585" y="15699"/>
                  <a:pt x="14664" y="15600"/>
                </a:cubicBezTo>
                <a:close/>
                <a:moveTo>
                  <a:pt x="9153" y="18723"/>
                </a:moveTo>
                <a:cubicBezTo>
                  <a:pt x="9115" y="18809"/>
                  <a:pt x="9095" y="18840"/>
                  <a:pt x="9085" y="18840"/>
                </a:cubicBezTo>
                <a:cubicBezTo>
                  <a:pt x="9074" y="18840"/>
                  <a:pt x="9074" y="18804"/>
                  <a:pt x="9074" y="18763"/>
                </a:cubicBezTo>
                <a:lnTo>
                  <a:pt x="9153" y="18723"/>
                </a:lnTo>
                <a:close/>
                <a:moveTo>
                  <a:pt x="12098" y="18902"/>
                </a:moveTo>
                <a:lnTo>
                  <a:pt x="12098" y="18902"/>
                </a:lnTo>
                <a:cubicBezTo>
                  <a:pt x="12088" y="18909"/>
                  <a:pt x="12078" y="18917"/>
                  <a:pt x="12068" y="18925"/>
                </a:cubicBezTo>
                <a:lnTo>
                  <a:pt x="12068" y="18925"/>
                </a:lnTo>
                <a:cubicBezTo>
                  <a:pt x="12080" y="18917"/>
                  <a:pt x="12090" y="18910"/>
                  <a:pt x="12098" y="18902"/>
                </a:cubicBezTo>
                <a:close/>
                <a:moveTo>
                  <a:pt x="13152" y="17510"/>
                </a:moveTo>
                <a:cubicBezTo>
                  <a:pt x="13152" y="17728"/>
                  <a:pt x="13053" y="18067"/>
                  <a:pt x="12854" y="18425"/>
                </a:cubicBezTo>
                <a:cubicBezTo>
                  <a:pt x="12750" y="18593"/>
                  <a:pt x="12688" y="18638"/>
                  <a:pt x="12649" y="18638"/>
                </a:cubicBezTo>
                <a:cubicBezTo>
                  <a:pt x="12603" y="18638"/>
                  <a:pt x="12591" y="18571"/>
                  <a:pt x="12582" y="18571"/>
                </a:cubicBezTo>
                <a:cubicBezTo>
                  <a:pt x="12580" y="18571"/>
                  <a:pt x="12578" y="18575"/>
                  <a:pt x="12575" y="18584"/>
                </a:cubicBezTo>
                <a:cubicBezTo>
                  <a:pt x="11978" y="19280"/>
                  <a:pt x="12396" y="19440"/>
                  <a:pt x="11799" y="19937"/>
                </a:cubicBezTo>
                <a:cubicBezTo>
                  <a:pt x="11740" y="19969"/>
                  <a:pt x="11694" y="19982"/>
                  <a:pt x="11659" y="19982"/>
                </a:cubicBezTo>
                <a:cubicBezTo>
                  <a:pt x="11518" y="19982"/>
                  <a:pt x="11537" y="19778"/>
                  <a:pt x="11441" y="19778"/>
                </a:cubicBezTo>
                <a:cubicBezTo>
                  <a:pt x="11640" y="19420"/>
                  <a:pt x="11899" y="19340"/>
                  <a:pt x="12058" y="19121"/>
                </a:cubicBezTo>
                <a:lnTo>
                  <a:pt x="12058" y="19121"/>
                </a:lnTo>
                <a:lnTo>
                  <a:pt x="11799" y="19360"/>
                </a:lnTo>
                <a:cubicBezTo>
                  <a:pt x="11836" y="19232"/>
                  <a:pt x="11956" y="19021"/>
                  <a:pt x="12068" y="18925"/>
                </a:cubicBezTo>
                <a:lnTo>
                  <a:pt x="12068" y="18925"/>
                </a:lnTo>
                <a:cubicBezTo>
                  <a:pt x="12046" y="18940"/>
                  <a:pt x="12016" y="18957"/>
                  <a:pt x="11978" y="18982"/>
                </a:cubicBezTo>
                <a:cubicBezTo>
                  <a:pt x="12376" y="18485"/>
                  <a:pt x="12774" y="18007"/>
                  <a:pt x="13152" y="17510"/>
                </a:cubicBezTo>
                <a:close/>
                <a:moveTo>
                  <a:pt x="8835" y="23001"/>
                </a:moveTo>
                <a:lnTo>
                  <a:pt x="8815" y="23041"/>
                </a:lnTo>
                <a:cubicBezTo>
                  <a:pt x="8815" y="23021"/>
                  <a:pt x="8815" y="23021"/>
                  <a:pt x="8835" y="23001"/>
                </a:cubicBezTo>
                <a:close/>
                <a:moveTo>
                  <a:pt x="5902" y="23051"/>
                </a:moveTo>
                <a:cubicBezTo>
                  <a:pt x="5893" y="23053"/>
                  <a:pt x="5883" y="23056"/>
                  <a:pt x="5870" y="23061"/>
                </a:cubicBezTo>
                <a:cubicBezTo>
                  <a:pt x="5881" y="23058"/>
                  <a:pt x="5891" y="23055"/>
                  <a:pt x="5902" y="23051"/>
                </a:cubicBezTo>
                <a:close/>
                <a:moveTo>
                  <a:pt x="8735" y="23120"/>
                </a:moveTo>
                <a:lnTo>
                  <a:pt x="8735" y="23120"/>
                </a:lnTo>
                <a:cubicBezTo>
                  <a:pt x="8696" y="23260"/>
                  <a:pt x="8596" y="23419"/>
                  <a:pt x="8437" y="23518"/>
                </a:cubicBezTo>
                <a:cubicBezTo>
                  <a:pt x="8536" y="23399"/>
                  <a:pt x="8636" y="23260"/>
                  <a:pt x="8735" y="23120"/>
                </a:cubicBezTo>
                <a:close/>
                <a:moveTo>
                  <a:pt x="24632" y="1"/>
                </a:moveTo>
                <a:lnTo>
                  <a:pt x="24613" y="21"/>
                </a:lnTo>
                <a:cubicBezTo>
                  <a:pt x="24593" y="41"/>
                  <a:pt x="24573" y="61"/>
                  <a:pt x="24553" y="81"/>
                </a:cubicBezTo>
                <a:cubicBezTo>
                  <a:pt x="24513" y="120"/>
                  <a:pt x="24473" y="180"/>
                  <a:pt x="24414" y="220"/>
                </a:cubicBezTo>
                <a:lnTo>
                  <a:pt x="24533" y="160"/>
                </a:lnTo>
                <a:lnTo>
                  <a:pt x="24533" y="160"/>
                </a:lnTo>
                <a:cubicBezTo>
                  <a:pt x="24453" y="359"/>
                  <a:pt x="24394" y="459"/>
                  <a:pt x="24294" y="538"/>
                </a:cubicBezTo>
                <a:cubicBezTo>
                  <a:pt x="24195" y="598"/>
                  <a:pt x="24055" y="677"/>
                  <a:pt x="23916" y="837"/>
                </a:cubicBezTo>
                <a:lnTo>
                  <a:pt x="23916" y="817"/>
                </a:lnTo>
                <a:cubicBezTo>
                  <a:pt x="23498" y="1115"/>
                  <a:pt x="23478" y="1155"/>
                  <a:pt x="23419" y="1235"/>
                </a:cubicBezTo>
                <a:cubicBezTo>
                  <a:pt x="23379" y="1294"/>
                  <a:pt x="23319" y="1354"/>
                  <a:pt x="22981" y="1573"/>
                </a:cubicBezTo>
                <a:lnTo>
                  <a:pt x="23100" y="1632"/>
                </a:lnTo>
                <a:cubicBezTo>
                  <a:pt x="23260" y="1871"/>
                  <a:pt x="22523" y="2010"/>
                  <a:pt x="22305" y="2408"/>
                </a:cubicBezTo>
                <a:lnTo>
                  <a:pt x="22464" y="2349"/>
                </a:lnTo>
                <a:lnTo>
                  <a:pt x="22464" y="2349"/>
                </a:lnTo>
                <a:cubicBezTo>
                  <a:pt x="22364" y="2587"/>
                  <a:pt x="21728" y="2607"/>
                  <a:pt x="21549" y="2767"/>
                </a:cubicBezTo>
                <a:cubicBezTo>
                  <a:pt x="21544" y="2768"/>
                  <a:pt x="21540" y="2769"/>
                  <a:pt x="21537" y="2769"/>
                </a:cubicBezTo>
                <a:cubicBezTo>
                  <a:pt x="21501" y="2769"/>
                  <a:pt x="21571" y="2663"/>
                  <a:pt x="21608" y="2607"/>
                </a:cubicBezTo>
                <a:lnTo>
                  <a:pt x="21608" y="2607"/>
                </a:lnTo>
                <a:cubicBezTo>
                  <a:pt x="21051" y="2965"/>
                  <a:pt x="21668" y="2767"/>
                  <a:pt x="21369" y="3145"/>
                </a:cubicBezTo>
                <a:cubicBezTo>
                  <a:pt x="21365" y="3145"/>
                  <a:pt x="21361" y="3146"/>
                  <a:pt x="21357" y="3146"/>
                </a:cubicBezTo>
                <a:cubicBezTo>
                  <a:pt x="21287" y="3146"/>
                  <a:pt x="21277" y="3043"/>
                  <a:pt x="21209" y="3043"/>
                </a:cubicBezTo>
                <a:cubicBezTo>
                  <a:pt x="21175" y="3043"/>
                  <a:pt x="21127" y="3068"/>
                  <a:pt x="21051" y="3145"/>
                </a:cubicBezTo>
                <a:cubicBezTo>
                  <a:pt x="20892" y="3224"/>
                  <a:pt x="20673" y="4040"/>
                  <a:pt x="20255" y="4259"/>
                </a:cubicBezTo>
                <a:cubicBezTo>
                  <a:pt x="20299" y="4251"/>
                  <a:pt x="20340" y="4242"/>
                  <a:pt x="20369" y="4242"/>
                </a:cubicBezTo>
                <a:cubicBezTo>
                  <a:pt x="20421" y="4242"/>
                  <a:pt x="20438" y="4272"/>
                  <a:pt x="20375" y="4398"/>
                </a:cubicBezTo>
                <a:cubicBezTo>
                  <a:pt x="20176" y="4677"/>
                  <a:pt x="19579" y="4935"/>
                  <a:pt x="19539" y="5313"/>
                </a:cubicBezTo>
                <a:cubicBezTo>
                  <a:pt x="19519" y="5323"/>
                  <a:pt x="19504" y="5328"/>
                  <a:pt x="19492" y="5328"/>
                </a:cubicBezTo>
                <a:cubicBezTo>
                  <a:pt x="19479" y="5328"/>
                  <a:pt x="19469" y="5323"/>
                  <a:pt x="19459" y="5313"/>
                </a:cubicBezTo>
                <a:cubicBezTo>
                  <a:pt x="19340" y="5552"/>
                  <a:pt x="19002" y="6029"/>
                  <a:pt x="19002" y="6228"/>
                </a:cubicBezTo>
                <a:cubicBezTo>
                  <a:pt x="18986" y="6225"/>
                  <a:pt x="18969" y="6224"/>
                  <a:pt x="18953" y="6224"/>
                </a:cubicBezTo>
                <a:cubicBezTo>
                  <a:pt x="18521" y="6224"/>
                  <a:pt x="18195" y="7373"/>
                  <a:pt x="17906" y="7373"/>
                </a:cubicBezTo>
                <a:cubicBezTo>
                  <a:pt x="17880" y="7373"/>
                  <a:pt x="17854" y="7364"/>
                  <a:pt x="17828" y="7343"/>
                </a:cubicBezTo>
                <a:cubicBezTo>
                  <a:pt x="17669" y="7542"/>
                  <a:pt x="17510" y="7760"/>
                  <a:pt x="17350" y="7979"/>
                </a:cubicBezTo>
                <a:lnTo>
                  <a:pt x="17331" y="7940"/>
                </a:lnTo>
                <a:cubicBezTo>
                  <a:pt x="16992" y="8318"/>
                  <a:pt x="16952" y="8517"/>
                  <a:pt x="16933" y="8715"/>
                </a:cubicBezTo>
                <a:cubicBezTo>
                  <a:pt x="16905" y="8738"/>
                  <a:pt x="16887" y="8746"/>
                  <a:pt x="16874" y="8746"/>
                </a:cubicBezTo>
                <a:cubicBezTo>
                  <a:pt x="16843" y="8746"/>
                  <a:pt x="16853" y="8690"/>
                  <a:pt x="16853" y="8676"/>
                </a:cubicBezTo>
                <a:lnTo>
                  <a:pt x="16853" y="8676"/>
                </a:lnTo>
                <a:cubicBezTo>
                  <a:pt x="16316" y="9213"/>
                  <a:pt x="16296" y="9273"/>
                  <a:pt x="16057" y="9889"/>
                </a:cubicBezTo>
                <a:lnTo>
                  <a:pt x="15918" y="9850"/>
                </a:lnTo>
                <a:cubicBezTo>
                  <a:pt x="15878" y="10029"/>
                  <a:pt x="15102" y="10586"/>
                  <a:pt x="14764" y="11242"/>
                </a:cubicBezTo>
                <a:cubicBezTo>
                  <a:pt x="14764" y="11242"/>
                  <a:pt x="14751" y="11217"/>
                  <a:pt x="14766" y="11177"/>
                </a:cubicBezTo>
                <a:lnTo>
                  <a:pt x="14766" y="11177"/>
                </a:lnTo>
                <a:cubicBezTo>
                  <a:pt x="14372" y="11916"/>
                  <a:pt x="13295" y="12484"/>
                  <a:pt x="13491" y="13013"/>
                </a:cubicBezTo>
                <a:lnTo>
                  <a:pt x="13252" y="13510"/>
                </a:lnTo>
                <a:cubicBezTo>
                  <a:pt x="13376" y="13364"/>
                  <a:pt x="13440" y="13314"/>
                  <a:pt x="13473" y="13314"/>
                </a:cubicBezTo>
                <a:cubicBezTo>
                  <a:pt x="13544" y="13314"/>
                  <a:pt x="13457" y="13565"/>
                  <a:pt x="13527" y="13565"/>
                </a:cubicBezTo>
                <a:cubicBezTo>
                  <a:pt x="13541" y="13565"/>
                  <a:pt x="13561" y="13555"/>
                  <a:pt x="13590" y="13530"/>
                </a:cubicBezTo>
                <a:lnTo>
                  <a:pt x="13590" y="13530"/>
                </a:lnTo>
                <a:cubicBezTo>
                  <a:pt x="13496" y="13692"/>
                  <a:pt x="13282" y="13864"/>
                  <a:pt x="13210" y="13864"/>
                </a:cubicBezTo>
                <a:cubicBezTo>
                  <a:pt x="13176" y="13864"/>
                  <a:pt x="13174" y="13825"/>
                  <a:pt x="13232" y="13729"/>
                </a:cubicBezTo>
                <a:lnTo>
                  <a:pt x="13292" y="13709"/>
                </a:lnTo>
                <a:cubicBezTo>
                  <a:pt x="13274" y="13677"/>
                  <a:pt x="13251" y="13662"/>
                  <a:pt x="13224" y="13662"/>
                </a:cubicBezTo>
                <a:cubicBezTo>
                  <a:pt x="13055" y="13662"/>
                  <a:pt x="12731" y="14238"/>
                  <a:pt x="12602" y="14238"/>
                </a:cubicBezTo>
                <a:cubicBezTo>
                  <a:pt x="12592" y="14238"/>
                  <a:pt x="12583" y="14234"/>
                  <a:pt x="12575" y="14227"/>
                </a:cubicBezTo>
                <a:cubicBezTo>
                  <a:pt x="11740" y="15321"/>
                  <a:pt x="10844" y="16316"/>
                  <a:pt x="10068" y="17350"/>
                </a:cubicBezTo>
                <a:lnTo>
                  <a:pt x="10307" y="17350"/>
                </a:lnTo>
                <a:lnTo>
                  <a:pt x="10029" y="17709"/>
                </a:lnTo>
                <a:cubicBezTo>
                  <a:pt x="10000" y="17726"/>
                  <a:pt x="9969" y="17737"/>
                  <a:pt x="9945" y="17737"/>
                </a:cubicBezTo>
                <a:cubicBezTo>
                  <a:pt x="9887" y="17737"/>
                  <a:pt x="9868" y="17673"/>
                  <a:pt x="10009" y="17490"/>
                </a:cubicBezTo>
                <a:lnTo>
                  <a:pt x="10009" y="17490"/>
                </a:lnTo>
                <a:cubicBezTo>
                  <a:pt x="9830" y="17549"/>
                  <a:pt x="9770" y="17967"/>
                  <a:pt x="9790" y="18007"/>
                </a:cubicBezTo>
                <a:cubicBezTo>
                  <a:pt x="9690" y="18112"/>
                  <a:pt x="9633" y="18151"/>
                  <a:pt x="9605" y="18151"/>
                </a:cubicBezTo>
                <a:cubicBezTo>
                  <a:pt x="9519" y="18151"/>
                  <a:pt x="9675" y="17807"/>
                  <a:pt x="9652" y="17807"/>
                </a:cubicBezTo>
                <a:cubicBezTo>
                  <a:pt x="9648" y="17807"/>
                  <a:pt x="9642" y="17813"/>
                  <a:pt x="9631" y="17828"/>
                </a:cubicBezTo>
                <a:lnTo>
                  <a:pt x="9491" y="18047"/>
                </a:lnTo>
                <a:lnTo>
                  <a:pt x="9551" y="18007"/>
                </a:lnTo>
                <a:lnTo>
                  <a:pt x="9551" y="18007"/>
                </a:lnTo>
                <a:cubicBezTo>
                  <a:pt x="9491" y="18226"/>
                  <a:pt x="9551" y="18286"/>
                  <a:pt x="9312" y="18604"/>
                </a:cubicBezTo>
                <a:cubicBezTo>
                  <a:pt x="9237" y="18670"/>
                  <a:pt x="9194" y="18685"/>
                  <a:pt x="9164" y="18685"/>
                </a:cubicBezTo>
                <a:cubicBezTo>
                  <a:pt x="9142" y="18685"/>
                  <a:pt x="9127" y="18677"/>
                  <a:pt x="9113" y="18677"/>
                </a:cubicBezTo>
                <a:cubicBezTo>
                  <a:pt x="9101" y="18677"/>
                  <a:pt x="9089" y="18682"/>
                  <a:pt x="9074" y="18703"/>
                </a:cubicBezTo>
                <a:cubicBezTo>
                  <a:pt x="9070" y="18700"/>
                  <a:pt x="9067" y="18698"/>
                  <a:pt x="9063" y="18698"/>
                </a:cubicBezTo>
                <a:cubicBezTo>
                  <a:pt x="9046" y="18698"/>
                  <a:pt x="9024" y="18740"/>
                  <a:pt x="8974" y="18823"/>
                </a:cubicBezTo>
                <a:lnTo>
                  <a:pt x="8636" y="19260"/>
                </a:lnTo>
                <a:lnTo>
                  <a:pt x="8895" y="19161"/>
                </a:lnTo>
                <a:lnTo>
                  <a:pt x="8895" y="19161"/>
                </a:lnTo>
                <a:cubicBezTo>
                  <a:pt x="8817" y="19363"/>
                  <a:pt x="8666" y="19517"/>
                  <a:pt x="8737" y="19517"/>
                </a:cubicBezTo>
                <a:cubicBezTo>
                  <a:pt x="8754" y="19517"/>
                  <a:pt x="8783" y="19509"/>
                  <a:pt x="8827" y="19491"/>
                </a:cubicBezTo>
                <a:lnTo>
                  <a:pt x="8827" y="19491"/>
                </a:lnTo>
                <a:cubicBezTo>
                  <a:pt x="8381" y="19699"/>
                  <a:pt x="7537" y="21134"/>
                  <a:pt x="7343" y="21270"/>
                </a:cubicBezTo>
                <a:cubicBezTo>
                  <a:pt x="7223" y="21628"/>
                  <a:pt x="7024" y="21907"/>
                  <a:pt x="6746" y="22245"/>
                </a:cubicBezTo>
                <a:cubicBezTo>
                  <a:pt x="6772" y="22224"/>
                  <a:pt x="6804" y="22212"/>
                  <a:pt x="6832" y="22212"/>
                </a:cubicBezTo>
                <a:cubicBezTo>
                  <a:pt x="6911" y="22212"/>
                  <a:pt x="6961" y="22299"/>
                  <a:pt x="6786" y="22504"/>
                </a:cubicBezTo>
                <a:cubicBezTo>
                  <a:pt x="6749" y="22450"/>
                  <a:pt x="6710" y="22427"/>
                  <a:pt x="6668" y="22427"/>
                </a:cubicBezTo>
                <a:cubicBezTo>
                  <a:pt x="6470" y="22427"/>
                  <a:pt x="6218" y="22943"/>
                  <a:pt x="5902" y="23051"/>
                </a:cubicBezTo>
                <a:lnTo>
                  <a:pt x="5902" y="23051"/>
                </a:lnTo>
                <a:cubicBezTo>
                  <a:pt x="5905" y="23051"/>
                  <a:pt x="5908" y="23051"/>
                  <a:pt x="5910" y="23051"/>
                </a:cubicBezTo>
                <a:cubicBezTo>
                  <a:pt x="6058" y="23051"/>
                  <a:pt x="5456" y="23764"/>
                  <a:pt x="5642" y="23764"/>
                </a:cubicBezTo>
                <a:cubicBezTo>
                  <a:pt x="5662" y="23764"/>
                  <a:pt x="5691" y="23755"/>
                  <a:pt x="5731" y="23737"/>
                </a:cubicBezTo>
                <a:lnTo>
                  <a:pt x="5731" y="23737"/>
                </a:lnTo>
                <a:cubicBezTo>
                  <a:pt x="5670" y="23811"/>
                  <a:pt x="5635" y="23833"/>
                  <a:pt x="5610" y="23833"/>
                </a:cubicBezTo>
                <a:cubicBezTo>
                  <a:pt x="5571" y="23833"/>
                  <a:pt x="5557" y="23778"/>
                  <a:pt x="5505" y="23778"/>
                </a:cubicBezTo>
                <a:cubicBezTo>
                  <a:pt x="5483" y="23778"/>
                  <a:pt x="5454" y="23788"/>
                  <a:pt x="5413" y="23817"/>
                </a:cubicBezTo>
                <a:cubicBezTo>
                  <a:pt x="5094" y="24493"/>
                  <a:pt x="4398" y="25090"/>
                  <a:pt x="3901" y="25846"/>
                </a:cubicBezTo>
                <a:cubicBezTo>
                  <a:pt x="3940" y="25886"/>
                  <a:pt x="4080" y="25806"/>
                  <a:pt x="4020" y="26005"/>
                </a:cubicBezTo>
                <a:lnTo>
                  <a:pt x="3562" y="26264"/>
                </a:lnTo>
                <a:cubicBezTo>
                  <a:pt x="3463" y="26423"/>
                  <a:pt x="3682" y="26562"/>
                  <a:pt x="3363" y="26722"/>
                </a:cubicBezTo>
                <a:cubicBezTo>
                  <a:pt x="3387" y="26722"/>
                  <a:pt x="3414" y="26715"/>
                  <a:pt x="3434" y="26715"/>
                </a:cubicBezTo>
                <a:cubicBezTo>
                  <a:pt x="3464" y="26715"/>
                  <a:pt x="3479" y="26730"/>
                  <a:pt x="3443" y="26801"/>
                </a:cubicBezTo>
                <a:cubicBezTo>
                  <a:pt x="2846" y="27438"/>
                  <a:pt x="2369" y="28194"/>
                  <a:pt x="1871" y="28930"/>
                </a:cubicBezTo>
                <a:cubicBezTo>
                  <a:pt x="1632" y="29308"/>
                  <a:pt x="1374" y="29686"/>
                  <a:pt x="1095" y="30024"/>
                </a:cubicBezTo>
                <a:lnTo>
                  <a:pt x="896" y="30283"/>
                </a:lnTo>
                <a:lnTo>
                  <a:pt x="657" y="30581"/>
                </a:lnTo>
                <a:cubicBezTo>
                  <a:pt x="459" y="30820"/>
                  <a:pt x="240" y="31059"/>
                  <a:pt x="1" y="31318"/>
                </a:cubicBezTo>
                <a:lnTo>
                  <a:pt x="1" y="31457"/>
                </a:lnTo>
                <a:cubicBezTo>
                  <a:pt x="21" y="31357"/>
                  <a:pt x="21" y="31318"/>
                  <a:pt x="41" y="31318"/>
                </a:cubicBezTo>
                <a:lnTo>
                  <a:pt x="61" y="31318"/>
                </a:lnTo>
                <a:cubicBezTo>
                  <a:pt x="80" y="31337"/>
                  <a:pt x="100" y="31457"/>
                  <a:pt x="120" y="31576"/>
                </a:cubicBezTo>
                <a:cubicBezTo>
                  <a:pt x="120" y="31527"/>
                  <a:pt x="133" y="31513"/>
                  <a:pt x="151" y="31513"/>
                </a:cubicBezTo>
                <a:cubicBezTo>
                  <a:pt x="178" y="31513"/>
                  <a:pt x="219" y="31544"/>
                  <a:pt x="254" y="31544"/>
                </a:cubicBezTo>
                <a:cubicBezTo>
                  <a:pt x="263" y="31544"/>
                  <a:pt x="271" y="31542"/>
                  <a:pt x="279" y="31536"/>
                </a:cubicBezTo>
                <a:lnTo>
                  <a:pt x="279" y="31536"/>
                </a:lnTo>
                <a:cubicBezTo>
                  <a:pt x="240" y="31636"/>
                  <a:pt x="200" y="31716"/>
                  <a:pt x="180" y="31815"/>
                </a:cubicBezTo>
                <a:lnTo>
                  <a:pt x="160" y="31875"/>
                </a:lnTo>
                <a:lnTo>
                  <a:pt x="160" y="31914"/>
                </a:lnTo>
                <a:lnTo>
                  <a:pt x="180" y="31914"/>
                </a:lnTo>
                <a:cubicBezTo>
                  <a:pt x="200" y="31914"/>
                  <a:pt x="220" y="31954"/>
                  <a:pt x="260" y="31974"/>
                </a:cubicBezTo>
                <a:cubicBezTo>
                  <a:pt x="279" y="32014"/>
                  <a:pt x="319" y="32054"/>
                  <a:pt x="359" y="32094"/>
                </a:cubicBezTo>
                <a:cubicBezTo>
                  <a:pt x="459" y="32113"/>
                  <a:pt x="638" y="32253"/>
                  <a:pt x="777" y="32472"/>
                </a:cubicBezTo>
                <a:cubicBezTo>
                  <a:pt x="896" y="32531"/>
                  <a:pt x="1016" y="32611"/>
                  <a:pt x="1115" y="32651"/>
                </a:cubicBezTo>
                <a:cubicBezTo>
                  <a:pt x="1150" y="32674"/>
                  <a:pt x="1185" y="32684"/>
                  <a:pt x="1216" y="32684"/>
                </a:cubicBezTo>
                <a:cubicBezTo>
                  <a:pt x="1238" y="32684"/>
                  <a:pt x="1258" y="32679"/>
                  <a:pt x="1274" y="32671"/>
                </a:cubicBezTo>
                <a:lnTo>
                  <a:pt x="1035" y="32551"/>
                </a:lnTo>
                <a:lnTo>
                  <a:pt x="1035" y="32551"/>
                </a:lnTo>
                <a:cubicBezTo>
                  <a:pt x="1058" y="32555"/>
                  <a:pt x="1078" y="32557"/>
                  <a:pt x="1096" y="32557"/>
                </a:cubicBezTo>
                <a:cubicBezTo>
                  <a:pt x="1259" y="32557"/>
                  <a:pt x="1189" y="32397"/>
                  <a:pt x="1135" y="32253"/>
                </a:cubicBezTo>
                <a:cubicBezTo>
                  <a:pt x="1135" y="32233"/>
                  <a:pt x="1135" y="32213"/>
                  <a:pt x="1135" y="32193"/>
                </a:cubicBezTo>
                <a:cubicBezTo>
                  <a:pt x="1453" y="32392"/>
                  <a:pt x="1752" y="32611"/>
                  <a:pt x="1752" y="32611"/>
                </a:cubicBezTo>
                <a:cubicBezTo>
                  <a:pt x="1911" y="32054"/>
                  <a:pt x="4557" y="28512"/>
                  <a:pt x="8039" y="24016"/>
                </a:cubicBezTo>
                <a:cubicBezTo>
                  <a:pt x="8039" y="24036"/>
                  <a:pt x="8039" y="24036"/>
                  <a:pt x="8039" y="24055"/>
                </a:cubicBezTo>
                <a:lnTo>
                  <a:pt x="8079" y="24075"/>
                </a:lnTo>
                <a:cubicBezTo>
                  <a:pt x="8160" y="23978"/>
                  <a:pt x="8201" y="23880"/>
                  <a:pt x="8171" y="23880"/>
                </a:cubicBezTo>
                <a:cubicBezTo>
                  <a:pt x="8164" y="23880"/>
                  <a:pt x="8153" y="23885"/>
                  <a:pt x="8138" y="23896"/>
                </a:cubicBezTo>
                <a:cubicBezTo>
                  <a:pt x="8218" y="23797"/>
                  <a:pt x="8318" y="23677"/>
                  <a:pt x="8397" y="23558"/>
                </a:cubicBezTo>
                <a:lnTo>
                  <a:pt x="8397" y="23558"/>
                </a:lnTo>
                <a:cubicBezTo>
                  <a:pt x="8339" y="23747"/>
                  <a:pt x="8525" y="23830"/>
                  <a:pt x="8745" y="23830"/>
                </a:cubicBezTo>
                <a:cubicBezTo>
                  <a:pt x="8827" y="23830"/>
                  <a:pt x="8913" y="23818"/>
                  <a:pt x="8994" y="23797"/>
                </a:cubicBezTo>
                <a:cubicBezTo>
                  <a:pt x="8954" y="23757"/>
                  <a:pt x="8914" y="23737"/>
                  <a:pt x="9054" y="23459"/>
                </a:cubicBezTo>
                <a:lnTo>
                  <a:pt x="9054" y="23459"/>
                </a:lnTo>
                <a:cubicBezTo>
                  <a:pt x="8978" y="23504"/>
                  <a:pt x="8716" y="23736"/>
                  <a:pt x="8632" y="23736"/>
                </a:cubicBezTo>
                <a:cubicBezTo>
                  <a:pt x="8606" y="23736"/>
                  <a:pt x="8597" y="23714"/>
                  <a:pt x="8616" y="23658"/>
                </a:cubicBezTo>
                <a:cubicBezTo>
                  <a:pt x="8835" y="23299"/>
                  <a:pt x="8855" y="23419"/>
                  <a:pt x="9014" y="23299"/>
                </a:cubicBezTo>
                <a:lnTo>
                  <a:pt x="9014" y="23299"/>
                </a:lnTo>
                <a:cubicBezTo>
                  <a:pt x="9006" y="23301"/>
                  <a:pt x="8999" y="23302"/>
                  <a:pt x="8993" y="23302"/>
                </a:cubicBezTo>
                <a:cubicBezTo>
                  <a:pt x="8857" y="23302"/>
                  <a:pt x="9090" y="22895"/>
                  <a:pt x="9014" y="22762"/>
                </a:cubicBezTo>
                <a:cubicBezTo>
                  <a:pt x="9511" y="22145"/>
                  <a:pt x="10009" y="21509"/>
                  <a:pt x="10506" y="20852"/>
                </a:cubicBezTo>
                <a:cubicBezTo>
                  <a:pt x="10520" y="20866"/>
                  <a:pt x="10524" y="20880"/>
                  <a:pt x="10540" y="20880"/>
                </a:cubicBezTo>
                <a:cubicBezTo>
                  <a:pt x="10546" y="20880"/>
                  <a:pt x="10554" y="20878"/>
                  <a:pt x="10566" y="20872"/>
                </a:cubicBezTo>
                <a:lnTo>
                  <a:pt x="10685" y="20693"/>
                </a:lnTo>
                <a:cubicBezTo>
                  <a:pt x="10705" y="20684"/>
                  <a:pt x="10720" y="20680"/>
                  <a:pt x="10731" y="20680"/>
                </a:cubicBezTo>
                <a:cubicBezTo>
                  <a:pt x="10826" y="20680"/>
                  <a:pt x="10647" y="20970"/>
                  <a:pt x="10701" y="20970"/>
                </a:cubicBezTo>
                <a:cubicBezTo>
                  <a:pt x="10712" y="20970"/>
                  <a:pt x="10732" y="20959"/>
                  <a:pt x="10765" y="20932"/>
                </a:cubicBezTo>
                <a:lnTo>
                  <a:pt x="10765" y="20932"/>
                </a:lnTo>
                <a:cubicBezTo>
                  <a:pt x="10645" y="21210"/>
                  <a:pt x="10526" y="21549"/>
                  <a:pt x="10228" y="21847"/>
                </a:cubicBezTo>
                <a:lnTo>
                  <a:pt x="10055" y="21809"/>
                </a:lnTo>
                <a:lnTo>
                  <a:pt x="10055" y="21809"/>
                </a:lnTo>
                <a:cubicBezTo>
                  <a:pt x="10056" y="21809"/>
                  <a:pt x="10056" y="21809"/>
                  <a:pt x="10056" y="21809"/>
                </a:cubicBezTo>
                <a:cubicBezTo>
                  <a:pt x="10108" y="21809"/>
                  <a:pt x="10289" y="21642"/>
                  <a:pt x="10327" y="21529"/>
                </a:cubicBezTo>
                <a:lnTo>
                  <a:pt x="10327" y="21529"/>
                </a:lnTo>
                <a:cubicBezTo>
                  <a:pt x="10267" y="21708"/>
                  <a:pt x="9750" y="21907"/>
                  <a:pt x="9810" y="22185"/>
                </a:cubicBezTo>
                <a:lnTo>
                  <a:pt x="10068" y="22026"/>
                </a:lnTo>
                <a:lnTo>
                  <a:pt x="10068" y="22026"/>
                </a:lnTo>
                <a:cubicBezTo>
                  <a:pt x="9949" y="22305"/>
                  <a:pt x="9850" y="22722"/>
                  <a:pt x="9591" y="22981"/>
                </a:cubicBezTo>
                <a:cubicBezTo>
                  <a:pt x="9810" y="22941"/>
                  <a:pt x="9631" y="22901"/>
                  <a:pt x="9929" y="22802"/>
                </a:cubicBezTo>
                <a:lnTo>
                  <a:pt x="9929" y="22802"/>
                </a:lnTo>
                <a:cubicBezTo>
                  <a:pt x="9921" y="22803"/>
                  <a:pt x="9914" y="22803"/>
                  <a:pt x="9908" y="22803"/>
                </a:cubicBezTo>
                <a:cubicBezTo>
                  <a:pt x="9676" y="22803"/>
                  <a:pt x="10381" y="22169"/>
                  <a:pt x="10185" y="22169"/>
                </a:cubicBezTo>
                <a:cubicBezTo>
                  <a:pt x="10177" y="22169"/>
                  <a:pt x="10169" y="22170"/>
                  <a:pt x="10160" y="22171"/>
                </a:cubicBezTo>
                <a:lnTo>
                  <a:pt x="10160" y="22171"/>
                </a:lnTo>
                <a:cubicBezTo>
                  <a:pt x="10452" y="22083"/>
                  <a:pt x="10505" y="21877"/>
                  <a:pt x="10844" y="21708"/>
                </a:cubicBezTo>
                <a:cubicBezTo>
                  <a:pt x="10785" y="21688"/>
                  <a:pt x="10685" y="21748"/>
                  <a:pt x="10904" y="21509"/>
                </a:cubicBezTo>
                <a:cubicBezTo>
                  <a:pt x="10904" y="21489"/>
                  <a:pt x="10904" y="21449"/>
                  <a:pt x="10904" y="21429"/>
                </a:cubicBezTo>
                <a:cubicBezTo>
                  <a:pt x="10844" y="21469"/>
                  <a:pt x="10785" y="21509"/>
                  <a:pt x="10745" y="21509"/>
                </a:cubicBezTo>
                <a:cubicBezTo>
                  <a:pt x="10745" y="21310"/>
                  <a:pt x="11043" y="20912"/>
                  <a:pt x="11103" y="20753"/>
                </a:cubicBezTo>
                <a:cubicBezTo>
                  <a:pt x="11135" y="20720"/>
                  <a:pt x="11153" y="20708"/>
                  <a:pt x="11161" y="20708"/>
                </a:cubicBezTo>
                <a:cubicBezTo>
                  <a:pt x="11186" y="20708"/>
                  <a:pt x="11143" y="20802"/>
                  <a:pt x="11177" y="20802"/>
                </a:cubicBezTo>
                <a:cubicBezTo>
                  <a:pt x="11183" y="20802"/>
                  <a:pt x="11191" y="20799"/>
                  <a:pt x="11202" y="20792"/>
                </a:cubicBezTo>
                <a:lnTo>
                  <a:pt x="11302" y="20534"/>
                </a:lnTo>
                <a:cubicBezTo>
                  <a:pt x="11311" y="20539"/>
                  <a:pt x="11322" y="20542"/>
                  <a:pt x="11335" y="20542"/>
                </a:cubicBezTo>
                <a:cubicBezTo>
                  <a:pt x="11408" y="20542"/>
                  <a:pt x="11530" y="20465"/>
                  <a:pt x="11584" y="20465"/>
                </a:cubicBezTo>
                <a:cubicBezTo>
                  <a:pt x="11624" y="20465"/>
                  <a:pt x="11625" y="20507"/>
                  <a:pt x="11541" y="20653"/>
                </a:cubicBezTo>
                <a:lnTo>
                  <a:pt x="11779" y="20355"/>
                </a:lnTo>
                <a:cubicBezTo>
                  <a:pt x="11978" y="20216"/>
                  <a:pt x="12197" y="19977"/>
                  <a:pt x="12277" y="19778"/>
                </a:cubicBezTo>
                <a:cubicBezTo>
                  <a:pt x="12387" y="19684"/>
                  <a:pt x="12447" y="19466"/>
                  <a:pt x="12458" y="19466"/>
                </a:cubicBezTo>
                <a:cubicBezTo>
                  <a:pt x="12461" y="19466"/>
                  <a:pt x="12460" y="19481"/>
                  <a:pt x="12456" y="19519"/>
                </a:cubicBezTo>
                <a:lnTo>
                  <a:pt x="12774" y="18982"/>
                </a:lnTo>
                <a:lnTo>
                  <a:pt x="12794" y="19002"/>
                </a:lnTo>
                <a:cubicBezTo>
                  <a:pt x="13192" y="18524"/>
                  <a:pt x="13431" y="17888"/>
                  <a:pt x="14028" y="17470"/>
                </a:cubicBezTo>
                <a:cubicBezTo>
                  <a:pt x="14127" y="17291"/>
                  <a:pt x="14247" y="17092"/>
                  <a:pt x="14485" y="16853"/>
                </a:cubicBezTo>
                <a:lnTo>
                  <a:pt x="14605" y="16853"/>
                </a:lnTo>
                <a:cubicBezTo>
                  <a:pt x="14744" y="16634"/>
                  <a:pt x="15182" y="16296"/>
                  <a:pt x="15162" y="16137"/>
                </a:cubicBezTo>
                <a:cubicBezTo>
                  <a:pt x="15560" y="16097"/>
                  <a:pt x="16017" y="15182"/>
                  <a:pt x="16336" y="14844"/>
                </a:cubicBezTo>
                <a:lnTo>
                  <a:pt x="16256" y="14744"/>
                </a:lnTo>
                <a:cubicBezTo>
                  <a:pt x="16455" y="14485"/>
                  <a:pt x="16614" y="14227"/>
                  <a:pt x="16813" y="13889"/>
                </a:cubicBezTo>
                <a:lnTo>
                  <a:pt x="16714" y="13829"/>
                </a:lnTo>
                <a:cubicBezTo>
                  <a:pt x="16853" y="13491"/>
                  <a:pt x="17331" y="13192"/>
                  <a:pt x="17649" y="12754"/>
                </a:cubicBezTo>
                <a:lnTo>
                  <a:pt x="17649" y="12754"/>
                </a:lnTo>
                <a:cubicBezTo>
                  <a:pt x="17669" y="12814"/>
                  <a:pt x="17569" y="12914"/>
                  <a:pt x="17490" y="12973"/>
                </a:cubicBezTo>
                <a:cubicBezTo>
                  <a:pt x="18106" y="12635"/>
                  <a:pt x="18186" y="11780"/>
                  <a:pt x="18703" y="11441"/>
                </a:cubicBezTo>
                <a:cubicBezTo>
                  <a:pt x="18763" y="11302"/>
                  <a:pt x="18843" y="11222"/>
                  <a:pt x="18942" y="11163"/>
                </a:cubicBezTo>
                <a:lnTo>
                  <a:pt x="18942" y="11163"/>
                </a:lnTo>
                <a:cubicBezTo>
                  <a:pt x="18922" y="11183"/>
                  <a:pt x="18922" y="11183"/>
                  <a:pt x="18922" y="11203"/>
                </a:cubicBezTo>
                <a:cubicBezTo>
                  <a:pt x="18922" y="11183"/>
                  <a:pt x="18942" y="11163"/>
                  <a:pt x="18962" y="11143"/>
                </a:cubicBezTo>
                <a:cubicBezTo>
                  <a:pt x="19022" y="11103"/>
                  <a:pt x="19081" y="11083"/>
                  <a:pt x="19141" y="11023"/>
                </a:cubicBezTo>
                <a:lnTo>
                  <a:pt x="19141" y="11023"/>
                </a:lnTo>
                <a:cubicBezTo>
                  <a:pt x="19081" y="11063"/>
                  <a:pt x="19022" y="11083"/>
                  <a:pt x="18982" y="11123"/>
                </a:cubicBezTo>
                <a:cubicBezTo>
                  <a:pt x="19042" y="11043"/>
                  <a:pt x="19141" y="10884"/>
                  <a:pt x="19221" y="10745"/>
                </a:cubicBezTo>
                <a:lnTo>
                  <a:pt x="19360" y="10765"/>
                </a:lnTo>
                <a:cubicBezTo>
                  <a:pt x="19380" y="10745"/>
                  <a:pt x="19380" y="10745"/>
                  <a:pt x="19380" y="10725"/>
                </a:cubicBezTo>
                <a:cubicBezTo>
                  <a:pt x="19496" y="10642"/>
                  <a:pt x="19446" y="10601"/>
                  <a:pt x="19357" y="10601"/>
                </a:cubicBezTo>
                <a:cubicBezTo>
                  <a:pt x="19339" y="10601"/>
                  <a:pt x="19320" y="10602"/>
                  <a:pt x="19300" y="10606"/>
                </a:cubicBezTo>
                <a:cubicBezTo>
                  <a:pt x="19320" y="10526"/>
                  <a:pt x="19360" y="10446"/>
                  <a:pt x="19380" y="10387"/>
                </a:cubicBezTo>
                <a:cubicBezTo>
                  <a:pt x="19385" y="10387"/>
                  <a:pt x="19391" y="10387"/>
                  <a:pt x="19396" y="10387"/>
                </a:cubicBezTo>
                <a:cubicBezTo>
                  <a:pt x="19618" y="10387"/>
                  <a:pt x="19605" y="9989"/>
                  <a:pt x="19877" y="9989"/>
                </a:cubicBezTo>
                <a:cubicBezTo>
                  <a:pt x="19877" y="9850"/>
                  <a:pt x="20275" y="9352"/>
                  <a:pt x="20235" y="9113"/>
                </a:cubicBezTo>
                <a:cubicBezTo>
                  <a:pt x="20235" y="9094"/>
                  <a:pt x="20235" y="9074"/>
                  <a:pt x="20215" y="9054"/>
                </a:cubicBezTo>
                <a:lnTo>
                  <a:pt x="20215" y="9054"/>
                </a:lnTo>
                <a:cubicBezTo>
                  <a:pt x="20255" y="9074"/>
                  <a:pt x="20295" y="9054"/>
                  <a:pt x="20235" y="9113"/>
                </a:cubicBezTo>
                <a:cubicBezTo>
                  <a:pt x="20375" y="8994"/>
                  <a:pt x="20514" y="8855"/>
                  <a:pt x="20574" y="8696"/>
                </a:cubicBezTo>
                <a:lnTo>
                  <a:pt x="20753" y="8715"/>
                </a:lnTo>
                <a:lnTo>
                  <a:pt x="20832" y="8278"/>
                </a:lnTo>
                <a:cubicBezTo>
                  <a:pt x="20946" y="8212"/>
                  <a:pt x="21028" y="8168"/>
                  <a:pt x="21076" y="8168"/>
                </a:cubicBezTo>
                <a:cubicBezTo>
                  <a:pt x="21130" y="8168"/>
                  <a:pt x="21142" y="8221"/>
                  <a:pt x="21111" y="8357"/>
                </a:cubicBezTo>
                <a:cubicBezTo>
                  <a:pt x="21330" y="7780"/>
                  <a:pt x="21369" y="7940"/>
                  <a:pt x="21529" y="7422"/>
                </a:cubicBezTo>
                <a:lnTo>
                  <a:pt x="21588" y="7502"/>
                </a:lnTo>
                <a:cubicBezTo>
                  <a:pt x="21708" y="7363"/>
                  <a:pt x="21787" y="7044"/>
                  <a:pt x="21907" y="7024"/>
                </a:cubicBezTo>
                <a:cubicBezTo>
                  <a:pt x="22324" y="6825"/>
                  <a:pt x="23200" y="5472"/>
                  <a:pt x="23976" y="4776"/>
                </a:cubicBezTo>
                <a:cubicBezTo>
                  <a:pt x="23618" y="4736"/>
                  <a:pt x="24394" y="4478"/>
                  <a:pt x="24235" y="4299"/>
                </a:cubicBezTo>
                <a:cubicBezTo>
                  <a:pt x="24284" y="4299"/>
                  <a:pt x="24339" y="4279"/>
                  <a:pt x="24374" y="4279"/>
                </a:cubicBezTo>
                <a:cubicBezTo>
                  <a:pt x="24409" y="4279"/>
                  <a:pt x="24424" y="4299"/>
                  <a:pt x="24394" y="4378"/>
                </a:cubicBezTo>
                <a:cubicBezTo>
                  <a:pt x="24672" y="3920"/>
                  <a:pt x="24991" y="3841"/>
                  <a:pt x="25070" y="3423"/>
                </a:cubicBezTo>
                <a:cubicBezTo>
                  <a:pt x="25145" y="3423"/>
                  <a:pt x="25079" y="3564"/>
                  <a:pt x="25137" y="3564"/>
                </a:cubicBezTo>
                <a:cubicBezTo>
                  <a:pt x="25141" y="3564"/>
                  <a:pt x="25145" y="3564"/>
                  <a:pt x="25150" y="3562"/>
                </a:cubicBezTo>
                <a:cubicBezTo>
                  <a:pt x="25150" y="3523"/>
                  <a:pt x="25190" y="3383"/>
                  <a:pt x="25269" y="3383"/>
                </a:cubicBezTo>
                <a:cubicBezTo>
                  <a:pt x="25274" y="3382"/>
                  <a:pt x="25279" y="3381"/>
                  <a:pt x="25282" y="3381"/>
                </a:cubicBezTo>
                <a:cubicBezTo>
                  <a:pt x="25319" y="3381"/>
                  <a:pt x="25266" y="3472"/>
                  <a:pt x="25229" y="3562"/>
                </a:cubicBezTo>
                <a:cubicBezTo>
                  <a:pt x="25568" y="3125"/>
                  <a:pt x="25428" y="2946"/>
                  <a:pt x="25289" y="2786"/>
                </a:cubicBezTo>
                <a:cubicBezTo>
                  <a:pt x="25349" y="2747"/>
                  <a:pt x="25408" y="2707"/>
                  <a:pt x="25468" y="2647"/>
                </a:cubicBezTo>
                <a:cubicBezTo>
                  <a:pt x="25508" y="2607"/>
                  <a:pt x="25568" y="2548"/>
                  <a:pt x="25587" y="2508"/>
                </a:cubicBezTo>
                <a:cubicBezTo>
                  <a:pt x="25667" y="2408"/>
                  <a:pt x="25687" y="2309"/>
                  <a:pt x="25707" y="2190"/>
                </a:cubicBezTo>
                <a:cubicBezTo>
                  <a:pt x="25778" y="2149"/>
                  <a:pt x="25870" y="2087"/>
                  <a:pt x="25908" y="2087"/>
                </a:cubicBezTo>
                <a:cubicBezTo>
                  <a:pt x="25945" y="2087"/>
                  <a:pt x="25933" y="2144"/>
                  <a:pt x="25806" y="2329"/>
                </a:cubicBezTo>
                <a:cubicBezTo>
                  <a:pt x="25866" y="2249"/>
                  <a:pt x="26065" y="2030"/>
                  <a:pt x="26244" y="1811"/>
                </a:cubicBezTo>
                <a:cubicBezTo>
                  <a:pt x="26184" y="1712"/>
                  <a:pt x="26105" y="1632"/>
                  <a:pt x="26025" y="1533"/>
                </a:cubicBezTo>
                <a:cubicBezTo>
                  <a:pt x="25985" y="1493"/>
                  <a:pt x="25966" y="1453"/>
                  <a:pt x="25926" y="1394"/>
                </a:cubicBezTo>
                <a:cubicBezTo>
                  <a:pt x="25886" y="1354"/>
                  <a:pt x="25826" y="1294"/>
                  <a:pt x="25786" y="1254"/>
                </a:cubicBezTo>
                <a:cubicBezTo>
                  <a:pt x="25747" y="1215"/>
                  <a:pt x="25707" y="1155"/>
                  <a:pt x="25667" y="1115"/>
                </a:cubicBezTo>
                <a:cubicBezTo>
                  <a:pt x="25607" y="1075"/>
                  <a:pt x="25607" y="1075"/>
                  <a:pt x="25587" y="1055"/>
                </a:cubicBezTo>
                <a:cubicBezTo>
                  <a:pt x="25548" y="1036"/>
                  <a:pt x="25528" y="1036"/>
                  <a:pt x="25488" y="1036"/>
                </a:cubicBezTo>
                <a:cubicBezTo>
                  <a:pt x="25488" y="1036"/>
                  <a:pt x="25488" y="996"/>
                  <a:pt x="25468" y="976"/>
                </a:cubicBezTo>
                <a:cubicBezTo>
                  <a:pt x="25448" y="956"/>
                  <a:pt x="25428" y="936"/>
                  <a:pt x="25389" y="896"/>
                </a:cubicBezTo>
                <a:cubicBezTo>
                  <a:pt x="25329" y="817"/>
                  <a:pt x="25249" y="737"/>
                  <a:pt x="25209" y="717"/>
                </a:cubicBezTo>
                <a:cubicBezTo>
                  <a:pt x="25030" y="478"/>
                  <a:pt x="24931" y="339"/>
                  <a:pt x="24812" y="220"/>
                </a:cubicBezTo>
                <a:cubicBezTo>
                  <a:pt x="24772" y="160"/>
                  <a:pt x="24712" y="100"/>
                  <a:pt x="24652" y="21"/>
                </a:cubicBezTo>
                <a:cubicBezTo>
                  <a:pt x="24652" y="21"/>
                  <a:pt x="24652" y="1"/>
                  <a:pt x="246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4" name="CustomShape 82"/>
          <p:cNvSpPr/>
          <p:nvPr/>
        </p:nvSpPr>
        <p:spPr>
          <a:xfrm>
            <a:off x="7319160" y="1068840"/>
            <a:ext cx="878400" cy="75708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55" name="Group 83"/>
          <p:cNvGrpSpPr/>
          <p:nvPr/>
        </p:nvGrpSpPr>
        <p:grpSpPr>
          <a:xfrm>
            <a:off x="7533360" y="2888640"/>
            <a:ext cx="664200" cy="1304640"/>
            <a:chOff x="7533360" y="2888640"/>
            <a:chExt cx="664200" cy="1304640"/>
          </a:xfrm>
        </p:grpSpPr>
        <p:sp>
          <p:nvSpPr>
            <p:cNvPr id="856" name="CustomShape 84"/>
            <p:cNvSpPr/>
            <p:nvPr/>
          </p:nvSpPr>
          <p:spPr>
            <a:xfrm rot="16200000">
              <a:off x="7189200" y="3232800"/>
              <a:ext cx="1304640" cy="616320"/>
            </a:xfrm>
            <a:custGeom>
              <a:avLst/>
              <a:gdLst/>
              <a:ahLst/>
              <a:rect l="l" t="t" r="r" b="b"/>
              <a:pathLst>
                <a:path w="35516" h="16778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7" name="CustomShape 85"/>
            <p:cNvSpPr/>
            <p:nvPr/>
          </p:nvSpPr>
          <p:spPr>
            <a:xfrm rot="16200000">
              <a:off x="7369200" y="3279960"/>
              <a:ext cx="1078200" cy="495720"/>
            </a:xfrm>
            <a:custGeom>
              <a:avLst/>
              <a:gdLst/>
              <a:ahLst/>
              <a:rect l="l" t="t" r="r" b="b"/>
              <a:pathLst>
                <a:path w="29348" h="13497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8" name="CustomShape 86"/>
            <p:cNvSpPr/>
            <p:nvPr/>
          </p:nvSpPr>
          <p:spPr>
            <a:xfrm rot="16200000">
              <a:off x="7567200" y="3358080"/>
              <a:ext cx="828000" cy="347040"/>
            </a:xfrm>
            <a:custGeom>
              <a:avLst/>
              <a:gdLst/>
              <a:ahLst/>
              <a:rect l="l" t="t" r="r" b="b"/>
              <a:pathLst>
                <a:path w="22544" h="9455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9" name="CustomShape 87"/>
            <p:cNvSpPr/>
            <p:nvPr/>
          </p:nvSpPr>
          <p:spPr>
            <a:xfrm rot="16200000">
              <a:off x="7792200" y="3422520"/>
              <a:ext cx="551520" cy="259200"/>
            </a:xfrm>
            <a:custGeom>
              <a:avLst/>
              <a:gdLst/>
              <a:ahLst/>
              <a:rect l="l" t="t" r="r" b="b"/>
              <a:pathLst>
                <a:path w="15023" h="7066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60" name="CustomShape 88"/>
          <p:cNvSpPr/>
          <p:nvPr/>
        </p:nvSpPr>
        <p:spPr>
          <a:xfrm rot="20127600">
            <a:off x="1016640" y="1972440"/>
            <a:ext cx="1026720" cy="1198080"/>
          </a:xfrm>
          <a:custGeom>
            <a:avLst/>
            <a:gdLst/>
            <a:ahLst/>
            <a:rect l="l" t="t" r="r" b="b"/>
            <a:pathLst>
              <a:path w="23339" h="27238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1" name="CustomShape 89"/>
          <p:cNvSpPr/>
          <p:nvPr/>
        </p:nvSpPr>
        <p:spPr>
          <a:xfrm>
            <a:off x="946080" y="1089000"/>
            <a:ext cx="7251480" cy="338148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2" name="PlaceHolder 90"/>
          <p:cNvSpPr>
            <a:spLocks noGrp="1"/>
          </p:cNvSpPr>
          <p:nvPr>
            <p:ph type="title"/>
          </p:nvPr>
        </p:nvSpPr>
        <p:spPr>
          <a:xfrm>
            <a:off x="2530080" y="1758960"/>
            <a:ext cx="4083480" cy="841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7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3" name="PlaceHolder 9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901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2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3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4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5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6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7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8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9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0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1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2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3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4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5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6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7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8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9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0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1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2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3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4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5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6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7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8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9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0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1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2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3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4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5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6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7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8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9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0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1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2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3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4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5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6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7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8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9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0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1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2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3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4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5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6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7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8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9" name="CustomShape 60"/>
          <p:cNvSpPr/>
          <p:nvPr/>
        </p:nvSpPr>
        <p:spPr>
          <a:xfrm>
            <a:off x="946080" y="1089000"/>
            <a:ext cx="7251480" cy="338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0" name="CustomShape 61"/>
          <p:cNvSpPr/>
          <p:nvPr/>
        </p:nvSpPr>
        <p:spPr>
          <a:xfrm>
            <a:off x="946080" y="1089000"/>
            <a:ext cx="725148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1" name="Group 62"/>
          <p:cNvGrpSpPr/>
          <p:nvPr/>
        </p:nvGrpSpPr>
        <p:grpSpPr>
          <a:xfrm>
            <a:off x="1239120" y="1391400"/>
            <a:ext cx="384840" cy="443160"/>
            <a:chOff x="1239120" y="1391400"/>
            <a:chExt cx="384840" cy="443160"/>
          </a:xfrm>
        </p:grpSpPr>
        <p:sp>
          <p:nvSpPr>
            <p:cNvPr id="962" name="CustomShape 63"/>
            <p:cNvSpPr/>
            <p:nvPr/>
          </p:nvSpPr>
          <p:spPr>
            <a:xfrm>
              <a:off x="1560960" y="1577880"/>
              <a:ext cx="63000" cy="59040"/>
            </a:xfrm>
            <a:custGeom>
              <a:avLst/>
              <a:gdLst/>
              <a:ahLst/>
              <a:rect l="l" t="t" r="r" b="b"/>
              <a:pathLst>
                <a:path w="857" h="806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3" name="CustomShape 64"/>
            <p:cNvSpPr/>
            <p:nvPr/>
          </p:nvSpPr>
          <p:spPr>
            <a:xfrm>
              <a:off x="1464120" y="1698480"/>
              <a:ext cx="65880" cy="85320"/>
            </a:xfrm>
            <a:custGeom>
              <a:avLst/>
              <a:gdLst/>
              <a:ahLst/>
              <a:rect l="l" t="t" r="r" b="b"/>
              <a:pathLst>
                <a:path w="897" h="1161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4" name="CustomShape 65"/>
            <p:cNvSpPr/>
            <p:nvPr/>
          </p:nvSpPr>
          <p:spPr>
            <a:xfrm>
              <a:off x="1496880" y="1391400"/>
              <a:ext cx="43560" cy="41400"/>
            </a:xfrm>
            <a:custGeom>
              <a:avLst/>
              <a:gdLst/>
              <a:ahLst/>
              <a:rect l="l" t="t" r="r" b="b"/>
              <a:pathLst>
                <a:path w="592" h="563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5" name="CustomShape 66"/>
            <p:cNvSpPr/>
            <p:nvPr/>
          </p:nvSpPr>
          <p:spPr>
            <a:xfrm>
              <a:off x="1412640" y="1502640"/>
              <a:ext cx="67320" cy="64800"/>
            </a:xfrm>
            <a:custGeom>
              <a:avLst/>
              <a:gdLst/>
              <a:ahLst/>
              <a:rect l="l" t="t" r="r" b="b"/>
              <a:pathLst>
                <a:path w="916" h="881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6" name="CustomShape 67"/>
            <p:cNvSpPr/>
            <p:nvPr/>
          </p:nvSpPr>
          <p:spPr>
            <a:xfrm>
              <a:off x="1402200" y="1597320"/>
              <a:ext cx="65880" cy="66600"/>
            </a:xfrm>
            <a:custGeom>
              <a:avLst/>
              <a:gdLst/>
              <a:ahLst/>
              <a:rect l="l" t="t" r="r" b="b"/>
              <a:pathLst>
                <a:path w="894" h="90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7" name="CustomShape 68"/>
            <p:cNvSpPr/>
            <p:nvPr/>
          </p:nvSpPr>
          <p:spPr>
            <a:xfrm>
              <a:off x="1334520" y="1777320"/>
              <a:ext cx="54000" cy="57240"/>
            </a:xfrm>
            <a:custGeom>
              <a:avLst/>
              <a:gdLst/>
              <a:ahLst/>
              <a:rect l="l" t="t" r="r" b="b"/>
              <a:pathLst>
                <a:path w="737" h="780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8" name="CustomShape 69"/>
            <p:cNvSpPr/>
            <p:nvPr/>
          </p:nvSpPr>
          <p:spPr>
            <a:xfrm>
              <a:off x="1283040" y="1416240"/>
              <a:ext cx="79200" cy="86040"/>
            </a:xfrm>
            <a:custGeom>
              <a:avLst/>
              <a:gdLst/>
              <a:ahLst/>
              <a:rect l="l" t="t" r="r" b="b"/>
              <a:pathLst>
                <a:path w="1075" h="1170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9" name="CustomShape 70"/>
            <p:cNvSpPr/>
            <p:nvPr/>
          </p:nvSpPr>
          <p:spPr>
            <a:xfrm>
              <a:off x="1239120" y="1561680"/>
              <a:ext cx="76320" cy="77760"/>
            </a:xfrm>
            <a:custGeom>
              <a:avLst/>
              <a:gdLst/>
              <a:ahLst/>
              <a:rect l="l" t="t" r="r" b="b"/>
              <a:pathLst>
                <a:path w="1036" h="1058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70" name="Group 71"/>
          <p:cNvGrpSpPr/>
          <p:nvPr/>
        </p:nvGrpSpPr>
        <p:grpSpPr>
          <a:xfrm>
            <a:off x="872640" y="2881440"/>
            <a:ext cx="7396200" cy="2122200"/>
            <a:chOff x="872640" y="2881440"/>
            <a:chExt cx="7396200" cy="2122200"/>
          </a:xfrm>
        </p:grpSpPr>
        <p:grpSp>
          <p:nvGrpSpPr>
            <p:cNvPr id="971" name="Group 72"/>
            <p:cNvGrpSpPr/>
            <p:nvPr/>
          </p:nvGrpSpPr>
          <p:grpSpPr>
            <a:xfrm>
              <a:off x="933480" y="3795480"/>
              <a:ext cx="7276680" cy="675360"/>
              <a:chOff x="933480" y="3795480"/>
              <a:chExt cx="7276680" cy="675360"/>
            </a:xfrm>
          </p:grpSpPr>
          <p:sp>
            <p:nvSpPr>
              <p:cNvPr id="972" name="CustomShape 73"/>
              <p:cNvSpPr/>
              <p:nvPr/>
            </p:nvSpPr>
            <p:spPr>
              <a:xfrm>
                <a:off x="933480" y="3795480"/>
                <a:ext cx="7276680" cy="614880"/>
              </a:xfrm>
              <a:custGeom>
                <a:avLst/>
                <a:gdLst/>
                <a:ahLst/>
                <a:rect l="l" t="t" r="r" b="b"/>
                <a:pathLst>
                  <a:path w="291087" h="54982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3" name="CustomShape 74"/>
              <p:cNvSpPr/>
              <p:nvPr/>
            </p:nvSpPr>
            <p:spPr>
              <a:xfrm>
                <a:off x="947160" y="3951720"/>
                <a:ext cx="7251480" cy="5191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74" name="CustomShape 75"/>
            <p:cNvSpPr/>
            <p:nvPr/>
          </p:nvSpPr>
          <p:spPr>
            <a:xfrm rot="3206400">
              <a:off x="5927400" y="3090240"/>
              <a:ext cx="1378440" cy="1703880"/>
            </a:xfrm>
            <a:custGeom>
              <a:avLst/>
              <a:gdLst/>
              <a:ahLst/>
              <a:rect l="l" t="t" r="r" b="b"/>
              <a:pathLst>
                <a:path w="26881" h="33222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5" name="CustomShape 76"/>
            <p:cNvSpPr/>
            <p:nvPr/>
          </p:nvSpPr>
          <p:spPr>
            <a:xfrm rot="3100800">
              <a:off x="4344480" y="3150720"/>
              <a:ext cx="1146600" cy="1428120"/>
            </a:xfrm>
            <a:custGeom>
              <a:avLst/>
              <a:gdLst/>
              <a:ahLst/>
              <a:rect l="l" t="t" r="r" b="b"/>
              <a:pathLst>
                <a:path w="26245" h="32684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6" name="CustomShape 77"/>
            <p:cNvSpPr/>
            <p:nvPr/>
          </p:nvSpPr>
          <p:spPr>
            <a:xfrm rot="2843400">
              <a:off x="2526480" y="3195000"/>
              <a:ext cx="1240200" cy="1447560"/>
            </a:xfrm>
            <a:custGeom>
              <a:avLst/>
              <a:gdLst/>
              <a:ahLst/>
              <a:rect l="l" t="t" r="r" b="b"/>
              <a:pathLst>
                <a:path w="23339" h="27238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7" name="CustomShape 78"/>
            <p:cNvSpPr/>
            <p:nvPr/>
          </p:nvSpPr>
          <p:spPr>
            <a:xfrm flipH="1" rot="18756600">
              <a:off x="1204560" y="3194640"/>
              <a:ext cx="1239840" cy="1447560"/>
            </a:xfrm>
            <a:custGeom>
              <a:avLst/>
              <a:gdLst/>
              <a:ahLst/>
              <a:rect l="l" t="t" r="r" b="b"/>
              <a:pathLst>
                <a:path w="23339" h="27238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8" name="CustomShape 79"/>
            <p:cNvSpPr/>
            <p:nvPr/>
          </p:nvSpPr>
          <p:spPr>
            <a:xfrm flipH="1" rot="18548400">
              <a:off x="6695280" y="3141000"/>
              <a:ext cx="1240200" cy="1447560"/>
            </a:xfrm>
            <a:custGeom>
              <a:avLst/>
              <a:gdLst/>
              <a:ahLst/>
              <a:rect l="l" t="t" r="r" b="b"/>
              <a:pathLst>
                <a:path w="23339" h="27238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79" name="Group 80"/>
          <p:cNvGrpSpPr/>
          <p:nvPr/>
        </p:nvGrpSpPr>
        <p:grpSpPr>
          <a:xfrm>
            <a:off x="946080" y="672120"/>
            <a:ext cx="7251480" cy="3798360"/>
            <a:chOff x="946080" y="672120"/>
            <a:chExt cx="7251480" cy="3798360"/>
          </a:xfrm>
        </p:grpSpPr>
        <p:sp>
          <p:nvSpPr>
            <p:cNvPr id="980" name="CustomShape 81"/>
            <p:cNvSpPr/>
            <p:nvPr/>
          </p:nvSpPr>
          <p:spPr>
            <a:xfrm>
              <a:off x="946080" y="1089000"/>
              <a:ext cx="7251480" cy="3381480"/>
            </a:xfrm>
            <a:prstGeom prst="rect">
              <a:avLst/>
            </a:prstGeom>
            <a:noFill/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981" name="Group 82"/>
            <p:cNvGrpSpPr/>
            <p:nvPr/>
          </p:nvGrpSpPr>
          <p:grpSpPr>
            <a:xfrm>
              <a:off x="946080" y="672120"/>
              <a:ext cx="7251480" cy="416520"/>
              <a:chOff x="946080" y="672120"/>
              <a:chExt cx="7251480" cy="416520"/>
            </a:xfrm>
          </p:grpSpPr>
          <p:sp>
            <p:nvSpPr>
              <p:cNvPr id="982" name="CustomShape 83"/>
              <p:cNvSpPr/>
              <p:nvPr/>
            </p:nvSpPr>
            <p:spPr>
              <a:xfrm>
                <a:off x="946080" y="672120"/>
                <a:ext cx="7251480" cy="416520"/>
              </a:xfrm>
              <a:prstGeom prst="rect">
                <a:avLst/>
              </a:prstGeom>
              <a:solidFill>
                <a:schemeClr val="accent4"/>
              </a:solidFill>
              <a:ln w="381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983" name="Group 84"/>
              <p:cNvGrpSpPr/>
              <p:nvPr/>
            </p:nvGrpSpPr>
            <p:grpSpPr>
              <a:xfrm>
                <a:off x="7209360" y="794160"/>
                <a:ext cx="789120" cy="170640"/>
                <a:chOff x="7209360" y="794160"/>
                <a:chExt cx="789120" cy="170640"/>
              </a:xfrm>
            </p:grpSpPr>
            <p:sp>
              <p:nvSpPr>
                <p:cNvPr id="984" name="TextShape 85"/>
                <p:cNvSpPr txBox="1"/>
                <p:nvPr/>
              </p:nvSpPr>
              <p:spPr>
                <a:xfrm>
                  <a:off x="7840800" y="794160"/>
                  <a:ext cx="157680" cy="170640"/>
                </a:xfrm>
                <a:prstGeom prst="rect">
                  <a:avLst/>
                </a:prstGeom>
              </p:spPr>
              <p:txBody>
                <a:bodyPr lIns="90000" rIns="90000" tIns="45000" bIns="45000" anchorCtr="1">
                  <a:prstTxWarp prst="textPlain">
                    <a:avLst>
                      <a:gd name="adj" fmla="val 50000"/>
                    </a:avLst>
                  </a:prstTxWarp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en-GB" sz="1400" spc="-1" strike="noStrike">
                      <a:solidFill>
                        <a:srgbClr val="ffffff"/>
                      </a:solidFill>
                      <a:latin typeface="Gaegu;300"/>
                      <a:ea typeface="Arial"/>
                    </a:rPr>
                    <a:t>x</a:t>
                  </a:r>
                  <a:endParaRPr b="0" lang="en-GB" sz="1400" spc="-1" strike="noStrike">
                    <a:latin typeface="Arial"/>
                  </a:endParaRPr>
                </a:p>
              </p:txBody>
            </p:sp>
            <p:sp>
              <p:nvSpPr>
                <p:cNvPr id="985" name="TextShape 86"/>
                <p:cNvSpPr txBox="1"/>
                <p:nvPr/>
              </p:nvSpPr>
              <p:spPr>
                <a:xfrm>
                  <a:off x="7209360" y="868680"/>
                  <a:ext cx="155160" cy="21240"/>
                </a:xfrm>
                <a:prstGeom prst="rect">
                  <a:avLst/>
                </a:prstGeom>
              </p:spPr>
              <p:txBody>
                <a:bodyPr lIns="90000" rIns="90000" tIns="45000" bIns="45000" anchorCtr="1">
                  <a:prstTxWarp prst="textPlain">
                    <a:avLst>
                      <a:gd name="adj" fmla="val 50000"/>
                    </a:avLst>
                  </a:prstTxWarp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en-GB" sz="1400" spc="-1" strike="noStrike">
                      <a:solidFill>
                        <a:srgbClr val="ffffff"/>
                      </a:solidFill>
                      <a:latin typeface="Gaegu;300"/>
                      <a:ea typeface="Arial"/>
                    </a:rPr>
                    <a:t>-</a:t>
                  </a:r>
                  <a:endParaRPr b="0" lang="en-GB" sz="1400" spc="-1" strike="noStrike">
                    <a:latin typeface="Arial"/>
                  </a:endParaRPr>
                </a:p>
              </p:txBody>
            </p:sp>
            <p:grpSp>
              <p:nvGrpSpPr>
                <p:cNvPr id="986" name="Group 87"/>
                <p:cNvGrpSpPr/>
                <p:nvPr/>
              </p:nvGrpSpPr>
              <p:grpSpPr>
                <a:xfrm>
                  <a:off x="7491240" y="796680"/>
                  <a:ext cx="184320" cy="163800"/>
                  <a:chOff x="7491240" y="796680"/>
                  <a:chExt cx="184320" cy="163800"/>
                </a:xfrm>
              </p:grpSpPr>
              <p:grpSp>
                <p:nvGrpSpPr>
                  <p:cNvPr id="987" name="Group 88"/>
                  <p:cNvGrpSpPr/>
                  <p:nvPr/>
                </p:nvGrpSpPr>
                <p:grpSpPr>
                  <a:xfrm>
                    <a:off x="7545960" y="796680"/>
                    <a:ext cx="129600" cy="147600"/>
                    <a:chOff x="7545960" y="796680"/>
                    <a:chExt cx="129600" cy="147600"/>
                  </a:xfrm>
                </p:grpSpPr>
                <p:sp>
                  <p:nvSpPr>
                    <p:cNvPr id="988" name="CustomShape 89"/>
                    <p:cNvSpPr/>
                    <p:nvPr/>
                  </p:nvSpPr>
                  <p:spPr>
                    <a:xfrm>
                      <a:off x="7547760" y="796680"/>
                      <a:ext cx="127800" cy="147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360" h="9811">
                          <a:moveTo>
                            <a:pt x="0" y="0"/>
                          </a:moveTo>
                          <a:lnTo>
                            <a:pt x="9360" y="0"/>
                          </a:lnTo>
                          <a:lnTo>
                            <a:pt x="9135" y="9811"/>
                          </a:lnTo>
                          <a:lnTo>
                            <a:pt x="57" y="96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989" name="CustomShape 90"/>
                    <p:cNvSpPr/>
                    <p:nvPr/>
                  </p:nvSpPr>
                  <p:spPr>
                    <a:xfrm>
                      <a:off x="7545960" y="798840"/>
                      <a:ext cx="129600" cy="140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6930" h="32566">
                          <a:moveTo>
                            <a:pt x="30399" y="659"/>
                          </a:moveTo>
                          <a:cubicBezTo>
                            <a:pt x="35696" y="659"/>
                            <a:pt x="40992" y="748"/>
                            <a:pt x="46287" y="1032"/>
                          </a:cubicBezTo>
                          <a:cubicBezTo>
                            <a:pt x="46271" y="11283"/>
                            <a:pt x="46004" y="21534"/>
                            <a:pt x="46114" y="31801"/>
                          </a:cubicBezTo>
                          <a:cubicBezTo>
                            <a:pt x="40818" y="31890"/>
                            <a:pt x="35523" y="31916"/>
                            <a:pt x="30230" y="31916"/>
                          </a:cubicBezTo>
                          <a:cubicBezTo>
                            <a:pt x="22733" y="31916"/>
                            <a:pt x="15238" y="31864"/>
                            <a:pt x="7744" y="31864"/>
                          </a:cubicBezTo>
                          <a:cubicBezTo>
                            <a:pt x="5560" y="31864"/>
                            <a:pt x="3376" y="31868"/>
                            <a:pt x="1192" y="31879"/>
                          </a:cubicBezTo>
                          <a:cubicBezTo>
                            <a:pt x="925" y="21566"/>
                            <a:pt x="706" y="11252"/>
                            <a:pt x="659" y="923"/>
                          </a:cubicBezTo>
                          <a:lnTo>
                            <a:pt x="659" y="923"/>
                          </a:lnTo>
                          <a:cubicBezTo>
                            <a:pt x="1402" y="926"/>
                            <a:pt x="2145" y="928"/>
                            <a:pt x="2887" y="928"/>
                          </a:cubicBezTo>
                          <a:cubicBezTo>
                            <a:pt x="12055" y="928"/>
                            <a:pt x="21228" y="659"/>
                            <a:pt x="30399" y="659"/>
                          </a:cubicBezTo>
                          <a:close/>
                          <a:moveTo>
                            <a:pt x="30451" y="1"/>
                          </a:moveTo>
                          <a:cubicBezTo>
                            <a:pt x="21100" y="1"/>
                            <a:pt x="11743" y="284"/>
                            <a:pt x="2391" y="284"/>
                          </a:cubicBezTo>
                          <a:cubicBezTo>
                            <a:pt x="1792" y="284"/>
                            <a:pt x="1194" y="282"/>
                            <a:pt x="596" y="280"/>
                          </a:cubicBezTo>
                          <a:cubicBezTo>
                            <a:pt x="535" y="195"/>
                            <a:pt x="431" y="152"/>
                            <a:pt x="327" y="152"/>
                          </a:cubicBezTo>
                          <a:cubicBezTo>
                            <a:pt x="164" y="152"/>
                            <a:pt x="0" y="257"/>
                            <a:pt x="0" y="468"/>
                          </a:cubicBezTo>
                          <a:cubicBezTo>
                            <a:pt x="47" y="10986"/>
                            <a:pt x="267" y="21487"/>
                            <a:pt x="533" y="31989"/>
                          </a:cubicBezTo>
                          <a:cubicBezTo>
                            <a:pt x="533" y="32005"/>
                            <a:pt x="533" y="32020"/>
                            <a:pt x="549" y="32020"/>
                          </a:cubicBezTo>
                          <a:cubicBezTo>
                            <a:pt x="424" y="32224"/>
                            <a:pt x="518" y="32538"/>
                            <a:pt x="800" y="32538"/>
                          </a:cubicBezTo>
                          <a:cubicBezTo>
                            <a:pt x="3274" y="32522"/>
                            <a:pt x="5749" y="32517"/>
                            <a:pt x="8223" y="32517"/>
                          </a:cubicBezTo>
                          <a:cubicBezTo>
                            <a:pt x="15481" y="32517"/>
                            <a:pt x="22739" y="32566"/>
                            <a:pt x="29996" y="32566"/>
                          </a:cubicBezTo>
                          <a:cubicBezTo>
                            <a:pt x="35390" y="32566"/>
                            <a:pt x="40783" y="32539"/>
                            <a:pt x="46177" y="32444"/>
                          </a:cubicBezTo>
                          <a:cubicBezTo>
                            <a:pt x="46365" y="32444"/>
                            <a:pt x="46459" y="32318"/>
                            <a:pt x="46490" y="32162"/>
                          </a:cubicBezTo>
                          <a:cubicBezTo>
                            <a:pt x="46631" y="32146"/>
                            <a:pt x="46773" y="32052"/>
                            <a:pt x="46757" y="31848"/>
                          </a:cubicBezTo>
                          <a:cubicBezTo>
                            <a:pt x="46663" y="21409"/>
                            <a:pt x="46929" y="10954"/>
                            <a:pt x="46929" y="515"/>
                          </a:cubicBezTo>
                          <a:cubicBezTo>
                            <a:pt x="46929" y="300"/>
                            <a:pt x="46765" y="193"/>
                            <a:pt x="46602" y="193"/>
                          </a:cubicBezTo>
                          <a:cubicBezTo>
                            <a:pt x="46479" y="193"/>
                            <a:pt x="46356" y="253"/>
                            <a:pt x="46302" y="374"/>
                          </a:cubicBezTo>
                          <a:cubicBezTo>
                            <a:pt x="41022" y="91"/>
                            <a:pt x="35737" y="1"/>
                            <a:pt x="30451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360">
                      <a:solidFill>
                        <a:schemeClr val="lt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  <p:grpSp>
                <p:nvGrpSpPr>
                  <p:cNvPr id="990" name="Group 91"/>
                  <p:cNvGrpSpPr/>
                  <p:nvPr/>
                </p:nvGrpSpPr>
                <p:grpSpPr>
                  <a:xfrm>
                    <a:off x="7491240" y="819000"/>
                    <a:ext cx="129600" cy="141480"/>
                    <a:chOff x="7491240" y="819000"/>
                    <a:chExt cx="129600" cy="141480"/>
                  </a:xfrm>
                </p:grpSpPr>
                <p:sp>
                  <p:nvSpPr>
                    <p:cNvPr id="991" name="CustomShape 92"/>
                    <p:cNvSpPr/>
                    <p:nvPr/>
                  </p:nvSpPr>
                  <p:spPr>
                    <a:xfrm>
                      <a:off x="7491240" y="819000"/>
                      <a:ext cx="129600" cy="140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360" h="9811">
                          <a:moveTo>
                            <a:pt x="0" y="0"/>
                          </a:moveTo>
                          <a:lnTo>
                            <a:pt x="9360" y="0"/>
                          </a:lnTo>
                          <a:lnTo>
                            <a:pt x="9135" y="9811"/>
                          </a:lnTo>
                          <a:lnTo>
                            <a:pt x="57" y="96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992" name="CustomShape 93"/>
                    <p:cNvSpPr/>
                    <p:nvPr/>
                  </p:nvSpPr>
                  <p:spPr>
                    <a:xfrm>
                      <a:off x="7491240" y="820080"/>
                      <a:ext cx="129600" cy="140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6930" h="32566">
                          <a:moveTo>
                            <a:pt x="30399" y="659"/>
                          </a:moveTo>
                          <a:cubicBezTo>
                            <a:pt x="35696" y="659"/>
                            <a:pt x="40992" y="748"/>
                            <a:pt x="46287" y="1032"/>
                          </a:cubicBezTo>
                          <a:cubicBezTo>
                            <a:pt x="46271" y="11283"/>
                            <a:pt x="46004" y="21534"/>
                            <a:pt x="46114" y="31801"/>
                          </a:cubicBezTo>
                          <a:cubicBezTo>
                            <a:pt x="40818" y="31890"/>
                            <a:pt x="35523" y="31916"/>
                            <a:pt x="30230" y="31916"/>
                          </a:cubicBezTo>
                          <a:cubicBezTo>
                            <a:pt x="22733" y="31916"/>
                            <a:pt x="15238" y="31864"/>
                            <a:pt x="7744" y="31864"/>
                          </a:cubicBezTo>
                          <a:cubicBezTo>
                            <a:pt x="5560" y="31864"/>
                            <a:pt x="3376" y="31868"/>
                            <a:pt x="1192" y="31879"/>
                          </a:cubicBezTo>
                          <a:cubicBezTo>
                            <a:pt x="925" y="21566"/>
                            <a:pt x="706" y="11252"/>
                            <a:pt x="659" y="923"/>
                          </a:cubicBezTo>
                          <a:lnTo>
                            <a:pt x="659" y="923"/>
                          </a:lnTo>
                          <a:cubicBezTo>
                            <a:pt x="1402" y="926"/>
                            <a:pt x="2145" y="928"/>
                            <a:pt x="2887" y="928"/>
                          </a:cubicBezTo>
                          <a:cubicBezTo>
                            <a:pt x="12055" y="928"/>
                            <a:pt x="21228" y="659"/>
                            <a:pt x="30399" y="659"/>
                          </a:cubicBezTo>
                          <a:close/>
                          <a:moveTo>
                            <a:pt x="30451" y="1"/>
                          </a:moveTo>
                          <a:cubicBezTo>
                            <a:pt x="21100" y="1"/>
                            <a:pt x="11743" y="284"/>
                            <a:pt x="2391" y="284"/>
                          </a:cubicBezTo>
                          <a:cubicBezTo>
                            <a:pt x="1792" y="284"/>
                            <a:pt x="1194" y="282"/>
                            <a:pt x="596" y="280"/>
                          </a:cubicBezTo>
                          <a:cubicBezTo>
                            <a:pt x="535" y="195"/>
                            <a:pt x="431" y="152"/>
                            <a:pt x="327" y="152"/>
                          </a:cubicBezTo>
                          <a:cubicBezTo>
                            <a:pt x="164" y="152"/>
                            <a:pt x="0" y="257"/>
                            <a:pt x="0" y="468"/>
                          </a:cubicBezTo>
                          <a:cubicBezTo>
                            <a:pt x="47" y="10986"/>
                            <a:pt x="267" y="21487"/>
                            <a:pt x="533" y="31989"/>
                          </a:cubicBezTo>
                          <a:cubicBezTo>
                            <a:pt x="533" y="32005"/>
                            <a:pt x="533" y="32020"/>
                            <a:pt x="549" y="32020"/>
                          </a:cubicBezTo>
                          <a:cubicBezTo>
                            <a:pt x="424" y="32224"/>
                            <a:pt x="518" y="32538"/>
                            <a:pt x="800" y="32538"/>
                          </a:cubicBezTo>
                          <a:cubicBezTo>
                            <a:pt x="3274" y="32522"/>
                            <a:pt x="5749" y="32517"/>
                            <a:pt x="8223" y="32517"/>
                          </a:cubicBezTo>
                          <a:cubicBezTo>
                            <a:pt x="15481" y="32517"/>
                            <a:pt x="22739" y="32566"/>
                            <a:pt x="29996" y="32566"/>
                          </a:cubicBezTo>
                          <a:cubicBezTo>
                            <a:pt x="35390" y="32566"/>
                            <a:pt x="40783" y="32539"/>
                            <a:pt x="46177" y="32444"/>
                          </a:cubicBezTo>
                          <a:cubicBezTo>
                            <a:pt x="46365" y="32444"/>
                            <a:pt x="46459" y="32318"/>
                            <a:pt x="46490" y="32162"/>
                          </a:cubicBezTo>
                          <a:cubicBezTo>
                            <a:pt x="46631" y="32146"/>
                            <a:pt x="46773" y="32052"/>
                            <a:pt x="46757" y="31848"/>
                          </a:cubicBezTo>
                          <a:cubicBezTo>
                            <a:pt x="46663" y="21409"/>
                            <a:pt x="46929" y="10954"/>
                            <a:pt x="46929" y="515"/>
                          </a:cubicBezTo>
                          <a:cubicBezTo>
                            <a:pt x="46929" y="300"/>
                            <a:pt x="46765" y="193"/>
                            <a:pt x="46602" y="193"/>
                          </a:cubicBezTo>
                          <a:cubicBezTo>
                            <a:pt x="46479" y="193"/>
                            <a:pt x="46356" y="253"/>
                            <a:pt x="46302" y="374"/>
                          </a:cubicBezTo>
                          <a:cubicBezTo>
                            <a:pt x="41022" y="91"/>
                            <a:pt x="35737" y="1"/>
                            <a:pt x="30451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 w="9360">
                      <a:solidFill>
                        <a:schemeClr val="lt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</p:grpSp>
          <p:grpSp>
            <p:nvGrpSpPr>
              <p:cNvPr id="993" name="Group 94"/>
              <p:cNvGrpSpPr/>
              <p:nvPr/>
            </p:nvGrpSpPr>
            <p:grpSpPr>
              <a:xfrm>
                <a:off x="1145160" y="777600"/>
                <a:ext cx="800280" cy="203760"/>
                <a:chOff x="1145160" y="777600"/>
                <a:chExt cx="800280" cy="203760"/>
              </a:xfrm>
            </p:grpSpPr>
            <p:grpSp>
              <p:nvGrpSpPr>
                <p:cNvPr id="994" name="Group 95"/>
                <p:cNvGrpSpPr/>
                <p:nvPr/>
              </p:nvGrpSpPr>
              <p:grpSpPr>
                <a:xfrm>
                  <a:off x="1737720" y="777600"/>
                  <a:ext cx="207720" cy="203760"/>
                  <a:chOff x="1737720" y="777600"/>
                  <a:chExt cx="207720" cy="203760"/>
                </a:xfrm>
              </p:grpSpPr>
              <p:sp>
                <p:nvSpPr>
                  <p:cNvPr id="995" name="CustomShape 96"/>
                  <p:cNvSpPr/>
                  <p:nvPr/>
                </p:nvSpPr>
                <p:spPr>
                  <a:xfrm>
                    <a:off x="1737720" y="777600"/>
                    <a:ext cx="207720" cy="203760"/>
                  </a:xfrm>
                  <a:custGeom>
                    <a:avLst/>
                    <a:gdLst/>
                    <a:ahLst/>
                    <a:rect l="l" t="t" r="r" b="b"/>
                    <a:pathLst>
                      <a:path w="16427" h="16128">
                        <a:moveTo>
                          <a:pt x="6489" y="697"/>
                        </a:moveTo>
                        <a:cubicBezTo>
                          <a:pt x="6850" y="1277"/>
                          <a:pt x="7179" y="1857"/>
                          <a:pt x="7524" y="2437"/>
                        </a:cubicBezTo>
                        <a:cubicBezTo>
                          <a:pt x="7595" y="2553"/>
                          <a:pt x="7692" y="2598"/>
                          <a:pt x="7788" y="2598"/>
                        </a:cubicBezTo>
                        <a:cubicBezTo>
                          <a:pt x="7861" y="2598"/>
                          <a:pt x="7933" y="2572"/>
                          <a:pt x="7994" y="2531"/>
                        </a:cubicBezTo>
                        <a:lnTo>
                          <a:pt x="8088" y="2531"/>
                        </a:lnTo>
                        <a:cubicBezTo>
                          <a:pt x="8274" y="2499"/>
                          <a:pt x="8456" y="2485"/>
                          <a:pt x="8637" y="2485"/>
                        </a:cubicBezTo>
                        <a:cubicBezTo>
                          <a:pt x="9083" y="2485"/>
                          <a:pt x="9518" y="2574"/>
                          <a:pt x="9953" y="2719"/>
                        </a:cubicBezTo>
                        <a:cubicBezTo>
                          <a:pt x="9987" y="2730"/>
                          <a:pt x="10020" y="2741"/>
                          <a:pt x="10053" y="2741"/>
                        </a:cubicBezTo>
                        <a:cubicBezTo>
                          <a:pt x="10067" y="2741"/>
                          <a:pt x="10081" y="2739"/>
                          <a:pt x="10094" y="2735"/>
                        </a:cubicBezTo>
                        <a:cubicBezTo>
                          <a:pt x="10116" y="2738"/>
                          <a:pt x="10137" y="2740"/>
                          <a:pt x="10158" y="2740"/>
                        </a:cubicBezTo>
                        <a:cubicBezTo>
                          <a:pt x="10230" y="2740"/>
                          <a:pt x="10300" y="2717"/>
                          <a:pt x="10361" y="2656"/>
                        </a:cubicBezTo>
                        <a:cubicBezTo>
                          <a:pt x="10847" y="2186"/>
                          <a:pt x="11348" y="1747"/>
                          <a:pt x="11881" y="1340"/>
                        </a:cubicBezTo>
                        <a:cubicBezTo>
                          <a:pt x="12054" y="1434"/>
                          <a:pt x="12242" y="1528"/>
                          <a:pt x="12414" y="1638"/>
                        </a:cubicBezTo>
                        <a:cubicBezTo>
                          <a:pt x="12242" y="2249"/>
                          <a:pt x="12069" y="2845"/>
                          <a:pt x="11897" y="3456"/>
                        </a:cubicBezTo>
                        <a:cubicBezTo>
                          <a:pt x="11756" y="3581"/>
                          <a:pt x="11725" y="3848"/>
                          <a:pt x="11928" y="3973"/>
                        </a:cubicBezTo>
                        <a:cubicBezTo>
                          <a:pt x="12477" y="4334"/>
                          <a:pt x="12869" y="4820"/>
                          <a:pt x="13167" y="5399"/>
                        </a:cubicBezTo>
                        <a:cubicBezTo>
                          <a:pt x="13198" y="5431"/>
                          <a:pt x="13214" y="5462"/>
                          <a:pt x="13245" y="5494"/>
                        </a:cubicBezTo>
                        <a:cubicBezTo>
                          <a:pt x="13292" y="5572"/>
                          <a:pt x="13386" y="5635"/>
                          <a:pt x="13511" y="5635"/>
                        </a:cubicBezTo>
                        <a:cubicBezTo>
                          <a:pt x="14185" y="5635"/>
                          <a:pt x="14859" y="5650"/>
                          <a:pt x="15518" y="5697"/>
                        </a:cubicBezTo>
                        <a:cubicBezTo>
                          <a:pt x="15596" y="5901"/>
                          <a:pt x="15659" y="6089"/>
                          <a:pt x="15706" y="6293"/>
                        </a:cubicBezTo>
                        <a:cubicBezTo>
                          <a:pt x="15126" y="6653"/>
                          <a:pt x="14546" y="6983"/>
                          <a:pt x="13966" y="7343"/>
                        </a:cubicBezTo>
                        <a:cubicBezTo>
                          <a:pt x="13935" y="7359"/>
                          <a:pt x="13903" y="7374"/>
                          <a:pt x="13888" y="7406"/>
                        </a:cubicBezTo>
                        <a:cubicBezTo>
                          <a:pt x="13778" y="7469"/>
                          <a:pt x="13700" y="7594"/>
                          <a:pt x="13731" y="7766"/>
                        </a:cubicBezTo>
                        <a:cubicBezTo>
                          <a:pt x="13888" y="8393"/>
                          <a:pt x="13856" y="9005"/>
                          <a:pt x="13684" y="9632"/>
                        </a:cubicBezTo>
                        <a:cubicBezTo>
                          <a:pt x="13684" y="9663"/>
                          <a:pt x="13684" y="9694"/>
                          <a:pt x="13684" y="9726"/>
                        </a:cubicBezTo>
                        <a:cubicBezTo>
                          <a:pt x="13653" y="9835"/>
                          <a:pt x="13668" y="9945"/>
                          <a:pt x="13762" y="10039"/>
                        </a:cubicBezTo>
                        <a:cubicBezTo>
                          <a:pt x="14264" y="10494"/>
                          <a:pt x="14750" y="10980"/>
                          <a:pt x="15220" y="11465"/>
                        </a:cubicBezTo>
                        <a:cubicBezTo>
                          <a:pt x="15126" y="11669"/>
                          <a:pt x="15048" y="11842"/>
                          <a:pt x="14938" y="12030"/>
                        </a:cubicBezTo>
                        <a:cubicBezTo>
                          <a:pt x="14280" y="11904"/>
                          <a:pt x="13637" y="11748"/>
                          <a:pt x="12979" y="11622"/>
                        </a:cubicBezTo>
                        <a:cubicBezTo>
                          <a:pt x="12947" y="11614"/>
                          <a:pt x="12916" y="11610"/>
                          <a:pt x="12886" y="11610"/>
                        </a:cubicBezTo>
                        <a:cubicBezTo>
                          <a:pt x="12857" y="11610"/>
                          <a:pt x="12830" y="11614"/>
                          <a:pt x="12806" y="11622"/>
                        </a:cubicBezTo>
                        <a:cubicBezTo>
                          <a:pt x="12777" y="11615"/>
                          <a:pt x="12748" y="11611"/>
                          <a:pt x="12718" y="11611"/>
                        </a:cubicBezTo>
                        <a:cubicBezTo>
                          <a:pt x="12618" y="11611"/>
                          <a:pt x="12518" y="11655"/>
                          <a:pt x="12446" y="11763"/>
                        </a:cubicBezTo>
                        <a:cubicBezTo>
                          <a:pt x="12069" y="12281"/>
                          <a:pt x="11552" y="12672"/>
                          <a:pt x="10972" y="12939"/>
                        </a:cubicBezTo>
                        <a:cubicBezTo>
                          <a:pt x="10925" y="12970"/>
                          <a:pt x="10878" y="13002"/>
                          <a:pt x="10863" y="13033"/>
                        </a:cubicBezTo>
                        <a:cubicBezTo>
                          <a:pt x="10784" y="13080"/>
                          <a:pt x="10737" y="13158"/>
                          <a:pt x="10737" y="13268"/>
                        </a:cubicBezTo>
                        <a:cubicBezTo>
                          <a:pt x="10706" y="13942"/>
                          <a:pt x="10674" y="14616"/>
                          <a:pt x="10596" y="15274"/>
                        </a:cubicBezTo>
                        <a:cubicBezTo>
                          <a:pt x="10392" y="15337"/>
                          <a:pt x="10189" y="15384"/>
                          <a:pt x="9985" y="15431"/>
                        </a:cubicBezTo>
                        <a:cubicBezTo>
                          <a:pt x="9687" y="14882"/>
                          <a:pt x="9389" y="14334"/>
                          <a:pt x="9091" y="13785"/>
                        </a:cubicBezTo>
                        <a:cubicBezTo>
                          <a:pt x="9091" y="13616"/>
                          <a:pt x="8951" y="13434"/>
                          <a:pt x="8752" y="13434"/>
                        </a:cubicBezTo>
                        <a:cubicBezTo>
                          <a:pt x="8730" y="13434"/>
                          <a:pt x="8707" y="13436"/>
                          <a:pt x="8684" y="13440"/>
                        </a:cubicBezTo>
                        <a:cubicBezTo>
                          <a:pt x="8460" y="13484"/>
                          <a:pt x="8240" y="13505"/>
                          <a:pt x="8021" y="13505"/>
                        </a:cubicBezTo>
                        <a:cubicBezTo>
                          <a:pt x="7613" y="13505"/>
                          <a:pt x="7211" y="13432"/>
                          <a:pt x="6803" y="13299"/>
                        </a:cubicBezTo>
                        <a:cubicBezTo>
                          <a:pt x="6772" y="13284"/>
                          <a:pt x="6724" y="13284"/>
                          <a:pt x="6693" y="13284"/>
                        </a:cubicBezTo>
                        <a:cubicBezTo>
                          <a:pt x="6673" y="13280"/>
                          <a:pt x="6652" y="13278"/>
                          <a:pt x="6631" y="13278"/>
                        </a:cubicBezTo>
                        <a:cubicBezTo>
                          <a:pt x="6553" y="13278"/>
                          <a:pt x="6472" y="13304"/>
                          <a:pt x="6411" y="13378"/>
                        </a:cubicBezTo>
                        <a:cubicBezTo>
                          <a:pt x="5925" y="13848"/>
                          <a:pt x="5439" y="14303"/>
                          <a:pt x="4922" y="14741"/>
                        </a:cubicBezTo>
                        <a:cubicBezTo>
                          <a:pt x="4734" y="14663"/>
                          <a:pt x="4546" y="14553"/>
                          <a:pt x="4373" y="14444"/>
                        </a:cubicBezTo>
                        <a:cubicBezTo>
                          <a:pt x="4530" y="13801"/>
                          <a:pt x="4718" y="13143"/>
                          <a:pt x="4875" y="12500"/>
                        </a:cubicBezTo>
                        <a:cubicBezTo>
                          <a:pt x="4922" y="12312"/>
                          <a:pt x="4828" y="12186"/>
                          <a:pt x="4702" y="12124"/>
                        </a:cubicBezTo>
                        <a:cubicBezTo>
                          <a:pt x="4687" y="12092"/>
                          <a:pt x="4655" y="12077"/>
                          <a:pt x="4624" y="12061"/>
                        </a:cubicBezTo>
                        <a:cubicBezTo>
                          <a:pt x="4060" y="11716"/>
                          <a:pt x="3637" y="11262"/>
                          <a:pt x="3323" y="10697"/>
                        </a:cubicBezTo>
                        <a:cubicBezTo>
                          <a:pt x="3307" y="10666"/>
                          <a:pt x="3276" y="10635"/>
                          <a:pt x="3260" y="10619"/>
                        </a:cubicBezTo>
                        <a:cubicBezTo>
                          <a:pt x="3213" y="10525"/>
                          <a:pt x="3119" y="10462"/>
                          <a:pt x="2978" y="10462"/>
                        </a:cubicBezTo>
                        <a:cubicBezTo>
                          <a:pt x="2562" y="10482"/>
                          <a:pt x="2145" y="10495"/>
                          <a:pt x="1725" y="10495"/>
                        </a:cubicBezTo>
                        <a:cubicBezTo>
                          <a:pt x="1465" y="10495"/>
                          <a:pt x="1204" y="10490"/>
                          <a:pt x="941" y="10478"/>
                        </a:cubicBezTo>
                        <a:cubicBezTo>
                          <a:pt x="862" y="10290"/>
                          <a:pt x="800" y="10086"/>
                          <a:pt x="737" y="9898"/>
                        </a:cubicBezTo>
                        <a:cubicBezTo>
                          <a:pt x="1301" y="9522"/>
                          <a:pt x="1865" y="9161"/>
                          <a:pt x="2430" y="8785"/>
                        </a:cubicBezTo>
                        <a:cubicBezTo>
                          <a:pt x="2477" y="8754"/>
                          <a:pt x="2524" y="8707"/>
                          <a:pt x="2539" y="8660"/>
                        </a:cubicBezTo>
                        <a:cubicBezTo>
                          <a:pt x="2649" y="8581"/>
                          <a:pt x="2728" y="8456"/>
                          <a:pt x="2696" y="8299"/>
                        </a:cubicBezTo>
                        <a:cubicBezTo>
                          <a:pt x="2602" y="7672"/>
                          <a:pt x="2681" y="7045"/>
                          <a:pt x="2900" y="6450"/>
                        </a:cubicBezTo>
                        <a:cubicBezTo>
                          <a:pt x="2916" y="6387"/>
                          <a:pt x="2931" y="6340"/>
                          <a:pt x="2916" y="6293"/>
                        </a:cubicBezTo>
                        <a:cubicBezTo>
                          <a:pt x="2931" y="6215"/>
                          <a:pt x="2916" y="6121"/>
                          <a:pt x="2837" y="6042"/>
                        </a:cubicBezTo>
                        <a:cubicBezTo>
                          <a:pt x="2383" y="5541"/>
                          <a:pt x="1944" y="5039"/>
                          <a:pt x="1521" y="4522"/>
                        </a:cubicBezTo>
                        <a:cubicBezTo>
                          <a:pt x="1615" y="4334"/>
                          <a:pt x="1724" y="4161"/>
                          <a:pt x="1834" y="3973"/>
                        </a:cubicBezTo>
                        <a:cubicBezTo>
                          <a:pt x="2430" y="4146"/>
                          <a:pt x="3025" y="4334"/>
                          <a:pt x="3637" y="4506"/>
                        </a:cubicBezTo>
                        <a:cubicBezTo>
                          <a:pt x="3698" y="4575"/>
                          <a:pt x="3793" y="4618"/>
                          <a:pt x="3891" y="4618"/>
                        </a:cubicBezTo>
                        <a:cubicBezTo>
                          <a:pt x="3993" y="4618"/>
                          <a:pt x="4097" y="4571"/>
                          <a:pt x="4170" y="4459"/>
                        </a:cubicBezTo>
                        <a:cubicBezTo>
                          <a:pt x="4514" y="3926"/>
                          <a:pt x="5016" y="3534"/>
                          <a:pt x="5580" y="3236"/>
                        </a:cubicBezTo>
                        <a:cubicBezTo>
                          <a:pt x="5627" y="3205"/>
                          <a:pt x="5659" y="3189"/>
                          <a:pt x="5690" y="3158"/>
                        </a:cubicBezTo>
                        <a:cubicBezTo>
                          <a:pt x="5768" y="3111"/>
                          <a:pt x="5815" y="3017"/>
                          <a:pt x="5815" y="2892"/>
                        </a:cubicBezTo>
                        <a:cubicBezTo>
                          <a:pt x="5815" y="2218"/>
                          <a:pt x="5847" y="1559"/>
                          <a:pt x="5894" y="885"/>
                        </a:cubicBezTo>
                        <a:cubicBezTo>
                          <a:pt x="6098" y="807"/>
                          <a:pt x="6286" y="744"/>
                          <a:pt x="6489" y="697"/>
                        </a:cubicBezTo>
                        <a:close/>
                        <a:moveTo>
                          <a:pt x="6651" y="1"/>
                        </a:moveTo>
                        <a:cubicBezTo>
                          <a:pt x="6629" y="1"/>
                          <a:pt x="6607" y="3"/>
                          <a:pt x="6583" y="8"/>
                        </a:cubicBezTo>
                        <a:cubicBezTo>
                          <a:pt x="6223" y="86"/>
                          <a:pt x="5862" y="180"/>
                          <a:pt x="5518" y="321"/>
                        </a:cubicBezTo>
                        <a:cubicBezTo>
                          <a:pt x="5424" y="368"/>
                          <a:pt x="5345" y="431"/>
                          <a:pt x="5298" y="525"/>
                        </a:cubicBezTo>
                        <a:cubicBezTo>
                          <a:pt x="5298" y="525"/>
                          <a:pt x="5298" y="540"/>
                          <a:pt x="5298" y="540"/>
                        </a:cubicBezTo>
                        <a:cubicBezTo>
                          <a:pt x="5282" y="572"/>
                          <a:pt x="5267" y="619"/>
                          <a:pt x="5267" y="666"/>
                        </a:cubicBezTo>
                        <a:cubicBezTo>
                          <a:pt x="5204" y="1356"/>
                          <a:pt x="5173" y="2030"/>
                          <a:pt x="5173" y="2719"/>
                        </a:cubicBezTo>
                        <a:cubicBezTo>
                          <a:pt x="4640" y="3017"/>
                          <a:pt x="4170" y="3393"/>
                          <a:pt x="3809" y="3879"/>
                        </a:cubicBezTo>
                        <a:cubicBezTo>
                          <a:pt x="3166" y="3691"/>
                          <a:pt x="2524" y="3487"/>
                          <a:pt x="1881" y="3315"/>
                        </a:cubicBezTo>
                        <a:cubicBezTo>
                          <a:pt x="1881" y="3315"/>
                          <a:pt x="1865" y="3299"/>
                          <a:pt x="1865" y="3299"/>
                        </a:cubicBezTo>
                        <a:cubicBezTo>
                          <a:pt x="1813" y="3271"/>
                          <a:pt x="1761" y="3258"/>
                          <a:pt x="1711" y="3258"/>
                        </a:cubicBezTo>
                        <a:cubicBezTo>
                          <a:pt x="1595" y="3258"/>
                          <a:pt x="1488" y="3326"/>
                          <a:pt x="1411" y="3425"/>
                        </a:cubicBezTo>
                        <a:cubicBezTo>
                          <a:pt x="1207" y="3722"/>
                          <a:pt x="1019" y="4036"/>
                          <a:pt x="862" y="4381"/>
                        </a:cubicBezTo>
                        <a:cubicBezTo>
                          <a:pt x="815" y="4475"/>
                          <a:pt x="815" y="4569"/>
                          <a:pt x="847" y="4663"/>
                        </a:cubicBezTo>
                        <a:cubicBezTo>
                          <a:pt x="862" y="4710"/>
                          <a:pt x="878" y="4757"/>
                          <a:pt x="909" y="4804"/>
                        </a:cubicBezTo>
                        <a:cubicBezTo>
                          <a:pt x="1333" y="5337"/>
                          <a:pt x="1787" y="5854"/>
                          <a:pt x="2242" y="6356"/>
                        </a:cubicBezTo>
                        <a:cubicBezTo>
                          <a:pt x="2038" y="6983"/>
                          <a:pt x="1959" y="7610"/>
                          <a:pt x="2038" y="8252"/>
                        </a:cubicBezTo>
                        <a:cubicBezTo>
                          <a:pt x="1442" y="8660"/>
                          <a:pt x="831" y="9052"/>
                          <a:pt x="235" y="9443"/>
                        </a:cubicBezTo>
                        <a:cubicBezTo>
                          <a:pt x="94" y="9506"/>
                          <a:pt x="0" y="9647"/>
                          <a:pt x="47" y="9820"/>
                        </a:cubicBezTo>
                        <a:cubicBezTo>
                          <a:pt x="141" y="10212"/>
                          <a:pt x="267" y="10588"/>
                          <a:pt x="439" y="10948"/>
                        </a:cubicBezTo>
                        <a:cubicBezTo>
                          <a:pt x="470" y="11011"/>
                          <a:pt x="517" y="11058"/>
                          <a:pt x="596" y="11089"/>
                        </a:cubicBezTo>
                        <a:cubicBezTo>
                          <a:pt x="643" y="11105"/>
                          <a:pt x="690" y="11121"/>
                          <a:pt x="753" y="11121"/>
                        </a:cubicBezTo>
                        <a:cubicBezTo>
                          <a:pt x="1097" y="11136"/>
                          <a:pt x="1442" y="11144"/>
                          <a:pt x="1787" y="11144"/>
                        </a:cubicBezTo>
                        <a:cubicBezTo>
                          <a:pt x="2132" y="11144"/>
                          <a:pt x="2477" y="11136"/>
                          <a:pt x="2822" y="11121"/>
                        </a:cubicBezTo>
                        <a:cubicBezTo>
                          <a:pt x="3166" y="11701"/>
                          <a:pt x="3621" y="12186"/>
                          <a:pt x="4185" y="12547"/>
                        </a:cubicBezTo>
                        <a:cubicBezTo>
                          <a:pt x="4028" y="13190"/>
                          <a:pt x="3840" y="13832"/>
                          <a:pt x="3684" y="14491"/>
                        </a:cubicBezTo>
                        <a:cubicBezTo>
                          <a:pt x="3684" y="14491"/>
                          <a:pt x="3684" y="14491"/>
                          <a:pt x="3684" y="14506"/>
                        </a:cubicBezTo>
                        <a:cubicBezTo>
                          <a:pt x="3652" y="14632"/>
                          <a:pt x="3684" y="14773"/>
                          <a:pt x="3825" y="14882"/>
                        </a:cubicBezTo>
                        <a:cubicBezTo>
                          <a:pt x="4123" y="15086"/>
                          <a:pt x="4452" y="15259"/>
                          <a:pt x="4797" y="15400"/>
                        </a:cubicBezTo>
                        <a:cubicBezTo>
                          <a:pt x="4840" y="15426"/>
                          <a:pt x="4892" y="15437"/>
                          <a:pt x="4944" y="15437"/>
                        </a:cubicBezTo>
                        <a:cubicBezTo>
                          <a:pt x="4986" y="15437"/>
                          <a:pt x="5028" y="15429"/>
                          <a:pt x="5063" y="15415"/>
                        </a:cubicBezTo>
                        <a:cubicBezTo>
                          <a:pt x="5126" y="15415"/>
                          <a:pt x="5173" y="15384"/>
                          <a:pt x="5220" y="15353"/>
                        </a:cubicBezTo>
                        <a:cubicBezTo>
                          <a:pt x="5753" y="14914"/>
                          <a:pt x="6254" y="14444"/>
                          <a:pt x="6740" y="13958"/>
                        </a:cubicBezTo>
                        <a:cubicBezTo>
                          <a:pt x="7154" y="14081"/>
                          <a:pt x="7575" y="14148"/>
                          <a:pt x="8005" y="14148"/>
                        </a:cubicBezTo>
                        <a:cubicBezTo>
                          <a:pt x="8178" y="14148"/>
                          <a:pt x="8352" y="14137"/>
                          <a:pt x="8527" y="14114"/>
                        </a:cubicBezTo>
                        <a:cubicBezTo>
                          <a:pt x="8841" y="14710"/>
                          <a:pt x="9154" y="15290"/>
                          <a:pt x="9483" y="15870"/>
                        </a:cubicBezTo>
                        <a:cubicBezTo>
                          <a:pt x="9483" y="15886"/>
                          <a:pt x="9483" y="15886"/>
                          <a:pt x="9483" y="15886"/>
                        </a:cubicBezTo>
                        <a:cubicBezTo>
                          <a:pt x="9537" y="16047"/>
                          <a:pt x="9671" y="16127"/>
                          <a:pt x="9817" y="16127"/>
                        </a:cubicBezTo>
                        <a:cubicBezTo>
                          <a:pt x="9841" y="16127"/>
                          <a:pt x="9866" y="16125"/>
                          <a:pt x="9891" y="16121"/>
                        </a:cubicBezTo>
                        <a:cubicBezTo>
                          <a:pt x="10251" y="16058"/>
                          <a:pt x="10612" y="15964"/>
                          <a:pt x="10957" y="15839"/>
                        </a:cubicBezTo>
                        <a:cubicBezTo>
                          <a:pt x="11051" y="15807"/>
                          <a:pt x="11113" y="15745"/>
                          <a:pt x="11145" y="15666"/>
                        </a:cubicBezTo>
                        <a:cubicBezTo>
                          <a:pt x="11192" y="15619"/>
                          <a:pt x="11207" y="15572"/>
                          <a:pt x="11223" y="15509"/>
                        </a:cubicBezTo>
                        <a:cubicBezTo>
                          <a:pt x="11301" y="14820"/>
                          <a:pt x="11348" y="14146"/>
                          <a:pt x="11380" y="13456"/>
                        </a:cubicBezTo>
                        <a:cubicBezTo>
                          <a:pt x="11960" y="13174"/>
                          <a:pt x="12461" y="12766"/>
                          <a:pt x="12869" y="12265"/>
                        </a:cubicBezTo>
                        <a:cubicBezTo>
                          <a:pt x="13574" y="12406"/>
                          <a:pt x="14280" y="12563"/>
                          <a:pt x="14985" y="12704"/>
                        </a:cubicBezTo>
                        <a:cubicBezTo>
                          <a:pt x="15029" y="12718"/>
                          <a:pt x="15075" y="12727"/>
                          <a:pt x="15120" y="12727"/>
                        </a:cubicBezTo>
                        <a:cubicBezTo>
                          <a:pt x="15220" y="12727"/>
                          <a:pt x="15317" y="12686"/>
                          <a:pt x="15392" y="12578"/>
                        </a:cubicBezTo>
                        <a:cubicBezTo>
                          <a:pt x="15596" y="12233"/>
                          <a:pt x="15769" y="11873"/>
                          <a:pt x="15910" y="11512"/>
                        </a:cubicBezTo>
                        <a:cubicBezTo>
                          <a:pt x="15925" y="11434"/>
                          <a:pt x="15925" y="11356"/>
                          <a:pt x="15894" y="11293"/>
                        </a:cubicBezTo>
                        <a:cubicBezTo>
                          <a:pt x="15878" y="11246"/>
                          <a:pt x="15847" y="11199"/>
                          <a:pt x="15816" y="11152"/>
                        </a:cubicBezTo>
                        <a:cubicBezTo>
                          <a:pt x="15345" y="10650"/>
                          <a:pt x="14859" y="10164"/>
                          <a:pt x="14342" y="9694"/>
                        </a:cubicBezTo>
                        <a:cubicBezTo>
                          <a:pt x="14499" y="9067"/>
                          <a:pt x="14530" y="8456"/>
                          <a:pt x="14421" y="7829"/>
                        </a:cubicBezTo>
                        <a:cubicBezTo>
                          <a:pt x="15016" y="7469"/>
                          <a:pt x="15627" y="7124"/>
                          <a:pt x="16223" y="6747"/>
                        </a:cubicBezTo>
                        <a:lnTo>
                          <a:pt x="16239" y="6747"/>
                        </a:lnTo>
                        <a:cubicBezTo>
                          <a:pt x="16349" y="6669"/>
                          <a:pt x="16427" y="6544"/>
                          <a:pt x="16396" y="6387"/>
                        </a:cubicBezTo>
                        <a:cubicBezTo>
                          <a:pt x="16333" y="6026"/>
                          <a:pt x="16223" y="5666"/>
                          <a:pt x="16082" y="5321"/>
                        </a:cubicBezTo>
                        <a:cubicBezTo>
                          <a:pt x="16035" y="5227"/>
                          <a:pt x="15972" y="5149"/>
                          <a:pt x="15878" y="5102"/>
                        </a:cubicBezTo>
                        <a:cubicBezTo>
                          <a:pt x="15847" y="5086"/>
                          <a:pt x="15800" y="5070"/>
                          <a:pt x="15737" y="5070"/>
                        </a:cubicBezTo>
                        <a:cubicBezTo>
                          <a:pt x="15048" y="5008"/>
                          <a:pt x="14374" y="4976"/>
                          <a:pt x="13684" y="4976"/>
                        </a:cubicBezTo>
                        <a:cubicBezTo>
                          <a:pt x="13386" y="4443"/>
                          <a:pt x="13010" y="3989"/>
                          <a:pt x="12524" y="3613"/>
                        </a:cubicBezTo>
                        <a:cubicBezTo>
                          <a:pt x="12712" y="2970"/>
                          <a:pt x="12900" y="2327"/>
                          <a:pt x="13073" y="1685"/>
                        </a:cubicBezTo>
                        <a:lnTo>
                          <a:pt x="13088" y="1685"/>
                        </a:lnTo>
                        <a:cubicBezTo>
                          <a:pt x="13182" y="1512"/>
                          <a:pt x="13120" y="1340"/>
                          <a:pt x="12979" y="1230"/>
                        </a:cubicBezTo>
                        <a:cubicBezTo>
                          <a:pt x="12681" y="1011"/>
                          <a:pt x="12352" y="823"/>
                          <a:pt x="12022" y="666"/>
                        </a:cubicBezTo>
                        <a:cubicBezTo>
                          <a:pt x="11971" y="649"/>
                          <a:pt x="11914" y="636"/>
                          <a:pt x="11859" y="636"/>
                        </a:cubicBezTo>
                        <a:cubicBezTo>
                          <a:pt x="11813" y="636"/>
                          <a:pt x="11767" y="645"/>
                          <a:pt x="11725" y="666"/>
                        </a:cubicBezTo>
                        <a:cubicBezTo>
                          <a:pt x="11678" y="666"/>
                          <a:pt x="11631" y="697"/>
                          <a:pt x="11584" y="729"/>
                        </a:cubicBezTo>
                        <a:cubicBezTo>
                          <a:pt x="11051" y="1152"/>
                          <a:pt x="10533" y="1591"/>
                          <a:pt x="10032" y="2061"/>
                        </a:cubicBezTo>
                        <a:cubicBezTo>
                          <a:pt x="9575" y="1912"/>
                          <a:pt x="9112" y="1836"/>
                          <a:pt x="8641" y="1836"/>
                        </a:cubicBezTo>
                        <a:cubicBezTo>
                          <a:pt x="8417" y="1836"/>
                          <a:pt x="8191" y="1853"/>
                          <a:pt x="7963" y="1888"/>
                        </a:cubicBezTo>
                        <a:cubicBezTo>
                          <a:pt x="7618" y="1324"/>
                          <a:pt x="7289" y="760"/>
                          <a:pt x="6944" y="196"/>
                        </a:cubicBezTo>
                        <a:cubicBezTo>
                          <a:pt x="6944" y="180"/>
                          <a:pt x="6944" y="180"/>
                          <a:pt x="6944" y="180"/>
                        </a:cubicBezTo>
                        <a:cubicBezTo>
                          <a:pt x="6877" y="73"/>
                          <a:pt x="6777" y="1"/>
                          <a:pt x="66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996" name="CustomShape 97"/>
                  <p:cNvSpPr/>
                  <p:nvPr/>
                </p:nvSpPr>
                <p:spPr>
                  <a:xfrm>
                    <a:off x="1794240" y="837000"/>
                    <a:ext cx="97200" cy="82440"/>
                  </a:xfrm>
                  <a:custGeom>
                    <a:avLst/>
                    <a:gdLst/>
                    <a:ahLst/>
                    <a:rect l="l" t="t" r="r" b="b"/>
                    <a:pathLst>
                      <a:path w="7694" h="6536">
                        <a:moveTo>
                          <a:pt x="3911" y="632"/>
                        </a:moveTo>
                        <a:cubicBezTo>
                          <a:pt x="4113" y="632"/>
                          <a:pt x="4324" y="653"/>
                          <a:pt x="4543" y="699"/>
                        </a:cubicBezTo>
                        <a:cubicBezTo>
                          <a:pt x="4575" y="715"/>
                          <a:pt x="4590" y="715"/>
                          <a:pt x="4622" y="715"/>
                        </a:cubicBezTo>
                        <a:cubicBezTo>
                          <a:pt x="5923" y="1044"/>
                          <a:pt x="6910" y="2345"/>
                          <a:pt x="6659" y="3709"/>
                        </a:cubicBezTo>
                        <a:cubicBezTo>
                          <a:pt x="6424" y="5030"/>
                          <a:pt x="5141" y="5882"/>
                          <a:pt x="3857" y="5882"/>
                        </a:cubicBezTo>
                        <a:cubicBezTo>
                          <a:pt x="3603" y="5882"/>
                          <a:pt x="3348" y="5848"/>
                          <a:pt x="3101" y="5778"/>
                        </a:cubicBezTo>
                        <a:cubicBezTo>
                          <a:pt x="0" y="4856"/>
                          <a:pt x="1090" y="632"/>
                          <a:pt x="3911" y="632"/>
                        </a:cubicBezTo>
                        <a:close/>
                        <a:moveTo>
                          <a:pt x="3944" y="0"/>
                        </a:moveTo>
                        <a:cubicBezTo>
                          <a:pt x="2477" y="0"/>
                          <a:pt x="1085" y="880"/>
                          <a:pt x="640" y="2361"/>
                        </a:cubicBezTo>
                        <a:cubicBezTo>
                          <a:pt x="107" y="4132"/>
                          <a:pt x="1189" y="5888"/>
                          <a:pt x="2929" y="6405"/>
                        </a:cubicBezTo>
                        <a:cubicBezTo>
                          <a:pt x="3234" y="6493"/>
                          <a:pt x="3548" y="6535"/>
                          <a:pt x="3860" y="6535"/>
                        </a:cubicBezTo>
                        <a:cubicBezTo>
                          <a:pt x="5380" y="6535"/>
                          <a:pt x="6878" y="5541"/>
                          <a:pt x="7255" y="4007"/>
                        </a:cubicBezTo>
                        <a:cubicBezTo>
                          <a:pt x="7694" y="2267"/>
                          <a:pt x="6471" y="496"/>
                          <a:pt x="4778" y="73"/>
                        </a:cubicBezTo>
                        <a:lnTo>
                          <a:pt x="4669" y="73"/>
                        </a:lnTo>
                        <a:cubicBezTo>
                          <a:pt x="4428" y="24"/>
                          <a:pt x="4185" y="0"/>
                          <a:pt x="394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997" name="TextShape 98"/>
                <p:cNvSpPr txBox="1"/>
                <p:nvPr/>
              </p:nvSpPr>
              <p:spPr>
                <a:xfrm rot="16200000">
                  <a:off x="1112760" y="815760"/>
                  <a:ext cx="192600" cy="127800"/>
                </a:xfrm>
                <a:prstGeom prst="rect">
                  <a:avLst/>
                </a:prstGeom>
              </p:spPr>
              <p:txBody>
                <a:bodyPr lIns="90000" rIns="90000" tIns="45000" bIns="45000" anchorCtr="1">
                  <a:prstTxWarp prst="textPlain">
                    <a:avLst>
                      <a:gd name="adj" fmla="val 50000"/>
                    </a:avLst>
                  </a:prstTxWarp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en-GB" sz="1400" spc="-1" strike="noStrike">
                      <a:solidFill>
                        <a:srgbClr val="ffffff"/>
                      </a:solidFill>
                      <a:latin typeface="Gaegu;300"/>
                      <a:ea typeface="Arial"/>
                    </a:rPr>
                    <a:t>^</a:t>
                  </a:r>
                  <a:endParaRPr b="0" lang="en-GB" sz="1400" spc="-1" strike="noStrike">
                    <a:latin typeface="Arial"/>
                  </a:endParaRPr>
                </a:p>
              </p:txBody>
            </p:sp>
            <p:sp>
              <p:nvSpPr>
                <p:cNvPr id="998" name="TextShape 99"/>
                <p:cNvSpPr txBox="1"/>
                <p:nvPr/>
              </p:nvSpPr>
              <p:spPr>
                <a:xfrm rot="16200000">
                  <a:off x="1280520" y="1008360"/>
                  <a:ext cx="192600" cy="127800"/>
                </a:xfrm>
                <a:prstGeom prst="rect">
                  <a:avLst/>
                </a:prstGeom>
              </p:spPr>
              <p:txBody>
                <a:bodyPr lIns="90000" rIns="90000" tIns="45000" bIns="45000" anchorCtr="1">
                  <a:prstTxWarp prst="textPlain">
                    <a:avLst>
                      <a:gd name="adj" fmla="val 50000"/>
                    </a:avLst>
                  </a:prstTxWarp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en-GB" sz="1400" spc="-1" strike="noStrike">
                      <a:solidFill>
                        <a:srgbClr val="ffffff"/>
                      </a:solidFill>
                      <a:latin typeface="Gaegu;300"/>
                      <a:ea typeface="Arial"/>
                    </a:rPr>
                    <a:t>^</a:t>
                  </a:r>
                  <a:endParaRPr b="0" lang="en-GB" sz="1400" spc="-1" strike="noStrike">
                    <a:latin typeface="Arial"/>
                  </a:endParaRPr>
                </a:p>
              </p:txBody>
            </p:sp>
          </p:grpSp>
        </p:grpSp>
      </p:grpSp>
      <p:sp>
        <p:nvSpPr>
          <p:cNvPr id="999" name="PlaceHolder 100"/>
          <p:cNvSpPr>
            <a:spLocks noGrp="1"/>
          </p:cNvSpPr>
          <p:nvPr>
            <p:ph type="title"/>
          </p:nvPr>
        </p:nvSpPr>
        <p:spPr>
          <a:xfrm>
            <a:off x="1509120" y="1551600"/>
            <a:ext cx="6125760" cy="146736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0" name="PlaceHolder 101"/>
          <p:cNvSpPr>
            <a:spLocks noGrp="1"/>
          </p:cNvSpPr>
          <p:nvPr>
            <p:ph type="title"/>
          </p:nvPr>
        </p:nvSpPr>
        <p:spPr>
          <a:xfrm>
            <a:off x="1509120" y="3019320"/>
            <a:ext cx="6125760" cy="57240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1" name="PlaceHolder 10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prstTxWarp prst="textPlain"/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"/>
          <p:cNvGrpSpPr/>
          <p:nvPr/>
        </p:nvGrpSpPr>
        <p:grpSpPr>
          <a:xfrm>
            <a:off x="-23040" y="0"/>
            <a:ext cx="9177840" cy="5142960"/>
            <a:chOff x="-23040" y="0"/>
            <a:chExt cx="9177840" cy="5142960"/>
          </a:xfrm>
        </p:grpSpPr>
        <p:sp>
          <p:nvSpPr>
            <p:cNvPr id="1039" name="CustomShape 2"/>
            <p:cNvSpPr/>
            <p:nvPr/>
          </p:nvSpPr>
          <p:spPr>
            <a:xfrm>
              <a:off x="-230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0" name="CustomShape 3"/>
            <p:cNvSpPr/>
            <p:nvPr/>
          </p:nvSpPr>
          <p:spPr>
            <a:xfrm>
              <a:off x="324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1" name="CustomShape 4"/>
            <p:cNvSpPr/>
            <p:nvPr/>
          </p:nvSpPr>
          <p:spPr>
            <a:xfrm>
              <a:off x="6505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2" name="CustomShape 5"/>
            <p:cNvSpPr/>
            <p:nvPr/>
          </p:nvSpPr>
          <p:spPr>
            <a:xfrm>
              <a:off x="998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3" name="CustomShape 6"/>
            <p:cNvSpPr/>
            <p:nvPr/>
          </p:nvSpPr>
          <p:spPr>
            <a:xfrm>
              <a:off x="1346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4" name="CustomShape 7"/>
            <p:cNvSpPr/>
            <p:nvPr/>
          </p:nvSpPr>
          <p:spPr>
            <a:xfrm>
              <a:off x="16722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5" name="CustomShape 8"/>
            <p:cNvSpPr/>
            <p:nvPr/>
          </p:nvSpPr>
          <p:spPr>
            <a:xfrm>
              <a:off x="2020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6" name="CustomShape 9"/>
            <p:cNvSpPr/>
            <p:nvPr/>
          </p:nvSpPr>
          <p:spPr>
            <a:xfrm>
              <a:off x="23680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7" name="CustomShape 10"/>
            <p:cNvSpPr/>
            <p:nvPr/>
          </p:nvSpPr>
          <p:spPr>
            <a:xfrm>
              <a:off x="269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8" name="CustomShape 11"/>
            <p:cNvSpPr/>
            <p:nvPr/>
          </p:nvSpPr>
          <p:spPr>
            <a:xfrm>
              <a:off x="30416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9" name="CustomShape 12"/>
            <p:cNvSpPr/>
            <p:nvPr/>
          </p:nvSpPr>
          <p:spPr>
            <a:xfrm>
              <a:off x="33897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0" name="CustomShape 13"/>
            <p:cNvSpPr/>
            <p:nvPr/>
          </p:nvSpPr>
          <p:spPr>
            <a:xfrm>
              <a:off x="371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1" name="CustomShape 14"/>
            <p:cNvSpPr/>
            <p:nvPr/>
          </p:nvSpPr>
          <p:spPr>
            <a:xfrm>
              <a:off x="40633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2" name="CustomShape 15"/>
            <p:cNvSpPr/>
            <p:nvPr/>
          </p:nvSpPr>
          <p:spPr>
            <a:xfrm>
              <a:off x="4411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3" name="CustomShape 16"/>
            <p:cNvSpPr/>
            <p:nvPr/>
          </p:nvSpPr>
          <p:spPr>
            <a:xfrm>
              <a:off x="-23040" y="176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4" name="CustomShape 17"/>
            <p:cNvSpPr/>
            <p:nvPr/>
          </p:nvSpPr>
          <p:spPr>
            <a:xfrm>
              <a:off x="-23040" y="5238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5" name="CustomShape 18"/>
            <p:cNvSpPr/>
            <p:nvPr/>
          </p:nvSpPr>
          <p:spPr>
            <a:xfrm>
              <a:off x="-23040" y="8499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6" name="CustomShape 19"/>
            <p:cNvSpPr/>
            <p:nvPr/>
          </p:nvSpPr>
          <p:spPr>
            <a:xfrm>
              <a:off x="-23040" y="11977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7" name="CustomShape 20"/>
            <p:cNvSpPr/>
            <p:nvPr/>
          </p:nvSpPr>
          <p:spPr>
            <a:xfrm>
              <a:off x="-23040" y="15544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8" name="CustomShape 21"/>
            <p:cNvSpPr/>
            <p:nvPr/>
          </p:nvSpPr>
          <p:spPr>
            <a:xfrm>
              <a:off x="-23040" y="18806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9" name="CustomShape 22"/>
            <p:cNvSpPr/>
            <p:nvPr/>
          </p:nvSpPr>
          <p:spPr>
            <a:xfrm>
              <a:off x="-23040" y="22284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0" name="CustomShape 23"/>
            <p:cNvSpPr/>
            <p:nvPr/>
          </p:nvSpPr>
          <p:spPr>
            <a:xfrm>
              <a:off x="-23040" y="2576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1" name="CustomShape 24"/>
            <p:cNvSpPr/>
            <p:nvPr/>
          </p:nvSpPr>
          <p:spPr>
            <a:xfrm>
              <a:off x="-23040" y="29023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2" name="CustomShape 25"/>
            <p:cNvSpPr/>
            <p:nvPr/>
          </p:nvSpPr>
          <p:spPr>
            <a:xfrm>
              <a:off x="-23040" y="32500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3" name="CustomShape 26"/>
            <p:cNvSpPr/>
            <p:nvPr/>
          </p:nvSpPr>
          <p:spPr>
            <a:xfrm>
              <a:off x="-23040" y="359784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4" name="CustomShape 27"/>
            <p:cNvSpPr/>
            <p:nvPr/>
          </p:nvSpPr>
          <p:spPr>
            <a:xfrm>
              <a:off x="-23040" y="392400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5" name="CustomShape 28"/>
            <p:cNvSpPr/>
            <p:nvPr/>
          </p:nvSpPr>
          <p:spPr>
            <a:xfrm>
              <a:off x="-23040" y="427176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6" name="CustomShape 29"/>
            <p:cNvSpPr/>
            <p:nvPr/>
          </p:nvSpPr>
          <p:spPr>
            <a:xfrm>
              <a:off x="-23040" y="461952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7" name="CustomShape 30"/>
            <p:cNvSpPr/>
            <p:nvPr/>
          </p:nvSpPr>
          <p:spPr>
            <a:xfrm>
              <a:off x="-23040" y="4945680"/>
              <a:ext cx="4755240" cy="360"/>
            </a:xfrm>
            <a:custGeom>
              <a:avLst/>
              <a:gdLst/>
              <a:ahLst/>
              <a:rect l="l" t="t" r="r" b="b"/>
              <a:pathLst>
                <a:path w="145199" h="1">
                  <a:moveTo>
                    <a:pt x="145199" y="1"/>
                  </a:moveTo>
                  <a:lnTo>
                    <a:pt x="0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8" name="CustomShape 31"/>
            <p:cNvSpPr/>
            <p:nvPr/>
          </p:nvSpPr>
          <p:spPr>
            <a:xfrm>
              <a:off x="47325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9" name="CustomShape 32"/>
            <p:cNvSpPr/>
            <p:nvPr/>
          </p:nvSpPr>
          <p:spPr>
            <a:xfrm>
              <a:off x="5058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0" name="CustomShape 33"/>
            <p:cNvSpPr/>
            <p:nvPr/>
          </p:nvSpPr>
          <p:spPr>
            <a:xfrm>
              <a:off x="54064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1" name="CustomShape 34"/>
            <p:cNvSpPr/>
            <p:nvPr/>
          </p:nvSpPr>
          <p:spPr>
            <a:xfrm>
              <a:off x="5754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2" name="CustomShape 35"/>
            <p:cNvSpPr/>
            <p:nvPr/>
          </p:nvSpPr>
          <p:spPr>
            <a:xfrm>
              <a:off x="6080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3" name="CustomShape 36"/>
            <p:cNvSpPr/>
            <p:nvPr/>
          </p:nvSpPr>
          <p:spPr>
            <a:xfrm>
              <a:off x="6428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4" name="CustomShape 37"/>
            <p:cNvSpPr/>
            <p:nvPr/>
          </p:nvSpPr>
          <p:spPr>
            <a:xfrm>
              <a:off x="67759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5" name="CustomShape 38"/>
            <p:cNvSpPr/>
            <p:nvPr/>
          </p:nvSpPr>
          <p:spPr>
            <a:xfrm>
              <a:off x="710172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6" name="CustomShape 39"/>
            <p:cNvSpPr/>
            <p:nvPr/>
          </p:nvSpPr>
          <p:spPr>
            <a:xfrm>
              <a:off x="74498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7" name="CustomShape 40"/>
            <p:cNvSpPr/>
            <p:nvPr/>
          </p:nvSpPr>
          <p:spPr>
            <a:xfrm>
              <a:off x="77972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8" name="CustomShape 41"/>
            <p:cNvSpPr/>
            <p:nvPr/>
          </p:nvSpPr>
          <p:spPr>
            <a:xfrm>
              <a:off x="812340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9" name="CustomShape 42"/>
            <p:cNvSpPr/>
            <p:nvPr/>
          </p:nvSpPr>
          <p:spPr>
            <a:xfrm>
              <a:off x="847116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1" y="0"/>
                  </a:moveTo>
                  <a:lnTo>
                    <a:pt x="1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0" name="CustomShape 43"/>
            <p:cNvSpPr/>
            <p:nvPr/>
          </p:nvSpPr>
          <p:spPr>
            <a:xfrm>
              <a:off x="882828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1" name="CustomShape 44"/>
            <p:cNvSpPr/>
            <p:nvPr/>
          </p:nvSpPr>
          <p:spPr>
            <a:xfrm>
              <a:off x="9154440" y="0"/>
              <a:ext cx="360" cy="5142960"/>
            </a:xfrm>
            <a:custGeom>
              <a:avLst/>
              <a:gdLst/>
              <a:ahLst/>
              <a:rect l="l" t="t" r="r" b="b"/>
              <a:pathLst>
                <a:path w="1" h="160618">
                  <a:moveTo>
                    <a:pt x="0" y="0"/>
                  </a:moveTo>
                  <a:lnTo>
                    <a:pt x="0" y="160617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2" name="CustomShape 45"/>
            <p:cNvSpPr/>
            <p:nvPr/>
          </p:nvSpPr>
          <p:spPr>
            <a:xfrm>
              <a:off x="4732560" y="176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3" name="CustomShape 46"/>
            <p:cNvSpPr/>
            <p:nvPr/>
          </p:nvSpPr>
          <p:spPr>
            <a:xfrm>
              <a:off x="4732560" y="5238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4" name="CustomShape 47"/>
            <p:cNvSpPr/>
            <p:nvPr/>
          </p:nvSpPr>
          <p:spPr>
            <a:xfrm>
              <a:off x="4732560" y="8499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5" name="CustomShape 48"/>
            <p:cNvSpPr/>
            <p:nvPr/>
          </p:nvSpPr>
          <p:spPr>
            <a:xfrm>
              <a:off x="4732560" y="11977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6" name="CustomShape 49"/>
            <p:cNvSpPr/>
            <p:nvPr/>
          </p:nvSpPr>
          <p:spPr>
            <a:xfrm>
              <a:off x="4732560" y="15544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7" name="CustomShape 50"/>
            <p:cNvSpPr/>
            <p:nvPr/>
          </p:nvSpPr>
          <p:spPr>
            <a:xfrm>
              <a:off x="4732560" y="18806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8" name="CustomShape 51"/>
            <p:cNvSpPr/>
            <p:nvPr/>
          </p:nvSpPr>
          <p:spPr>
            <a:xfrm>
              <a:off x="4732560" y="22284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9" name="CustomShape 52"/>
            <p:cNvSpPr/>
            <p:nvPr/>
          </p:nvSpPr>
          <p:spPr>
            <a:xfrm>
              <a:off x="4732560" y="2576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0" name="CustomShape 53"/>
            <p:cNvSpPr/>
            <p:nvPr/>
          </p:nvSpPr>
          <p:spPr>
            <a:xfrm>
              <a:off x="4732560" y="29023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1" name="CustomShape 54"/>
            <p:cNvSpPr/>
            <p:nvPr/>
          </p:nvSpPr>
          <p:spPr>
            <a:xfrm>
              <a:off x="4732560" y="32500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2" name="CustomShape 55"/>
            <p:cNvSpPr/>
            <p:nvPr/>
          </p:nvSpPr>
          <p:spPr>
            <a:xfrm>
              <a:off x="4732560" y="359784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3" name="CustomShape 56"/>
            <p:cNvSpPr/>
            <p:nvPr/>
          </p:nvSpPr>
          <p:spPr>
            <a:xfrm>
              <a:off x="4732560" y="392400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4" name="CustomShape 57"/>
            <p:cNvSpPr/>
            <p:nvPr/>
          </p:nvSpPr>
          <p:spPr>
            <a:xfrm>
              <a:off x="4732560" y="427176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5" name="CustomShape 58"/>
            <p:cNvSpPr/>
            <p:nvPr/>
          </p:nvSpPr>
          <p:spPr>
            <a:xfrm>
              <a:off x="4732560" y="461952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0"/>
                  </a:moveTo>
                  <a:lnTo>
                    <a:pt x="1" y="0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6" name="CustomShape 59"/>
            <p:cNvSpPr/>
            <p:nvPr/>
          </p:nvSpPr>
          <p:spPr>
            <a:xfrm>
              <a:off x="4732560" y="4945680"/>
              <a:ext cx="4421520" cy="360"/>
            </a:xfrm>
            <a:custGeom>
              <a:avLst/>
              <a:gdLst/>
              <a:ahLst/>
              <a:rect l="l" t="t" r="r" b="b"/>
              <a:pathLst>
                <a:path w="140402" h="1">
                  <a:moveTo>
                    <a:pt x="140401" y="1"/>
                  </a:moveTo>
                  <a:lnTo>
                    <a:pt x="1" y="1"/>
                  </a:lnTo>
                </a:path>
              </a:pathLst>
            </a:custGeom>
            <a:noFill/>
            <a:ln w="1908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97" name="CustomShape 60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8" name="CustomShape 61"/>
          <p:cNvSpPr/>
          <p:nvPr/>
        </p:nvSpPr>
        <p:spPr>
          <a:xfrm rot="10586400">
            <a:off x="536760" y="572040"/>
            <a:ext cx="1729440" cy="1334160"/>
          </a:xfrm>
          <a:custGeom>
            <a:avLst/>
            <a:gdLst/>
            <a:ahLst/>
            <a:rect l="l" t="t" r="r" b="b"/>
            <a:pathLst>
              <a:path w="92280" h="72187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99" name="Group 62"/>
          <p:cNvGrpSpPr/>
          <p:nvPr/>
        </p:nvGrpSpPr>
        <p:grpSpPr>
          <a:xfrm>
            <a:off x="6794640" y="672120"/>
            <a:ext cx="1752480" cy="1483920"/>
            <a:chOff x="6794640" y="672120"/>
            <a:chExt cx="1752480" cy="1483920"/>
          </a:xfrm>
        </p:grpSpPr>
        <p:sp>
          <p:nvSpPr>
            <p:cNvPr id="1100" name="CustomShape 63"/>
            <p:cNvSpPr/>
            <p:nvPr/>
          </p:nvSpPr>
          <p:spPr>
            <a:xfrm>
              <a:off x="6852600" y="987840"/>
              <a:ext cx="10440" cy="10440"/>
            </a:xfrm>
            <a:custGeom>
              <a:avLst/>
              <a:gdLst/>
              <a:ahLst/>
              <a:rect l="l" t="t" r="r" b="b"/>
              <a:pathLst>
                <a:path w="200" h="20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1" name="CustomShape 64"/>
            <p:cNvSpPr/>
            <p:nvPr/>
          </p:nvSpPr>
          <p:spPr>
            <a:xfrm>
              <a:off x="6883560" y="1008360"/>
              <a:ext cx="10440" cy="10440"/>
            </a:xfrm>
            <a:custGeom>
              <a:avLst/>
              <a:gdLst/>
              <a:ahLst/>
              <a:rect l="l" t="t" r="r" b="b"/>
              <a:pathLst>
                <a:path w="200" h="20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2" name="CustomShape 65"/>
            <p:cNvSpPr/>
            <p:nvPr/>
          </p:nvSpPr>
          <p:spPr>
            <a:xfrm>
              <a:off x="6794640" y="1011600"/>
              <a:ext cx="125280" cy="672120"/>
            </a:xfrm>
            <a:custGeom>
              <a:avLst/>
              <a:gdLst/>
              <a:ahLst/>
              <a:rect l="l" t="t" r="r" b="b"/>
              <a:pathLst>
                <a:path w="2329" h="12456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3" name="CustomShape 66"/>
            <p:cNvSpPr/>
            <p:nvPr/>
          </p:nvSpPr>
          <p:spPr>
            <a:xfrm>
              <a:off x="7097400" y="672120"/>
              <a:ext cx="1449720" cy="1483920"/>
            </a:xfrm>
            <a:custGeom>
              <a:avLst/>
              <a:gdLst/>
              <a:ahLst/>
              <a:rect l="l" t="t" r="r" b="b"/>
              <a:pathLst>
                <a:path w="26861" h="27497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4" name="CustomShape 67"/>
            <p:cNvSpPr/>
            <p:nvPr/>
          </p:nvSpPr>
          <p:spPr>
            <a:xfrm>
              <a:off x="6949080" y="760320"/>
              <a:ext cx="588240" cy="1270440"/>
            </a:xfrm>
            <a:custGeom>
              <a:avLst/>
              <a:gdLst/>
              <a:ahLst/>
              <a:rect l="l" t="t" r="r" b="b"/>
              <a:pathLst>
                <a:path w="10905" h="23538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05" name="CustomShape 68"/>
          <p:cNvSpPr/>
          <p:nvPr/>
        </p:nvSpPr>
        <p:spPr>
          <a:xfrm>
            <a:off x="600480" y="1014120"/>
            <a:ext cx="7942320" cy="3748320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06" name="Group 69"/>
          <p:cNvGrpSpPr/>
          <p:nvPr/>
        </p:nvGrpSpPr>
        <p:grpSpPr>
          <a:xfrm>
            <a:off x="1170360" y="1570320"/>
            <a:ext cx="548640" cy="636840"/>
            <a:chOff x="1170360" y="1570320"/>
            <a:chExt cx="548640" cy="636840"/>
          </a:xfrm>
        </p:grpSpPr>
        <p:sp>
          <p:nvSpPr>
            <p:cNvPr id="1107" name="CustomShape 70"/>
            <p:cNvSpPr/>
            <p:nvPr/>
          </p:nvSpPr>
          <p:spPr>
            <a:xfrm>
              <a:off x="1170360" y="1570320"/>
              <a:ext cx="548640" cy="636840"/>
            </a:xfrm>
            <a:custGeom>
              <a:avLst/>
              <a:gdLst/>
              <a:ahLst/>
              <a:rect l="l" t="t" r="r" b="b"/>
              <a:pathLst>
                <a:path w="7064" h="8198">
                  <a:moveTo>
                    <a:pt x="3503" y="0"/>
                  </a:moveTo>
                  <a:cubicBezTo>
                    <a:pt x="3457" y="0"/>
                    <a:pt x="3410" y="1"/>
                    <a:pt x="3363" y="4"/>
                  </a:cubicBezTo>
                  <a:cubicBezTo>
                    <a:pt x="2507" y="4"/>
                    <a:pt x="1851" y="382"/>
                    <a:pt x="1353" y="959"/>
                  </a:cubicBezTo>
                  <a:cubicBezTo>
                    <a:pt x="1293" y="1018"/>
                    <a:pt x="1234" y="1078"/>
                    <a:pt x="1194" y="1158"/>
                  </a:cubicBezTo>
                  <a:cubicBezTo>
                    <a:pt x="975" y="1456"/>
                    <a:pt x="776" y="1774"/>
                    <a:pt x="637" y="2132"/>
                  </a:cubicBezTo>
                  <a:cubicBezTo>
                    <a:pt x="577" y="2232"/>
                    <a:pt x="537" y="2351"/>
                    <a:pt x="498" y="2451"/>
                  </a:cubicBezTo>
                  <a:cubicBezTo>
                    <a:pt x="318" y="2928"/>
                    <a:pt x="199" y="3406"/>
                    <a:pt x="120" y="3824"/>
                  </a:cubicBezTo>
                  <a:cubicBezTo>
                    <a:pt x="80" y="3983"/>
                    <a:pt x="60" y="4122"/>
                    <a:pt x="40" y="4261"/>
                  </a:cubicBezTo>
                  <a:cubicBezTo>
                    <a:pt x="40" y="4361"/>
                    <a:pt x="20" y="4440"/>
                    <a:pt x="20" y="4500"/>
                  </a:cubicBezTo>
                  <a:cubicBezTo>
                    <a:pt x="0" y="4779"/>
                    <a:pt x="0" y="5057"/>
                    <a:pt x="0" y="5316"/>
                  </a:cubicBezTo>
                  <a:cubicBezTo>
                    <a:pt x="20" y="5415"/>
                    <a:pt x="20" y="5535"/>
                    <a:pt x="40" y="5654"/>
                  </a:cubicBezTo>
                  <a:cubicBezTo>
                    <a:pt x="80" y="5952"/>
                    <a:pt x="139" y="6231"/>
                    <a:pt x="259" y="6470"/>
                  </a:cubicBezTo>
                  <a:cubicBezTo>
                    <a:pt x="279" y="6549"/>
                    <a:pt x="318" y="6629"/>
                    <a:pt x="358" y="6709"/>
                  </a:cubicBezTo>
                  <a:cubicBezTo>
                    <a:pt x="776" y="7544"/>
                    <a:pt x="1592" y="8101"/>
                    <a:pt x="2925" y="8181"/>
                  </a:cubicBezTo>
                  <a:cubicBezTo>
                    <a:pt x="3081" y="8192"/>
                    <a:pt x="3252" y="8198"/>
                    <a:pt x="3433" y="8198"/>
                  </a:cubicBezTo>
                  <a:cubicBezTo>
                    <a:pt x="4268" y="8198"/>
                    <a:pt x="5301" y="8065"/>
                    <a:pt x="5889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5" y="6748"/>
                    <a:pt x="6705" y="6669"/>
                    <a:pt x="6725" y="6609"/>
                  </a:cubicBezTo>
                  <a:cubicBezTo>
                    <a:pt x="6844" y="6350"/>
                    <a:pt x="6944" y="6072"/>
                    <a:pt x="6984" y="5793"/>
                  </a:cubicBezTo>
                  <a:cubicBezTo>
                    <a:pt x="7004" y="5694"/>
                    <a:pt x="7024" y="5594"/>
                    <a:pt x="7024" y="5495"/>
                  </a:cubicBezTo>
                  <a:cubicBezTo>
                    <a:pt x="7063" y="5137"/>
                    <a:pt x="7063" y="4799"/>
                    <a:pt x="7043" y="4480"/>
                  </a:cubicBezTo>
                  <a:cubicBezTo>
                    <a:pt x="7043" y="4460"/>
                    <a:pt x="7043" y="4460"/>
                    <a:pt x="7043" y="4440"/>
                  </a:cubicBezTo>
                  <a:cubicBezTo>
                    <a:pt x="7043" y="4321"/>
                    <a:pt x="7024" y="4202"/>
                    <a:pt x="7004" y="4082"/>
                  </a:cubicBezTo>
                  <a:cubicBezTo>
                    <a:pt x="6944" y="3605"/>
                    <a:pt x="6825" y="3127"/>
                    <a:pt x="6665" y="2709"/>
                  </a:cubicBezTo>
                  <a:cubicBezTo>
                    <a:pt x="6606" y="2530"/>
                    <a:pt x="6526" y="2371"/>
                    <a:pt x="6447" y="2212"/>
                  </a:cubicBezTo>
                  <a:cubicBezTo>
                    <a:pt x="6228" y="1735"/>
                    <a:pt x="5949" y="1317"/>
                    <a:pt x="5611" y="978"/>
                  </a:cubicBezTo>
                  <a:cubicBezTo>
                    <a:pt x="5571" y="919"/>
                    <a:pt x="5511" y="859"/>
                    <a:pt x="5452" y="819"/>
                  </a:cubicBezTo>
                  <a:cubicBezTo>
                    <a:pt x="4890" y="295"/>
                    <a:pt x="4241" y="0"/>
                    <a:pt x="3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8" name="CustomShape 71"/>
            <p:cNvSpPr/>
            <p:nvPr/>
          </p:nvSpPr>
          <p:spPr>
            <a:xfrm>
              <a:off x="1208880" y="1726560"/>
              <a:ext cx="479160" cy="102240"/>
            </a:xfrm>
            <a:custGeom>
              <a:avLst/>
              <a:gdLst/>
              <a:ahLst/>
              <a:rect l="l" t="t" r="r" b="b"/>
              <a:pathLst>
                <a:path w="6169" h="1319">
                  <a:moveTo>
                    <a:pt x="5430" y="1"/>
                  </a:moveTo>
                  <a:cubicBezTo>
                    <a:pt x="5261" y="1"/>
                    <a:pt x="5088" y="72"/>
                    <a:pt x="4915" y="245"/>
                  </a:cubicBezTo>
                  <a:cubicBezTo>
                    <a:pt x="4716" y="404"/>
                    <a:pt x="4616" y="663"/>
                    <a:pt x="4457" y="842"/>
                  </a:cubicBezTo>
                  <a:cubicBezTo>
                    <a:pt x="4356" y="956"/>
                    <a:pt x="4271" y="1001"/>
                    <a:pt x="4194" y="1001"/>
                  </a:cubicBezTo>
                  <a:cubicBezTo>
                    <a:pt x="4030" y="1001"/>
                    <a:pt x="3904" y="793"/>
                    <a:pt x="3741" y="603"/>
                  </a:cubicBezTo>
                  <a:cubicBezTo>
                    <a:pt x="3522" y="364"/>
                    <a:pt x="3283" y="26"/>
                    <a:pt x="2945" y="6"/>
                  </a:cubicBezTo>
                  <a:cubicBezTo>
                    <a:pt x="2925" y="4"/>
                    <a:pt x="2905" y="3"/>
                    <a:pt x="2885" y="3"/>
                  </a:cubicBezTo>
                  <a:cubicBezTo>
                    <a:pt x="2461" y="3"/>
                    <a:pt x="2178" y="397"/>
                    <a:pt x="1950" y="683"/>
                  </a:cubicBezTo>
                  <a:cubicBezTo>
                    <a:pt x="1804" y="856"/>
                    <a:pt x="1675" y="1002"/>
                    <a:pt x="1522" y="1002"/>
                  </a:cubicBezTo>
                  <a:cubicBezTo>
                    <a:pt x="1447" y="1002"/>
                    <a:pt x="1366" y="967"/>
                    <a:pt x="1274" y="881"/>
                  </a:cubicBezTo>
                  <a:cubicBezTo>
                    <a:pt x="1155" y="762"/>
                    <a:pt x="1075" y="603"/>
                    <a:pt x="975" y="464"/>
                  </a:cubicBezTo>
                  <a:cubicBezTo>
                    <a:pt x="762" y="204"/>
                    <a:pt x="537" y="97"/>
                    <a:pt x="326" y="97"/>
                  </a:cubicBezTo>
                  <a:cubicBezTo>
                    <a:pt x="263" y="97"/>
                    <a:pt x="200" y="107"/>
                    <a:pt x="140" y="125"/>
                  </a:cubicBezTo>
                  <a:cubicBezTo>
                    <a:pt x="80" y="225"/>
                    <a:pt x="40" y="344"/>
                    <a:pt x="1" y="444"/>
                  </a:cubicBezTo>
                  <a:cubicBezTo>
                    <a:pt x="96" y="388"/>
                    <a:pt x="194" y="355"/>
                    <a:pt x="294" y="355"/>
                  </a:cubicBezTo>
                  <a:cubicBezTo>
                    <a:pt x="445" y="355"/>
                    <a:pt x="601" y="431"/>
                    <a:pt x="757" y="623"/>
                  </a:cubicBezTo>
                  <a:cubicBezTo>
                    <a:pt x="916" y="822"/>
                    <a:pt x="1035" y="1080"/>
                    <a:pt x="1254" y="1220"/>
                  </a:cubicBezTo>
                  <a:cubicBezTo>
                    <a:pt x="1354" y="1280"/>
                    <a:pt x="1446" y="1306"/>
                    <a:pt x="1530" y="1306"/>
                  </a:cubicBezTo>
                  <a:cubicBezTo>
                    <a:pt x="2065" y="1306"/>
                    <a:pt x="2320" y="257"/>
                    <a:pt x="2868" y="257"/>
                  </a:cubicBezTo>
                  <a:cubicBezTo>
                    <a:pt x="2918" y="257"/>
                    <a:pt x="2970" y="266"/>
                    <a:pt x="3025" y="285"/>
                  </a:cubicBezTo>
                  <a:cubicBezTo>
                    <a:pt x="3452" y="427"/>
                    <a:pt x="3752" y="1319"/>
                    <a:pt x="4253" y="1319"/>
                  </a:cubicBezTo>
                  <a:cubicBezTo>
                    <a:pt x="4311" y="1319"/>
                    <a:pt x="4373" y="1307"/>
                    <a:pt x="4437" y="1279"/>
                  </a:cubicBezTo>
                  <a:cubicBezTo>
                    <a:pt x="4835" y="1100"/>
                    <a:pt x="4855" y="364"/>
                    <a:pt x="5333" y="245"/>
                  </a:cubicBezTo>
                  <a:cubicBezTo>
                    <a:pt x="5358" y="239"/>
                    <a:pt x="5384" y="236"/>
                    <a:pt x="5411" y="236"/>
                  </a:cubicBezTo>
                  <a:cubicBezTo>
                    <a:pt x="5654" y="236"/>
                    <a:pt x="5935" y="469"/>
                    <a:pt x="6168" y="702"/>
                  </a:cubicBezTo>
                  <a:cubicBezTo>
                    <a:pt x="6109" y="523"/>
                    <a:pt x="6029" y="364"/>
                    <a:pt x="5950" y="205"/>
                  </a:cubicBezTo>
                  <a:cubicBezTo>
                    <a:pt x="5785" y="82"/>
                    <a:pt x="5610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9" name="CustomShape 72"/>
            <p:cNvSpPr/>
            <p:nvPr/>
          </p:nvSpPr>
          <p:spPr>
            <a:xfrm>
              <a:off x="1170360" y="1941840"/>
              <a:ext cx="545400" cy="101880"/>
            </a:xfrm>
            <a:custGeom>
              <a:avLst/>
              <a:gdLst/>
              <a:ahLst/>
              <a:rect l="l" t="t" r="r" b="b"/>
              <a:pathLst>
                <a:path w="7024" h="1315">
                  <a:moveTo>
                    <a:pt x="3389" y="1"/>
                  </a:moveTo>
                  <a:cubicBezTo>
                    <a:pt x="2951" y="1"/>
                    <a:pt x="2680" y="387"/>
                    <a:pt x="2447" y="698"/>
                  </a:cubicBezTo>
                  <a:cubicBezTo>
                    <a:pt x="2301" y="857"/>
                    <a:pt x="2173" y="999"/>
                    <a:pt x="2021" y="999"/>
                  </a:cubicBezTo>
                  <a:cubicBezTo>
                    <a:pt x="1946" y="999"/>
                    <a:pt x="1864" y="963"/>
                    <a:pt x="1771" y="877"/>
                  </a:cubicBezTo>
                  <a:cubicBezTo>
                    <a:pt x="1652" y="778"/>
                    <a:pt x="1572" y="599"/>
                    <a:pt x="1472" y="479"/>
                  </a:cubicBezTo>
                  <a:cubicBezTo>
                    <a:pt x="1256" y="203"/>
                    <a:pt x="1037" y="91"/>
                    <a:pt x="820" y="91"/>
                  </a:cubicBezTo>
                  <a:cubicBezTo>
                    <a:pt x="537" y="91"/>
                    <a:pt x="259" y="280"/>
                    <a:pt x="0" y="539"/>
                  </a:cubicBezTo>
                  <a:cubicBezTo>
                    <a:pt x="20" y="638"/>
                    <a:pt x="20" y="758"/>
                    <a:pt x="40" y="877"/>
                  </a:cubicBezTo>
                  <a:cubicBezTo>
                    <a:pt x="272" y="607"/>
                    <a:pt x="528" y="353"/>
                    <a:pt x="799" y="353"/>
                  </a:cubicBezTo>
                  <a:cubicBezTo>
                    <a:pt x="947" y="353"/>
                    <a:pt x="1099" y="429"/>
                    <a:pt x="1254" y="618"/>
                  </a:cubicBezTo>
                  <a:cubicBezTo>
                    <a:pt x="1413" y="817"/>
                    <a:pt x="1532" y="1076"/>
                    <a:pt x="1751" y="1215"/>
                  </a:cubicBezTo>
                  <a:cubicBezTo>
                    <a:pt x="1850" y="1276"/>
                    <a:pt x="1940" y="1302"/>
                    <a:pt x="2024" y="1302"/>
                  </a:cubicBezTo>
                  <a:cubicBezTo>
                    <a:pt x="2548" y="1302"/>
                    <a:pt x="2815" y="272"/>
                    <a:pt x="3363" y="272"/>
                  </a:cubicBezTo>
                  <a:cubicBezTo>
                    <a:pt x="3414" y="272"/>
                    <a:pt x="3466" y="281"/>
                    <a:pt x="3522" y="300"/>
                  </a:cubicBezTo>
                  <a:cubicBezTo>
                    <a:pt x="3949" y="425"/>
                    <a:pt x="4249" y="1314"/>
                    <a:pt x="4735" y="1314"/>
                  </a:cubicBezTo>
                  <a:cubicBezTo>
                    <a:pt x="4792" y="1314"/>
                    <a:pt x="4852" y="1302"/>
                    <a:pt x="4915" y="1275"/>
                  </a:cubicBezTo>
                  <a:cubicBezTo>
                    <a:pt x="5332" y="1116"/>
                    <a:pt x="5352" y="360"/>
                    <a:pt x="5830" y="240"/>
                  </a:cubicBezTo>
                  <a:cubicBezTo>
                    <a:pt x="5852" y="236"/>
                    <a:pt x="5876" y="233"/>
                    <a:pt x="5899" y="233"/>
                  </a:cubicBezTo>
                  <a:cubicBezTo>
                    <a:pt x="6269" y="233"/>
                    <a:pt x="6739" y="792"/>
                    <a:pt x="6964" y="1016"/>
                  </a:cubicBezTo>
                  <a:lnTo>
                    <a:pt x="6984" y="1016"/>
                  </a:lnTo>
                  <a:cubicBezTo>
                    <a:pt x="7004" y="917"/>
                    <a:pt x="7024" y="817"/>
                    <a:pt x="7024" y="718"/>
                  </a:cubicBezTo>
                  <a:cubicBezTo>
                    <a:pt x="6686" y="395"/>
                    <a:pt x="6310" y="2"/>
                    <a:pt x="5907" y="2"/>
                  </a:cubicBezTo>
                  <a:cubicBezTo>
                    <a:pt x="5740" y="2"/>
                    <a:pt x="5568" y="71"/>
                    <a:pt x="5392" y="240"/>
                  </a:cubicBezTo>
                  <a:cubicBezTo>
                    <a:pt x="5213" y="419"/>
                    <a:pt x="5113" y="658"/>
                    <a:pt x="4954" y="837"/>
                  </a:cubicBezTo>
                  <a:cubicBezTo>
                    <a:pt x="4853" y="951"/>
                    <a:pt x="4768" y="997"/>
                    <a:pt x="4691" y="997"/>
                  </a:cubicBezTo>
                  <a:cubicBezTo>
                    <a:pt x="4527" y="997"/>
                    <a:pt x="4401" y="788"/>
                    <a:pt x="4238" y="599"/>
                  </a:cubicBezTo>
                  <a:cubicBezTo>
                    <a:pt x="4019" y="360"/>
                    <a:pt x="3780" y="22"/>
                    <a:pt x="3422" y="2"/>
                  </a:cubicBezTo>
                  <a:cubicBezTo>
                    <a:pt x="3411" y="1"/>
                    <a:pt x="3400" y="1"/>
                    <a:pt x="3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10" name="Group 73"/>
          <p:cNvGrpSpPr/>
          <p:nvPr/>
        </p:nvGrpSpPr>
        <p:grpSpPr>
          <a:xfrm>
            <a:off x="600480" y="519480"/>
            <a:ext cx="7942320" cy="494280"/>
            <a:chOff x="600480" y="519480"/>
            <a:chExt cx="7942320" cy="494280"/>
          </a:xfrm>
        </p:grpSpPr>
        <p:sp>
          <p:nvSpPr>
            <p:cNvPr id="1111" name="CustomShape 74"/>
            <p:cNvSpPr/>
            <p:nvPr/>
          </p:nvSpPr>
          <p:spPr>
            <a:xfrm>
              <a:off x="600480" y="519480"/>
              <a:ext cx="7942320" cy="494280"/>
            </a:xfrm>
            <a:prstGeom prst="rect">
              <a:avLst/>
            </a:prstGeom>
            <a:solidFill>
              <a:schemeClr val="accent4"/>
            </a:solidFill>
            <a:ln w="38160">
              <a:solidFill>
                <a:schemeClr val="accen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112" name="Group 75"/>
            <p:cNvGrpSpPr/>
            <p:nvPr/>
          </p:nvGrpSpPr>
          <p:grpSpPr>
            <a:xfrm>
              <a:off x="7542720" y="681120"/>
              <a:ext cx="788760" cy="170640"/>
              <a:chOff x="7542720" y="681120"/>
              <a:chExt cx="788760" cy="170640"/>
            </a:xfrm>
          </p:grpSpPr>
          <p:sp>
            <p:nvSpPr>
              <p:cNvPr id="1113" name="TextShape 76"/>
              <p:cNvSpPr txBox="1"/>
              <p:nvPr/>
            </p:nvSpPr>
            <p:spPr>
              <a:xfrm>
                <a:off x="8173800" y="681120"/>
                <a:ext cx="157680" cy="1706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x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114" name="TextShape 77"/>
              <p:cNvSpPr txBox="1"/>
              <p:nvPr/>
            </p:nvSpPr>
            <p:spPr>
              <a:xfrm>
                <a:off x="7542720" y="755640"/>
                <a:ext cx="155160" cy="2124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-</a:t>
                </a:r>
                <a:endParaRPr b="0" lang="en-GB" sz="1400" spc="-1" strike="noStrike">
                  <a:latin typeface="Arial"/>
                </a:endParaRPr>
              </a:p>
            </p:txBody>
          </p:sp>
          <p:grpSp>
            <p:nvGrpSpPr>
              <p:cNvPr id="1115" name="Group 78"/>
              <p:cNvGrpSpPr/>
              <p:nvPr/>
            </p:nvGrpSpPr>
            <p:grpSpPr>
              <a:xfrm>
                <a:off x="7824240" y="683640"/>
                <a:ext cx="184320" cy="163800"/>
                <a:chOff x="7824240" y="683640"/>
                <a:chExt cx="184320" cy="163800"/>
              </a:xfrm>
            </p:grpSpPr>
            <p:grpSp>
              <p:nvGrpSpPr>
                <p:cNvPr id="1116" name="Group 79"/>
                <p:cNvGrpSpPr/>
                <p:nvPr/>
              </p:nvGrpSpPr>
              <p:grpSpPr>
                <a:xfrm>
                  <a:off x="7878960" y="683640"/>
                  <a:ext cx="129600" cy="147600"/>
                  <a:chOff x="7878960" y="683640"/>
                  <a:chExt cx="129600" cy="147600"/>
                </a:xfrm>
              </p:grpSpPr>
              <p:sp>
                <p:nvSpPr>
                  <p:cNvPr id="1117" name="CustomShape 80"/>
                  <p:cNvSpPr/>
                  <p:nvPr/>
                </p:nvSpPr>
                <p:spPr>
                  <a:xfrm>
                    <a:off x="7880760" y="683640"/>
                    <a:ext cx="127800" cy="1476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118" name="CustomShape 81"/>
                  <p:cNvSpPr/>
                  <p:nvPr/>
                </p:nvSpPr>
                <p:spPr>
                  <a:xfrm>
                    <a:off x="7878960" y="68616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1119" name="Group 82"/>
                <p:cNvGrpSpPr/>
                <p:nvPr/>
              </p:nvGrpSpPr>
              <p:grpSpPr>
                <a:xfrm>
                  <a:off x="7824240" y="706320"/>
                  <a:ext cx="129600" cy="141120"/>
                  <a:chOff x="7824240" y="706320"/>
                  <a:chExt cx="129600" cy="141120"/>
                </a:xfrm>
              </p:grpSpPr>
              <p:sp>
                <p:nvSpPr>
                  <p:cNvPr id="1120" name="CustomShape 83"/>
                  <p:cNvSpPr/>
                  <p:nvPr/>
                </p:nvSpPr>
                <p:spPr>
                  <a:xfrm>
                    <a:off x="7824240" y="70632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0" h="9811">
                        <a:moveTo>
                          <a:pt x="0" y="0"/>
                        </a:moveTo>
                        <a:lnTo>
                          <a:pt x="9360" y="0"/>
                        </a:lnTo>
                        <a:lnTo>
                          <a:pt x="9135" y="9811"/>
                        </a:lnTo>
                        <a:lnTo>
                          <a:pt x="57" y="969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121" name="CustomShape 84"/>
                  <p:cNvSpPr/>
                  <p:nvPr/>
                </p:nvSpPr>
                <p:spPr>
                  <a:xfrm>
                    <a:off x="7824240" y="707040"/>
                    <a:ext cx="129600" cy="14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6930" h="32566">
                        <a:moveTo>
                          <a:pt x="30399" y="659"/>
                        </a:moveTo>
                        <a:cubicBezTo>
                          <a:pt x="35696" y="659"/>
                          <a:pt x="40992" y="748"/>
                          <a:pt x="46287" y="1032"/>
                        </a:cubicBezTo>
                        <a:cubicBezTo>
                          <a:pt x="46271" y="11283"/>
                          <a:pt x="46004" y="21534"/>
                          <a:pt x="46114" y="31801"/>
                        </a:cubicBezTo>
                        <a:cubicBezTo>
                          <a:pt x="40818" y="31890"/>
                          <a:pt x="35523" y="31916"/>
                          <a:pt x="30230" y="31916"/>
                        </a:cubicBezTo>
                        <a:cubicBezTo>
                          <a:pt x="22733" y="31916"/>
                          <a:pt x="15238" y="31864"/>
                          <a:pt x="7744" y="31864"/>
                        </a:cubicBezTo>
                        <a:cubicBezTo>
                          <a:pt x="5560" y="31864"/>
                          <a:pt x="3376" y="31868"/>
                          <a:pt x="1192" y="31879"/>
                        </a:cubicBezTo>
                        <a:cubicBezTo>
                          <a:pt x="925" y="21566"/>
                          <a:pt x="706" y="11252"/>
                          <a:pt x="659" y="923"/>
                        </a:cubicBezTo>
                        <a:lnTo>
                          <a:pt x="659" y="923"/>
                        </a:lnTo>
                        <a:cubicBezTo>
                          <a:pt x="1402" y="926"/>
                          <a:pt x="2145" y="928"/>
                          <a:pt x="2887" y="928"/>
                        </a:cubicBezTo>
                        <a:cubicBezTo>
                          <a:pt x="12055" y="928"/>
                          <a:pt x="21228" y="659"/>
                          <a:pt x="30399" y="659"/>
                        </a:cubicBezTo>
                        <a:close/>
                        <a:moveTo>
                          <a:pt x="30451" y="1"/>
                        </a:moveTo>
                        <a:cubicBezTo>
                          <a:pt x="21100" y="1"/>
                          <a:pt x="11743" y="284"/>
                          <a:pt x="2391" y="284"/>
                        </a:cubicBezTo>
                        <a:cubicBezTo>
                          <a:pt x="1792" y="284"/>
                          <a:pt x="1194" y="282"/>
                          <a:pt x="596" y="280"/>
                        </a:cubicBezTo>
                        <a:cubicBezTo>
                          <a:pt x="535" y="195"/>
                          <a:pt x="431" y="152"/>
                          <a:pt x="327" y="152"/>
                        </a:cubicBezTo>
                        <a:cubicBezTo>
                          <a:pt x="164" y="152"/>
                          <a:pt x="0" y="257"/>
                          <a:pt x="0" y="468"/>
                        </a:cubicBezTo>
                        <a:cubicBezTo>
                          <a:pt x="47" y="10986"/>
                          <a:pt x="267" y="21487"/>
                          <a:pt x="533" y="31989"/>
                        </a:cubicBezTo>
                        <a:cubicBezTo>
                          <a:pt x="533" y="32005"/>
                          <a:pt x="533" y="32020"/>
                          <a:pt x="549" y="32020"/>
                        </a:cubicBezTo>
                        <a:cubicBezTo>
                          <a:pt x="424" y="32224"/>
                          <a:pt x="518" y="32538"/>
                          <a:pt x="800" y="32538"/>
                        </a:cubicBezTo>
                        <a:cubicBezTo>
                          <a:pt x="3274" y="32522"/>
                          <a:pt x="5749" y="32517"/>
                          <a:pt x="8223" y="32517"/>
                        </a:cubicBezTo>
                        <a:cubicBezTo>
                          <a:pt x="15481" y="32517"/>
                          <a:pt x="22739" y="32566"/>
                          <a:pt x="29996" y="32566"/>
                        </a:cubicBezTo>
                        <a:cubicBezTo>
                          <a:pt x="35390" y="32566"/>
                          <a:pt x="40783" y="32539"/>
                          <a:pt x="46177" y="32444"/>
                        </a:cubicBezTo>
                        <a:cubicBezTo>
                          <a:pt x="46365" y="32444"/>
                          <a:pt x="46459" y="32318"/>
                          <a:pt x="46490" y="32162"/>
                        </a:cubicBezTo>
                        <a:cubicBezTo>
                          <a:pt x="46631" y="32146"/>
                          <a:pt x="46773" y="32052"/>
                          <a:pt x="46757" y="31848"/>
                        </a:cubicBezTo>
                        <a:cubicBezTo>
                          <a:pt x="46663" y="21409"/>
                          <a:pt x="46929" y="10954"/>
                          <a:pt x="46929" y="515"/>
                        </a:cubicBezTo>
                        <a:cubicBezTo>
                          <a:pt x="46929" y="300"/>
                          <a:pt x="46765" y="193"/>
                          <a:pt x="46602" y="193"/>
                        </a:cubicBezTo>
                        <a:cubicBezTo>
                          <a:pt x="46479" y="193"/>
                          <a:pt x="46356" y="253"/>
                          <a:pt x="46302" y="374"/>
                        </a:cubicBezTo>
                        <a:cubicBezTo>
                          <a:pt x="41022" y="91"/>
                          <a:pt x="35737" y="1"/>
                          <a:pt x="304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360">
                    <a:solidFill>
                      <a:schemeClr val="lt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p:grpSp>
          <p:nvGrpSpPr>
            <p:cNvPr id="1122" name="Group 85"/>
            <p:cNvGrpSpPr/>
            <p:nvPr/>
          </p:nvGrpSpPr>
          <p:grpSpPr>
            <a:xfrm>
              <a:off x="812160" y="664560"/>
              <a:ext cx="800280" cy="203760"/>
              <a:chOff x="812160" y="664560"/>
              <a:chExt cx="800280" cy="203760"/>
            </a:xfrm>
          </p:grpSpPr>
          <p:grpSp>
            <p:nvGrpSpPr>
              <p:cNvPr id="1123" name="Group 86"/>
              <p:cNvGrpSpPr/>
              <p:nvPr/>
            </p:nvGrpSpPr>
            <p:grpSpPr>
              <a:xfrm>
                <a:off x="1404720" y="664560"/>
                <a:ext cx="207720" cy="203760"/>
                <a:chOff x="1404720" y="664560"/>
                <a:chExt cx="207720" cy="203760"/>
              </a:xfrm>
            </p:grpSpPr>
            <p:sp>
              <p:nvSpPr>
                <p:cNvPr id="1124" name="CustomShape 87"/>
                <p:cNvSpPr/>
                <p:nvPr/>
              </p:nvSpPr>
              <p:spPr>
                <a:xfrm>
                  <a:off x="1404720" y="664560"/>
                  <a:ext cx="207720" cy="203760"/>
                </a:xfrm>
                <a:custGeom>
                  <a:avLst/>
                  <a:gdLst/>
                  <a:ahLst/>
                  <a:rect l="l" t="t" r="r" b="b"/>
                  <a:pathLst>
                    <a:path w="16427" h="16128">
                      <a:moveTo>
                        <a:pt x="6489" y="697"/>
                      </a:moveTo>
                      <a:cubicBezTo>
                        <a:pt x="6850" y="1277"/>
                        <a:pt x="7179" y="1857"/>
                        <a:pt x="7524" y="2437"/>
                      </a:cubicBezTo>
                      <a:cubicBezTo>
                        <a:pt x="7595" y="2553"/>
                        <a:pt x="7692" y="2598"/>
                        <a:pt x="7788" y="2598"/>
                      </a:cubicBezTo>
                      <a:cubicBezTo>
                        <a:pt x="7861" y="2598"/>
                        <a:pt x="7933" y="2572"/>
                        <a:pt x="7994" y="2531"/>
                      </a:cubicBezTo>
                      <a:lnTo>
                        <a:pt x="8088" y="2531"/>
                      </a:lnTo>
                      <a:cubicBezTo>
                        <a:pt x="8274" y="2499"/>
                        <a:pt x="8456" y="2485"/>
                        <a:pt x="8637" y="2485"/>
                      </a:cubicBezTo>
                      <a:cubicBezTo>
                        <a:pt x="9083" y="2485"/>
                        <a:pt x="9518" y="2574"/>
                        <a:pt x="9953" y="2719"/>
                      </a:cubicBezTo>
                      <a:cubicBezTo>
                        <a:pt x="9987" y="2730"/>
                        <a:pt x="10020" y="2741"/>
                        <a:pt x="10053" y="2741"/>
                      </a:cubicBezTo>
                      <a:cubicBezTo>
                        <a:pt x="10067" y="2741"/>
                        <a:pt x="10081" y="2739"/>
                        <a:pt x="10094" y="2735"/>
                      </a:cubicBezTo>
                      <a:cubicBezTo>
                        <a:pt x="10116" y="2738"/>
                        <a:pt x="10137" y="2740"/>
                        <a:pt x="10158" y="2740"/>
                      </a:cubicBezTo>
                      <a:cubicBezTo>
                        <a:pt x="10230" y="2740"/>
                        <a:pt x="10300" y="2717"/>
                        <a:pt x="10361" y="2656"/>
                      </a:cubicBezTo>
                      <a:cubicBezTo>
                        <a:pt x="10847" y="2186"/>
                        <a:pt x="11348" y="1747"/>
                        <a:pt x="11881" y="1340"/>
                      </a:cubicBezTo>
                      <a:cubicBezTo>
                        <a:pt x="12054" y="1434"/>
                        <a:pt x="12242" y="1528"/>
                        <a:pt x="12414" y="1638"/>
                      </a:cubicBezTo>
                      <a:cubicBezTo>
                        <a:pt x="12242" y="2249"/>
                        <a:pt x="12069" y="2845"/>
                        <a:pt x="11897" y="3456"/>
                      </a:cubicBezTo>
                      <a:cubicBezTo>
                        <a:pt x="11756" y="3581"/>
                        <a:pt x="11725" y="3848"/>
                        <a:pt x="11928" y="3973"/>
                      </a:cubicBezTo>
                      <a:cubicBezTo>
                        <a:pt x="12477" y="4334"/>
                        <a:pt x="12869" y="4820"/>
                        <a:pt x="13167" y="5399"/>
                      </a:cubicBezTo>
                      <a:cubicBezTo>
                        <a:pt x="13198" y="5431"/>
                        <a:pt x="13214" y="5462"/>
                        <a:pt x="13245" y="5494"/>
                      </a:cubicBezTo>
                      <a:cubicBezTo>
                        <a:pt x="13292" y="5572"/>
                        <a:pt x="13386" y="5635"/>
                        <a:pt x="13511" y="5635"/>
                      </a:cubicBezTo>
                      <a:cubicBezTo>
                        <a:pt x="14185" y="5635"/>
                        <a:pt x="14859" y="5650"/>
                        <a:pt x="15518" y="5697"/>
                      </a:cubicBezTo>
                      <a:cubicBezTo>
                        <a:pt x="15596" y="5901"/>
                        <a:pt x="15659" y="6089"/>
                        <a:pt x="15706" y="6293"/>
                      </a:cubicBezTo>
                      <a:cubicBezTo>
                        <a:pt x="15126" y="6653"/>
                        <a:pt x="14546" y="6983"/>
                        <a:pt x="13966" y="7343"/>
                      </a:cubicBezTo>
                      <a:cubicBezTo>
                        <a:pt x="13935" y="7359"/>
                        <a:pt x="13903" y="7374"/>
                        <a:pt x="13888" y="7406"/>
                      </a:cubicBezTo>
                      <a:cubicBezTo>
                        <a:pt x="13778" y="7469"/>
                        <a:pt x="13700" y="7594"/>
                        <a:pt x="13731" y="7766"/>
                      </a:cubicBezTo>
                      <a:cubicBezTo>
                        <a:pt x="13888" y="8393"/>
                        <a:pt x="13856" y="9005"/>
                        <a:pt x="13684" y="9632"/>
                      </a:cubicBezTo>
                      <a:cubicBezTo>
                        <a:pt x="13684" y="9663"/>
                        <a:pt x="13684" y="9694"/>
                        <a:pt x="13684" y="9726"/>
                      </a:cubicBezTo>
                      <a:cubicBezTo>
                        <a:pt x="13653" y="9835"/>
                        <a:pt x="13668" y="9945"/>
                        <a:pt x="13762" y="10039"/>
                      </a:cubicBezTo>
                      <a:cubicBezTo>
                        <a:pt x="14264" y="10494"/>
                        <a:pt x="14750" y="10980"/>
                        <a:pt x="15220" y="11465"/>
                      </a:cubicBezTo>
                      <a:cubicBezTo>
                        <a:pt x="15126" y="11669"/>
                        <a:pt x="15048" y="11842"/>
                        <a:pt x="14938" y="12030"/>
                      </a:cubicBezTo>
                      <a:cubicBezTo>
                        <a:pt x="14280" y="11904"/>
                        <a:pt x="13637" y="11748"/>
                        <a:pt x="12979" y="11622"/>
                      </a:cubicBezTo>
                      <a:cubicBezTo>
                        <a:pt x="12947" y="11614"/>
                        <a:pt x="12916" y="11610"/>
                        <a:pt x="12886" y="11610"/>
                      </a:cubicBezTo>
                      <a:cubicBezTo>
                        <a:pt x="12857" y="11610"/>
                        <a:pt x="12830" y="11614"/>
                        <a:pt x="12806" y="11622"/>
                      </a:cubicBezTo>
                      <a:cubicBezTo>
                        <a:pt x="12777" y="11615"/>
                        <a:pt x="12748" y="11611"/>
                        <a:pt x="12718" y="11611"/>
                      </a:cubicBezTo>
                      <a:cubicBezTo>
                        <a:pt x="12618" y="11611"/>
                        <a:pt x="12518" y="11655"/>
                        <a:pt x="12446" y="11763"/>
                      </a:cubicBezTo>
                      <a:cubicBezTo>
                        <a:pt x="12069" y="12281"/>
                        <a:pt x="11552" y="12672"/>
                        <a:pt x="10972" y="12939"/>
                      </a:cubicBezTo>
                      <a:cubicBezTo>
                        <a:pt x="10925" y="12970"/>
                        <a:pt x="10878" y="13002"/>
                        <a:pt x="10863" y="13033"/>
                      </a:cubicBezTo>
                      <a:cubicBezTo>
                        <a:pt x="10784" y="13080"/>
                        <a:pt x="10737" y="13158"/>
                        <a:pt x="10737" y="13268"/>
                      </a:cubicBezTo>
                      <a:cubicBezTo>
                        <a:pt x="10706" y="13942"/>
                        <a:pt x="10674" y="14616"/>
                        <a:pt x="10596" y="15274"/>
                      </a:cubicBezTo>
                      <a:cubicBezTo>
                        <a:pt x="10392" y="15337"/>
                        <a:pt x="10189" y="15384"/>
                        <a:pt x="9985" y="15431"/>
                      </a:cubicBezTo>
                      <a:cubicBezTo>
                        <a:pt x="9687" y="14882"/>
                        <a:pt x="9389" y="14334"/>
                        <a:pt x="9091" y="13785"/>
                      </a:cubicBezTo>
                      <a:cubicBezTo>
                        <a:pt x="9091" y="13616"/>
                        <a:pt x="8951" y="13434"/>
                        <a:pt x="8752" y="13434"/>
                      </a:cubicBezTo>
                      <a:cubicBezTo>
                        <a:pt x="8730" y="13434"/>
                        <a:pt x="8707" y="13436"/>
                        <a:pt x="8684" y="13440"/>
                      </a:cubicBezTo>
                      <a:cubicBezTo>
                        <a:pt x="8460" y="13484"/>
                        <a:pt x="8240" y="13505"/>
                        <a:pt x="8021" y="13505"/>
                      </a:cubicBezTo>
                      <a:cubicBezTo>
                        <a:pt x="7613" y="13505"/>
                        <a:pt x="7211" y="13432"/>
                        <a:pt x="6803" y="13299"/>
                      </a:cubicBezTo>
                      <a:cubicBezTo>
                        <a:pt x="6772" y="13284"/>
                        <a:pt x="6724" y="13284"/>
                        <a:pt x="6693" y="13284"/>
                      </a:cubicBezTo>
                      <a:cubicBezTo>
                        <a:pt x="6673" y="13280"/>
                        <a:pt x="6652" y="13278"/>
                        <a:pt x="6631" y="13278"/>
                      </a:cubicBezTo>
                      <a:cubicBezTo>
                        <a:pt x="6553" y="13278"/>
                        <a:pt x="6472" y="13304"/>
                        <a:pt x="6411" y="13378"/>
                      </a:cubicBezTo>
                      <a:cubicBezTo>
                        <a:pt x="5925" y="13848"/>
                        <a:pt x="5439" y="14303"/>
                        <a:pt x="4922" y="14741"/>
                      </a:cubicBezTo>
                      <a:cubicBezTo>
                        <a:pt x="4734" y="14663"/>
                        <a:pt x="4546" y="14553"/>
                        <a:pt x="4373" y="14444"/>
                      </a:cubicBezTo>
                      <a:cubicBezTo>
                        <a:pt x="4530" y="13801"/>
                        <a:pt x="4718" y="13143"/>
                        <a:pt x="4875" y="12500"/>
                      </a:cubicBezTo>
                      <a:cubicBezTo>
                        <a:pt x="4922" y="12312"/>
                        <a:pt x="4828" y="12186"/>
                        <a:pt x="4702" y="12124"/>
                      </a:cubicBezTo>
                      <a:cubicBezTo>
                        <a:pt x="4687" y="12092"/>
                        <a:pt x="4655" y="12077"/>
                        <a:pt x="4624" y="12061"/>
                      </a:cubicBezTo>
                      <a:cubicBezTo>
                        <a:pt x="4060" y="11716"/>
                        <a:pt x="3637" y="11262"/>
                        <a:pt x="3323" y="10697"/>
                      </a:cubicBezTo>
                      <a:cubicBezTo>
                        <a:pt x="3307" y="10666"/>
                        <a:pt x="3276" y="10635"/>
                        <a:pt x="3260" y="10619"/>
                      </a:cubicBezTo>
                      <a:cubicBezTo>
                        <a:pt x="3213" y="10525"/>
                        <a:pt x="3119" y="10462"/>
                        <a:pt x="2978" y="10462"/>
                      </a:cubicBezTo>
                      <a:cubicBezTo>
                        <a:pt x="2562" y="10482"/>
                        <a:pt x="2145" y="10495"/>
                        <a:pt x="1725" y="10495"/>
                      </a:cubicBezTo>
                      <a:cubicBezTo>
                        <a:pt x="1465" y="10495"/>
                        <a:pt x="1204" y="10490"/>
                        <a:pt x="941" y="10478"/>
                      </a:cubicBezTo>
                      <a:cubicBezTo>
                        <a:pt x="862" y="10290"/>
                        <a:pt x="800" y="10086"/>
                        <a:pt x="737" y="9898"/>
                      </a:cubicBezTo>
                      <a:cubicBezTo>
                        <a:pt x="1301" y="9522"/>
                        <a:pt x="1865" y="9161"/>
                        <a:pt x="2430" y="8785"/>
                      </a:cubicBezTo>
                      <a:cubicBezTo>
                        <a:pt x="2477" y="8754"/>
                        <a:pt x="2524" y="8707"/>
                        <a:pt x="2539" y="8660"/>
                      </a:cubicBezTo>
                      <a:cubicBezTo>
                        <a:pt x="2649" y="8581"/>
                        <a:pt x="2728" y="8456"/>
                        <a:pt x="2696" y="8299"/>
                      </a:cubicBezTo>
                      <a:cubicBezTo>
                        <a:pt x="2602" y="7672"/>
                        <a:pt x="2681" y="7045"/>
                        <a:pt x="2900" y="6450"/>
                      </a:cubicBezTo>
                      <a:cubicBezTo>
                        <a:pt x="2916" y="6387"/>
                        <a:pt x="2931" y="6340"/>
                        <a:pt x="2916" y="6293"/>
                      </a:cubicBezTo>
                      <a:cubicBezTo>
                        <a:pt x="2931" y="6215"/>
                        <a:pt x="2916" y="6121"/>
                        <a:pt x="2837" y="6042"/>
                      </a:cubicBezTo>
                      <a:cubicBezTo>
                        <a:pt x="2383" y="5541"/>
                        <a:pt x="1944" y="5039"/>
                        <a:pt x="1521" y="4522"/>
                      </a:cubicBezTo>
                      <a:cubicBezTo>
                        <a:pt x="1615" y="4334"/>
                        <a:pt x="1724" y="4161"/>
                        <a:pt x="1834" y="3973"/>
                      </a:cubicBezTo>
                      <a:cubicBezTo>
                        <a:pt x="2430" y="4146"/>
                        <a:pt x="3025" y="4334"/>
                        <a:pt x="3637" y="4506"/>
                      </a:cubicBezTo>
                      <a:cubicBezTo>
                        <a:pt x="3698" y="4575"/>
                        <a:pt x="3793" y="4618"/>
                        <a:pt x="3891" y="4618"/>
                      </a:cubicBezTo>
                      <a:cubicBezTo>
                        <a:pt x="3993" y="4618"/>
                        <a:pt x="4097" y="4571"/>
                        <a:pt x="4170" y="4459"/>
                      </a:cubicBezTo>
                      <a:cubicBezTo>
                        <a:pt x="4514" y="3926"/>
                        <a:pt x="5016" y="3534"/>
                        <a:pt x="5580" y="3236"/>
                      </a:cubicBezTo>
                      <a:cubicBezTo>
                        <a:pt x="5627" y="3205"/>
                        <a:pt x="5659" y="3189"/>
                        <a:pt x="5690" y="3158"/>
                      </a:cubicBezTo>
                      <a:cubicBezTo>
                        <a:pt x="5768" y="3111"/>
                        <a:pt x="5815" y="3017"/>
                        <a:pt x="5815" y="2892"/>
                      </a:cubicBezTo>
                      <a:cubicBezTo>
                        <a:pt x="5815" y="2218"/>
                        <a:pt x="5847" y="1559"/>
                        <a:pt x="5894" y="885"/>
                      </a:cubicBezTo>
                      <a:cubicBezTo>
                        <a:pt x="6098" y="807"/>
                        <a:pt x="6286" y="744"/>
                        <a:pt x="6489" y="697"/>
                      </a:cubicBezTo>
                      <a:close/>
                      <a:moveTo>
                        <a:pt x="6651" y="1"/>
                      </a:moveTo>
                      <a:cubicBezTo>
                        <a:pt x="6629" y="1"/>
                        <a:pt x="6607" y="3"/>
                        <a:pt x="6583" y="8"/>
                      </a:cubicBezTo>
                      <a:cubicBezTo>
                        <a:pt x="6223" y="86"/>
                        <a:pt x="5862" y="180"/>
                        <a:pt x="5518" y="321"/>
                      </a:cubicBezTo>
                      <a:cubicBezTo>
                        <a:pt x="5424" y="368"/>
                        <a:pt x="5345" y="431"/>
                        <a:pt x="5298" y="525"/>
                      </a:cubicBezTo>
                      <a:cubicBezTo>
                        <a:pt x="5298" y="525"/>
                        <a:pt x="5298" y="540"/>
                        <a:pt x="5298" y="540"/>
                      </a:cubicBezTo>
                      <a:cubicBezTo>
                        <a:pt x="5282" y="572"/>
                        <a:pt x="5267" y="619"/>
                        <a:pt x="5267" y="666"/>
                      </a:cubicBezTo>
                      <a:cubicBezTo>
                        <a:pt x="5204" y="1356"/>
                        <a:pt x="5173" y="2030"/>
                        <a:pt x="5173" y="2719"/>
                      </a:cubicBezTo>
                      <a:cubicBezTo>
                        <a:pt x="4640" y="3017"/>
                        <a:pt x="4170" y="3393"/>
                        <a:pt x="3809" y="3879"/>
                      </a:cubicBezTo>
                      <a:cubicBezTo>
                        <a:pt x="3166" y="3691"/>
                        <a:pt x="2524" y="3487"/>
                        <a:pt x="1881" y="3315"/>
                      </a:cubicBezTo>
                      <a:cubicBezTo>
                        <a:pt x="1881" y="3315"/>
                        <a:pt x="1865" y="3299"/>
                        <a:pt x="1865" y="3299"/>
                      </a:cubicBezTo>
                      <a:cubicBezTo>
                        <a:pt x="1813" y="3271"/>
                        <a:pt x="1761" y="3258"/>
                        <a:pt x="1711" y="3258"/>
                      </a:cubicBezTo>
                      <a:cubicBezTo>
                        <a:pt x="1595" y="3258"/>
                        <a:pt x="1488" y="3326"/>
                        <a:pt x="1411" y="3425"/>
                      </a:cubicBezTo>
                      <a:cubicBezTo>
                        <a:pt x="1207" y="3722"/>
                        <a:pt x="1019" y="4036"/>
                        <a:pt x="862" y="4381"/>
                      </a:cubicBezTo>
                      <a:cubicBezTo>
                        <a:pt x="815" y="4475"/>
                        <a:pt x="815" y="4569"/>
                        <a:pt x="847" y="4663"/>
                      </a:cubicBezTo>
                      <a:cubicBezTo>
                        <a:pt x="862" y="4710"/>
                        <a:pt x="878" y="4757"/>
                        <a:pt x="909" y="4804"/>
                      </a:cubicBezTo>
                      <a:cubicBezTo>
                        <a:pt x="1333" y="5337"/>
                        <a:pt x="1787" y="5854"/>
                        <a:pt x="2242" y="6356"/>
                      </a:cubicBezTo>
                      <a:cubicBezTo>
                        <a:pt x="2038" y="6983"/>
                        <a:pt x="1959" y="7610"/>
                        <a:pt x="2038" y="8252"/>
                      </a:cubicBezTo>
                      <a:cubicBezTo>
                        <a:pt x="1442" y="8660"/>
                        <a:pt x="831" y="9052"/>
                        <a:pt x="235" y="9443"/>
                      </a:cubicBezTo>
                      <a:cubicBezTo>
                        <a:pt x="94" y="9506"/>
                        <a:pt x="0" y="9647"/>
                        <a:pt x="47" y="9820"/>
                      </a:cubicBezTo>
                      <a:cubicBezTo>
                        <a:pt x="141" y="10212"/>
                        <a:pt x="267" y="10588"/>
                        <a:pt x="439" y="10948"/>
                      </a:cubicBezTo>
                      <a:cubicBezTo>
                        <a:pt x="470" y="11011"/>
                        <a:pt x="517" y="11058"/>
                        <a:pt x="596" y="11089"/>
                      </a:cubicBezTo>
                      <a:cubicBezTo>
                        <a:pt x="643" y="11105"/>
                        <a:pt x="690" y="11121"/>
                        <a:pt x="753" y="11121"/>
                      </a:cubicBezTo>
                      <a:cubicBezTo>
                        <a:pt x="1097" y="11136"/>
                        <a:pt x="1442" y="11144"/>
                        <a:pt x="1787" y="11144"/>
                      </a:cubicBezTo>
                      <a:cubicBezTo>
                        <a:pt x="2132" y="11144"/>
                        <a:pt x="2477" y="11136"/>
                        <a:pt x="2822" y="11121"/>
                      </a:cubicBezTo>
                      <a:cubicBezTo>
                        <a:pt x="3166" y="11701"/>
                        <a:pt x="3621" y="12186"/>
                        <a:pt x="4185" y="12547"/>
                      </a:cubicBezTo>
                      <a:cubicBezTo>
                        <a:pt x="4028" y="13190"/>
                        <a:pt x="3840" y="13832"/>
                        <a:pt x="3684" y="14491"/>
                      </a:cubicBezTo>
                      <a:cubicBezTo>
                        <a:pt x="3684" y="14491"/>
                        <a:pt x="3684" y="14491"/>
                        <a:pt x="3684" y="14506"/>
                      </a:cubicBezTo>
                      <a:cubicBezTo>
                        <a:pt x="3652" y="14632"/>
                        <a:pt x="3684" y="14773"/>
                        <a:pt x="3825" y="14882"/>
                      </a:cubicBezTo>
                      <a:cubicBezTo>
                        <a:pt x="4123" y="15086"/>
                        <a:pt x="4452" y="15259"/>
                        <a:pt x="4797" y="15400"/>
                      </a:cubicBezTo>
                      <a:cubicBezTo>
                        <a:pt x="4840" y="15426"/>
                        <a:pt x="4892" y="15437"/>
                        <a:pt x="4944" y="15437"/>
                      </a:cubicBezTo>
                      <a:cubicBezTo>
                        <a:pt x="4986" y="15437"/>
                        <a:pt x="5028" y="15429"/>
                        <a:pt x="5063" y="15415"/>
                      </a:cubicBezTo>
                      <a:cubicBezTo>
                        <a:pt x="5126" y="15415"/>
                        <a:pt x="5173" y="15384"/>
                        <a:pt x="5220" y="15353"/>
                      </a:cubicBezTo>
                      <a:cubicBezTo>
                        <a:pt x="5753" y="14914"/>
                        <a:pt x="6254" y="14444"/>
                        <a:pt x="6740" y="13958"/>
                      </a:cubicBezTo>
                      <a:cubicBezTo>
                        <a:pt x="7154" y="14081"/>
                        <a:pt x="7575" y="14148"/>
                        <a:pt x="8005" y="14148"/>
                      </a:cubicBezTo>
                      <a:cubicBezTo>
                        <a:pt x="8178" y="14148"/>
                        <a:pt x="8352" y="14137"/>
                        <a:pt x="8527" y="14114"/>
                      </a:cubicBezTo>
                      <a:cubicBezTo>
                        <a:pt x="8841" y="14710"/>
                        <a:pt x="9154" y="15290"/>
                        <a:pt x="9483" y="15870"/>
                      </a:cubicBezTo>
                      <a:cubicBezTo>
                        <a:pt x="9483" y="15886"/>
                        <a:pt x="9483" y="15886"/>
                        <a:pt x="9483" y="15886"/>
                      </a:cubicBezTo>
                      <a:cubicBezTo>
                        <a:pt x="9537" y="16047"/>
                        <a:pt x="9671" y="16127"/>
                        <a:pt x="9817" y="16127"/>
                      </a:cubicBezTo>
                      <a:cubicBezTo>
                        <a:pt x="9841" y="16127"/>
                        <a:pt x="9866" y="16125"/>
                        <a:pt x="9891" y="16121"/>
                      </a:cubicBezTo>
                      <a:cubicBezTo>
                        <a:pt x="10251" y="16058"/>
                        <a:pt x="10612" y="15964"/>
                        <a:pt x="10957" y="15839"/>
                      </a:cubicBezTo>
                      <a:cubicBezTo>
                        <a:pt x="11051" y="15807"/>
                        <a:pt x="11113" y="15745"/>
                        <a:pt x="11145" y="15666"/>
                      </a:cubicBezTo>
                      <a:cubicBezTo>
                        <a:pt x="11192" y="15619"/>
                        <a:pt x="11207" y="15572"/>
                        <a:pt x="11223" y="15509"/>
                      </a:cubicBezTo>
                      <a:cubicBezTo>
                        <a:pt x="11301" y="14820"/>
                        <a:pt x="11348" y="14146"/>
                        <a:pt x="11380" y="13456"/>
                      </a:cubicBezTo>
                      <a:cubicBezTo>
                        <a:pt x="11960" y="13174"/>
                        <a:pt x="12461" y="12766"/>
                        <a:pt x="12869" y="12265"/>
                      </a:cubicBezTo>
                      <a:cubicBezTo>
                        <a:pt x="13574" y="12406"/>
                        <a:pt x="14280" y="12563"/>
                        <a:pt x="14985" y="12704"/>
                      </a:cubicBezTo>
                      <a:cubicBezTo>
                        <a:pt x="15029" y="12718"/>
                        <a:pt x="15075" y="12727"/>
                        <a:pt x="15120" y="12727"/>
                      </a:cubicBezTo>
                      <a:cubicBezTo>
                        <a:pt x="15220" y="12727"/>
                        <a:pt x="15317" y="12686"/>
                        <a:pt x="15392" y="12578"/>
                      </a:cubicBezTo>
                      <a:cubicBezTo>
                        <a:pt x="15596" y="12233"/>
                        <a:pt x="15769" y="11873"/>
                        <a:pt x="15910" y="11512"/>
                      </a:cubicBezTo>
                      <a:cubicBezTo>
                        <a:pt x="15925" y="11434"/>
                        <a:pt x="15925" y="11356"/>
                        <a:pt x="15894" y="11293"/>
                      </a:cubicBezTo>
                      <a:cubicBezTo>
                        <a:pt x="15878" y="11246"/>
                        <a:pt x="15847" y="11199"/>
                        <a:pt x="15816" y="11152"/>
                      </a:cubicBezTo>
                      <a:cubicBezTo>
                        <a:pt x="15345" y="10650"/>
                        <a:pt x="14859" y="10164"/>
                        <a:pt x="14342" y="9694"/>
                      </a:cubicBezTo>
                      <a:cubicBezTo>
                        <a:pt x="14499" y="9067"/>
                        <a:pt x="14530" y="8456"/>
                        <a:pt x="14421" y="7829"/>
                      </a:cubicBezTo>
                      <a:cubicBezTo>
                        <a:pt x="15016" y="7469"/>
                        <a:pt x="15627" y="7124"/>
                        <a:pt x="16223" y="6747"/>
                      </a:cubicBezTo>
                      <a:lnTo>
                        <a:pt x="16239" y="6747"/>
                      </a:lnTo>
                      <a:cubicBezTo>
                        <a:pt x="16349" y="6669"/>
                        <a:pt x="16427" y="6544"/>
                        <a:pt x="16396" y="6387"/>
                      </a:cubicBezTo>
                      <a:cubicBezTo>
                        <a:pt x="16333" y="6026"/>
                        <a:pt x="16223" y="5666"/>
                        <a:pt x="16082" y="5321"/>
                      </a:cubicBezTo>
                      <a:cubicBezTo>
                        <a:pt x="16035" y="5227"/>
                        <a:pt x="15972" y="5149"/>
                        <a:pt x="15878" y="5102"/>
                      </a:cubicBezTo>
                      <a:cubicBezTo>
                        <a:pt x="15847" y="5086"/>
                        <a:pt x="15800" y="5070"/>
                        <a:pt x="15737" y="5070"/>
                      </a:cubicBezTo>
                      <a:cubicBezTo>
                        <a:pt x="15048" y="5008"/>
                        <a:pt x="14374" y="4976"/>
                        <a:pt x="13684" y="4976"/>
                      </a:cubicBezTo>
                      <a:cubicBezTo>
                        <a:pt x="13386" y="4443"/>
                        <a:pt x="13010" y="3989"/>
                        <a:pt x="12524" y="3613"/>
                      </a:cubicBezTo>
                      <a:cubicBezTo>
                        <a:pt x="12712" y="2970"/>
                        <a:pt x="12900" y="2327"/>
                        <a:pt x="13073" y="1685"/>
                      </a:cubicBezTo>
                      <a:lnTo>
                        <a:pt x="13088" y="1685"/>
                      </a:lnTo>
                      <a:cubicBezTo>
                        <a:pt x="13182" y="1512"/>
                        <a:pt x="13120" y="1340"/>
                        <a:pt x="12979" y="1230"/>
                      </a:cubicBezTo>
                      <a:cubicBezTo>
                        <a:pt x="12681" y="1011"/>
                        <a:pt x="12352" y="823"/>
                        <a:pt x="12022" y="666"/>
                      </a:cubicBezTo>
                      <a:cubicBezTo>
                        <a:pt x="11971" y="649"/>
                        <a:pt x="11914" y="636"/>
                        <a:pt x="11859" y="636"/>
                      </a:cubicBezTo>
                      <a:cubicBezTo>
                        <a:pt x="11813" y="636"/>
                        <a:pt x="11767" y="645"/>
                        <a:pt x="11725" y="666"/>
                      </a:cubicBezTo>
                      <a:cubicBezTo>
                        <a:pt x="11678" y="666"/>
                        <a:pt x="11631" y="697"/>
                        <a:pt x="11584" y="729"/>
                      </a:cubicBezTo>
                      <a:cubicBezTo>
                        <a:pt x="11051" y="1152"/>
                        <a:pt x="10533" y="1591"/>
                        <a:pt x="10032" y="2061"/>
                      </a:cubicBezTo>
                      <a:cubicBezTo>
                        <a:pt x="9575" y="1912"/>
                        <a:pt x="9112" y="1836"/>
                        <a:pt x="8641" y="1836"/>
                      </a:cubicBezTo>
                      <a:cubicBezTo>
                        <a:pt x="8417" y="1836"/>
                        <a:pt x="8191" y="1853"/>
                        <a:pt x="7963" y="1888"/>
                      </a:cubicBezTo>
                      <a:cubicBezTo>
                        <a:pt x="7618" y="1324"/>
                        <a:pt x="7289" y="760"/>
                        <a:pt x="6944" y="196"/>
                      </a:cubicBezTo>
                      <a:cubicBezTo>
                        <a:pt x="6944" y="180"/>
                        <a:pt x="6944" y="180"/>
                        <a:pt x="6944" y="180"/>
                      </a:cubicBezTo>
                      <a:cubicBezTo>
                        <a:pt x="6877" y="73"/>
                        <a:pt x="6777" y="1"/>
                        <a:pt x="66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25" name="CustomShape 88"/>
                <p:cNvSpPr/>
                <p:nvPr/>
              </p:nvSpPr>
              <p:spPr>
                <a:xfrm>
                  <a:off x="1461240" y="723960"/>
                  <a:ext cx="97200" cy="82440"/>
                </a:xfrm>
                <a:custGeom>
                  <a:avLst/>
                  <a:gdLst/>
                  <a:ahLst/>
                  <a:rect l="l" t="t" r="r" b="b"/>
                  <a:pathLst>
                    <a:path w="7694" h="6536">
                      <a:moveTo>
                        <a:pt x="3911" y="632"/>
                      </a:moveTo>
                      <a:cubicBezTo>
                        <a:pt x="4113" y="632"/>
                        <a:pt x="4324" y="653"/>
                        <a:pt x="4543" y="699"/>
                      </a:cubicBezTo>
                      <a:cubicBezTo>
                        <a:pt x="4575" y="715"/>
                        <a:pt x="4590" y="715"/>
                        <a:pt x="4622" y="715"/>
                      </a:cubicBezTo>
                      <a:cubicBezTo>
                        <a:pt x="5923" y="1044"/>
                        <a:pt x="6910" y="2345"/>
                        <a:pt x="6659" y="3709"/>
                      </a:cubicBezTo>
                      <a:cubicBezTo>
                        <a:pt x="6424" y="5030"/>
                        <a:pt x="5141" y="5882"/>
                        <a:pt x="3857" y="5882"/>
                      </a:cubicBezTo>
                      <a:cubicBezTo>
                        <a:pt x="3603" y="5882"/>
                        <a:pt x="3348" y="5848"/>
                        <a:pt x="3101" y="5778"/>
                      </a:cubicBezTo>
                      <a:cubicBezTo>
                        <a:pt x="0" y="4856"/>
                        <a:pt x="1090" y="632"/>
                        <a:pt x="3911" y="632"/>
                      </a:cubicBezTo>
                      <a:close/>
                      <a:moveTo>
                        <a:pt x="3944" y="0"/>
                      </a:moveTo>
                      <a:cubicBezTo>
                        <a:pt x="2477" y="0"/>
                        <a:pt x="1085" y="880"/>
                        <a:pt x="640" y="2361"/>
                      </a:cubicBezTo>
                      <a:cubicBezTo>
                        <a:pt x="107" y="4132"/>
                        <a:pt x="1189" y="5888"/>
                        <a:pt x="2929" y="6405"/>
                      </a:cubicBezTo>
                      <a:cubicBezTo>
                        <a:pt x="3234" y="6493"/>
                        <a:pt x="3548" y="6535"/>
                        <a:pt x="3860" y="6535"/>
                      </a:cubicBezTo>
                      <a:cubicBezTo>
                        <a:pt x="5380" y="6535"/>
                        <a:pt x="6878" y="5541"/>
                        <a:pt x="7255" y="4007"/>
                      </a:cubicBezTo>
                      <a:cubicBezTo>
                        <a:pt x="7694" y="2267"/>
                        <a:pt x="6471" y="496"/>
                        <a:pt x="4778" y="73"/>
                      </a:cubicBezTo>
                      <a:lnTo>
                        <a:pt x="4669" y="73"/>
                      </a:lnTo>
                      <a:cubicBezTo>
                        <a:pt x="4428" y="24"/>
                        <a:pt x="4185" y="0"/>
                        <a:pt x="3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360">
                  <a:solidFill>
                    <a:schemeClr val="lt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126" name="TextShape 89"/>
              <p:cNvSpPr txBox="1"/>
              <p:nvPr/>
            </p:nvSpPr>
            <p:spPr>
              <a:xfrm rot="16200000">
                <a:off x="779760" y="7027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  <p:sp>
            <p:nvSpPr>
              <p:cNvPr id="1127" name="TextShape 90"/>
              <p:cNvSpPr txBox="1"/>
              <p:nvPr/>
            </p:nvSpPr>
            <p:spPr>
              <a:xfrm rot="16200000">
                <a:off x="947520" y="895320"/>
                <a:ext cx="192600" cy="127800"/>
              </a:xfrm>
              <a:prstGeom prst="rect">
                <a:avLst/>
              </a:prstGeom>
            </p:spPr>
            <p:txBody>
              <a:bodyPr lIns="90000" rIns="90000" tIns="45000" bIns="45000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GB" sz="1400" spc="-1" strike="noStrike">
                    <a:solidFill>
                      <a:srgbClr val="ffffff"/>
                    </a:solidFill>
                    <a:latin typeface="Gaegu;300"/>
                    <a:ea typeface="Arial"/>
                  </a:rPr>
                  <a:t>^</a:t>
                </a:r>
                <a:endParaRPr b="0" lang="en-GB" sz="1400" spc="-1" strike="noStrike">
                  <a:latin typeface="Arial"/>
                </a:endParaRPr>
              </a:p>
            </p:txBody>
          </p:sp>
        </p:grpSp>
      </p:grpSp>
      <p:sp>
        <p:nvSpPr>
          <p:cNvPr id="1128" name="PlaceHolder 91"/>
          <p:cNvSpPr>
            <a:spLocks noGrp="1"/>
          </p:cNvSpPr>
          <p:nvPr>
            <p:ph type="title"/>
          </p:nvPr>
        </p:nvSpPr>
        <p:spPr>
          <a:xfrm>
            <a:off x="1703880" y="2525400"/>
            <a:ext cx="5735880" cy="98892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r>
              <a:rPr b="0" lang="en-GB" sz="6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9" name="PlaceHolder 92"/>
          <p:cNvSpPr>
            <a:spLocks noGrp="1"/>
          </p:cNvSpPr>
          <p:nvPr>
            <p:ph type="title"/>
          </p:nvPr>
        </p:nvSpPr>
        <p:spPr>
          <a:xfrm>
            <a:off x="4016160" y="1666800"/>
            <a:ext cx="1111320" cy="700920"/>
          </a:xfrm>
          <a:prstGeom prst="rect">
            <a:avLst/>
          </a:prstGeom>
        </p:spPr>
        <p:txBody>
          <a:bodyPr lIns="0" rIns="0" tIns="0" bIns="0" anchor="ctr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1" lang="en-GB" sz="6000" spc="-1" strike="noStrike">
                <a:solidFill>
                  <a:srgbClr val="ffffff"/>
                </a:solidFill>
                <a:latin typeface="Gaegu"/>
                <a:ea typeface="Gaegu"/>
              </a:rPr>
              <a:t>xx%</a:t>
            </a:r>
            <a:endParaRPr b="0" lang="en-GB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0" name="PlaceHolder 9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prstTxWarp prst="textPlain"/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6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" name="CustomShape 1"/>
          <p:cNvSpPr/>
          <p:nvPr/>
        </p:nvSpPr>
        <p:spPr>
          <a:xfrm rot="3600000">
            <a:off x="6531480" y="-461160"/>
            <a:ext cx="7200" cy="10080"/>
          </a:xfrm>
          <a:custGeom>
            <a:avLst/>
            <a:gdLst/>
            <a:ahLst/>
            <a:rect l="l" t="t" r="r" b="b"/>
            <a:pathLst>
              <a:path w="160" h="220">
                <a:moveTo>
                  <a:pt x="160" y="0"/>
                </a:moveTo>
                <a:lnTo>
                  <a:pt x="160" y="0"/>
                </a:lnTo>
                <a:cubicBezTo>
                  <a:pt x="0" y="219"/>
                  <a:pt x="120" y="160"/>
                  <a:pt x="140" y="219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1" name="CustomShape 2"/>
          <p:cNvSpPr/>
          <p:nvPr/>
        </p:nvSpPr>
        <p:spPr>
          <a:xfrm rot="3600000">
            <a:off x="6759360" y="-286560"/>
            <a:ext cx="1440" cy="720"/>
          </a:xfrm>
          <a:custGeom>
            <a:avLst/>
            <a:gdLst/>
            <a:ahLst/>
            <a:rect l="l" t="t" r="r" b="b"/>
            <a:pathLst>
              <a:path w="41" h="21">
                <a:moveTo>
                  <a:pt x="1" y="1"/>
                </a:moveTo>
                <a:cubicBezTo>
                  <a:pt x="1" y="1"/>
                  <a:pt x="1" y="21"/>
                  <a:pt x="1" y="21"/>
                </a:cubicBezTo>
                <a:cubicBezTo>
                  <a:pt x="41" y="1"/>
                  <a:pt x="4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2" name="CustomShape 3"/>
          <p:cNvSpPr/>
          <p:nvPr/>
        </p:nvSpPr>
        <p:spPr>
          <a:xfrm rot="3600000">
            <a:off x="6992280" y="-378360"/>
            <a:ext cx="2520" cy="4680"/>
          </a:xfrm>
          <a:custGeom>
            <a:avLst/>
            <a:gdLst/>
            <a:ahLst/>
            <a:rect l="l" t="t" r="r" b="b"/>
            <a:pathLst>
              <a:path w="64" h="103">
                <a:moveTo>
                  <a:pt x="60" y="1"/>
                </a:moveTo>
                <a:cubicBezTo>
                  <a:pt x="56" y="1"/>
                  <a:pt x="35" y="45"/>
                  <a:pt x="1" y="103"/>
                </a:cubicBezTo>
                <a:cubicBezTo>
                  <a:pt x="20" y="83"/>
                  <a:pt x="20" y="83"/>
                  <a:pt x="40" y="83"/>
                </a:cubicBezTo>
                <a:cubicBezTo>
                  <a:pt x="57" y="24"/>
                  <a:pt x="63" y="1"/>
                  <a:pt x="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3" name="CustomShape 4"/>
          <p:cNvSpPr/>
          <p:nvPr/>
        </p:nvSpPr>
        <p:spPr>
          <a:xfrm rot="3600000">
            <a:off x="6845400" y="-415800"/>
            <a:ext cx="720" cy="1440"/>
          </a:xfrm>
          <a:custGeom>
            <a:avLst/>
            <a:gdLst/>
            <a:ahLst/>
            <a:rect l="l" t="t" r="r" b="b"/>
            <a:pathLst>
              <a:path w="21" h="40">
                <a:moveTo>
                  <a:pt x="20" y="0"/>
                </a:moveTo>
                <a:lnTo>
                  <a:pt x="20" y="0"/>
                </a:lnTo>
                <a:cubicBezTo>
                  <a:pt x="20" y="20"/>
                  <a:pt x="0" y="40"/>
                  <a:pt x="0" y="40"/>
                </a:cubicBezTo>
                <a:cubicBezTo>
                  <a:pt x="20" y="20"/>
                  <a:pt x="20" y="2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4" name="CustomShape 5"/>
          <p:cNvSpPr/>
          <p:nvPr/>
        </p:nvSpPr>
        <p:spPr>
          <a:xfrm rot="3600000">
            <a:off x="6531480" y="-450720"/>
            <a:ext cx="720" cy="720"/>
          </a:xfrm>
          <a:custGeom>
            <a:avLst/>
            <a:gdLst/>
            <a:ahLst/>
            <a:rect l="l" t="t" r="r" b="b"/>
            <a:pathLst>
              <a:path w="21" h="21">
                <a:moveTo>
                  <a:pt x="1" y="0"/>
                </a:moveTo>
                <a:lnTo>
                  <a:pt x="1" y="20"/>
                </a:lnTo>
                <a:lnTo>
                  <a:pt x="21" y="20"/>
                </a:lnTo>
                <a:cubicBezTo>
                  <a:pt x="21" y="0"/>
                  <a:pt x="21" y="0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5" name="CustomShape 6"/>
          <p:cNvSpPr/>
          <p:nvPr/>
        </p:nvSpPr>
        <p:spPr>
          <a:xfrm rot="3600000">
            <a:off x="6660720" y="-281160"/>
            <a:ext cx="8280" cy="4680"/>
          </a:xfrm>
          <a:custGeom>
            <a:avLst/>
            <a:gdLst/>
            <a:ahLst/>
            <a:rect l="l" t="t" r="r" b="b"/>
            <a:pathLst>
              <a:path w="180" h="108">
                <a:moveTo>
                  <a:pt x="180" y="1"/>
                </a:moveTo>
                <a:lnTo>
                  <a:pt x="180" y="1"/>
                </a:lnTo>
                <a:cubicBezTo>
                  <a:pt x="100" y="60"/>
                  <a:pt x="40" y="80"/>
                  <a:pt x="1" y="100"/>
                </a:cubicBezTo>
                <a:cubicBezTo>
                  <a:pt x="5" y="105"/>
                  <a:pt x="12" y="107"/>
                  <a:pt x="20" y="107"/>
                </a:cubicBezTo>
                <a:cubicBezTo>
                  <a:pt x="49" y="107"/>
                  <a:pt x="103" y="78"/>
                  <a:pt x="1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6" name="CustomShape 7"/>
          <p:cNvSpPr/>
          <p:nvPr/>
        </p:nvSpPr>
        <p:spPr>
          <a:xfrm rot="3600000">
            <a:off x="7112160" y="-234360"/>
            <a:ext cx="11160" cy="10080"/>
          </a:xfrm>
          <a:custGeom>
            <a:avLst/>
            <a:gdLst/>
            <a:ahLst/>
            <a:rect l="l" t="t" r="r" b="b"/>
            <a:pathLst>
              <a:path w="240" h="220">
                <a:moveTo>
                  <a:pt x="239" y="0"/>
                </a:moveTo>
                <a:lnTo>
                  <a:pt x="159" y="60"/>
                </a:lnTo>
                <a:lnTo>
                  <a:pt x="0" y="219"/>
                </a:lnTo>
                <a:lnTo>
                  <a:pt x="0" y="219"/>
                </a:lnTo>
                <a:lnTo>
                  <a:pt x="2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7" name="CustomShape 8"/>
          <p:cNvSpPr/>
          <p:nvPr/>
        </p:nvSpPr>
        <p:spPr>
          <a:xfrm rot="3600000">
            <a:off x="6942240" y="-252000"/>
            <a:ext cx="8280" cy="8280"/>
          </a:xfrm>
          <a:custGeom>
            <a:avLst/>
            <a:gdLst/>
            <a:ahLst/>
            <a:rect l="l" t="t" r="r" b="b"/>
            <a:pathLst>
              <a:path w="180" h="180">
                <a:moveTo>
                  <a:pt x="179" y="1"/>
                </a:moveTo>
                <a:lnTo>
                  <a:pt x="179" y="1"/>
                </a:lnTo>
                <a:cubicBezTo>
                  <a:pt x="100" y="61"/>
                  <a:pt x="60" y="61"/>
                  <a:pt x="0" y="61"/>
                </a:cubicBezTo>
                <a:lnTo>
                  <a:pt x="120" y="180"/>
                </a:lnTo>
                <a:lnTo>
                  <a:pt x="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8" name="CustomShape 9"/>
          <p:cNvSpPr/>
          <p:nvPr/>
        </p:nvSpPr>
        <p:spPr>
          <a:xfrm rot="3600000">
            <a:off x="6892560" y="-257760"/>
            <a:ext cx="11880" cy="16920"/>
          </a:xfrm>
          <a:custGeom>
            <a:avLst/>
            <a:gdLst/>
            <a:ahLst/>
            <a:rect l="l" t="t" r="r" b="b"/>
            <a:pathLst>
              <a:path w="255" h="364">
                <a:moveTo>
                  <a:pt x="222" y="0"/>
                </a:moveTo>
                <a:cubicBezTo>
                  <a:pt x="210" y="0"/>
                  <a:pt x="177" y="25"/>
                  <a:pt x="111" y="91"/>
                </a:cubicBezTo>
                <a:cubicBezTo>
                  <a:pt x="125" y="133"/>
                  <a:pt x="1" y="363"/>
                  <a:pt x="23" y="363"/>
                </a:cubicBezTo>
                <a:cubicBezTo>
                  <a:pt x="33" y="363"/>
                  <a:pt x="68" y="323"/>
                  <a:pt x="150" y="211"/>
                </a:cubicBezTo>
                <a:cubicBezTo>
                  <a:pt x="150" y="168"/>
                  <a:pt x="254" y="0"/>
                  <a:pt x="2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9" name="CustomShape 10"/>
          <p:cNvSpPr/>
          <p:nvPr/>
        </p:nvSpPr>
        <p:spPr>
          <a:xfrm rot="3600000">
            <a:off x="6412680" y="-475920"/>
            <a:ext cx="14760" cy="12960"/>
          </a:xfrm>
          <a:custGeom>
            <a:avLst/>
            <a:gdLst/>
            <a:ahLst/>
            <a:rect l="l" t="t" r="r" b="b"/>
            <a:pathLst>
              <a:path w="319" h="279">
                <a:moveTo>
                  <a:pt x="160" y="0"/>
                </a:moveTo>
                <a:cubicBezTo>
                  <a:pt x="100" y="80"/>
                  <a:pt x="40" y="199"/>
                  <a:pt x="0" y="279"/>
                </a:cubicBezTo>
                <a:cubicBezTo>
                  <a:pt x="140" y="100"/>
                  <a:pt x="319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0" name="CustomShape 11"/>
          <p:cNvSpPr/>
          <p:nvPr/>
        </p:nvSpPr>
        <p:spPr>
          <a:xfrm rot="3600000">
            <a:off x="6476040" y="-484200"/>
            <a:ext cx="720" cy="720"/>
          </a:xfrm>
          <a:custGeom>
            <a:avLst/>
            <a:gdLst/>
            <a:ahLst/>
            <a:rect l="l" t="t" r="r" b="b"/>
            <a:pathLst>
              <a:path w="21" h="21">
                <a:moveTo>
                  <a:pt x="1" y="1"/>
                </a:moveTo>
                <a:lnTo>
                  <a:pt x="1" y="21"/>
                </a:lnTo>
                <a:lnTo>
                  <a:pt x="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1" name="CustomShape 12"/>
          <p:cNvSpPr/>
          <p:nvPr/>
        </p:nvSpPr>
        <p:spPr>
          <a:xfrm rot="3600000">
            <a:off x="6416280" y="-490680"/>
            <a:ext cx="9000" cy="6480"/>
          </a:xfrm>
          <a:custGeom>
            <a:avLst/>
            <a:gdLst/>
            <a:ahLst/>
            <a:rect l="l" t="t" r="r" b="b"/>
            <a:pathLst>
              <a:path w="200" h="140">
                <a:moveTo>
                  <a:pt x="200" y="0"/>
                </a:moveTo>
                <a:lnTo>
                  <a:pt x="200" y="0"/>
                </a:lnTo>
                <a:cubicBezTo>
                  <a:pt x="140" y="40"/>
                  <a:pt x="80" y="80"/>
                  <a:pt x="1" y="139"/>
                </a:cubicBezTo>
                <a:cubicBezTo>
                  <a:pt x="80" y="100"/>
                  <a:pt x="200" y="20"/>
                  <a:pt x="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2" name="CustomShape 13"/>
          <p:cNvSpPr/>
          <p:nvPr/>
        </p:nvSpPr>
        <p:spPr>
          <a:xfrm rot="3600000">
            <a:off x="6449040" y="-498960"/>
            <a:ext cx="21600" cy="25200"/>
          </a:xfrm>
          <a:custGeom>
            <a:avLst/>
            <a:gdLst/>
            <a:ahLst/>
            <a:rect l="l" t="t" r="r" b="b"/>
            <a:pathLst>
              <a:path w="458" h="538">
                <a:moveTo>
                  <a:pt x="438" y="1"/>
                </a:moveTo>
                <a:lnTo>
                  <a:pt x="60" y="478"/>
                </a:lnTo>
                <a:lnTo>
                  <a:pt x="80" y="419"/>
                </a:lnTo>
                <a:lnTo>
                  <a:pt x="0" y="538"/>
                </a:lnTo>
                <a:cubicBezTo>
                  <a:pt x="100" y="438"/>
                  <a:pt x="199" y="379"/>
                  <a:pt x="378" y="279"/>
                </a:cubicBezTo>
                <a:cubicBezTo>
                  <a:pt x="458" y="80"/>
                  <a:pt x="458" y="4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3" name="CustomShape 14"/>
          <p:cNvSpPr/>
          <p:nvPr/>
        </p:nvSpPr>
        <p:spPr>
          <a:xfrm rot="3600000">
            <a:off x="6405840" y="-511200"/>
            <a:ext cx="30960" cy="32760"/>
          </a:xfrm>
          <a:custGeom>
            <a:avLst/>
            <a:gdLst/>
            <a:ahLst/>
            <a:rect l="l" t="t" r="r" b="b"/>
            <a:pathLst>
              <a:path w="658" h="698">
                <a:moveTo>
                  <a:pt x="657" y="1"/>
                </a:moveTo>
                <a:lnTo>
                  <a:pt x="657" y="1"/>
                </a:lnTo>
                <a:cubicBezTo>
                  <a:pt x="578" y="81"/>
                  <a:pt x="478" y="200"/>
                  <a:pt x="319" y="439"/>
                </a:cubicBezTo>
                <a:cubicBezTo>
                  <a:pt x="357" y="401"/>
                  <a:pt x="375" y="387"/>
                  <a:pt x="381" y="387"/>
                </a:cubicBezTo>
                <a:cubicBezTo>
                  <a:pt x="394" y="387"/>
                  <a:pt x="353" y="451"/>
                  <a:pt x="339" y="478"/>
                </a:cubicBezTo>
                <a:cubicBezTo>
                  <a:pt x="339" y="478"/>
                  <a:pt x="319" y="459"/>
                  <a:pt x="319" y="439"/>
                </a:cubicBezTo>
                <a:cubicBezTo>
                  <a:pt x="302" y="300"/>
                  <a:pt x="405" y="86"/>
                  <a:pt x="287" y="86"/>
                </a:cubicBezTo>
                <a:cubicBezTo>
                  <a:pt x="270" y="86"/>
                  <a:pt x="248" y="90"/>
                  <a:pt x="220" y="100"/>
                </a:cubicBezTo>
                <a:cubicBezTo>
                  <a:pt x="1" y="379"/>
                  <a:pt x="140" y="359"/>
                  <a:pt x="60" y="558"/>
                </a:cubicBezTo>
                <a:cubicBezTo>
                  <a:pt x="153" y="419"/>
                  <a:pt x="187" y="374"/>
                  <a:pt x="195" y="374"/>
                </a:cubicBezTo>
                <a:cubicBezTo>
                  <a:pt x="210" y="374"/>
                  <a:pt x="147" y="512"/>
                  <a:pt x="192" y="512"/>
                </a:cubicBezTo>
                <a:cubicBezTo>
                  <a:pt x="209" y="512"/>
                  <a:pt x="241" y="493"/>
                  <a:pt x="299" y="439"/>
                </a:cubicBezTo>
                <a:lnTo>
                  <a:pt x="299" y="439"/>
                </a:lnTo>
                <a:cubicBezTo>
                  <a:pt x="259" y="538"/>
                  <a:pt x="200" y="618"/>
                  <a:pt x="140" y="697"/>
                </a:cubicBezTo>
                <a:cubicBezTo>
                  <a:pt x="220" y="618"/>
                  <a:pt x="299" y="558"/>
                  <a:pt x="359" y="498"/>
                </a:cubicBezTo>
                <a:lnTo>
                  <a:pt x="6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4" name="CustomShape 15"/>
          <p:cNvSpPr/>
          <p:nvPr/>
        </p:nvSpPr>
        <p:spPr>
          <a:xfrm rot="3600000">
            <a:off x="6480720" y="-487440"/>
            <a:ext cx="4320" cy="14760"/>
          </a:xfrm>
          <a:custGeom>
            <a:avLst/>
            <a:gdLst/>
            <a:ahLst/>
            <a:rect l="l" t="t" r="r" b="b"/>
            <a:pathLst>
              <a:path w="100" h="320">
                <a:moveTo>
                  <a:pt x="100" y="1"/>
                </a:moveTo>
                <a:lnTo>
                  <a:pt x="0" y="200"/>
                </a:lnTo>
                <a:lnTo>
                  <a:pt x="60" y="319"/>
                </a:lnTo>
                <a:lnTo>
                  <a:pt x="1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5" name="CustomShape 16"/>
          <p:cNvSpPr/>
          <p:nvPr/>
        </p:nvSpPr>
        <p:spPr>
          <a:xfrm rot="3600000">
            <a:off x="6508800" y="-479160"/>
            <a:ext cx="5400" cy="8280"/>
          </a:xfrm>
          <a:custGeom>
            <a:avLst/>
            <a:gdLst/>
            <a:ahLst/>
            <a:rect l="l" t="t" r="r" b="b"/>
            <a:pathLst>
              <a:path w="120" h="180">
                <a:moveTo>
                  <a:pt x="120" y="0"/>
                </a:moveTo>
                <a:lnTo>
                  <a:pt x="1" y="100"/>
                </a:lnTo>
                <a:lnTo>
                  <a:pt x="80" y="179"/>
                </a:lnTo>
                <a:lnTo>
                  <a:pt x="1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6" name="CustomShape 17"/>
          <p:cNvSpPr/>
          <p:nvPr/>
        </p:nvSpPr>
        <p:spPr>
          <a:xfrm rot="3600000">
            <a:off x="6817320" y="-440280"/>
            <a:ext cx="17640" cy="14040"/>
          </a:xfrm>
          <a:custGeom>
            <a:avLst/>
            <a:gdLst/>
            <a:ahLst/>
            <a:rect l="l" t="t" r="r" b="b"/>
            <a:pathLst>
              <a:path w="379" h="300">
                <a:moveTo>
                  <a:pt x="379" y="1"/>
                </a:moveTo>
                <a:lnTo>
                  <a:pt x="379" y="1"/>
                </a:lnTo>
                <a:cubicBezTo>
                  <a:pt x="200" y="120"/>
                  <a:pt x="1" y="200"/>
                  <a:pt x="41" y="299"/>
                </a:cubicBezTo>
                <a:cubicBezTo>
                  <a:pt x="200" y="200"/>
                  <a:pt x="299" y="8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7" name="CustomShape 18"/>
          <p:cNvSpPr/>
          <p:nvPr/>
        </p:nvSpPr>
        <p:spPr>
          <a:xfrm rot="3600000">
            <a:off x="6841800" y="-437040"/>
            <a:ext cx="14760" cy="19440"/>
          </a:xfrm>
          <a:custGeom>
            <a:avLst/>
            <a:gdLst/>
            <a:ahLst/>
            <a:rect l="l" t="t" r="r" b="b"/>
            <a:pathLst>
              <a:path w="320" h="418">
                <a:moveTo>
                  <a:pt x="319" y="0"/>
                </a:moveTo>
                <a:cubicBezTo>
                  <a:pt x="299" y="20"/>
                  <a:pt x="280" y="40"/>
                  <a:pt x="240" y="60"/>
                </a:cubicBezTo>
                <a:cubicBezTo>
                  <a:pt x="180" y="179"/>
                  <a:pt x="100" y="299"/>
                  <a:pt x="1" y="418"/>
                </a:cubicBezTo>
                <a:cubicBezTo>
                  <a:pt x="140" y="318"/>
                  <a:pt x="280" y="199"/>
                  <a:pt x="3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8" name="CustomShape 19"/>
          <p:cNvSpPr/>
          <p:nvPr/>
        </p:nvSpPr>
        <p:spPr>
          <a:xfrm rot="3600000">
            <a:off x="6627240" y="-459720"/>
            <a:ext cx="1440" cy="2520"/>
          </a:xfrm>
          <a:custGeom>
            <a:avLst/>
            <a:gdLst/>
            <a:ahLst/>
            <a:rect l="l" t="t" r="r" b="b"/>
            <a:pathLst>
              <a:path w="38" h="59">
                <a:moveTo>
                  <a:pt x="37" y="1"/>
                </a:moveTo>
                <a:cubicBezTo>
                  <a:pt x="8" y="44"/>
                  <a:pt x="0" y="59"/>
                  <a:pt x="2" y="59"/>
                </a:cubicBezTo>
                <a:cubicBezTo>
                  <a:pt x="5" y="59"/>
                  <a:pt x="37" y="14"/>
                  <a:pt x="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9" name="CustomShape 20"/>
          <p:cNvSpPr/>
          <p:nvPr/>
        </p:nvSpPr>
        <p:spPr>
          <a:xfrm rot="3600000">
            <a:off x="6603480" y="-486360"/>
            <a:ext cx="360" cy="3600"/>
          </a:xfrm>
          <a:custGeom>
            <a:avLst/>
            <a:gdLst/>
            <a:ahLst/>
            <a:rect l="l" t="t" r="r" b="b"/>
            <a:pathLst>
              <a:path w="1" h="80">
                <a:moveTo>
                  <a:pt x="0" y="80"/>
                </a:moveTo>
                <a:cubicBezTo>
                  <a:pt x="0" y="40"/>
                  <a:pt x="0" y="20"/>
                  <a:pt x="0" y="0"/>
                </a:cubicBezTo>
                <a:cubicBezTo>
                  <a:pt x="0" y="20"/>
                  <a:pt x="0" y="60"/>
                  <a:pt x="0" y="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0" name="CustomShape 21"/>
          <p:cNvSpPr/>
          <p:nvPr/>
        </p:nvSpPr>
        <p:spPr>
          <a:xfrm rot="3600000">
            <a:off x="6621840" y="-462600"/>
            <a:ext cx="6480" cy="4320"/>
          </a:xfrm>
          <a:custGeom>
            <a:avLst/>
            <a:gdLst/>
            <a:ahLst/>
            <a:rect l="l" t="t" r="r" b="b"/>
            <a:pathLst>
              <a:path w="141" h="101">
                <a:moveTo>
                  <a:pt x="140" y="1"/>
                </a:moveTo>
                <a:cubicBezTo>
                  <a:pt x="100" y="1"/>
                  <a:pt x="61" y="41"/>
                  <a:pt x="1" y="100"/>
                </a:cubicBezTo>
                <a:cubicBezTo>
                  <a:pt x="41" y="80"/>
                  <a:pt x="81" y="41"/>
                  <a:pt x="1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1" name="CustomShape 22"/>
          <p:cNvSpPr/>
          <p:nvPr/>
        </p:nvSpPr>
        <p:spPr>
          <a:xfrm rot="3600000">
            <a:off x="6617160" y="-461520"/>
            <a:ext cx="3600" cy="4320"/>
          </a:xfrm>
          <a:custGeom>
            <a:avLst/>
            <a:gdLst/>
            <a:ahLst/>
            <a:rect l="l" t="t" r="r" b="b"/>
            <a:pathLst>
              <a:path w="80" h="99">
                <a:moveTo>
                  <a:pt x="80" y="0"/>
                </a:moveTo>
                <a:lnTo>
                  <a:pt x="80" y="0"/>
                </a:lnTo>
                <a:cubicBezTo>
                  <a:pt x="40" y="40"/>
                  <a:pt x="20" y="60"/>
                  <a:pt x="0" y="80"/>
                </a:cubicBezTo>
                <a:cubicBezTo>
                  <a:pt x="0" y="92"/>
                  <a:pt x="2" y="99"/>
                  <a:pt x="7" y="99"/>
                </a:cubicBezTo>
                <a:cubicBezTo>
                  <a:pt x="17" y="99"/>
                  <a:pt x="39" y="68"/>
                  <a:pt x="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2" name="CustomShape 23"/>
          <p:cNvSpPr/>
          <p:nvPr/>
        </p:nvSpPr>
        <p:spPr>
          <a:xfrm rot="3600000">
            <a:off x="6630840" y="-461880"/>
            <a:ext cx="6120" cy="7920"/>
          </a:xfrm>
          <a:custGeom>
            <a:avLst/>
            <a:gdLst/>
            <a:ahLst/>
            <a:rect l="l" t="t" r="r" b="b"/>
            <a:pathLst>
              <a:path w="138" h="177">
                <a:moveTo>
                  <a:pt x="138" y="0"/>
                </a:moveTo>
                <a:lnTo>
                  <a:pt x="138" y="0"/>
                </a:lnTo>
                <a:cubicBezTo>
                  <a:pt x="79" y="78"/>
                  <a:pt x="40" y="118"/>
                  <a:pt x="0" y="177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40" y="118"/>
                  <a:pt x="79" y="78"/>
                  <a:pt x="1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3" name="CustomShape 24"/>
          <p:cNvSpPr/>
          <p:nvPr/>
        </p:nvSpPr>
        <p:spPr>
          <a:xfrm rot="3600000">
            <a:off x="6563880" y="-464760"/>
            <a:ext cx="720" cy="720"/>
          </a:xfrm>
          <a:custGeom>
            <a:avLst/>
            <a:gdLst/>
            <a:ahLst/>
            <a:rect l="l" t="t" r="r" b="b"/>
            <a:pathLst>
              <a:path w="21" h="20">
                <a:moveTo>
                  <a:pt x="20" y="0"/>
                </a:moveTo>
                <a:lnTo>
                  <a:pt x="0" y="20"/>
                </a:ln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4" name="CustomShape 25"/>
          <p:cNvSpPr/>
          <p:nvPr/>
        </p:nvSpPr>
        <p:spPr>
          <a:xfrm rot="3600000">
            <a:off x="6566400" y="-471240"/>
            <a:ext cx="9000" cy="11160"/>
          </a:xfrm>
          <a:custGeom>
            <a:avLst/>
            <a:gdLst/>
            <a:ahLst/>
            <a:rect l="l" t="t" r="r" b="b"/>
            <a:pathLst>
              <a:path w="200" h="240">
                <a:moveTo>
                  <a:pt x="200" y="0"/>
                </a:moveTo>
                <a:cubicBezTo>
                  <a:pt x="120" y="120"/>
                  <a:pt x="60" y="140"/>
                  <a:pt x="1" y="179"/>
                </a:cubicBezTo>
                <a:cubicBezTo>
                  <a:pt x="20" y="199"/>
                  <a:pt x="80" y="199"/>
                  <a:pt x="60" y="239"/>
                </a:cubicBezTo>
                <a:lnTo>
                  <a:pt x="2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5" name="CustomShape 26"/>
          <p:cNvSpPr/>
          <p:nvPr/>
        </p:nvSpPr>
        <p:spPr>
          <a:xfrm rot="3600000">
            <a:off x="6537600" y="-495720"/>
            <a:ext cx="12960" cy="14760"/>
          </a:xfrm>
          <a:custGeom>
            <a:avLst/>
            <a:gdLst/>
            <a:ahLst/>
            <a:rect l="l" t="t" r="r" b="b"/>
            <a:pathLst>
              <a:path w="279" h="318">
                <a:moveTo>
                  <a:pt x="12" y="272"/>
                </a:moveTo>
                <a:cubicBezTo>
                  <a:pt x="0" y="277"/>
                  <a:pt x="0" y="291"/>
                  <a:pt x="0" y="291"/>
                </a:cubicBezTo>
                <a:cubicBezTo>
                  <a:pt x="4" y="285"/>
                  <a:pt x="8" y="279"/>
                  <a:pt x="12" y="272"/>
                </a:cubicBezTo>
                <a:close/>
                <a:moveTo>
                  <a:pt x="240" y="0"/>
                </a:moveTo>
                <a:cubicBezTo>
                  <a:pt x="161" y="0"/>
                  <a:pt x="93" y="140"/>
                  <a:pt x="12" y="272"/>
                </a:cubicBezTo>
                <a:lnTo>
                  <a:pt x="12" y="272"/>
                </a:lnTo>
                <a:cubicBezTo>
                  <a:pt x="14" y="271"/>
                  <a:pt x="17" y="271"/>
                  <a:pt x="20" y="271"/>
                </a:cubicBezTo>
                <a:cubicBezTo>
                  <a:pt x="39" y="303"/>
                  <a:pt x="57" y="317"/>
                  <a:pt x="76" y="317"/>
                </a:cubicBezTo>
                <a:cubicBezTo>
                  <a:pt x="138" y="317"/>
                  <a:pt x="203" y="165"/>
                  <a:pt x="279" y="12"/>
                </a:cubicBezTo>
                <a:cubicBezTo>
                  <a:pt x="266" y="4"/>
                  <a:pt x="252" y="0"/>
                  <a:pt x="2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6" name="CustomShape 27"/>
          <p:cNvSpPr/>
          <p:nvPr/>
        </p:nvSpPr>
        <p:spPr>
          <a:xfrm rot="3600000">
            <a:off x="6525000" y="-496440"/>
            <a:ext cx="5400" cy="7920"/>
          </a:xfrm>
          <a:custGeom>
            <a:avLst/>
            <a:gdLst/>
            <a:ahLst/>
            <a:rect l="l" t="t" r="r" b="b"/>
            <a:pathLst>
              <a:path w="120" h="176">
                <a:moveTo>
                  <a:pt x="120" y="1"/>
                </a:moveTo>
                <a:cubicBezTo>
                  <a:pt x="80" y="60"/>
                  <a:pt x="60" y="120"/>
                  <a:pt x="0" y="160"/>
                </a:cubicBezTo>
                <a:cubicBezTo>
                  <a:pt x="8" y="171"/>
                  <a:pt x="14" y="176"/>
                  <a:pt x="21" y="176"/>
                </a:cubicBezTo>
                <a:cubicBezTo>
                  <a:pt x="49" y="176"/>
                  <a:pt x="71" y="82"/>
                  <a:pt x="1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7" name="CustomShape 28"/>
          <p:cNvSpPr/>
          <p:nvPr/>
        </p:nvSpPr>
        <p:spPr>
          <a:xfrm rot="3600000">
            <a:off x="6645600" y="-464400"/>
            <a:ext cx="11880" cy="14760"/>
          </a:xfrm>
          <a:custGeom>
            <a:avLst/>
            <a:gdLst/>
            <a:ahLst/>
            <a:rect l="l" t="t" r="r" b="b"/>
            <a:pathLst>
              <a:path w="258" h="314">
                <a:moveTo>
                  <a:pt x="203" y="0"/>
                </a:moveTo>
                <a:cubicBezTo>
                  <a:pt x="183" y="0"/>
                  <a:pt x="145" y="40"/>
                  <a:pt x="80" y="147"/>
                </a:cubicBezTo>
                <a:cubicBezTo>
                  <a:pt x="0" y="207"/>
                  <a:pt x="160" y="266"/>
                  <a:pt x="100" y="286"/>
                </a:cubicBezTo>
                <a:cubicBezTo>
                  <a:pt x="104" y="305"/>
                  <a:pt x="111" y="314"/>
                  <a:pt x="118" y="314"/>
                </a:cubicBezTo>
                <a:cubicBezTo>
                  <a:pt x="164" y="314"/>
                  <a:pt x="257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8" name="CustomShape 29"/>
          <p:cNvSpPr/>
          <p:nvPr/>
        </p:nvSpPr>
        <p:spPr>
          <a:xfrm rot="3600000">
            <a:off x="6548760" y="-505080"/>
            <a:ext cx="7200" cy="6480"/>
          </a:xfrm>
          <a:custGeom>
            <a:avLst/>
            <a:gdLst/>
            <a:ahLst/>
            <a:rect l="l" t="t" r="r" b="b"/>
            <a:pathLst>
              <a:path w="161" h="140">
                <a:moveTo>
                  <a:pt x="140" y="0"/>
                </a:moveTo>
                <a:lnTo>
                  <a:pt x="1" y="120"/>
                </a:lnTo>
                <a:lnTo>
                  <a:pt x="160" y="140"/>
                </a:lnTo>
                <a:lnTo>
                  <a:pt x="1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9" name="CustomShape 30"/>
          <p:cNvSpPr/>
          <p:nvPr/>
        </p:nvSpPr>
        <p:spPr>
          <a:xfrm rot="3600000">
            <a:off x="6608160" y="-496800"/>
            <a:ext cx="12960" cy="15840"/>
          </a:xfrm>
          <a:custGeom>
            <a:avLst/>
            <a:gdLst/>
            <a:ahLst/>
            <a:rect l="l" t="t" r="r" b="b"/>
            <a:pathLst>
              <a:path w="280" h="339">
                <a:moveTo>
                  <a:pt x="239" y="0"/>
                </a:moveTo>
                <a:lnTo>
                  <a:pt x="1" y="239"/>
                </a:lnTo>
                <a:cubicBezTo>
                  <a:pt x="20" y="259"/>
                  <a:pt x="20" y="298"/>
                  <a:pt x="1" y="338"/>
                </a:cubicBezTo>
                <a:cubicBezTo>
                  <a:pt x="120" y="179"/>
                  <a:pt x="279" y="20"/>
                  <a:pt x="2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0" name="CustomShape 31"/>
          <p:cNvSpPr/>
          <p:nvPr/>
        </p:nvSpPr>
        <p:spPr>
          <a:xfrm rot="3600000">
            <a:off x="6594480" y="-496440"/>
            <a:ext cx="7200" cy="10080"/>
          </a:xfrm>
          <a:custGeom>
            <a:avLst/>
            <a:gdLst/>
            <a:ahLst/>
            <a:rect l="l" t="t" r="r" b="b"/>
            <a:pathLst>
              <a:path w="160" h="220">
                <a:moveTo>
                  <a:pt x="160" y="0"/>
                </a:moveTo>
                <a:lnTo>
                  <a:pt x="160" y="0"/>
                </a:lnTo>
                <a:cubicBezTo>
                  <a:pt x="80" y="80"/>
                  <a:pt x="20" y="159"/>
                  <a:pt x="0" y="219"/>
                </a:cubicBezTo>
                <a:cubicBezTo>
                  <a:pt x="40" y="179"/>
                  <a:pt x="120" y="80"/>
                  <a:pt x="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1" name="CustomShape 32"/>
          <p:cNvSpPr/>
          <p:nvPr/>
        </p:nvSpPr>
        <p:spPr>
          <a:xfrm rot="3600000">
            <a:off x="6791760" y="-472320"/>
            <a:ext cx="11520" cy="15120"/>
          </a:xfrm>
          <a:custGeom>
            <a:avLst/>
            <a:gdLst/>
            <a:ahLst/>
            <a:rect l="l" t="t" r="r" b="b"/>
            <a:pathLst>
              <a:path w="250" h="325">
                <a:moveTo>
                  <a:pt x="223" y="1"/>
                </a:moveTo>
                <a:cubicBezTo>
                  <a:pt x="189" y="1"/>
                  <a:pt x="134" y="56"/>
                  <a:pt x="91" y="143"/>
                </a:cubicBezTo>
                <a:cubicBezTo>
                  <a:pt x="54" y="217"/>
                  <a:pt x="0" y="325"/>
                  <a:pt x="39" y="325"/>
                </a:cubicBezTo>
                <a:cubicBezTo>
                  <a:pt x="43" y="325"/>
                  <a:pt x="46" y="324"/>
                  <a:pt x="51" y="322"/>
                </a:cubicBezTo>
                <a:lnTo>
                  <a:pt x="250" y="24"/>
                </a:lnTo>
                <a:cubicBezTo>
                  <a:pt x="245" y="8"/>
                  <a:pt x="235" y="1"/>
                  <a:pt x="2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2" name="CustomShape 33"/>
          <p:cNvSpPr/>
          <p:nvPr/>
        </p:nvSpPr>
        <p:spPr>
          <a:xfrm rot="3600000">
            <a:off x="6659280" y="-247320"/>
            <a:ext cx="6480" cy="8280"/>
          </a:xfrm>
          <a:custGeom>
            <a:avLst/>
            <a:gdLst/>
            <a:ahLst/>
            <a:rect l="l" t="t" r="r" b="b"/>
            <a:pathLst>
              <a:path w="140" h="180">
                <a:moveTo>
                  <a:pt x="140" y="1"/>
                </a:moveTo>
                <a:cubicBezTo>
                  <a:pt x="0" y="160"/>
                  <a:pt x="100" y="140"/>
                  <a:pt x="140" y="180"/>
                </a:cubicBezTo>
                <a:lnTo>
                  <a:pt x="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3" name="CustomShape 34"/>
          <p:cNvSpPr/>
          <p:nvPr/>
        </p:nvSpPr>
        <p:spPr>
          <a:xfrm rot="3600000">
            <a:off x="6855840" y="-51480"/>
            <a:ext cx="1440" cy="720"/>
          </a:xfrm>
          <a:custGeom>
            <a:avLst/>
            <a:gdLst/>
            <a:ahLst/>
            <a:rect l="l" t="t" r="r" b="b"/>
            <a:pathLst>
              <a:path w="40" h="21">
                <a:moveTo>
                  <a:pt x="0" y="0"/>
                </a:moveTo>
                <a:cubicBezTo>
                  <a:pt x="0" y="0"/>
                  <a:pt x="0" y="20"/>
                  <a:pt x="0" y="20"/>
                </a:cubicBezTo>
                <a:cubicBezTo>
                  <a:pt x="40" y="0"/>
                  <a:pt x="2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4" name="CustomShape 35"/>
          <p:cNvSpPr/>
          <p:nvPr/>
        </p:nvSpPr>
        <p:spPr>
          <a:xfrm rot="3600000">
            <a:off x="7043760" y="-151920"/>
            <a:ext cx="1800" cy="3240"/>
          </a:xfrm>
          <a:custGeom>
            <a:avLst/>
            <a:gdLst/>
            <a:ahLst/>
            <a:rect l="l" t="t" r="r" b="b"/>
            <a:pathLst>
              <a:path w="44" h="77">
                <a:moveTo>
                  <a:pt x="41" y="1"/>
                </a:moveTo>
                <a:cubicBezTo>
                  <a:pt x="38" y="1"/>
                  <a:pt x="22" y="33"/>
                  <a:pt x="0" y="76"/>
                </a:cubicBezTo>
                <a:lnTo>
                  <a:pt x="20" y="76"/>
                </a:lnTo>
                <a:cubicBezTo>
                  <a:pt x="38" y="22"/>
                  <a:pt x="44" y="1"/>
                  <a:pt x="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5" name="CustomShape 36"/>
          <p:cNvSpPr/>
          <p:nvPr/>
        </p:nvSpPr>
        <p:spPr>
          <a:xfrm rot="3600000">
            <a:off x="6921360" y="-191520"/>
            <a:ext cx="1440" cy="1440"/>
          </a:xfrm>
          <a:custGeom>
            <a:avLst/>
            <a:gdLst/>
            <a:ahLst/>
            <a:rect l="l" t="t" r="r" b="b"/>
            <a:pathLst>
              <a:path w="41" h="40">
                <a:moveTo>
                  <a:pt x="41" y="0"/>
                </a:moveTo>
                <a:cubicBezTo>
                  <a:pt x="21" y="0"/>
                  <a:pt x="1" y="20"/>
                  <a:pt x="1" y="40"/>
                </a:cubicBezTo>
                <a:cubicBezTo>
                  <a:pt x="21" y="20"/>
                  <a:pt x="21" y="0"/>
                  <a:pt x="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6" name="CustomShape 37"/>
          <p:cNvSpPr/>
          <p:nvPr/>
        </p:nvSpPr>
        <p:spPr>
          <a:xfrm rot="3600000">
            <a:off x="6659640" y="-238680"/>
            <a:ext cx="360" cy="1440"/>
          </a:xfrm>
          <a:custGeom>
            <a:avLst/>
            <a:gdLst/>
            <a:ahLst/>
            <a:rect l="l" t="t" r="r" b="b"/>
            <a:pathLst>
              <a:path w="1" h="41">
                <a:moveTo>
                  <a:pt x="1" y="41"/>
                </a:moveTo>
                <a:lnTo>
                  <a:pt x="1" y="21"/>
                </a:lnTo>
                <a:cubicBezTo>
                  <a:pt x="1" y="21"/>
                  <a:pt x="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7" name="CustomShape 38"/>
          <p:cNvSpPr/>
          <p:nvPr/>
        </p:nvSpPr>
        <p:spPr>
          <a:xfrm rot="3600000">
            <a:off x="6771600" y="-45720"/>
            <a:ext cx="6480" cy="3600"/>
          </a:xfrm>
          <a:custGeom>
            <a:avLst/>
            <a:gdLst/>
            <a:ahLst/>
            <a:rect l="l" t="t" r="r" b="b"/>
            <a:pathLst>
              <a:path w="140" h="87">
                <a:moveTo>
                  <a:pt x="139" y="0"/>
                </a:moveTo>
                <a:lnTo>
                  <a:pt x="139" y="0"/>
                </a:lnTo>
                <a:cubicBezTo>
                  <a:pt x="80" y="40"/>
                  <a:pt x="40" y="60"/>
                  <a:pt x="0" y="80"/>
                </a:cubicBezTo>
                <a:cubicBezTo>
                  <a:pt x="5" y="84"/>
                  <a:pt x="11" y="87"/>
                  <a:pt x="18" y="87"/>
                </a:cubicBezTo>
                <a:cubicBezTo>
                  <a:pt x="41" y="87"/>
                  <a:pt x="79" y="61"/>
                  <a:pt x="1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8" name="CustomShape 39"/>
          <p:cNvSpPr/>
          <p:nvPr/>
        </p:nvSpPr>
        <p:spPr>
          <a:xfrm rot="3600000">
            <a:off x="7153560" y="-3600"/>
            <a:ext cx="10080" cy="9000"/>
          </a:xfrm>
          <a:custGeom>
            <a:avLst/>
            <a:gdLst/>
            <a:ahLst/>
            <a:rect l="l" t="t" r="r" b="b"/>
            <a:pathLst>
              <a:path w="219" h="200">
                <a:moveTo>
                  <a:pt x="219" y="0"/>
                </a:moveTo>
                <a:lnTo>
                  <a:pt x="139" y="40"/>
                </a:lnTo>
                <a:lnTo>
                  <a:pt x="0" y="199"/>
                </a:lnTo>
                <a:lnTo>
                  <a:pt x="2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9" name="CustomShape 40"/>
          <p:cNvSpPr/>
          <p:nvPr/>
        </p:nvSpPr>
        <p:spPr>
          <a:xfrm rot="3600000">
            <a:off x="7009200" y="-18360"/>
            <a:ext cx="7200" cy="7200"/>
          </a:xfrm>
          <a:custGeom>
            <a:avLst/>
            <a:gdLst/>
            <a:ahLst/>
            <a:rect l="l" t="t" r="r" b="b"/>
            <a:pathLst>
              <a:path w="160" h="160">
                <a:moveTo>
                  <a:pt x="160" y="0"/>
                </a:moveTo>
                <a:lnTo>
                  <a:pt x="160" y="0"/>
                </a:lnTo>
                <a:cubicBezTo>
                  <a:pt x="124" y="36"/>
                  <a:pt x="95" y="43"/>
                  <a:pt x="65" y="43"/>
                </a:cubicBezTo>
                <a:cubicBezTo>
                  <a:pt x="45" y="43"/>
                  <a:pt x="24" y="40"/>
                  <a:pt x="0" y="40"/>
                </a:cubicBezTo>
                <a:lnTo>
                  <a:pt x="120" y="160"/>
                </a:ln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0" name="CustomShape 41"/>
          <p:cNvSpPr/>
          <p:nvPr/>
        </p:nvSpPr>
        <p:spPr>
          <a:xfrm rot="3600000">
            <a:off x="6967800" y="-22680"/>
            <a:ext cx="10080" cy="14760"/>
          </a:xfrm>
          <a:custGeom>
            <a:avLst/>
            <a:gdLst/>
            <a:ahLst/>
            <a:rect l="l" t="t" r="r" b="b"/>
            <a:pathLst>
              <a:path w="223" h="317">
                <a:moveTo>
                  <a:pt x="183" y="1"/>
                </a:moveTo>
                <a:cubicBezTo>
                  <a:pt x="169" y="1"/>
                  <a:pt x="139" y="20"/>
                  <a:pt x="82" y="72"/>
                </a:cubicBezTo>
                <a:cubicBezTo>
                  <a:pt x="97" y="114"/>
                  <a:pt x="0" y="317"/>
                  <a:pt x="29" y="317"/>
                </a:cubicBezTo>
                <a:cubicBezTo>
                  <a:pt x="40" y="317"/>
                  <a:pt x="73" y="283"/>
                  <a:pt x="142" y="191"/>
                </a:cubicBezTo>
                <a:cubicBezTo>
                  <a:pt x="127" y="161"/>
                  <a:pt x="222" y="1"/>
                  <a:pt x="1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1" name="CustomShape 42"/>
          <p:cNvSpPr/>
          <p:nvPr/>
        </p:nvSpPr>
        <p:spPr>
          <a:xfrm rot="3600000">
            <a:off x="6556320" y="-270000"/>
            <a:ext cx="1440" cy="2520"/>
          </a:xfrm>
          <a:custGeom>
            <a:avLst/>
            <a:gdLst/>
            <a:ahLst/>
            <a:rect l="l" t="t" r="r" b="b"/>
            <a:pathLst>
              <a:path w="40" h="61">
                <a:moveTo>
                  <a:pt x="0" y="60"/>
                </a:moveTo>
                <a:cubicBezTo>
                  <a:pt x="20" y="41"/>
                  <a:pt x="40" y="21"/>
                  <a:pt x="40" y="1"/>
                </a:cubicBezTo>
                <a:cubicBezTo>
                  <a:pt x="40" y="21"/>
                  <a:pt x="20" y="41"/>
                  <a:pt x="0" y="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2" name="CustomShape 43"/>
          <p:cNvSpPr/>
          <p:nvPr/>
        </p:nvSpPr>
        <p:spPr>
          <a:xfrm rot="3600000">
            <a:off x="6559920" y="-269640"/>
            <a:ext cx="14760" cy="10080"/>
          </a:xfrm>
          <a:custGeom>
            <a:avLst/>
            <a:gdLst/>
            <a:ahLst/>
            <a:rect l="l" t="t" r="r" b="b"/>
            <a:pathLst>
              <a:path w="320" h="220">
                <a:moveTo>
                  <a:pt x="160" y="1"/>
                </a:moveTo>
                <a:lnTo>
                  <a:pt x="160" y="1"/>
                </a:lnTo>
                <a:cubicBezTo>
                  <a:pt x="100" y="61"/>
                  <a:pt x="61" y="140"/>
                  <a:pt x="1" y="220"/>
                </a:cubicBezTo>
                <a:cubicBezTo>
                  <a:pt x="140" y="81"/>
                  <a:pt x="319" y="81"/>
                  <a:pt x="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3" name="TextShape 44"/>
          <p:cNvSpPr txBox="1"/>
          <p:nvPr/>
        </p:nvSpPr>
        <p:spPr>
          <a:xfrm>
            <a:off x="2072520" y="2377080"/>
            <a:ext cx="4583520" cy="541080"/>
          </a:xfrm>
          <a:prstGeom prst="rect">
            <a:avLst/>
          </a:prstGeom>
          <a:solidFill>
            <a:srgbClr val="ffffff"/>
          </a:solidFill>
          <a:ln w="28440">
            <a:solidFill>
              <a:srgbClr val="81a4d3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rgbClr val="3c3a55"/>
                </a:solidFill>
                <a:latin typeface="Gaegu"/>
                <a:ea typeface="Gaegu"/>
              </a:rPr>
              <a:t>Microvolunteering in spare time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364" name="TextShape 45"/>
          <p:cNvSpPr txBox="1"/>
          <p:nvPr/>
        </p:nvSpPr>
        <p:spPr>
          <a:xfrm>
            <a:off x="1649160" y="1253880"/>
            <a:ext cx="5845320" cy="1690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</a:tabLst>
            </a:pPr>
            <a:r>
              <a:rPr b="1" lang="en" sz="5200" spc="-1" strike="noStrike">
                <a:solidFill>
                  <a:srgbClr val="518cdb"/>
                </a:solidFill>
                <a:latin typeface="Gaegu"/>
                <a:ea typeface="Gaegu"/>
              </a:rPr>
              <a:t>SNIPPETS</a:t>
            </a:r>
            <a:br/>
            <a:endParaRPr b="0" lang="en-GB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5" name="CustomShape 46"/>
          <p:cNvSpPr/>
          <p:nvPr/>
        </p:nvSpPr>
        <p:spPr>
          <a:xfrm>
            <a:off x="6613560" y="2377080"/>
            <a:ext cx="645120" cy="54108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366" name="Group 47"/>
          <p:cNvGrpSpPr/>
          <p:nvPr/>
        </p:nvGrpSpPr>
        <p:grpSpPr>
          <a:xfrm>
            <a:off x="6795360" y="2462040"/>
            <a:ext cx="296280" cy="371520"/>
            <a:chOff x="6795360" y="2462040"/>
            <a:chExt cx="296280" cy="371520"/>
          </a:xfrm>
        </p:grpSpPr>
        <p:sp>
          <p:nvSpPr>
            <p:cNvPr id="3367" name="CustomShape 48"/>
            <p:cNvSpPr/>
            <p:nvPr/>
          </p:nvSpPr>
          <p:spPr>
            <a:xfrm>
              <a:off x="6795360" y="2462040"/>
              <a:ext cx="296280" cy="371520"/>
            </a:xfrm>
            <a:custGeom>
              <a:avLst/>
              <a:gdLst/>
              <a:ahLst/>
              <a:rect l="l" t="t" r="r" b="b"/>
              <a:pathLst>
                <a:path w="13836" h="17340">
                  <a:moveTo>
                    <a:pt x="7664" y="663"/>
                  </a:moveTo>
                  <a:cubicBezTo>
                    <a:pt x="9900" y="663"/>
                    <a:pt x="12122" y="2143"/>
                    <a:pt x="12629" y="4431"/>
                  </a:cubicBezTo>
                  <a:cubicBezTo>
                    <a:pt x="13115" y="6657"/>
                    <a:pt x="11579" y="8961"/>
                    <a:pt x="9557" y="9776"/>
                  </a:cubicBezTo>
                  <a:cubicBezTo>
                    <a:pt x="8881" y="10051"/>
                    <a:pt x="8203" y="10182"/>
                    <a:pt x="7547" y="10182"/>
                  </a:cubicBezTo>
                  <a:cubicBezTo>
                    <a:pt x="5556" y="10182"/>
                    <a:pt x="3775" y="8979"/>
                    <a:pt x="2926" y="6986"/>
                  </a:cubicBezTo>
                  <a:cubicBezTo>
                    <a:pt x="2926" y="6939"/>
                    <a:pt x="2926" y="6892"/>
                    <a:pt x="2911" y="6829"/>
                  </a:cubicBezTo>
                  <a:cubicBezTo>
                    <a:pt x="1923" y="4446"/>
                    <a:pt x="3961" y="1531"/>
                    <a:pt x="6296" y="857"/>
                  </a:cubicBezTo>
                  <a:cubicBezTo>
                    <a:pt x="6743" y="726"/>
                    <a:pt x="7204" y="663"/>
                    <a:pt x="7664" y="663"/>
                  </a:cubicBezTo>
                  <a:close/>
                  <a:moveTo>
                    <a:pt x="7643" y="0"/>
                  </a:moveTo>
                  <a:cubicBezTo>
                    <a:pt x="7132" y="0"/>
                    <a:pt x="6620" y="69"/>
                    <a:pt x="6124" y="214"/>
                  </a:cubicBezTo>
                  <a:cubicBezTo>
                    <a:pt x="3522" y="982"/>
                    <a:pt x="1218" y="4196"/>
                    <a:pt x="2237" y="6907"/>
                  </a:cubicBezTo>
                  <a:cubicBezTo>
                    <a:pt x="2221" y="6954"/>
                    <a:pt x="2237" y="7001"/>
                    <a:pt x="2252" y="7064"/>
                  </a:cubicBezTo>
                  <a:cubicBezTo>
                    <a:pt x="2707" y="8161"/>
                    <a:pt x="3397" y="9070"/>
                    <a:pt x="4243" y="9713"/>
                  </a:cubicBezTo>
                  <a:cubicBezTo>
                    <a:pt x="4227" y="9729"/>
                    <a:pt x="4227" y="9744"/>
                    <a:pt x="4212" y="9760"/>
                  </a:cubicBezTo>
                  <a:cubicBezTo>
                    <a:pt x="2942" y="11986"/>
                    <a:pt x="1563" y="14133"/>
                    <a:pt x="293" y="16359"/>
                  </a:cubicBezTo>
                  <a:cubicBezTo>
                    <a:pt x="1" y="16868"/>
                    <a:pt x="449" y="17339"/>
                    <a:pt x="894" y="17339"/>
                  </a:cubicBezTo>
                  <a:cubicBezTo>
                    <a:pt x="1092" y="17339"/>
                    <a:pt x="1291" y="17245"/>
                    <a:pt x="1422" y="17017"/>
                  </a:cubicBezTo>
                  <a:cubicBezTo>
                    <a:pt x="2675" y="14792"/>
                    <a:pt x="4071" y="12644"/>
                    <a:pt x="5340" y="10418"/>
                  </a:cubicBezTo>
                  <a:cubicBezTo>
                    <a:pt x="5340" y="10403"/>
                    <a:pt x="5356" y="10403"/>
                    <a:pt x="5356" y="10387"/>
                  </a:cubicBezTo>
                  <a:cubicBezTo>
                    <a:pt x="6037" y="10684"/>
                    <a:pt x="6777" y="10845"/>
                    <a:pt x="7548" y="10845"/>
                  </a:cubicBezTo>
                  <a:cubicBezTo>
                    <a:pt x="8160" y="10845"/>
                    <a:pt x="8793" y="10743"/>
                    <a:pt x="9431" y="10528"/>
                  </a:cubicBezTo>
                  <a:cubicBezTo>
                    <a:pt x="11955" y="9697"/>
                    <a:pt x="13836" y="6954"/>
                    <a:pt x="13256" y="4258"/>
                  </a:cubicBezTo>
                  <a:cubicBezTo>
                    <a:pt x="12695" y="1690"/>
                    <a:pt x="10172" y="0"/>
                    <a:pt x="7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8" name="CustomShape 49"/>
            <p:cNvSpPr/>
            <p:nvPr/>
          </p:nvSpPr>
          <p:spPr>
            <a:xfrm>
              <a:off x="6869160" y="2494080"/>
              <a:ext cx="177120" cy="163440"/>
            </a:xfrm>
            <a:custGeom>
              <a:avLst/>
              <a:gdLst/>
              <a:ahLst/>
              <a:rect l="l" t="t" r="r" b="b"/>
              <a:pathLst>
                <a:path w="8275" h="7629">
                  <a:moveTo>
                    <a:pt x="4059" y="656"/>
                  </a:moveTo>
                  <a:cubicBezTo>
                    <a:pt x="5402" y="656"/>
                    <a:pt x="6850" y="1450"/>
                    <a:pt x="7224" y="2734"/>
                  </a:cubicBezTo>
                  <a:cubicBezTo>
                    <a:pt x="7789" y="4646"/>
                    <a:pt x="6644" y="6856"/>
                    <a:pt x="4544" y="6966"/>
                  </a:cubicBezTo>
                  <a:cubicBezTo>
                    <a:pt x="4474" y="6970"/>
                    <a:pt x="4404" y="6972"/>
                    <a:pt x="4333" y="6972"/>
                  </a:cubicBezTo>
                  <a:cubicBezTo>
                    <a:pt x="2635" y="6972"/>
                    <a:pt x="659" y="5899"/>
                    <a:pt x="704" y="3988"/>
                  </a:cubicBezTo>
                  <a:cubicBezTo>
                    <a:pt x="704" y="3957"/>
                    <a:pt x="688" y="3925"/>
                    <a:pt x="688" y="3894"/>
                  </a:cubicBezTo>
                  <a:cubicBezTo>
                    <a:pt x="704" y="3863"/>
                    <a:pt x="720" y="3831"/>
                    <a:pt x="720" y="3800"/>
                  </a:cubicBezTo>
                  <a:cubicBezTo>
                    <a:pt x="892" y="2279"/>
                    <a:pt x="1864" y="1073"/>
                    <a:pt x="3384" y="728"/>
                  </a:cubicBezTo>
                  <a:cubicBezTo>
                    <a:pt x="3602" y="680"/>
                    <a:pt x="3829" y="656"/>
                    <a:pt x="4059" y="656"/>
                  </a:cubicBezTo>
                  <a:close/>
                  <a:moveTo>
                    <a:pt x="4101" y="0"/>
                  </a:moveTo>
                  <a:cubicBezTo>
                    <a:pt x="3961" y="0"/>
                    <a:pt x="3821" y="8"/>
                    <a:pt x="3682" y="22"/>
                  </a:cubicBezTo>
                  <a:cubicBezTo>
                    <a:pt x="1644" y="226"/>
                    <a:pt x="281" y="1825"/>
                    <a:pt x="61" y="3800"/>
                  </a:cubicBezTo>
                  <a:cubicBezTo>
                    <a:pt x="61" y="3831"/>
                    <a:pt x="61" y="3863"/>
                    <a:pt x="61" y="3878"/>
                  </a:cubicBezTo>
                  <a:cubicBezTo>
                    <a:pt x="61" y="3910"/>
                    <a:pt x="46" y="3941"/>
                    <a:pt x="46" y="3988"/>
                  </a:cubicBezTo>
                  <a:cubicBezTo>
                    <a:pt x="0" y="6264"/>
                    <a:pt x="2275" y="7629"/>
                    <a:pt x="4340" y="7629"/>
                  </a:cubicBezTo>
                  <a:cubicBezTo>
                    <a:pt x="4408" y="7629"/>
                    <a:pt x="4476" y="7627"/>
                    <a:pt x="4544" y="7624"/>
                  </a:cubicBezTo>
                  <a:cubicBezTo>
                    <a:pt x="6974" y="7499"/>
                    <a:pt x="8275" y="5242"/>
                    <a:pt x="7930" y="2985"/>
                  </a:cubicBezTo>
                  <a:cubicBezTo>
                    <a:pt x="7654" y="1183"/>
                    <a:pt x="5881" y="0"/>
                    <a:pt x="4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69" name="CustomShape 50"/>
          <p:cNvSpPr/>
          <p:nvPr/>
        </p:nvSpPr>
        <p:spPr>
          <a:xfrm>
            <a:off x="1165680" y="1313640"/>
            <a:ext cx="483120" cy="441000"/>
          </a:xfrm>
          <a:custGeom>
            <a:avLst/>
            <a:gdLst/>
            <a:ahLst/>
            <a:rect l="l" t="t" r="r" b="b"/>
            <a:pathLst>
              <a:path w="11919" h="10884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0" name="CustomShape 51"/>
          <p:cNvSpPr/>
          <p:nvPr/>
        </p:nvSpPr>
        <p:spPr>
          <a:xfrm>
            <a:off x="7433640" y="2673720"/>
            <a:ext cx="296280" cy="270720"/>
          </a:xfrm>
          <a:custGeom>
            <a:avLst/>
            <a:gdLst/>
            <a:ahLst/>
            <a:rect l="l" t="t" r="r" b="b"/>
            <a:pathLst>
              <a:path w="11919" h="10884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1" name="CustomShape 52"/>
          <p:cNvSpPr/>
          <p:nvPr/>
        </p:nvSpPr>
        <p:spPr>
          <a:xfrm>
            <a:off x="1728000" y="3400920"/>
            <a:ext cx="5845320" cy="73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rgbClr val="3c3a55"/>
                </a:solidFill>
                <a:latin typeface="Gaegu"/>
                <a:ea typeface="Gaegu"/>
              </a:rPr>
              <a:t>Mobile app to facilitate microvolunteering for people in their spare time.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TextShape 1"/>
          <p:cNvSpPr txBox="1"/>
          <p:nvPr/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000" spc="-1" strike="noStrike">
                <a:solidFill>
                  <a:srgbClr val="548cc3"/>
                </a:solidFill>
                <a:latin typeface="Gaegu"/>
                <a:ea typeface="Gaegu"/>
              </a:rPr>
              <a:t>MARKET RESEARCH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73" name="Google Shape;2752;p33" descr=""/>
          <p:cNvPicPr/>
          <p:nvPr/>
        </p:nvPicPr>
        <p:blipFill>
          <a:blip r:embed="rId1"/>
          <a:stretch/>
        </p:blipFill>
        <p:spPr>
          <a:xfrm>
            <a:off x="1137240" y="1071360"/>
            <a:ext cx="1665360" cy="3605400"/>
          </a:xfrm>
          <a:prstGeom prst="rect">
            <a:avLst/>
          </a:prstGeom>
          <a:ln>
            <a:noFill/>
          </a:ln>
        </p:spPr>
      </p:pic>
      <p:sp>
        <p:nvSpPr>
          <p:cNvPr id="3374" name="CustomShape 2"/>
          <p:cNvSpPr/>
          <p:nvPr/>
        </p:nvSpPr>
        <p:spPr>
          <a:xfrm>
            <a:off x="3222000" y="1168560"/>
            <a:ext cx="4795920" cy="146340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5" name="TextShape 3"/>
          <p:cNvSpPr txBox="1"/>
          <p:nvPr/>
        </p:nvSpPr>
        <p:spPr>
          <a:xfrm>
            <a:off x="3388320" y="1194480"/>
            <a:ext cx="4629960" cy="70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  <a:tabLst>
                <a:tab algn="l" pos="0"/>
              </a:tabLst>
            </a:pPr>
            <a:r>
              <a:rPr b="1" lang="en" sz="1800" spc="-1" strike="noStrike">
                <a:solidFill>
                  <a:srgbClr val="518cdb"/>
                </a:solidFill>
                <a:latin typeface="Gaegu"/>
                <a:ea typeface="Gaegu"/>
              </a:rPr>
              <a:t>What’s common with Catchafire (what worked for them)?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376" name="TextShape 4"/>
          <p:cNvSpPr txBox="1"/>
          <p:nvPr/>
        </p:nvSpPr>
        <p:spPr>
          <a:xfrm>
            <a:off x="3388320" y="1693440"/>
            <a:ext cx="4370040" cy="110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457200" indent="-329760">
              <a:lnSpc>
                <a:spcPct val="100000"/>
              </a:lnSpc>
              <a:buClr>
                <a:srgbClr val="434343"/>
              </a:buClr>
              <a:buFont typeface="Gaegu"/>
              <a:buChar char="●"/>
            </a:pPr>
            <a:r>
              <a:rPr b="0" lang="en" sz="1200" spc="-1" strike="noStrike">
                <a:solidFill>
                  <a:srgbClr val="3c3a55"/>
                </a:solidFill>
                <a:latin typeface="Gaegu"/>
                <a:ea typeface="Gaegu"/>
              </a:rPr>
              <a:t>Matching volunteers’ skills with needs</a:t>
            </a:r>
            <a:endParaRPr b="0" lang="en-GB" sz="12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434343"/>
              </a:buClr>
              <a:buFont typeface="Gaegu"/>
              <a:buChar char="●"/>
            </a:pPr>
            <a:r>
              <a:rPr b="0" lang="en" sz="1200" spc="-1" strike="noStrike">
                <a:solidFill>
                  <a:srgbClr val="3c3a55"/>
                </a:solidFill>
                <a:latin typeface="Gaegu"/>
                <a:ea typeface="Gaegu"/>
              </a:rPr>
              <a:t>Providing many different types of volunteer opportunities to users 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3377" name="CustomShape 5"/>
          <p:cNvSpPr/>
          <p:nvPr/>
        </p:nvSpPr>
        <p:spPr>
          <a:xfrm>
            <a:off x="3222000" y="2890080"/>
            <a:ext cx="4795920" cy="146340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8" name="TextShape 6"/>
          <p:cNvSpPr txBox="1"/>
          <p:nvPr/>
        </p:nvSpPr>
        <p:spPr>
          <a:xfrm>
            <a:off x="3388320" y="2916000"/>
            <a:ext cx="4456800" cy="46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  <a:tabLst>
                <a:tab algn="l" pos="0"/>
              </a:tabLst>
            </a:pPr>
            <a:r>
              <a:rPr b="1" lang="en" sz="1900" spc="-1" strike="noStrike">
                <a:solidFill>
                  <a:srgbClr val="518cdb"/>
                </a:solidFill>
                <a:latin typeface="Gaegu"/>
                <a:ea typeface="Gaegu"/>
              </a:rPr>
              <a:t>What’s novel about our solution?</a:t>
            </a:r>
            <a:endParaRPr b="0" lang="en-GB" sz="1900" spc="-1" strike="noStrike">
              <a:latin typeface="Arial"/>
            </a:endParaRPr>
          </a:p>
        </p:txBody>
      </p:sp>
      <p:sp>
        <p:nvSpPr>
          <p:cNvPr id="3379" name="TextShape 7"/>
          <p:cNvSpPr txBox="1"/>
          <p:nvPr/>
        </p:nvSpPr>
        <p:spPr>
          <a:xfrm>
            <a:off x="3388320" y="3323520"/>
            <a:ext cx="4370040" cy="110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457200" indent="-329760">
              <a:lnSpc>
                <a:spcPct val="100000"/>
              </a:lnSpc>
              <a:buClr>
                <a:srgbClr val="434343"/>
              </a:buClr>
              <a:buFont typeface="Gaegu"/>
              <a:buChar char="●"/>
            </a:pPr>
            <a:r>
              <a:rPr b="0" lang="en" sz="1200" spc="-1" strike="noStrike">
                <a:solidFill>
                  <a:srgbClr val="3c3a55"/>
                </a:solidFill>
                <a:latin typeface="Gaegu"/>
                <a:ea typeface="Gaegu"/>
              </a:rPr>
              <a:t>Mobile App</a:t>
            </a:r>
            <a:endParaRPr b="0" lang="en-GB" sz="12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434343"/>
              </a:buClr>
              <a:buFont typeface="Gaegu"/>
              <a:buChar char="●"/>
            </a:pPr>
            <a:r>
              <a:rPr b="0" lang="en" sz="1200" spc="-1" strike="noStrike">
                <a:solidFill>
                  <a:srgbClr val="3c3a55"/>
                </a:solidFill>
                <a:latin typeface="Gaegu"/>
                <a:ea typeface="Gaegu"/>
              </a:rPr>
              <a:t>Smaller tasks that can be done in spare time (microvolunteering)</a:t>
            </a:r>
            <a:endParaRPr b="0" lang="en-GB" sz="12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434343"/>
              </a:buClr>
              <a:buFont typeface="Gaegu"/>
              <a:buChar char="●"/>
            </a:pPr>
            <a:r>
              <a:rPr b="0" lang="en" sz="1200" spc="-1" strike="noStrike">
                <a:solidFill>
                  <a:srgbClr val="3c3a55"/>
                </a:solidFill>
                <a:latin typeface="Gaegu"/>
                <a:ea typeface="Gaegu"/>
              </a:rPr>
              <a:t>Gamified concept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TextShape 1"/>
          <p:cNvSpPr txBox="1"/>
          <p:nvPr/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000" spc="-1" strike="noStrike">
                <a:solidFill>
                  <a:srgbClr val="548cc3"/>
                </a:solidFill>
                <a:latin typeface="Gaegu"/>
                <a:ea typeface="Gaegu"/>
              </a:rPr>
              <a:t>OUR TASKS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1" name="CustomShape 2"/>
          <p:cNvSpPr/>
          <p:nvPr/>
        </p:nvSpPr>
        <p:spPr>
          <a:xfrm>
            <a:off x="1677600" y="1647000"/>
            <a:ext cx="770760" cy="820440"/>
          </a:xfrm>
          <a:custGeom>
            <a:avLst/>
            <a:gdLst/>
            <a:ahLst/>
            <a:rect l="l" t="t" r="r" b="b"/>
            <a:pathLst>
              <a:path w="32027" h="34091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2" name="CustomShape 3"/>
          <p:cNvSpPr/>
          <p:nvPr/>
        </p:nvSpPr>
        <p:spPr>
          <a:xfrm>
            <a:off x="945000" y="2758680"/>
            <a:ext cx="2235600" cy="152316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83" name="TextShape 4"/>
          <p:cNvSpPr txBox="1"/>
          <p:nvPr/>
        </p:nvSpPr>
        <p:spPr>
          <a:xfrm>
            <a:off x="1125720" y="2831760"/>
            <a:ext cx="1874520" cy="46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100" spc="-1" strike="noStrike">
                <a:solidFill>
                  <a:srgbClr val="518cdb"/>
                </a:solidFill>
                <a:latin typeface="Gaegu"/>
                <a:ea typeface="Gaegu"/>
              </a:rPr>
              <a:t>SIMPLE TASK</a:t>
            </a:r>
            <a:endParaRPr b="0" lang="en-GB" sz="2100" spc="-1" strike="noStrike">
              <a:latin typeface="Arial"/>
            </a:endParaRPr>
          </a:p>
        </p:txBody>
      </p:sp>
      <p:sp>
        <p:nvSpPr>
          <p:cNvPr id="3384" name="TextShape 5"/>
          <p:cNvSpPr txBox="1"/>
          <p:nvPr/>
        </p:nvSpPr>
        <p:spPr>
          <a:xfrm>
            <a:off x="1125720" y="3301560"/>
            <a:ext cx="1874520" cy="859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3c3a55"/>
                </a:solidFill>
                <a:latin typeface="Gaegu"/>
                <a:ea typeface="Gaegu"/>
              </a:rPr>
              <a:t>Finish a random snippet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3385" name="CustomShape 6"/>
          <p:cNvSpPr/>
          <p:nvPr/>
        </p:nvSpPr>
        <p:spPr>
          <a:xfrm>
            <a:off x="3454200" y="2758680"/>
            <a:ext cx="2235600" cy="152316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86" name="CustomShape 7"/>
          <p:cNvSpPr/>
          <p:nvPr/>
        </p:nvSpPr>
        <p:spPr>
          <a:xfrm>
            <a:off x="5963040" y="2758680"/>
            <a:ext cx="2235600" cy="152316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87" name="TextShape 8"/>
          <p:cNvSpPr txBox="1"/>
          <p:nvPr/>
        </p:nvSpPr>
        <p:spPr>
          <a:xfrm>
            <a:off x="3634560" y="2831760"/>
            <a:ext cx="1874520" cy="46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100" spc="-1" strike="noStrike">
                <a:solidFill>
                  <a:srgbClr val="518cdb"/>
                </a:solidFill>
                <a:latin typeface="Gaegu"/>
                <a:ea typeface="Gaegu"/>
              </a:rPr>
              <a:t>MODERATE TASK</a:t>
            </a:r>
            <a:endParaRPr b="0" lang="en-GB" sz="2100" spc="-1" strike="noStrike">
              <a:latin typeface="Arial"/>
            </a:endParaRPr>
          </a:p>
        </p:txBody>
      </p:sp>
      <p:sp>
        <p:nvSpPr>
          <p:cNvPr id="3388" name="TextShape 9"/>
          <p:cNvSpPr txBox="1"/>
          <p:nvPr/>
        </p:nvSpPr>
        <p:spPr>
          <a:xfrm>
            <a:off x="3634560" y="3301560"/>
            <a:ext cx="1874520" cy="859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3c3a55"/>
                </a:solidFill>
                <a:latin typeface="Gaegu"/>
                <a:ea typeface="Gaegu"/>
              </a:rPr>
              <a:t>Filter snippets by skill/domain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3389" name="TextShape 10"/>
          <p:cNvSpPr txBox="1"/>
          <p:nvPr/>
        </p:nvSpPr>
        <p:spPr>
          <a:xfrm>
            <a:off x="6143760" y="2831760"/>
            <a:ext cx="1874520" cy="46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100" spc="-1" strike="noStrike">
                <a:solidFill>
                  <a:srgbClr val="518cdb"/>
                </a:solidFill>
                <a:latin typeface="Gaegu"/>
                <a:ea typeface="Gaegu"/>
              </a:rPr>
              <a:t>HARD TASK</a:t>
            </a:r>
            <a:endParaRPr b="0" lang="en-GB" sz="2100" spc="-1" strike="noStrike">
              <a:latin typeface="Arial"/>
            </a:endParaRPr>
          </a:p>
        </p:txBody>
      </p:sp>
      <p:sp>
        <p:nvSpPr>
          <p:cNvPr id="3390" name="TextShape 11"/>
          <p:cNvSpPr txBox="1"/>
          <p:nvPr/>
        </p:nvSpPr>
        <p:spPr>
          <a:xfrm>
            <a:off x="6143760" y="3301560"/>
            <a:ext cx="1874520" cy="859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3c3a55"/>
                </a:solidFill>
                <a:latin typeface="Gaegu"/>
                <a:ea typeface="Gaegu"/>
              </a:rPr>
              <a:t>Saving tasks and doing them later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3391" name="CustomShape 12"/>
          <p:cNvSpPr/>
          <p:nvPr/>
        </p:nvSpPr>
        <p:spPr>
          <a:xfrm>
            <a:off x="4186440" y="1647000"/>
            <a:ext cx="770760" cy="820440"/>
          </a:xfrm>
          <a:custGeom>
            <a:avLst/>
            <a:gdLst/>
            <a:ahLst/>
            <a:rect l="l" t="t" r="r" b="b"/>
            <a:pathLst>
              <a:path w="32027" h="34091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2" name="CustomShape 13"/>
          <p:cNvSpPr/>
          <p:nvPr/>
        </p:nvSpPr>
        <p:spPr>
          <a:xfrm>
            <a:off x="6695280" y="1647000"/>
            <a:ext cx="770760" cy="820440"/>
          </a:xfrm>
          <a:custGeom>
            <a:avLst/>
            <a:gdLst/>
            <a:ahLst/>
            <a:rect l="l" t="t" r="r" b="b"/>
            <a:pathLst>
              <a:path w="32027" h="34091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393" name="Group 14"/>
          <p:cNvGrpSpPr/>
          <p:nvPr/>
        </p:nvGrpSpPr>
        <p:grpSpPr>
          <a:xfrm>
            <a:off x="6861240" y="1828440"/>
            <a:ext cx="439200" cy="457200"/>
            <a:chOff x="6861240" y="1828440"/>
            <a:chExt cx="439200" cy="457200"/>
          </a:xfrm>
        </p:grpSpPr>
        <p:sp>
          <p:nvSpPr>
            <p:cNvPr id="3394" name="CustomShape 15"/>
            <p:cNvSpPr/>
            <p:nvPr/>
          </p:nvSpPr>
          <p:spPr>
            <a:xfrm>
              <a:off x="6868080" y="1898640"/>
              <a:ext cx="338040" cy="379800"/>
            </a:xfrm>
            <a:custGeom>
              <a:avLst/>
              <a:gdLst/>
              <a:ahLst/>
              <a:rect l="l" t="t" r="r" b="b"/>
              <a:pathLst>
                <a:path w="11946" h="13427">
                  <a:moveTo>
                    <a:pt x="1374" y="1"/>
                  </a:moveTo>
                  <a:cubicBezTo>
                    <a:pt x="616" y="1"/>
                    <a:pt x="1" y="607"/>
                    <a:pt x="1" y="1365"/>
                  </a:cubicBezTo>
                  <a:lnTo>
                    <a:pt x="1" y="12062"/>
                  </a:lnTo>
                  <a:cubicBezTo>
                    <a:pt x="1" y="12811"/>
                    <a:pt x="616" y="13427"/>
                    <a:pt x="1374" y="13427"/>
                  </a:cubicBezTo>
                  <a:lnTo>
                    <a:pt x="8092" y="13427"/>
                  </a:lnTo>
                  <a:lnTo>
                    <a:pt x="11946" y="9591"/>
                  </a:lnTo>
                  <a:lnTo>
                    <a:pt x="11946" y="1365"/>
                  </a:lnTo>
                  <a:cubicBezTo>
                    <a:pt x="11946" y="607"/>
                    <a:pt x="11330" y="1"/>
                    <a:pt x="10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5" name="CustomShape 16"/>
            <p:cNvSpPr/>
            <p:nvPr/>
          </p:nvSpPr>
          <p:spPr>
            <a:xfrm>
              <a:off x="7097040" y="2170080"/>
              <a:ext cx="108720" cy="108000"/>
            </a:xfrm>
            <a:custGeom>
              <a:avLst/>
              <a:gdLst/>
              <a:ahLst/>
              <a:rect l="l" t="t" r="r" b="b"/>
              <a:pathLst>
                <a:path w="3846" h="3828">
                  <a:moveTo>
                    <a:pt x="1365" y="1"/>
                  </a:moveTo>
                  <a:cubicBezTo>
                    <a:pt x="607" y="1"/>
                    <a:pt x="0" y="607"/>
                    <a:pt x="0" y="1357"/>
                  </a:cubicBezTo>
                  <a:lnTo>
                    <a:pt x="0" y="3828"/>
                  </a:lnTo>
                  <a:lnTo>
                    <a:pt x="3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6" name="CustomShape 17"/>
            <p:cNvSpPr/>
            <p:nvPr/>
          </p:nvSpPr>
          <p:spPr>
            <a:xfrm>
              <a:off x="6915240" y="1972440"/>
              <a:ext cx="54360" cy="54000"/>
            </a:xfrm>
            <a:custGeom>
              <a:avLst/>
              <a:gdLst/>
              <a:ahLst/>
              <a:rect l="l" t="t" r="r" b="b"/>
              <a:pathLst>
                <a:path w="1928" h="1919">
                  <a:moveTo>
                    <a:pt x="964" y="0"/>
                  </a:moveTo>
                  <a:cubicBezTo>
                    <a:pt x="429" y="0"/>
                    <a:pt x="1" y="429"/>
                    <a:pt x="1" y="964"/>
                  </a:cubicBezTo>
                  <a:cubicBezTo>
                    <a:pt x="1" y="1490"/>
                    <a:pt x="429" y="1918"/>
                    <a:pt x="964" y="1918"/>
                  </a:cubicBezTo>
                  <a:cubicBezTo>
                    <a:pt x="1500" y="1918"/>
                    <a:pt x="1928" y="1490"/>
                    <a:pt x="1928" y="964"/>
                  </a:cubicBezTo>
                  <a:cubicBezTo>
                    <a:pt x="1928" y="429"/>
                    <a:pt x="1500" y="0"/>
                    <a:pt x="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7" name="CustomShape 18"/>
            <p:cNvSpPr/>
            <p:nvPr/>
          </p:nvSpPr>
          <p:spPr>
            <a:xfrm>
              <a:off x="6915240" y="2064600"/>
              <a:ext cx="54360" cy="54000"/>
            </a:xfrm>
            <a:custGeom>
              <a:avLst/>
              <a:gdLst/>
              <a:ahLst/>
              <a:rect l="l" t="t" r="r" b="b"/>
              <a:pathLst>
                <a:path w="1928" h="1919">
                  <a:moveTo>
                    <a:pt x="964" y="1"/>
                  </a:moveTo>
                  <a:cubicBezTo>
                    <a:pt x="429" y="1"/>
                    <a:pt x="1" y="429"/>
                    <a:pt x="1" y="955"/>
                  </a:cubicBezTo>
                  <a:cubicBezTo>
                    <a:pt x="1" y="1490"/>
                    <a:pt x="429" y="1919"/>
                    <a:pt x="964" y="1919"/>
                  </a:cubicBezTo>
                  <a:cubicBezTo>
                    <a:pt x="1500" y="1919"/>
                    <a:pt x="1928" y="1490"/>
                    <a:pt x="1928" y="955"/>
                  </a:cubicBezTo>
                  <a:cubicBezTo>
                    <a:pt x="1928" y="429"/>
                    <a:pt x="1500" y="1"/>
                    <a:pt x="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8" name="CustomShape 19"/>
            <p:cNvSpPr/>
            <p:nvPr/>
          </p:nvSpPr>
          <p:spPr>
            <a:xfrm>
              <a:off x="6915240" y="2156760"/>
              <a:ext cx="54360" cy="54000"/>
            </a:xfrm>
            <a:custGeom>
              <a:avLst/>
              <a:gdLst/>
              <a:ahLst/>
              <a:rect l="l" t="t" r="r" b="b"/>
              <a:pathLst>
                <a:path w="1928" h="1919">
                  <a:moveTo>
                    <a:pt x="964" y="1"/>
                  </a:moveTo>
                  <a:cubicBezTo>
                    <a:pt x="429" y="1"/>
                    <a:pt x="1" y="429"/>
                    <a:pt x="1" y="955"/>
                  </a:cubicBezTo>
                  <a:cubicBezTo>
                    <a:pt x="1" y="1491"/>
                    <a:pt x="429" y="1919"/>
                    <a:pt x="964" y="1919"/>
                  </a:cubicBezTo>
                  <a:cubicBezTo>
                    <a:pt x="1500" y="1919"/>
                    <a:pt x="1928" y="1491"/>
                    <a:pt x="1928" y="955"/>
                  </a:cubicBezTo>
                  <a:cubicBezTo>
                    <a:pt x="1928" y="429"/>
                    <a:pt x="1500" y="1"/>
                    <a:pt x="9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9" name="CustomShape 20"/>
            <p:cNvSpPr/>
            <p:nvPr/>
          </p:nvSpPr>
          <p:spPr>
            <a:xfrm>
              <a:off x="7153200" y="1835280"/>
              <a:ext cx="140760" cy="140760"/>
            </a:xfrm>
            <a:custGeom>
              <a:avLst/>
              <a:gdLst/>
              <a:ahLst/>
              <a:rect l="l" t="t" r="r" b="b"/>
              <a:pathLst>
                <a:path w="4979" h="4979">
                  <a:moveTo>
                    <a:pt x="2490" y="0"/>
                  </a:moveTo>
                  <a:cubicBezTo>
                    <a:pt x="1107" y="0"/>
                    <a:pt x="1" y="1115"/>
                    <a:pt x="1" y="2489"/>
                  </a:cubicBezTo>
                  <a:cubicBezTo>
                    <a:pt x="1" y="3863"/>
                    <a:pt x="1107" y="4978"/>
                    <a:pt x="2490" y="4978"/>
                  </a:cubicBezTo>
                  <a:cubicBezTo>
                    <a:pt x="3863" y="4978"/>
                    <a:pt x="4978" y="3863"/>
                    <a:pt x="4978" y="2489"/>
                  </a:cubicBezTo>
                  <a:cubicBezTo>
                    <a:pt x="4978" y="1115"/>
                    <a:pt x="3863" y="0"/>
                    <a:pt x="2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0" name="CustomShape 21"/>
            <p:cNvSpPr/>
            <p:nvPr/>
          </p:nvSpPr>
          <p:spPr>
            <a:xfrm>
              <a:off x="6908400" y="1965600"/>
              <a:ext cx="68040" cy="67680"/>
            </a:xfrm>
            <a:custGeom>
              <a:avLst/>
              <a:gdLst/>
              <a:ahLst/>
              <a:rect l="l" t="t" r="r" b="b"/>
              <a:pathLst>
                <a:path w="2409" h="2401">
                  <a:moveTo>
                    <a:pt x="1204" y="473"/>
                  </a:moveTo>
                  <a:cubicBezTo>
                    <a:pt x="1606" y="473"/>
                    <a:pt x="1936" y="803"/>
                    <a:pt x="1936" y="1205"/>
                  </a:cubicBezTo>
                  <a:cubicBezTo>
                    <a:pt x="1936" y="1597"/>
                    <a:pt x="1606" y="1928"/>
                    <a:pt x="1204" y="1928"/>
                  </a:cubicBezTo>
                  <a:cubicBezTo>
                    <a:pt x="803" y="1928"/>
                    <a:pt x="473" y="1597"/>
                    <a:pt x="473" y="1205"/>
                  </a:cubicBezTo>
                  <a:cubicBezTo>
                    <a:pt x="473" y="803"/>
                    <a:pt x="803" y="473"/>
                    <a:pt x="1204" y="473"/>
                  </a:cubicBezTo>
                  <a:close/>
                  <a:moveTo>
                    <a:pt x="1204" y="1"/>
                  </a:moveTo>
                  <a:cubicBezTo>
                    <a:pt x="544" y="1"/>
                    <a:pt x="0" y="545"/>
                    <a:pt x="0" y="1205"/>
                  </a:cubicBezTo>
                  <a:cubicBezTo>
                    <a:pt x="0" y="1865"/>
                    <a:pt x="544" y="2400"/>
                    <a:pt x="1204" y="2400"/>
                  </a:cubicBezTo>
                  <a:cubicBezTo>
                    <a:pt x="1865" y="2400"/>
                    <a:pt x="2409" y="1865"/>
                    <a:pt x="2409" y="1205"/>
                  </a:cubicBezTo>
                  <a:cubicBezTo>
                    <a:pt x="2409" y="545"/>
                    <a:pt x="1865" y="1"/>
                    <a:pt x="1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1" name="CustomShape 22"/>
            <p:cNvSpPr/>
            <p:nvPr/>
          </p:nvSpPr>
          <p:spPr>
            <a:xfrm>
              <a:off x="6908400" y="2057760"/>
              <a:ext cx="68040" cy="67680"/>
            </a:xfrm>
            <a:custGeom>
              <a:avLst/>
              <a:gdLst/>
              <a:ahLst/>
              <a:rect l="l" t="t" r="r" b="b"/>
              <a:pathLst>
                <a:path w="2409" h="2401">
                  <a:moveTo>
                    <a:pt x="1204" y="474"/>
                  </a:moveTo>
                  <a:cubicBezTo>
                    <a:pt x="1606" y="474"/>
                    <a:pt x="1936" y="804"/>
                    <a:pt x="1936" y="1196"/>
                  </a:cubicBezTo>
                  <a:cubicBezTo>
                    <a:pt x="1936" y="1598"/>
                    <a:pt x="1606" y="1928"/>
                    <a:pt x="1204" y="1928"/>
                  </a:cubicBezTo>
                  <a:cubicBezTo>
                    <a:pt x="803" y="1928"/>
                    <a:pt x="473" y="1598"/>
                    <a:pt x="473" y="1196"/>
                  </a:cubicBezTo>
                  <a:cubicBezTo>
                    <a:pt x="473" y="804"/>
                    <a:pt x="803" y="474"/>
                    <a:pt x="1204" y="474"/>
                  </a:cubicBezTo>
                  <a:close/>
                  <a:moveTo>
                    <a:pt x="1204" y="1"/>
                  </a:moveTo>
                  <a:cubicBezTo>
                    <a:pt x="544" y="1"/>
                    <a:pt x="0" y="536"/>
                    <a:pt x="0" y="1196"/>
                  </a:cubicBezTo>
                  <a:cubicBezTo>
                    <a:pt x="0" y="1856"/>
                    <a:pt x="544" y="2401"/>
                    <a:pt x="1204" y="2401"/>
                  </a:cubicBezTo>
                  <a:cubicBezTo>
                    <a:pt x="1865" y="2401"/>
                    <a:pt x="2409" y="1856"/>
                    <a:pt x="2409" y="1196"/>
                  </a:cubicBezTo>
                  <a:cubicBezTo>
                    <a:pt x="2409" y="536"/>
                    <a:pt x="1865" y="1"/>
                    <a:pt x="1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2" name="CustomShape 23"/>
            <p:cNvSpPr/>
            <p:nvPr/>
          </p:nvSpPr>
          <p:spPr>
            <a:xfrm>
              <a:off x="6908400" y="2149920"/>
              <a:ext cx="68040" cy="67320"/>
            </a:xfrm>
            <a:custGeom>
              <a:avLst/>
              <a:gdLst/>
              <a:ahLst/>
              <a:rect l="l" t="t" r="r" b="b"/>
              <a:pathLst>
                <a:path w="2409" h="2392">
                  <a:moveTo>
                    <a:pt x="1204" y="474"/>
                  </a:moveTo>
                  <a:cubicBezTo>
                    <a:pt x="1606" y="474"/>
                    <a:pt x="1936" y="804"/>
                    <a:pt x="1936" y="1196"/>
                  </a:cubicBezTo>
                  <a:cubicBezTo>
                    <a:pt x="1936" y="1598"/>
                    <a:pt x="1606" y="1928"/>
                    <a:pt x="1204" y="1928"/>
                  </a:cubicBezTo>
                  <a:cubicBezTo>
                    <a:pt x="803" y="1928"/>
                    <a:pt x="473" y="1598"/>
                    <a:pt x="473" y="1196"/>
                  </a:cubicBezTo>
                  <a:cubicBezTo>
                    <a:pt x="473" y="804"/>
                    <a:pt x="803" y="474"/>
                    <a:pt x="1204" y="474"/>
                  </a:cubicBezTo>
                  <a:close/>
                  <a:moveTo>
                    <a:pt x="1204" y="1"/>
                  </a:moveTo>
                  <a:cubicBezTo>
                    <a:pt x="544" y="1"/>
                    <a:pt x="0" y="536"/>
                    <a:pt x="0" y="1196"/>
                  </a:cubicBezTo>
                  <a:cubicBezTo>
                    <a:pt x="0" y="1856"/>
                    <a:pt x="544" y="2392"/>
                    <a:pt x="1204" y="2392"/>
                  </a:cubicBezTo>
                  <a:cubicBezTo>
                    <a:pt x="1865" y="2392"/>
                    <a:pt x="2409" y="1856"/>
                    <a:pt x="2409" y="1196"/>
                  </a:cubicBezTo>
                  <a:cubicBezTo>
                    <a:pt x="2409" y="536"/>
                    <a:pt x="1865" y="1"/>
                    <a:pt x="1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3" name="CustomShape 24"/>
            <p:cNvSpPr/>
            <p:nvPr/>
          </p:nvSpPr>
          <p:spPr>
            <a:xfrm>
              <a:off x="6996240" y="1992960"/>
              <a:ext cx="162000" cy="12960"/>
            </a:xfrm>
            <a:custGeom>
              <a:avLst/>
              <a:gdLst/>
              <a:ahLst/>
              <a:rect l="l" t="t" r="r" b="b"/>
              <a:pathLst>
                <a:path w="5737" h="474">
                  <a:moveTo>
                    <a:pt x="259" y="1"/>
                  </a:moveTo>
                  <a:cubicBezTo>
                    <a:pt x="143" y="1"/>
                    <a:pt x="27" y="90"/>
                    <a:pt x="18" y="206"/>
                  </a:cubicBezTo>
                  <a:cubicBezTo>
                    <a:pt x="1" y="358"/>
                    <a:pt x="108" y="474"/>
                    <a:pt x="250" y="474"/>
                  </a:cubicBezTo>
                  <a:lnTo>
                    <a:pt x="5478" y="474"/>
                  </a:lnTo>
                  <a:cubicBezTo>
                    <a:pt x="5603" y="474"/>
                    <a:pt x="5710" y="385"/>
                    <a:pt x="5719" y="269"/>
                  </a:cubicBezTo>
                  <a:cubicBezTo>
                    <a:pt x="5737" y="126"/>
                    <a:pt x="5630" y="1"/>
                    <a:pt x="5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4" name="CustomShape 25"/>
            <p:cNvSpPr/>
            <p:nvPr/>
          </p:nvSpPr>
          <p:spPr>
            <a:xfrm>
              <a:off x="6996240" y="2085120"/>
              <a:ext cx="162000" cy="12960"/>
            </a:xfrm>
            <a:custGeom>
              <a:avLst/>
              <a:gdLst/>
              <a:ahLst/>
              <a:rect l="l" t="t" r="r" b="b"/>
              <a:pathLst>
                <a:path w="5737" h="474">
                  <a:moveTo>
                    <a:pt x="259" y="0"/>
                  </a:moveTo>
                  <a:cubicBezTo>
                    <a:pt x="143" y="0"/>
                    <a:pt x="27" y="89"/>
                    <a:pt x="18" y="205"/>
                  </a:cubicBezTo>
                  <a:cubicBezTo>
                    <a:pt x="1" y="348"/>
                    <a:pt x="108" y="473"/>
                    <a:pt x="250" y="473"/>
                  </a:cubicBezTo>
                  <a:lnTo>
                    <a:pt x="5478" y="473"/>
                  </a:lnTo>
                  <a:cubicBezTo>
                    <a:pt x="5603" y="473"/>
                    <a:pt x="5710" y="384"/>
                    <a:pt x="5719" y="268"/>
                  </a:cubicBezTo>
                  <a:cubicBezTo>
                    <a:pt x="5737" y="125"/>
                    <a:pt x="5630" y="0"/>
                    <a:pt x="54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5" name="CustomShape 26"/>
            <p:cNvSpPr/>
            <p:nvPr/>
          </p:nvSpPr>
          <p:spPr>
            <a:xfrm>
              <a:off x="6996240" y="2176920"/>
              <a:ext cx="70200" cy="12960"/>
            </a:xfrm>
            <a:custGeom>
              <a:avLst/>
              <a:gdLst/>
              <a:ahLst/>
              <a:rect l="l" t="t" r="r" b="b"/>
              <a:pathLst>
                <a:path w="2490" h="474">
                  <a:moveTo>
                    <a:pt x="259" y="0"/>
                  </a:moveTo>
                  <a:cubicBezTo>
                    <a:pt x="143" y="0"/>
                    <a:pt x="27" y="90"/>
                    <a:pt x="18" y="206"/>
                  </a:cubicBezTo>
                  <a:cubicBezTo>
                    <a:pt x="1" y="348"/>
                    <a:pt x="108" y="473"/>
                    <a:pt x="250" y="473"/>
                  </a:cubicBezTo>
                  <a:lnTo>
                    <a:pt x="2231" y="473"/>
                  </a:lnTo>
                  <a:cubicBezTo>
                    <a:pt x="2347" y="473"/>
                    <a:pt x="2454" y="384"/>
                    <a:pt x="2472" y="268"/>
                  </a:cubicBezTo>
                  <a:cubicBezTo>
                    <a:pt x="2490" y="125"/>
                    <a:pt x="2374" y="0"/>
                    <a:pt x="2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6" name="CustomShape 27"/>
            <p:cNvSpPr/>
            <p:nvPr/>
          </p:nvSpPr>
          <p:spPr>
            <a:xfrm>
              <a:off x="6861240" y="1828440"/>
              <a:ext cx="439200" cy="457200"/>
            </a:xfrm>
            <a:custGeom>
              <a:avLst/>
              <a:gdLst/>
              <a:ahLst/>
              <a:rect l="l" t="t" r="r" b="b"/>
              <a:pathLst>
                <a:path w="15524" h="16148">
                  <a:moveTo>
                    <a:pt x="11616" y="12302"/>
                  </a:moveTo>
                  <a:lnTo>
                    <a:pt x="8574" y="15327"/>
                  </a:lnTo>
                  <a:lnTo>
                    <a:pt x="8574" y="13427"/>
                  </a:lnTo>
                  <a:cubicBezTo>
                    <a:pt x="8574" y="12811"/>
                    <a:pt x="9082" y="12302"/>
                    <a:pt x="9707" y="12302"/>
                  </a:cubicBezTo>
                  <a:close/>
                  <a:moveTo>
                    <a:pt x="12794" y="0"/>
                  </a:moveTo>
                  <a:cubicBezTo>
                    <a:pt x="11455" y="0"/>
                    <a:pt x="10331" y="973"/>
                    <a:pt x="10108" y="2249"/>
                  </a:cubicBezTo>
                  <a:lnTo>
                    <a:pt x="1624" y="2249"/>
                  </a:lnTo>
                  <a:cubicBezTo>
                    <a:pt x="1624" y="2249"/>
                    <a:pt x="19" y="2962"/>
                    <a:pt x="36" y="3845"/>
                  </a:cubicBezTo>
                  <a:lnTo>
                    <a:pt x="36" y="11874"/>
                  </a:lnTo>
                  <a:cubicBezTo>
                    <a:pt x="31" y="11978"/>
                    <a:pt x="77" y="12013"/>
                    <a:pt x="142" y="12013"/>
                  </a:cubicBezTo>
                  <a:cubicBezTo>
                    <a:pt x="271" y="12013"/>
                    <a:pt x="474" y="11874"/>
                    <a:pt x="474" y="11874"/>
                  </a:cubicBezTo>
                  <a:lnTo>
                    <a:pt x="474" y="3845"/>
                  </a:lnTo>
                  <a:cubicBezTo>
                    <a:pt x="474" y="3230"/>
                    <a:pt x="982" y="2721"/>
                    <a:pt x="1607" y="2721"/>
                  </a:cubicBezTo>
                  <a:lnTo>
                    <a:pt x="10064" y="2721"/>
                  </a:lnTo>
                  <a:cubicBezTo>
                    <a:pt x="10064" y="2721"/>
                    <a:pt x="10064" y="2730"/>
                    <a:pt x="10064" y="2730"/>
                  </a:cubicBezTo>
                  <a:cubicBezTo>
                    <a:pt x="10064" y="3935"/>
                    <a:pt x="10849" y="4960"/>
                    <a:pt x="11946" y="5326"/>
                  </a:cubicBezTo>
                  <a:lnTo>
                    <a:pt x="11946" y="11830"/>
                  </a:lnTo>
                  <a:lnTo>
                    <a:pt x="9707" y="11830"/>
                  </a:lnTo>
                  <a:cubicBezTo>
                    <a:pt x="8815" y="11830"/>
                    <a:pt x="8101" y="12552"/>
                    <a:pt x="8101" y="13435"/>
                  </a:cubicBezTo>
                  <a:lnTo>
                    <a:pt x="8101" y="15675"/>
                  </a:lnTo>
                  <a:lnTo>
                    <a:pt x="1624" y="15675"/>
                  </a:lnTo>
                  <a:cubicBezTo>
                    <a:pt x="1624" y="15675"/>
                    <a:pt x="491" y="15157"/>
                    <a:pt x="509" y="14533"/>
                  </a:cubicBezTo>
                  <a:lnTo>
                    <a:pt x="509" y="13177"/>
                  </a:lnTo>
                  <a:cubicBezTo>
                    <a:pt x="503" y="13076"/>
                    <a:pt x="445" y="13042"/>
                    <a:pt x="370" y="13042"/>
                  </a:cubicBezTo>
                  <a:cubicBezTo>
                    <a:pt x="219" y="13042"/>
                    <a:pt x="1" y="13177"/>
                    <a:pt x="1" y="13177"/>
                  </a:cubicBezTo>
                  <a:lnTo>
                    <a:pt x="1" y="14542"/>
                  </a:lnTo>
                  <a:cubicBezTo>
                    <a:pt x="1" y="15425"/>
                    <a:pt x="723" y="16147"/>
                    <a:pt x="1607" y="16147"/>
                  </a:cubicBezTo>
                  <a:lnTo>
                    <a:pt x="8324" y="16147"/>
                  </a:lnTo>
                  <a:cubicBezTo>
                    <a:pt x="8387" y="16147"/>
                    <a:pt x="8449" y="16121"/>
                    <a:pt x="8494" y="16076"/>
                  </a:cubicBezTo>
                  <a:lnTo>
                    <a:pt x="12348" y="12240"/>
                  </a:lnTo>
                  <a:cubicBezTo>
                    <a:pt x="12392" y="12195"/>
                    <a:pt x="12419" y="12142"/>
                    <a:pt x="12419" y="12079"/>
                  </a:cubicBezTo>
                  <a:lnTo>
                    <a:pt x="12419" y="5433"/>
                  </a:lnTo>
                  <a:cubicBezTo>
                    <a:pt x="12535" y="5451"/>
                    <a:pt x="12660" y="5460"/>
                    <a:pt x="12794" y="5460"/>
                  </a:cubicBezTo>
                  <a:cubicBezTo>
                    <a:pt x="14292" y="5460"/>
                    <a:pt x="15523" y="4238"/>
                    <a:pt x="15523" y="2730"/>
                  </a:cubicBezTo>
                  <a:cubicBezTo>
                    <a:pt x="15523" y="2177"/>
                    <a:pt x="15354" y="1642"/>
                    <a:pt x="15033" y="1187"/>
                  </a:cubicBezTo>
                  <a:cubicBezTo>
                    <a:pt x="14984" y="1112"/>
                    <a:pt x="14917" y="1082"/>
                    <a:pt x="14850" y="1082"/>
                  </a:cubicBezTo>
                  <a:cubicBezTo>
                    <a:pt x="14685" y="1082"/>
                    <a:pt x="14522" y="1270"/>
                    <a:pt x="14649" y="1455"/>
                  </a:cubicBezTo>
                  <a:cubicBezTo>
                    <a:pt x="14952" y="1892"/>
                    <a:pt x="15086" y="2418"/>
                    <a:pt x="15033" y="2953"/>
                  </a:cubicBezTo>
                  <a:cubicBezTo>
                    <a:pt x="14926" y="4086"/>
                    <a:pt x="13971" y="4969"/>
                    <a:pt x="12829" y="4987"/>
                  </a:cubicBezTo>
                  <a:cubicBezTo>
                    <a:pt x="12818" y="4987"/>
                    <a:pt x="12807" y="4987"/>
                    <a:pt x="12796" y="4987"/>
                  </a:cubicBezTo>
                  <a:cubicBezTo>
                    <a:pt x="11545" y="4987"/>
                    <a:pt x="10537" y="3977"/>
                    <a:pt x="10537" y="2730"/>
                  </a:cubicBezTo>
                  <a:cubicBezTo>
                    <a:pt x="10537" y="1490"/>
                    <a:pt x="11545" y="473"/>
                    <a:pt x="12794" y="473"/>
                  </a:cubicBezTo>
                  <a:cubicBezTo>
                    <a:pt x="13142" y="473"/>
                    <a:pt x="13472" y="554"/>
                    <a:pt x="13784" y="705"/>
                  </a:cubicBezTo>
                  <a:cubicBezTo>
                    <a:pt x="13822" y="725"/>
                    <a:pt x="13860" y="734"/>
                    <a:pt x="13895" y="734"/>
                  </a:cubicBezTo>
                  <a:cubicBezTo>
                    <a:pt x="14111" y="734"/>
                    <a:pt x="14236" y="401"/>
                    <a:pt x="13998" y="286"/>
                  </a:cubicBezTo>
                  <a:cubicBezTo>
                    <a:pt x="13614" y="99"/>
                    <a:pt x="13213" y="0"/>
                    <a:pt x="12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7" name="CustomShape 28"/>
            <p:cNvSpPr/>
            <p:nvPr/>
          </p:nvSpPr>
          <p:spPr>
            <a:xfrm>
              <a:off x="7189200" y="1872000"/>
              <a:ext cx="68760" cy="68040"/>
            </a:xfrm>
            <a:custGeom>
              <a:avLst/>
              <a:gdLst/>
              <a:ahLst/>
              <a:rect l="l" t="t" r="r" b="b"/>
              <a:pathLst>
                <a:path w="2445" h="2413">
                  <a:moveTo>
                    <a:pt x="1220" y="0"/>
                  </a:moveTo>
                  <a:cubicBezTo>
                    <a:pt x="1090" y="0"/>
                    <a:pt x="982" y="109"/>
                    <a:pt x="982" y="234"/>
                  </a:cubicBezTo>
                  <a:lnTo>
                    <a:pt x="982" y="965"/>
                  </a:lnTo>
                  <a:lnTo>
                    <a:pt x="259" y="965"/>
                  </a:lnTo>
                  <a:cubicBezTo>
                    <a:pt x="143" y="965"/>
                    <a:pt x="36" y="1055"/>
                    <a:pt x="18" y="1179"/>
                  </a:cubicBezTo>
                  <a:cubicBezTo>
                    <a:pt x="0" y="1322"/>
                    <a:pt x="116" y="1438"/>
                    <a:pt x="250" y="1438"/>
                  </a:cubicBezTo>
                  <a:lnTo>
                    <a:pt x="982" y="1438"/>
                  </a:lnTo>
                  <a:lnTo>
                    <a:pt x="982" y="2170"/>
                  </a:lnTo>
                  <a:cubicBezTo>
                    <a:pt x="982" y="2303"/>
                    <a:pt x="1090" y="2412"/>
                    <a:pt x="1220" y="2412"/>
                  </a:cubicBezTo>
                  <a:cubicBezTo>
                    <a:pt x="1230" y="2412"/>
                    <a:pt x="1239" y="2412"/>
                    <a:pt x="1249" y="2410"/>
                  </a:cubicBezTo>
                  <a:cubicBezTo>
                    <a:pt x="1374" y="2393"/>
                    <a:pt x="1454" y="2286"/>
                    <a:pt x="1454" y="2161"/>
                  </a:cubicBezTo>
                  <a:lnTo>
                    <a:pt x="1454" y="1438"/>
                  </a:lnTo>
                  <a:lnTo>
                    <a:pt x="2177" y="1438"/>
                  </a:lnTo>
                  <a:cubicBezTo>
                    <a:pt x="2302" y="1438"/>
                    <a:pt x="2409" y="1358"/>
                    <a:pt x="2427" y="1233"/>
                  </a:cubicBezTo>
                  <a:cubicBezTo>
                    <a:pt x="2445" y="1090"/>
                    <a:pt x="2329" y="965"/>
                    <a:pt x="2186" y="965"/>
                  </a:cubicBezTo>
                  <a:lnTo>
                    <a:pt x="1454" y="965"/>
                  </a:lnTo>
                  <a:lnTo>
                    <a:pt x="1454" y="243"/>
                  </a:lnTo>
                  <a:cubicBezTo>
                    <a:pt x="1454" y="127"/>
                    <a:pt x="1374" y="20"/>
                    <a:pt x="1249" y="2"/>
                  </a:cubicBezTo>
                  <a:cubicBezTo>
                    <a:pt x="1239" y="1"/>
                    <a:pt x="1230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08" name="Group 29"/>
          <p:cNvGrpSpPr/>
          <p:nvPr/>
        </p:nvGrpSpPr>
        <p:grpSpPr>
          <a:xfrm>
            <a:off x="4343760" y="1829160"/>
            <a:ext cx="455760" cy="455760"/>
            <a:chOff x="4343760" y="1829160"/>
            <a:chExt cx="455760" cy="455760"/>
          </a:xfrm>
        </p:grpSpPr>
        <p:sp>
          <p:nvSpPr>
            <p:cNvPr id="3409" name="CustomShape 30"/>
            <p:cNvSpPr/>
            <p:nvPr/>
          </p:nvSpPr>
          <p:spPr>
            <a:xfrm>
              <a:off x="4448880" y="1835640"/>
              <a:ext cx="245520" cy="442080"/>
            </a:xfrm>
            <a:custGeom>
              <a:avLst/>
              <a:gdLst/>
              <a:ahLst/>
              <a:rect l="l" t="t" r="r" b="b"/>
              <a:pathLst>
                <a:path w="8699" h="15658">
                  <a:moveTo>
                    <a:pt x="679" y="1"/>
                  </a:moveTo>
                  <a:cubicBezTo>
                    <a:pt x="304" y="1"/>
                    <a:pt x="1" y="295"/>
                    <a:pt x="1" y="670"/>
                  </a:cubicBezTo>
                  <a:lnTo>
                    <a:pt x="1" y="1535"/>
                  </a:lnTo>
                  <a:lnTo>
                    <a:pt x="946" y="7182"/>
                  </a:lnTo>
                  <a:lnTo>
                    <a:pt x="1" y="12579"/>
                  </a:lnTo>
                  <a:lnTo>
                    <a:pt x="1" y="14988"/>
                  </a:lnTo>
                  <a:cubicBezTo>
                    <a:pt x="1" y="15354"/>
                    <a:pt x="304" y="15657"/>
                    <a:pt x="679" y="15657"/>
                  </a:cubicBezTo>
                  <a:lnTo>
                    <a:pt x="8030" y="15657"/>
                  </a:lnTo>
                  <a:cubicBezTo>
                    <a:pt x="8395" y="15657"/>
                    <a:pt x="8699" y="15354"/>
                    <a:pt x="8699" y="14988"/>
                  </a:cubicBezTo>
                  <a:lnTo>
                    <a:pt x="8699" y="12579"/>
                  </a:lnTo>
                  <a:lnTo>
                    <a:pt x="7753" y="7182"/>
                  </a:lnTo>
                  <a:lnTo>
                    <a:pt x="8699" y="1535"/>
                  </a:lnTo>
                  <a:lnTo>
                    <a:pt x="8699" y="670"/>
                  </a:lnTo>
                  <a:cubicBezTo>
                    <a:pt x="8699" y="295"/>
                    <a:pt x="8395" y="1"/>
                    <a:pt x="8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0" name="CustomShape 31"/>
            <p:cNvSpPr/>
            <p:nvPr/>
          </p:nvSpPr>
          <p:spPr>
            <a:xfrm>
              <a:off x="4448880" y="1879200"/>
              <a:ext cx="245520" cy="311400"/>
            </a:xfrm>
            <a:custGeom>
              <a:avLst/>
              <a:gdLst/>
              <a:ahLst/>
              <a:rect l="l" t="t" r="r" b="b"/>
              <a:pathLst>
                <a:path w="8699" h="11027">
                  <a:moveTo>
                    <a:pt x="1" y="0"/>
                  </a:moveTo>
                  <a:lnTo>
                    <a:pt x="1" y="11026"/>
                  </a:lnTo>
                  <a:lnTo>
                    <a:pt x="8699" y="11026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1" name="CustomShape 32"/>
            <p:cNvSpPr/>
            <p:nvPr/>
          </p:nvSpPr>
          <p:spPr>
            <a:xfrm>
              <a:off x="4655880" y="1978920"/>
              <a:ext cx="61920" cy="119520"/>
            </a:xfrm>
            <a:custGeom>
              <a:avLst/>
              <a:gdLst/>
              <a:ahLst/>
              <a:rect l="l" t="t" r="r" b="b"/>
              <a:pathLst>
                <a:path w="2205" h="4241">
                  <a:moveTo>
                    <a:pt x="691" y="1"/>
                  </a:moveTo>
                  <a:cubicBezTo>
                    <a:pt x="529" y="1"/>
                    <a:pt x="366" y="61"/>
                    <a:pt x="242" y="181"/>
                  </a:cubicBezTo>
                  <a:cubicBezTo>
                    <a:pt x="1" y="431"/>
                    <a:pt x="1" y="833"/>
                    <a:pt x="242" y="1073"/>
                  </a:cubicBezTo>
                  <a:cubicBezTo>
                    <a:pt x="821" y="1653"/>
                    <a:pt x="821" y="2590"/>
                    <a:pt x="242" y="3170"/>
                  </a:cubicBezTo>
                  <a:cubicBezTo>
                    <a:pt x="1" y="3411"/>
                    <a:pt x="1" y="3812"/>
                    <a:pt x="242" y="4062"/>
                  </a:cubicBezTo>
                  <a:cubicBezTo>
                    <a:pt x="366" y="4178"/>
                    <a:pt x="527" y="4240"/>
                    <a:pt x="688" y="4240"/>
                  </a:cubicBezTo>
                  <a:cubicBezTo>
                    <a:pt x="848" y="4240"/>
                    <a:pt x="1018" y="4178"/>
                    <a:pt x="1134" y="4062"/>
                  </a:cubicBezTo>
                  <a:cubicBezTo>
                    <a:pt x="2204" y="2991"/>
                    <a:pt x="2204" y="1252"/>
                    <a:pt x="1134" y="181"/>
                  </a:cubicBezTo>
                  <a:cubicBezTo>
                    <a:pt x="1013" y="61"/>
                    <a:pt x="853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2" name="CustomShape 33"/>
            <p:cNvSpPr/>
            <p:nvPr/>
          </p:nvSpPr>
          <p:spPr>
            <a:xfrm>
              <a:off x="4717080" y="1927440"/>
              <a:ext cx="75600" cy="222480"/>
            </a:xfrm>
            <a:custGeom>
              <a:avLst/>
              <a:gdLst/>
              <a:ahLst/>
              <a:rect l="l" t="t" r="r" b="b"/>
              <a:pathLst>
                <a:path w="2686" h="7878">
                  <a:moveTo>
                    <a:pt x="687" y="0"/>
                  </a:moveTo>
                  <a:cubicBezTo>
                    <a:pt x="527" y="0"/>
                    <a:pt x="366" y="62"/>
                    <a:pt x="241" y="187"/>
                  </a:cubicBezTo>
                  <a:cubicBezTo>
                    <a:pt x="1" y="428"/>
                    <a:pt x="1" y="830"/>
                    <a:pt x="241" y="1079"/>
                  </a:cubicBezTo>
                  <a:cubicBezTo>
                    <a:pt x="1820" y="2658"/>
                    <a:pt x="1820" y="5219"/>
                    <a:pt x="241" y="6798"/>
                  </a:cubicBezTo>
                  <a:cubicBezTo>
                    <a:pt x="1" y="7048"/>
                    <a:pt x="1" y="7449"/>
                    <a:pt x="241" y="7690"/>
                  </a:cubicBezTo>
                  <a:cubicBezTo>
                    <a:pt x="366" y="7815"/>
                    <a:pt x="527" y="7877"/>
                    <a:pt x="687" y="7877"/>
                  </a:cubicBezTo>
                  <a:cubicBezTo>
                    <a:pt x="848" y="7877"/>
                    <a:pt x="1009" y="7815"/>
                    <a:pt x="1134" y="7690"/>
                  </a:cubicBezTo>
                  <a:cubicBezTo>
                    <a:pt x="2133" y="6691"/>
                    <a:pt x="2686" y="5353"/>
                    <a:pt x="2686" y="3934"/>
                  </a:cubicBezTo>
                  <a:cubicBezTo>
                    <a:pt x="2686" y="2525"/>
                    <a:pt x="2133" y="1187"/>
                    <a:pt x="1134" y="187"/>
                  </a:cubicBezTo>
                  <a:cubicBezTo>
                    <a:pt x="1009" y="62"/>
                    <a:pt x="848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3" name="CustomShape 34"/>
            <p:cNvSpPr/>
            <p:nvPr/>
          </p:nvSpPr>
          <p:spPr>
            <a:xfrm>
              <a:off x="4425120" y="1978920"/>
              <a:ext cx="62280" cy="119520"/>
            </a:xfrm>
            <a:custGeom>
              <a:avLst/>
              <a:gdLst/>
              <a:ahLst/>
              <a:rect l="l" t="t" r="r" b="b"/>
              <a:pathLst>
                <a:path w="2213" h="4241">
                  <a:moveTo>
                    <a:pt x="1517" y="1"/>
                  </a:moveTo>
                  <a:cubicBezTo>
                    <a:pt x="1356" y="1"/>
                    <a:pt x="1195" y="63"/>
                    <a:pt x="1071" y="179"/>
                  </a:cubicBezTo>
                  <a:cubicBezTo>
                    <a:pt x="0" y="1250"/>
                    <a:pt x="0" y="2989"/>
                    <a:pt x="1071" y="4060"/>
                  </a:cubicBezTo>
                  <a:cubicBezTo>
                    <a:pt x="1195" y="4180"/>
                    <a:pt x="1356" y="4241"/>
                    <a:pt x="1517" y="4241"/>
                  </a:cubicBezTo>
                  <a:cubicBezTo>
                    <a:pt x="1677" y="4241"/>
                    <a:pt x="1838" y="4180"/>
                    <a:pt x="1963" y="4060"/>
                  </a:cubicBezTo>
                  <a:cubicBezTo>
                    <a:pt x="2212" y="3810"/>
                    <a:pt x="2212" y="3409"/>
                    <a:pt x="1963" y="3168"/>
                  </a:cubicBezTo>
                  <a:cubicBezTo>
                    <a:pt x="1383" y="2588"/>
                    <a:pt x="1383" y="1651"/>
                    <a:pt x="1963" y="1071"/>
                  </a:cubicBezTo>
                  <a:cubicBezTo>
                    <a:pt x="2212" y="831"/>
                    <a:pt x="2212" y="429"/>
                    <a:pt x="1963" y="179"/>
                  </a:cubicBezTo>
                  <a:cubicBezTo>
                    <a:pt x="1838" y="63"/>
                    <a:pt x="1677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4" name="CustomShape 35"/>
            <p:cNvSpPr/>
            <p:nvPr/>
          </p:nvSpPr>
          <p:spPr>
            <a:xfrm>
              <a:off x="4350240" y="1927440"/>
              <a:ext cx="75960" cy="222480"/>
            </a:xfrm>
            <a:custGeom>
              <a:avLst/>
              <a:gdLst/>
              <a:ahLst/>
              <a:rect l="l" t="t" r="r" b="b"/>
              <a:pathLst>
                <a:path w="2695" h="7878">
                  <a:moveTo>
                    <a:pt x="1999" y="0"/>
                  </a:moveTo>
                  <a:cubicBezTo>
                    <a:pt x="1838" y="0"/>
                    <a:pt x="1678" y="62"/>
                    <a:pt x="1553" y="187"/>
                  </a:cubicBezTo>
                  <a:cubicBezTo>
                    <a:pt x="553" y="1187"/>
                    <a:pt x="0" y="2525"/>
                    <a:pt x="0" y="3934"/>
                  </a:cubicBezTo>
                  <a:cubicBezTo>
                    <a:pt x="0" y="5353"/>
                    <a:pt x="553" y="6691"/>
                    <a:pt x="1553" y="7690"/>
                  </a:cubicBezTo>
                  <a:cubicBezTo>
                    <a:pt x="1678" y="7815"/>
                    <a:pt x="1840" y="7877"/>
                    <a:pt x="2002" y="7877"/>
                  </a:cubicBezTo>
                  <a:cubicBezTo>
                    <a:pt x="2164" y="7877"/>
                    <a:pt x="2324" y="7815"/>
                    <a:pt x="2445" y="7690"/>
                  </a:cubicBezTo>
                  <a:cubicBezTo>
                    <a:pt x="2695" y="7449"/>
                    <a:pt x="2695" y="7048"/>
                    <a:pt x="2445" y="6798"/>
                  </a:cubicBezTo>
                  <a:cubicBezTo>
                    <a:pt x="866" y="5219"/>
                    <a:pt x="866" y="2658"/>
                    <a:pt x="2445" y="1079"/>
                  </a:cubicBezTo>
                  <a:cubicBezTo>
                    <a:pt x="2695" y="830"/>
                    <a:pt x="2695" y="428"/>
                    <a:pt x="2445" y="187"/>
                  </a:cubicBezTo>
                  <a:cubicBezTo>
                    <a:pt x="2320" y="62"/>
                    <a:pt x="2159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5" name="CustomShape 36"/>
            <p:cNvSpPr/>
            <p:nvPr/>
          </p:nvSpPr>
          <p:spPr>
            <a:xfrm>
              <a:off x="4525560" y="1992600"/>
              <a:ext cx="91800" cy="91800"/>
            </a:xfrm>
            <a:custGeom>
              <a:avLst/>
              <a:gdLst/>
              <a:ahLst/>
              <a:rect l="l" t="t" r="r" b="b"/>
              <a:pathLst>
                <a:path w="3257" h="3257">
                  <a:moveTo>
                    <a:pt x="1633" y="1"/>
                  </a:moveTo>
                  <a:cubicBezTo>
                    <a:pt x="732" y="1"/>
                    <a:pt x="1" y="732"/>
                    <a:pt x="1" y="1624"/>
                  </a:cubicBezTo>
                  <a:cubicBezTo>
                    <a:pt x="1" y="2525"/>
                    <a:pt x="732" y="3257"/>
                    <a:pt x="1633" y="3257"/>
                  </a:cubicBezTo>
                  <a:cubicBezTo>
                    <a:pt x="2534" y="3257"/>
                    <a:pt x="3257" y="2525"/>
                    <a:pt x="3257" y="1624"/>
                  </a:cubicBezTo>
                  <a:cubicBezTo>
                    <a:pt x="3257" y="732"/>
                    <a:pt x="2534" y="1"/>
                    <a:pt x="1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6" name="CustomShape 37"/>
            <p:cNvSpPr/>
            <p:nvPr/>
          </p:nvSpPr>
          <p:spPr>
            <a:xfrm>
              <a:off x="4531320" y="2217600"/>
              <a:ext cx="80640" cy="34560"/>
            </a:xfrm>
            <a:custGeom>
              <a:avLst/>
              <a:gdLst/>
              <a:ahLst/>
              <a:rect l="l" t="t" r="r" b="b"/>
              <a:pathLst>
                <a:path w="2865" h="1232">
                  <a:moveTo>
                    <a:pt x="643" y="0"/>
                  </a:moveTo>
                  <a:cubicBezTo>
                    <a:pt x="286" y="0"/>
                    <a:pt x="1" y="303"/>
                    <a:pt x="28" y="669"/>
                  </a:cubicBezTo>
                  <a:cubicBezTo>
                    <a:pt x="63" y="990"/>
                    <a:pt x="340" y="1231"/>
                    <a:pt x="661" y="1231"/>
                  </a:cubicBezTo>
                  <a:lnTo>
                    <a:pt x="2222" y="1231"/>
                  </a:lnTo>
                  <a:cubicBezTo>
                    <a:pt x="2579" y="1231"/>
                    <a:pt x="2864" y="919"/>
                    <a:pt x="2838" y="553"/>
                  </a:cubicBezTo>
                  <a:cubicBezTo>
                    <a:pt x="2811" y="241"/>
                    <a:pt x="2534" y="0"/>
                    <a:pt x="2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7" name="CustomShape 38"/>
            <p:cNvSpPr/>
            <p:nvPr/>
          </p:nvSpPr>
          <p:spPr>
            <a:xfrm>
              <a:off x="4420440" y="1829160"/>
              <a:ext cx="301680" cy="455760"/>
            </a:xfrm>
            <a:custGeom>
              <a:avLst/>
              <a:gdLst/>
              <a:ahLst/>
              <a:rect l="l" t="t" r="r" b="b"/>
              <a:pathLst>
                <a:path w="10688" h="16130">
                  <a:moveTo>
                    <a:pt x="1687" y="5525"/>
                  </a:moveTo>
                  <a:cubicBezTo>
                    <a:pt x="1787" y="5525"/>
                    <a:pt x="1887" y="5563"/>
                    <a:pt x="1963" y="5639"/>
                  </a:cubicBezTo>
                  <a:cubicBezTo>
                    <a:pt x="2115" y="5790"/>
                    <a:pt x="2115" y="6040"/>
                    <a:pt x="1963" y="6201"/>
                  </a:cubicBezTo>
                  <a:cubicBezTo>
                    <a:pt x="1642" y="6522"/>
                    <a:pt x="1464" y="6950"/>
                    <a:pt x="1464" y="7405"/>
                  </a:cubicBezTo>
                  <a:cubicBezTo>
                    <a:pt x="1464" y="7869"/>
                    <a:pt x="1642" y="8297"/>
                    <a:pt x="1963" y="8618"/>
                  </a:cubicBezTo>
                  <a:cubicBezTo>
                    <a:pt x="2115" y="8779"/>
                    <a:pt x="2115" y="9029"/>
                    <a:pt x="1963" y="9180"/>
                  </a:cubicBezTo>
                  <a:cubicBezTo>
                    <a:pt x="1887" y="9256"/>
                    <a:pt x="1787" y="9294"/>
                    <a:pt x="1687" y="9294"/>
                  </a:cubicBezTo>
                  <a:cubicBezTo>
                    <a:pt x="1586" y="9294"/>
                    <a:pt x="1486" y="9256"/>
                    <a:pt x="1410" y="9180"/>
                  </a:cubicBezTo>
                  <a:cubicBezTo>
                    <a:pt x="429" y="8199"/>
                    <a:pt x="429" y="6611"/>
                    <a:pt x="1410" y="5639"/>
                  </a:cubicBezTo>
                  <a:cubicBezTo>
                    <a:pt x="1486" y="5563"/>
                    <a:pt x="1586" y="5525"/>
                    <a:pt x="1687" y="5525"/>
                  </a:cubicBezTo>
                  <a:close/>
                  <a:moveTo>
                    <a:pt x="9033" y="5525"/>
                  </a:moveTo>
                  <a:cubicBezTo>
                    <a:pt x="9136" y="5525"/>
                    <a:pt x="9238" y="5563"/>
                    <a:pt x="9314" y="5639"/>
                  </a:cubicBezTo>
                  <a:cubicBezTo>
                    <a:pt x="10286" y="6611"/>
                    <a:pt x="10286" y="8199"/>
                    <a:pt x="9314" y="9180"/>
                  </a:cubicBezTo>
                  <a:cubicBezTo>
                    <a:pt x="9234" y="9252"/>
                    <a:pt x="9136" y="9296"/>
                    <a:pt x="9029" y="9296"/>
                  </a:cubicBezTo>
                  <a:cubicBezTo>
                    <a:pt x="8930" y="9296"/>
                    <a:pt x="8823" y="9252"/>
                    <a:pt x="8752" y="9180"/>
                  </a:cubicBezTo>
                  <a:cubicBezTo>
                    <a:pt x="8600" y="9029"/>
                    <a:pt x="8600" y="8779"/>
                    <a:pt x="8752" y="8618"/>
                  </a:cubicBezTo>
                  <a:cubicBezTo>
                    <a:pt x="9073" y="8297"/>
                    <a:pt x="9252" y="7869"/>
                    <a:pt x="9252" y="7405"/>
                  </a:cubicBezTo>
                  <a:cubicBezTo>
                    <a:pt x="9252" y="6950"/>
                    <a:pt x="9073" y="6522"/>
                    <a:pt x="8752" y="6201"/>
                  </a:cubicBezTo>
                  <a:cubicBezTo>
                    <a:pt x="8600" y="6040"/>
                    <a:pt x="8600" y="5790"/>
                    <a:pt x="8752" y="5639"/>
                  </a:cubicBezTo>
                  <a:cubicBezTo>
                    <a:pt x="8828" y="5563"/>
                    <a:pt x="8930" y="5525"/>
                    <a:pt x="9033" y="5525"/>
                  </a:cubicBezTo>
                  <a:close/>
                  <a:moveTo>
                    <a:pt x="9046" y="474"/>
                  </a:moveTo>
                  <a:cubicBezTo>
                    <a:pt x="9287" y="474"/>
                    <a:pt x="9484" y="670"/>
                    <a:pt x="9484" y="911"/>
                  </a:cubicBezTo>
                  <a:lnTo>
                    <a:pt x="9484" y="1544"/>
                  </a:lnTo>
                  <a:lnTo>
                    <a:pt x="3292" y="1544"/>
                  </a:lnTo>
                  <a:cubicBezTo>
                    <a:pt x="2989" y="1544"/>
                    <a:pt x="2989" y="2017"/>
                    <a:pt x="3292" y="2017"/>
                  </a:cubicBezTo>
                  <a:lnTo>
                    <a:pt x="9484" y="2017"/>
                  </a:lnTo>
                  <a:lnTo>
                    <a:pt x="9484" y="5184"/>
                  </a:lnTo>
                  <a:cubicBezTo>
                    <a:pt x="9349" y="5104"/>
                    <a:pt x="9197" y="5064"/>
                    <a:pt x="9044" y="5064"/>
                  </a:cubicBezTo>
                  <a:cubicBezTo>
                    <a:pt x="8822" y="5064"/>
                    <a:pt x="8600" y="5148"/>
                    <a:pt x="8431" y="5318"/>
                  </a:cubicBezTo>
                  <a:cubicBezTo>
                    <a:pt x="8092" y="5657"/>
                    <a:pt x="8092" y="6201"/>
                    <a:pt x="8431" y="6540"/>
                  </a:cubicBezTo>
                  <a:cubicBezTo>
                    <a:pt x="8672" y="6772"/>
                    <a:pt x="8797" y="7084"/>
                    <a:pt x="8797" y="7414"/>
                  </a:cubicBezTo>
                  <a:cubicBezTo>
                    <a:pt x="8797" y="7753"/>
                    <a:pt x="8672" y="8065"/>
                    <a:pt x="8431" y="8297"/>
                  </a:cubicBezTo>
                  <a:cubicBezTo>
                    <a:pt x="8092" y="8636"/>
                    <a:pt x="8092" y="9180"/>
                    <a:pt x="8431" y="9519"/>
                  </a:cubicBezTo>
                  <a:cubicBezTo>
                    <a:pt x="8600" y="9680"/>
                    <a:pt x="8814" y="9769"/>
                    <a:pt x="9046" y="9769"/>
                  </a:cubicBezTo>
                  <a:cubicBezTo>
                    <a:pt x="9207" y="9769"/>
                    <a:pt x="9359" y="9734"/>
                    <a:pt x="9484" y="9653"/>
                  </a:cubicBezTo>
                  <a:lnTo>
                    <a:pt x="9484" y="12570"/>
                  </a:lnTo>
                  <a:lnTo>
                    <a:pt x="1258" y="12570"/>
                  </a:lnTo>
                  <a:lnTo>
                    <a:pt x="1258" y="9662"/>
                  </a:lnTo>
                  <a:cubicBezTo>
                    <a:pt x="1394" y="9741"/>
                    <a:pt x="1548" y="9780"/>
                    <a:pt x="1701" y="9780"/>
                  </a:cubicBezTo>
                  <a:cubicBezTo>
                    <a:pt x="1928" y="9780"/>
                    <a:pt x="2154" y="9694"/>
                    <a:pt x="2320" y="9528"/>
                  </a:cubicBezTo>
                  <a:cubicBezTo>
                    <a:pt x="2650" y="9189"/>
                    <a:pt x="2650" y="8645"/>
                    <a:pt x="2320" y="8306"/>
                  </a:cubicBezTo>
                  <a:cubicBezTo>
                    <a:pt x="2079" y="8065"/>
                    <a:pt x="1954" y="7753"/>
                    <a:pt x="1954" y="7423"/>
                  </a:cubicBezTo>
                  <a:cubicBezTo>
                    <a:pt x="1954" y="7093"/>
                    <a:pt x="2079" y="6781"/>
                    <a:pt x="2320" y="6549"/>
                  </a:cubicBezTo>
                  <a:cubicBezTo>
                    <a:pt x="2650" y="6210"/>
                    <a:pt x="2650" y="5657"/>
                    <a:pt x="2320" y="5318"/>
                  </a:cubicBezTo>
                  <a:cubicBezTo>
                    <a:pt x="2153" y="5156"/>
                    <a:pt x="1924" y="5069"/>
                    <a:pt x="1694" y="5069"/>
                  </a:cubicBezTo>
                  <a:cubicBezTo>
                    <a:pt x="1543" y="5069"/>
                    <a:pt x="1392" y="5106"/>
                    <a:pt x="1258" y="5184"/>
                  </a:cubicBezTo>
                  <a:lnTo>
                    <a:pt x="1258" y="2017"/>
                  </a:lnTo>
                  <a:lnTo>
                    <a:pt x="2017" y="2017"/>
                  </a:lnTo>
                  <a:cubicBezTo>
                    <a:pt x="2320" y="2017"/>
                    <a:pt x="2320" y="1544"/>
                    <a:pt x="2017" y="1544"/>
                  </a:cubicBezTo>
                  <a:lnTo>
                    <a:pt x="1258" y="1544"/>
                  </a:lnTo>
                  <a:lnTo>
                    <a:pt x="1258" y="911"/>
                  </a:lnTo>
                  <a:cubicBezTo>
                    <a:pt x="1258" y="670"/>
                    <a:pt x="1455" y="474"/>
                    <a:pt x="1696" y="474"/>
                  </a:cubicBezTo>
                  <a:close/>
                  <a:moveTo>
                    <a:pt x="9457" y="13043"/>
                  </a:moveTo>
                  <a:lnTo>
                    <a:pt x="9457" y="15220"/>
                  </a:lnTo>
                  <a:cubicBezTo>
                    <a:pt x="9457" y="15461"/>
                    <a:pt x="9261" y="15657"/>
                    <a:pt x="9020" y="15657"/>
                  </a:cubicBezTo>
                  <a:lnTo>
                    <a:pt x="1669" y="15657"/>
                  </a:lnTo>
                  <a:cubicBezTo>
                    <a:pt x="1428" y="15657"/>
                    <a:pt x="1232" y="15461"/>
                    <a:pt x="1232" y="15220"/>
                  </a:cubicBezTo>
                  <a:lnTo>
                    <a:pt x="1232" y="13043"/>
                  </a:lnTo>
                  <a:close/>
                  <a:moveTo>
                    <a:pt x="1669" y="1"/>
                  </a:moveTo>
                  <a:cubicBezTo>
                    <a:pt x="1169" y="1"/>
                    <a:pt x="759" y="402"/>
                    <a:pt x="759" y="911"/>
                  </a:cubicBezTo>
                  <a:lnTo>
                    <a:pt x="759" y="5648"/>
                  </a:lnTo>
                  <a:cubicBezTo>
                    <a:pt x="759" y="5657"/>
                    <a:pt x="759" y="5657"/>
                    <a:pt x="759" y="5666"/>
                  </a:cubicBezTo>
                  <a:cubicBezTo>
                    <a:pt x="1" y="6709"/>
                    <a:pt x="1" y="8128"/>
                    <a:pt x="759" y="9172"/>
                  </a:cubicBezTo>
                  <a:lnTo>
                    <a:pt x="759" y="15220"/>
                  </a:lnTo>
                  <a:cubicBezTo>
                    <a:pt x="759" y="15728"/>
                    <a:pt x="1169" y="16130"/>
                    <a:pt x="1669" y="16130"/>
                  </a:cubicBezTo>
                  <a:lnTo>
                    <a:pt x="9020" y="16130"/>
                  </a:lnTo>
                  <a:cubicBezTo>
                    <a:pt x="9519" y="16130"/>
                    <a:pt x="9930" y="15728"/>
                    <a:pt x="9930" y="15220"/>
                  </a:cubicBezTo>
                  <a:lnTo>
                    <a:pt x="9930" y="9172"/>
                  </a:lnTo>
                  <a:cubicBezTo>
                    <a:pt x="10688" y="8128"/>
                    <a:pt x="10688" y="6709"/>
                    <a:pt x="9930" y="5666"/>
                  </a:cubicBezTo>
                  <a:lnTo>
                    <a:pt x="9930" y="911"/>
                  </a:lnTo>
                  <a:cubicBezTo>
                    <a:pt x="9930" y="402"/>
                    <a:pt x="9519" y="1"/>
                    <a:pt x="9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8" name="CustomShape 39"/>
            <p:cNvSpPr/>
            <p:nvPr/>
          </p:nvSpPr>
          <p:spPr>
            <a:xfrm>
              <a:off x="4709880" y="1920600"/>
              <a:ext cx="89640" cy="235440"/>
            </a:xfrm>
            <a:custGeom>
              <a:avLst/>
              <a:gdLst/>
              <a:ahLst/>
              <a:rect l="l" t="t" r="r" b="b"/>
              <a:pathLst>
                <a:path w="3186" h="8344">
                  <a:moveTo>
                    <a:pt x="946" y="1"/>
                  </a:moveTo>
                  <a:cubicBezTo>
                    <a:pt x="723" y="1"/>
                    <a:pt x="500" y="85"/>
                    <a:pt x="331" y="255"/>
                  </a:cubicBezTo>
                  <a:cubicBezTo>
                    <a:pt x="1" y="594"/>
                    <a:pt x="1" y="1147"/>
                    <a:pt x="331" y="1477"/>
                  </a:cubicBezTo>
                  <a:cubicBezTo>
                    <a:pt x="1054" y="2200"/>
                    <a:pt x="1446" y="3154"/>
                    <a:pt x="1446" y="4171"/>
                  </a:cubicBezTo>
                  <a:cubicBezTo>
                    <a:pt x="1446" y="5197"/>
                    <a:pt x="1054" y="6152"/>
                    <a:pt x="331" y="6865"/>
                  </a:cubicBezTo>
                  <a:cubicBezTo>
                    <a:pt x="170" y="7035"/>
                    <a:pt x="81" y="7249"/>
                    <a:pt x="81" y="7481"/>
                  </a:cubicBezTo>
                  <a:cubicBezTo>
                    <a:pt x="81" y="7713"/>
                    <a:pt x="170" y="7936"/>
                    <a:pt x="331" y="8096"/>
                  </a:cubicBezTo>
                  <a:cubicBezTo>
                    <a:pt x="496" y="8261"/>
                    <a:pt x="721" y="8344"/>
                    <a:pt x="946" y="8344"/>
                  </a:cubicBezTo>
                  <a:cubicBezTo>
                    <a:pt x="1172" y="8344"/>
                    <a:pt x="1397" y="8261"/>
                    <a:pt x="1562" y="8096"/>
                  </a:cubicBezTo>
                  <a:cubicBezTo>
                    <a:pt x="1740" y="7909"/>
                    <a:pt x="1919" y="7713"/>
                    <a:pt x="2071" y="7508"/>
                  </a:cubicBezTo>
                  <a:cubicBezTo>
                    <a:pt x="2208" y="7331"/>
                    <a:pt x="2039" y="7131"/>
                    <a:pt x="1868" y="7131"/>
                  </a:cubicBezTo>
                  <a:cubicBezTo>
                    <a:pt x="1806" y="7131"/>
                    <a:pt x="1744" y="7158"/>
                    <a:pt x="1696" y="7222"/>
                  </a:cubicBezTo>
                  <a:cubicBezTo>
                    <a:pt x="1553" y="7409"/>
                    <a:pt x="1393" y="7597"/>
                    <a:pt x="1223" y="7757"/>
                  </a:cubicBezTo>
                  <a:cubicBezTo>
                    <a:pt x="1147" y="7833"/>
                    <a:pt x="1047" y="7871"/>
                    <a:pt x="946" y="7871"/>
                  </a:cubicBezTo>
                  <a:cubicBezTo>
                    <a:pt x="846" y="7871"/>
                    <a:pt x="746" y="7833"/>
                    <a:pt x="670" y="7757"/>
                  </a:cubicBezTo>
                  <a:cubicBezTo>
                    <a:pt x="518" y="7606"/>
                    <a:pt x="518" y="7356"/>
                    <a:pt x="670" y="7204"/>
                  </a:cubicBezTo>
                  <a:cubicBezTo>
                    <a:pt x="1473" y="6393"/>
                    <a:pt x="1919" y="5322"/>
                    <a:pt x="1919" y="4171"/>
                  </a:cubicBezTo>
                  <a:cubicBezTo>
                    <a:pt x="1919" y="3029"/>
                    <a:pt x="1473" y="1959"/>
                    <a:pt x="670" y="1147"/>
                  </a:cubicBezTo>
                  <a:cubicBezTo>
                    <a:pt x="518" y="995"/>
                    <a:pt x="518" y="746"/>
                    <a:pt x="670" y="594"/>
                  </a:cubicBezTo>
                  <a:cubicBezTo>
                    <a:pt x="746" y="514"/>
                    <a:pt x="846" y="473"/>
                    <a:pt x="946" y="473"/>
                  </a:cubicBezTo>
                  <a:cubicBezTo>
                    <a:pt x="1047" y="473"/>
                    <a:pt x="1147" y="514"/>
                    <a:pt x="1223" y="594"/>
                  </a:cubicBezTo>
                  <a:cubicBezTo>
                    <a:pt x="2187" y="1548"/>
                    <a:pt x="2713" y="2824"/>
                    <a:pt x="2713" y="4171"/>
                  </a:cubicBezTo>
                  <a:cubicBezTo>
                    <a:pt x="2713" y="4885"/>
                    <a:pt x="2570" y="5572"/>
                    <a:pt x="2285" y="6214"/>
                  </a:cubicBezTo>
                  <a:cubicBezTo>
                    <a:pt x="2209" y="6395"/>
                    <a:pt x="2365" y="6537"/>
                    <a:pt x="2518" y="6537"/>
                  </a:cubicBezTo>
                  <a:cubicBezTo>
                    <a:pt x="2599" y="6537"/>
                    <a:pt x="2678" y="6497"/>
                    <a:pt x="2722" y="6401"/>
                  </a:cubicBezTo>
                  <a:cubicBezTo>
                    <a:pt x="3025" y="5697"/>
                    <a:pt x="3186" y="4947"/>
                    <a:pt x="3186" y="4171"/>
                  </a:cubicBezTo>
                  <a:cubicBezTo>
                    <a:pt x="3186" y="2699"/>
                    <a:pt x="2606" y="1308"/>
                    <a:pt x="1562" y="255"/>
                  </a:cubicBezTo>
                  <a:cubicBezTo>
                    <a:pt x="1393" y="85"/>
                    <a:pt x="1170" y="1"/>
                    <a:pt x="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9" name="CustomShape 40"/>
            <p:cNvSpPr/>
            <p:nvPr/>
          </p:nvSpPr>
          <p:spPr>
            <a:xfrm>
              <a:off x="4343760" y="1920960"/>
              <a:ext cx="90000" cy="235440"/>
            </a:xfrm>
            <a:custGeom>
              <a:avLst/>
              <a:gdLst/>
              <a:ahLst/>
              <a:rect l="l" t="t" r="r" b="b"/>
              <a:pathLst>
                <a:path w="3195" h="8337">
                  <a:moveTo>
                    <a:pt x="2240" y="473"/>
                  </a:moveTo>
                  <a:cubicBezTo>
                    <a:pt x="2340" y="473"/>
                    <a:pt x="2440" y="511"/>
                    <a:pt x="2516" y="587"/>
                  </a:cubicBezTo>
                  <a:cubicBezTo>
                    <a:pt x="2677" y="739"/>
                    <a:pt x="2677" y="988"/>
                    <a:pt x="2516" y="1140"/>
                  </a:cubicBezTo>
                  <a:cubicBezTo>
                    <a:pt x="1713" y="1952"/>
                    <a:pt x="1267" y="3022"/>
                    <a:pt x="1267" y="4164"/>
                  </a:cubicBezTo>
                  <a:cubicBezTo>
                    <a:pt x="1267" y="5315"/>
                    <a:pt x="1713" y="6386"/>
                    <a:pt x="2516" y="7197"/>
                  </a:cubicBezTo>
                  <a:cubicBezTo>
                    <a:pt x="2677" y="7349"/>
                    <a:pt x="2677" y="7599"/>
                    <a:pt x="2516" y="7750"/>
                  </a:cubicBezTo>
                  <a:cubicBezTo>
                    <a:pt x="2440" y="7831"/>
                    <a:pt x="2340" y="7871"/>
                    <a:pt x="2240" y="7871"/>
                  </a:cubicBezTo>
                  <a:cubicBezTo>
                    <a:pt x="2139" y="7871"/>
                    <a:pt x="2039" y="7831"/>
                    <a:pt x="1963" y="7750"/>
                  </a:cubicBezTo>
                  <a:cubicBezTo>
                    <a:pt x="1009" y="6796"/>
                    <a:pt x="473" y="5520"/>
                    <a:pt x="473" y="4164"/>
                  </a:cubicBezTo>
                  <a:cubicBezTo>
                    <a:pt x="473" y="2817"/>
                    <a:pt x="1009" y="1541"/>
                    <a:pt x="1963" y="587"/>
                  </a:cubicBezTo>
                  <a:cubicBezTo>
                    <a:pt x="2039" y="511"/>
                    <a:pt x="2139" y="473"/>
                    <a:pt x="2240" y="473"/>
                  </a:cubicBezTo>
                  <a:close/>
                  <a:moveTo>
                    <a:pt x="2244" y="0"/>
                  </a:moveTo>
                  <a:cubicBezTo>
                    <a:pt x="2021" y="0"/>
                    <a:pt x="1798" y="83"/>
                    <a:pt x="1633" y="248"/>
                  </a:cubicBezTo>
                  <a:cubicBezTo>
                    <a:pt x="580" y="1301"/>
                    <a:pt x="1" y="2692"/>
                    <a:pt x="1" y="4164"/>
                  </a:cubicBezTo>
                  <a:cubicBezTo>
                    <a:pt x="1" y="5645"/>
                    <a:pt x="580" y="7037"/>
                    <a:pt x="1633" y="8089"/>
                  </a:cubicBezTo>
                  <a:cubicBezTo>
                    <a:pt x="1798" y="8254"/>
                    <a:pt x="2021" y="8337"/>
                    <a:pt x="2244" y="8337"/>
                  </a:cubicBezTo>
                  <a:cubicBezTo>
                    <a:pt x="2467" y="8337"/>
                    <a:pt x="2690" y="8254"/>
                    <a:pt x="2855" y="8089"/>
                  </a:cubicBezTo>
                  <a:cubicBezTo>
                    <a:pt x="3194" y="7750"/>
                    <a:pt x="3194" y="7197"/>
                    <a:pt x="2855" y="6858"/>
                  </a:cubicBezTo>
                  <a:cubicBezTo>
                    <a:pt x="2133" y="6145"/>
                    <a:pt x="1740" y="5190"/>
                    <a:pt x="1740" y="4164"/>
                  </a:cubicBezTo>
                  <a:cubicBezTo>
                    <a:pt x="1740" y="3147"/>
                    <a:pt x="2133" y="2193"/>
                    <a:pt x="2855" y="1470"/>
                  </a:cubicBezTo>
                  <a:cubicBezTo>
                    <a:pt x="3185" y="1140"/>
                    <a:pt x="3185" y="578"/>
                    <a:pt x="2855" y="248"/>
                  </a:cubicBezTo>
                  <a:cubicBezTo>
                    <a:pt x="2690" y="83"/>
                    <a:pt x="2467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0" name="CustomShape 41"/>
            <p:cNvSpPr/>
            <p:nvPr/>
          </p:nvSpPr>
          <p:spPr>
            <a:xfrm>
              <a:off x="4518720" y="1985760"/>
              <a:ext cx="105480" cy="105480"/>
            </a:xfrm>
            <a:custGeom>
              <a:avLst/>
              <a:gdLst/>
              <a:ahLst/>
              <a:rect l="l" t="t" r="r" b="b"/>
              <a:pathLst>
                <a:path w="3739" h="3739">
                  <a:moveTo>
                    <a:pt x="1874" y="474"/>
                  </a:moveTo>
                  <a:cubicBezTo>
                    <a:pt x="2641" y="474"/>
                    <a:pt x="3266" y="1098"/>
                    <a:pt x="3266" y="1865"/>
                  </a:cubicBezTo>
                  <a:cubicBezTo>
                    <a:pt x="3266" y="2641"/>
                    <a:pt x="2641" y="3266"/>
                    <a:pt x="1874" y="3266"/>
                  </a:cubicBezTo>
                  <a:cubicBezTo>
                    <a:pt x="1098" y="3266"/>
                    <a:pt x="473" y="2641"/>
                    <a:pt x="473" y="1865"/>
                  </a:cubicBezTo>
                  <a:cubicBezTo>
                    <a:pt x="473" y="1098"/>
                    <a:pt x="1098" y="474"/>
                    <a:pt x="1874" y="474"/>
                  </a:cubicBezTo>
                  <a:close/>
                  <a:moveTo>
                    <a:pt x="1874" y="1"/>
                  </a:moveTo>
                  <a:cubicBezTo>
                    <a:pt x="839" y="1"/>
                    <a:pt x="1" y="839"/>
                    <a:pt x="1" y="1865"/>
                  </a:cubicBezTo>
                  <a:cubicBezTo>
                    <a:pt x="1" y="2900"/>
                    <a:pt x="839" y="3739"/>
                    <a:pt x="1874" y="3739"/>
                  </a:cubicBezTo>
                  <a:cubicBezTo>
                    <a:pt x="2900" y="3739"/>
                    <a:pt x="3739" y="2900"/>
                    <a:pt x="3739" y="1865"/>
                  </a:cubicBezTo>
                  <a:cubicBezTo>
                    <a:pt x="3739" y="839"/>
                    <a:pt x="2900" y="1"/>
                    <a:pt x="18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1" name="CustomShape 42"/>
            <p:cNvSpPr/>
            <p:nvPr/>
          </p:nvSpPr>
          <p:spPr>
            <a:xfrm>
              <a:off x="4524480" y="2210760"/>
              <a:ext cx="94680" cy="47520"/>
            </a:xfrm>
            <a:custGeom>
              <a:avLst/>
              <a:gdLst/>
              <a:ahLst/>
              <a:rect l="l" t="t" r="r" b="b"/>
              <a:pathLst>
                <a:path w="3356" h="1696">
                  <a:moveTo>
                    <a:pt x="2454" y="473"/>
                  </a:moveTo>
                  <a:cubicBezTo>
                    <a:pt x="2642" y="473"/>
                    <a:pt x="2811" y="598"/>
                    <a:pt x="2838" y="785"/>
                  </a:cubicBezTo>
                  <a:cubicBezTo>
                    <a:pt x="2873" y="1017"/>
                    <a:pt x="2695" y="1222"/>
                    <a:pt x="2463" y="1222"/>
                  </a:cubicBezTo>
                  <a:lnTo>
                    <a:pt x="893" y="1222"/>
                  </a:lnTo>
                  <a:cubicBezTo>
                    <a:pt x="706" y="1222"/>
                    <a:pt x="545" y="1098"/>
                    <a:pt x="509" y="910"/>
                  </a:cubicBezTo>
                  <a:cubicBezTo>
                    <a:pt x="474" y="678"/>
                    <a:pt x="652" y="473"/>
                    <a:pt x="884" y="473"/>
                  </a:cubicBezTo>
                  <a:close/>
                  <a:moveTo>
                    <a:pt x="902" y="0"/>
                  </a:moveTo>
                  <a:cubicBezTo>
                    <a:pt x="456" y="0"/>
                    <a:pt x="72" y="339"/>
                    <a:pt x="37" y="785"/>
                  </a:cubicBezTo>
                  <a:cubicBezTo>
                    <a:pt x="1" y="1285"/>
                    <a:pt x="393" y="1695"/>
                    <a:pt x="884" y="1695"/>
                  </a:cubicBezTo>
                  <a:lnTo>
                    <a:pt x="2445" y="1695"/>
                  </a:lnTo>
                  <a:cubicBezTo>
                    <a:pt x="2900" y="1695"/>
                    <a:pt x="3284" y="1356"/>
                    <a:pt x="3311" y="910"/>
                  </a:cubicBezTo>
                  <a:cubicBezTo>
                    <a:pt x="3355" y="411"/>
                    <a:pt x="2954" y="0"/>
                    <a:pt x="2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22" name="Group 43"/>
          <p:cNvGrpSpPr/>
          <p:nvPr/>
        </p:nvGrpSpPr>
        <p:grpSpPr>
          <a:xfrm>
            <a:off x="1868760" y="1864440"/>
            <a:ext cx="388440" cy="385200"/>
            <a:chOff x="1868760" y="1864440"/>
            <a:chExt cx="388440" cy="385200"/>
          </a:xfrm>
        </p:grpSpPr>
        <p:sp>
          <p:nvSpPr>
            <p:cNvPr id="3423" name="CustomShape 44"/>
            <p:cNvSpPr/>
            <p:nvPr/>
          </p:nvSpPr>
          <p:spPr>
            <a:xfrm>
              <a:off x="1906920" y="1870200"/>
              <a:ext cx="344880" cy="341640"/>
            </a:xfrm>
            <a:custGeom>
              <a:avLst/>
              <a:gdLst/>
              <a:ahLst/>
              <a:rect l="l" t="t" r="r" b="b"/>
              <a:pathLst>
                <a:path w="14451" h="14310">
                  <a:moveTo>
                    <a:pt x="14081" y="0"/>
                  </a:moveTo>
                  <a:cubicBezTo>
                    <a:pt x="14048" y="0"/>
                    <a:pt x="14014" y="6"/>
                    <a:pt x="13980" y="17"/>
                  </a:cubicBezTo>
                  <a:lnTo>
                    <a:pt x="340" y="4540"/>
                  </a:lnTo>
                  <a:cubicBezTo>
                    <a:pt x="27" y="4638"/>
                    <a:pt x="1" y="5066"/>
                    <a:pt x="295" y="5209"/>
                  </a:cubicBezTo>
                  <a:lnTo>
                    <a:pt x="4310" y="7100"/>
                  </a:lnTo>
                  <a:lnTo>
                    <a:pt x="4533" y="9874"/>
                  </a:lnTo>
                  <a:lnTo>
                    <a:pt x="7316" y="10106"/>
                  </a:lnTo>
                  <a:lnTo>
                    <a:pt x="9198" y="14103"/>
                  </a:lnTo>
                  <a:cubicBezTo>
                    <a:pt x="9262" y="14242"/>
                    <a:pt x="9391" y="14310"/>
                    <a:pt x="9521" y="14310"/>
                  </a:cubicBezTo>
                  <a:cubicBezTo>
                    <a:pt x="9666" y="14310"/>
                    <a:pt x="9811" y="14227"/>
                    <a:pt x="9867" y="14067"/>
                  </a:cubicBezTo>
                  <a:lnTo>
                    <a:pt x="14381" y="418"/>
                  </a:lnTo>
                  <a:cubicBezTo>
                    <a:pt x="14451" y="203"/>
                    <a:pt x="14288" y="0"/>
                    <a:pt x="140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4" name="CustomShape 45"/>
            <p:cNvSpPr/>
            <p:nvPr/>
          </p:nvSpPr>
          <p:spPr>
            <a:xfrm>
              <a:off x="2009880" y="1921680"/>
              <a:ext cx="189360" cy="183960"/>
            </a:xfrm>
            <a:custGeom>
              <a:avLst/>
              <a:gdLst/>
              <a:ahLst/>
              <a:rect l="l" t="t" r="r" b="b"/>
              <a:pathLst>
                <a:path w="7932" h="7718">
                  <a:moveTo>
                    <a:pt x="7931" y="1"/>
                  </a:moveTo>
                  <a:lnTo>
                    <a:pt x="1" y="4943"/>
                  </a:lnTo>
                  <a:lnTo>
                    <a:pt x="224" y="7717"/>
                  </a:lnTo>
                  <a:lnTo>
                    <a:pt x="7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5" name="CustomShape 46"/>
            <p:cNvSpPr/>
            <p:nvPr/>
          </p:nvSpPr>
          <p:spPr>
            <a:xfrm>
              <a:off x="2015280" y="1921680"/>
              <a:ext cx="183960" cy="189720"/>
            </a:xfrm>
            <a:custGeom>
              <a:avLst/>
              <a:gdLst/>
              <a:ahLst/>
              <a:rect l="l" t="t" r="r" b="b"/>
              <a:pathLst>
                <a:path w="7709" h="7950">
                  <a:moveTo>
                    <a:pt x="7708" y="1"/>
                  </a:moveTo>
                  <a:lnTo>
                    <a:pt x="1" y="7717"/>
                  </a:lnTo>
                  <a:lnTo>
                    <a:pt x="2784" y="7949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6" name="CustomShape 47"/>
            <p:cNvSpPr/>
            <p:nvPr/>
          </p:nvSpPr>
          <p:spPr>
            <a:xfrm>
              <a:off x="1900080" y="1864440"/>
              <a:ext cx="357120" cy="352800"/>
            </a:xfrm>
            <a:custGeom>
              <a:avLst/>
              <a:gdLst/>
              <a:ahLst/>
              <a:rect l="l" t="t" r="r" b="b"/>
              <a:pathLst>
                <a:path w="14952" h="14772">
                  <a:moveTo>
                    <a:pt x="10902" y="3675"/>
                  </a:moveTo>
                  <a:lnTo>
                    <a:pt x="5005" y="9572"/>
                  </a:lnTo>
                  <a:lnTo>
                    <a:pt x="4853" y="7699"/>
                  </a:lnTo>
                  <a:lnTo>
                    <a:pt x="4835" y="7449"/>
                  </a:lnTo>
                  <a:lnTo>
                    <a:pt x="10902" y="3675"/>
                  </a:lnTo>
                  <a:close/>
                  <a:moveTo>
                    <a:pt x="14360" y="1"/>
                  </a:moveTo>
                  <a:cubicBezTo>
                    <a:pt x="14304" y="1"/>
                    <a:pt x="14248" y="9"/>
                    <a:pt x="14194" y="27"/>
                  </a:cubicBezTo>
                  <a:lnTo>
                    <a:pt x="3551" y="3550"/>
                  </a:lnTo>
                  <a:cubicBezTo>
                    <a:pt x="3285" y="3639"/>
                    <a:pt x="3383" y="4010"/>
                    <a:pt x="3614" y="4010"/>
                  </a:cubicBezTo>
                  <a:cubicBezTo>
                    <a:pt x="3639" y="4010"/>
                    <a:pt x="3666" y="4006"/>
                    <a:pt x="3694" y="3996"/>
                  </a:cubicBezTo>
                  <a:lnTo>
                    <a:pt x="14345" y="473"/>
                  </a:lnTo>
                  <a:cubicBezTo>
                    <a:pt x="14417" y="473"/>
                    <a:pt x="14452" y="499"/>
                    <a:pt x="14443" y="580"/>
                  </a:cubicBezTo>
                  <a:lnTo>
                    <a:pt x="9920" y="14220"/>
                  </a:lnTo>
                  <a:cubicBezTo>
                    <a:pt x="9906" y="14277"/>
                    <a:pt x="9856" y="14306"/>
                    <a:pt x="9806" y="14306"/>
                  </a:cubicBezTo>
                  <a:cubicBezTo>
                    <a:pt x="9762" y="14306"/>
                    <a:pt x="9718" y="14284"/>
                    <a:pt x="9697" y="14238"/>
                  </a:cubicBezTo>
                  <a:lnTo>
                    <a:pt x="7869" y="10357"/>
                  </a:lnTo>
                  <a:lnTo>
                    <a:pt x="8734" y="8956"/>
                  </a:lnTo>
                  <a:cubicBezTo>
                    <a:pt x="8847" y="8775"/>
                    <a:pt x="8682" y="8598"/>
                    <a:pt x="8519" y="8598"/>
                  </a:cubicBezTo>
                  <a:cubicBezTo>
                    <a:pt x="8450" y="8598"/>
                    <a:pt x="8380" y="8630"/>
                    <a:pt x="8332" y="8707"/>
                  </a:cubicBezTo>
                  <a:lnTo>
                    <a:pt x="7476" y="10089"/>
                  </a:lnTo>
                  <a:lnTo>
                    <a:pt x="5344" y="9911"/>
                  </a:lnTo>
                  <a:lnTo>
                    <a:pt x="11250" y="4005"/>
                  </a:lnTo>
                  <a:lnTo>
                    <a:pt x="8993" y="7654"/>
                  </a:lnTo>
                  <a:cubicBezTo>
                    <a:pt x="8880" y="7836"/>
                    <a:pt x="9044" y="8013"/>
                    <a:pt x="9208" y="8013"/>
                  </a:cubicBezTo>
                  <a:cubicBezTo>
                    <a:pt x="9277" y="8013"/>
                    <a:pt x="9346" y="7981"/>
                    <a:pt x="9394" y="7904"/>
                  </a:cubicBezTo>
                  <a:lnTo>
                    <a:pt x="12731" y="2516"/>
                  </a:lnTo>
                  <a:cubicBezTo>
                    <a:pt x="12831" y="2351"/>
                    <a:pt x="12689" y="2157"/>
                    <a:pt x="12523" y="2157"/>
                  </a:cubicBezTo>
                  <a:cubicBezTo>
                    <a:pt x="12483" y="2157"/>
                    <a:pt x="12441" y="2168"/>
                    <a:pt x="12400" y="2194"/>
                  </a:cubicBezTo>
                  <a:lnTo>
                    <a:pt x="4577" y="7056"/>
                  </a:lnTo>
                  <a:lnTo>
                    <a:pt x="678" y="5227"/>
                  </a:lnTo>
                  <a:cubicBezTo>
                    <a:pt x="580" y="5174"/>
                    <a:pt x="589" y="5031"/>
                    <a:pt x="696" y="4996"/>
                  </a:cubicBezTo>
                  <a:lnTo>
                    <a:pt x="2516" y="4389"/>
                  </a:lnTo>
                  <a:cubicBezTo>
                    <a:pt x="2774" y="4308"/>
                    <a:pt x="2675" y="3929"/>
                    <a:pt x="2443" y="3929"/>
                  </a:cubicBezTo>
                  <a:cubicBezTo>
                    <a:pt x="2418" y="3929"/>
                    <a:pt x="2392" y="3933"/>
                    <a:pt x="2364" y="3943"/>
                  </a:cubicBezTo>
                  <a:lnTo>
                    <a:pt x="544" y="4541"/>
                  </a:lnTo>
                  <a:cubicBezTo>
                    <a:pt x="45" y="4710"/>
                    <a:pt x="0" y="5424"/>
                    <a:pt x="482" y="5656"/>
                  </a:cubicBezTo>
                  <a:lnTo>
                    <a:pt x="4363" y="7485"/>
                  </a:lnTo>
                  <a:lnTo>
                    <a:pt x="4577" y="10125"/>
                  </a:lnTo>
                  <a:cubicBezTo>
                    <a:pt x="4586" y="10241"/>
                    <a:pt x="4684" y="10330"/>
                    <a:pt x="4791" y="10339"/>
                  </a:cubicBezTo>
                  <a:lnTo>
                    <a:pt x="7449" y="10562"/>
                  </a:lnTo>
                  <a:lnTo>
                    <a:pt x="9269" y="14434"/>
                  </a:lnTo>
                  <a:cubicBezTo>
                    <a:pt x="9375" y="14662"/>
                    <a:pt x="9590" y="14772"/>
                    <a:pt x="9805" y="14772"/>
                  </a:cubicBezTo>
                  <a:cubicBezTo>
                    <a:pt x="10045" y="14772"/>
                    <a:pt x="10286" y="14635"/>
                    <a:pt x="10375" y="14372"/>
                  </a:cubicBezTo>
                  <a:lnTo>
                    <a:pt x="14889" y="722"/>
                  </a:lnTo>
                  <a:cubicBezTo>
                    <a:pt x="14952" y="526"/>
                    <a:pt x="14907" y="312"/>
                    <a:pt x="14756" y="160"/>
                  </a:cubicBezTo>
                  <a:cubicBezTo>
                    <a:pt x="14646" y="57"/>
                    <a:pt x="14504" y="1"/>
                    <a:pt x="14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7" name="CustomShape 48"/>
            <p:cNvSpPr/>
            <p:nvPr/>
          </p:nvSpPr>
          <p:spPr>
            <a:xfrm>
              <a:off x="1868760" y="2134440"/>
              <a:ext cx="114840" cy="115200"/>
            </a:xfrm>
            <a:custGeom>
              <a:avLst/>
              <a:gdLst/>
              <a:ahLst/>
              <a:rect l="l" t="t" r="r" b="b"/>
              <a:pathLst>
                <a:path w="4815" h="4838">
                  <a:moveTo>
                    <a:pt x="4557" y="1"/>
                  </a:moveTo>
                  <a:cubicBezTo>
                    <a:pt x="4494" y="1"/>
                    <a:pt x="4432" y="25"/>
                    <a:pt x="4386" y="71"/>
                  </a:cubicBezTo>
                  <a:lnTo>
                    <a:pt x="157" y="4434"/>
                  </a:lnTo>
                  <a:cubicBezTo>
                    <a:pt x="0" y="4604"/>
                    <a:pt x="157" y="4838"/>
                    <a:pt x="335" y="4838"/>
                  </a:cubicBezTo>
                  <a:cubicBezTo>
                    <a:pt x="390" y="4838"/>
                    <a:pt x="446" y="4816"/>
                    <a:pt x="496" y="4764"/>
                  </a:cubicBezTo>
                  <a:lnTo>
                    <a:pt x="4725" y="401"/>
                  </a:lnTo>
                  <a:cubicBezTo>
                    <a:pt x="4814" y="312"/>
                    <a:pt x="4814" y="160"/>
                    <a:pt x="4725" y="71"/>
                  </a:cubicBezTo>
                  <a:cubicBezTo>
                    <a:pt x="4677" y="23"/>
                    <a:pt x="4616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8" name="CustomShape 49"/>
            <p:cNvSpPr/>
            <p:nvPr/>
          </p:nvSpPr>
          <p:spPr>
            <a:xfrm>
              <a:off x="1934280" y="2134440"/>
              <a:ext cx="95400" cy="94320"/>
            </a:xfrm>
            <a:custGeom>
              <a:avLst/>
              <a:gdLst/>
              <a:ahLst/>
              <a:rect l="l" t="t" r="r" b="b"/>
              <a:pathLst>
                <a:path w="4007" h="3955">
                  <a:moveTo>
                    <a:pt x="3659" y="1"/>
                  </a:moveTo>
                  <a:cubicBezTo>
                    <a:pt x="3605" y="1"/>
                    <a:pt x="3550" y="22"/>
                    <a:pt x="3503" y="71"/>
                  </a:cubicBezTo>
                  <a:lnTo>
                    <a:pt x="157" y="3550"/>
                  </a:lnTo>
                  <a:cubicBezTo>
                    <a:pt x="0" y="3721"/>
                    <a:pt x="162" y="3955"/>
                    <a:pt x="339" y="3955"/>
                  </a:cubicBezTo>
                  <a:cubicBezTo>
                    <a:pt x="393" y="3955"/>
                    <a:pt x="448" y="3933"/>
                    <a:pt x="496" y="3880"/>
                  </a:cubicBezTo>
                  <a:lnTo>
                    <a:pt x="3842" y="401"/>
                  </a:lnTo>
                  <a:cubicBezTo>
                    <a:pt x="4006" y="230"/>
                    <a:pt x="3839" y="1"/>
                    <a:pt x="3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9" name="CustomShape 50"/>
            <p:cNvSpPr/>
            <p:nvPr/>
          </p:nvSpPr>
          <p:spPr>
            <a:xfrm>
              <a:off x="1888200" y="2089800"/>
              <a:ext cx="94680" cy="94320"/>
            </a:xfrm>
            <a:custGeom>
              <a:avLst/>
              <a:gdLst/>
              <a:ahLst/>
              <a:rect l="l" t="t" r="r" b="b"/>
              <a:pathLst>
                <a:path w="3983" h="3956">
                  <a:moveTo>
                    <a:pt x="3643" y="0"/>
                  </a:moveTo>
                  <a:cubicBezTo>
                    <a:pt x="3587" y="0"/>
                    <a:pt x="3530" y="22"/>
                    <a:pt x="3480" y="75"/>
                  </a:cubicBezTo>
                  <a:lnTo>
                    <a:pt x="143" y="3554"/>
                  </a:lnTo>
                  <a:cubicBezTo>
                    <a:pt x="1" y="3697"/>
                    <a:pt x="117" y="3955"/>
                    <a:pt x="313" y="3955"/>
                  </a:cubicBezTo>
                  <a:cubicBezTo>
                    <a:pt x="375" y="3955"/>
                    <a:pt x="438" y="3929"/>
                    <a:pt x="482" y="3875"/>
                  </a:cubicBezTo>
                  <a:lnTo>
                    <a:pt x="3819" y="396"/>
                  </a:lnTo>
                  <a:cubicBezTo>
                    <a:pt x="3983" y="232"/>
                    <a:pt x="3823" y="0"/>
                    <a:pt x="3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CustomShape 1"/>
          <p:cNvSpPr/>
          <p:nvPr/>
        </p:nvSpPr>
        <p:spPr>
          <a:xfrm>
            <a:off x="901800" y="3540960"/>
            <a:ext cx="537840" cy="572400"/>
          </a:xfrm>
          <a:custGeom>
            <a:avLst/>
            <a:gdLst/>
            <a:ahLst/>
            <a:rect l="l" t="t" r="r" b="b"/>
            <a:pathLst>
              <a:path w="32027" h="34091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1" name="CustomShape 2"/>
          <p:cNvSpPr/>
          <p:nvPr/>
        </p:nvSpPr>
        <p:spPr>
          <a:xfrm>
            <a:off x="1629360" y="3183120"/>
            <a:ext cx="2699280" cy="116388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2" name="CustomShape 3"/>
          <p:cNvSpPr/>
          <p:nvPr/>
        </p:nvSpPr>
        <p:spPr>
          <a:xfrm>
            <a:off x="4839840" y="1768680"/>
            <a:ext cx="537840" cy="572400"/>
          </a:xfrm>
          <a:custGeom>
            <a:avLst/>
            <a:gdLst/>
            <a:ahLst/>
            <a:rect l="l" t="t" r="r" b="b"/>
            <a:pathLst>
              <a:path w="32027" h="34091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3" name="CustomShape 4"/>
          <p:cNvSpPr/>
          <p:nvPr/>
        </p:nvSpPr>
        <p:spPr>
          <a:xfrm>
            <a:off x="4839840" y="3540960"/>
            <a:ext cx="537840" cy="572400"/>
          </a:xfrm>
          <a:custGeom>
            <a:avLst/>
            <a:gdLst/>
            <a:ahLst/>
            <a:rect l="l" t="t" r="r" b="b"/>
            <a:pathLst>
              <a:path w="32027" h="34091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4" name="CustomShape 5"/>
          <p:cNvSpPr/>
          <p:nvPr/>
        </p:nvSpPr>
        <p:spPr>
          <a:xfrm>
            <a:off x="5567400" y="1429200"/>
            <a:ext cx="2699280" cy="116388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5" name="CustomShape 6"/>
          <p:cNvSpPr/>
          <p:nvPr/>
        </p:nvSpPr>
        <p:spPr>
          <a:xfrm>
            <a:off x="5567400" y="3183120"/>
            <a:ext cx="2699280" cy="116388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6" name="TextShape 7"/>
          <p:cNvSpPr txBox="1"/>
          <p:nvPr/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000" spc="-1" strike="noStrike">
                <a:solidFill>
                  <a:srgbClr val="548cc3"/>
                </a:solidFill>
                <a:latin typeface="Gaegu"/>
                <a:ea typeface="Gaegu"/>
              </a:rPr>
              <a:t>VALUES IN DESIGN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7" name="TextShape 8"/>
          <p:cNvSpPr txBox="1"/>
          <p:nvPr/>
        </p:nvSpPr>
        <p:spPr>
          <a:xfrm>
            <a:off x="1795680" y="3209040"/>
            <a:ext cx="2367000" cy="46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518cdb"/>
                </a:solidFill>
                <a:latin typeface="Gaegu"/>
                <a:ea typeface="Gaegu"/>
              </a:rPr>
              <a:t>DYNAMISM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3438" name="CustomShape 9"/>
          <p:cNvSpPr/>
          <p:nvPr/>
        </p:nvSpPr>
        <p:spPr>
          <a:xfrm>
            <a:off x="1629360" y="1429200"/>
            <a:ext cx="2699280" cy="116388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9" name="CustomShape 10"/>
          <p:cNvSpPr/>
          <p:nvPr/>
        </p:nvSpPr>
        <p:spPr>
          <a:xfrm>
            <a:off x="901800" y="1768680"/>
            <a:ext cx="537840" cy="572400"/>
          </a:xfrm>
          <a:custGeom>
            <a:avLst/>
            <a:gdLst/>
            <a:ahLst/>
            <a:rect l="l" t="t" r="r" b="b"/>
            <a:pathLst>
              <a:path w="32027" h="34091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0" name="TextShape 11"/>
          <p:cNvSpPr txBox="1"/>
          <p:nvPr/>
        </p:nvSpPr>
        <p:spPr>
          <a:xfrm>
            <a:off x="1795680" y="3678840"/>
            <a:ext cx="2367000" cy="572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3c3a55"/>
                </a:solidFill>
                <a:latin typeface="Gaegu"/>
                <a:ea typeface="Gaegu"/>
              </a:rPr>
              <a:t>Allow for low commitments and fast changes to tasks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3441" name="TextShape 12"/>
          <p:cNvSpPr txBox="1"/>
          <p:nvPr/>
        </p:nvSpPr>
        <p:spPr>
          <a:xfrm>
            <a:off x="876960" y="3579480"/>
            <a:ext cx="587520" cy="370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000" spc="-1" strike="noStrike">
                <a:solidFill>
                  <a:srgbClr val="ffffff"/>
                </a:solidFill>
                <a:latin typeface="Gaegu"/>
                <a:ea typeface="Gaegu"/>
              </a:rPr>
              <a:t>03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2" name="TextShape 13"/>
          <p:cNvSpPr txBox="1"/>
          <p:nvPr/>
        </p:nvSpPr>
        <p:spPr>
          <a:xfrm>
            <a:off x="5733720" y="3209040"/>
            <a:ext cx="2367000" cy="46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518cdb"/>
                </a:solidFill>
                <a:latin typeface="Gaegu"/>
                <a:ea typeface="Gaegu"/>
              </a:rPr>
              <a:t>FUN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3443" name="TextShape 14"/>
          <p:cNvSpPr txBox="1"/>
          <p:nvPr/>
        </p:nvSpPr>
        <p:spPr>
          <a:xfrm>
            <a:off x="5733720" y="3678840"/>
            <a:ext cx="2367000" cy="572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3c3a55"/>
                </a:solidFill>
                <a:latin typeface="Gaegu"/>
                <a:ea typeface="Gaegu"/>
              </a:rPr>
              <a:t>Create an enjoyable experience for volunteers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3444" name="TextShape 15"/>
          <p:cNvSpPr txBox="1"/>
          <p:nvPr/>
        </p:nvSpPr>
        <p:spPr>
          <a:xfrm>
            <a:off x="4815000" y="3579480"/>
            <a:ext cx="587520" cy="370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000" spc="-1" strike="noStrike">
                <a:solidFill>
                  <a:srgbClr val="ffffff"/>
                </a:solidFill>
                <a:latin typeface="Gaegu"/>
                <a:ea typeface="Gaegu"/>
              </a:rPr>
              <a:t>04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5" name="TextShape 16"/>
          <p:cNvSpPr txBox="1"/>
          <p:nvPr/>
        </p:nvSpPr>
        <p:spPr>
          <a:xfrm>
            <a:off x="1795680" y="1455120"/>
            <a:ext cx="2367000" cy="46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518cdb"/>
                </a:solidFill>
                <a:latin typeface="Gaegu"/>
                <a:ea typeface="Gaegu"/>
              </a:rPr>
              <a:t>SERVICE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3446" name="TextShape 17"/>
          <p:cNvSpPr txBox="1"/>
          <p:nvPr/>
        </p:nvSpPr>
        <p:spPr>
          <a:xfrm>
            <a:off x="1795680" y="1924920"/>
            <a:ext cx="2367000" cy="572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3c3a55"/>
                </a:solidFill>
                <a:latin typeface="Gaegu"/>
                <a:ea typeface="Gaegu"/>
              </a:rPr>
              <a:t>Allow users to volunteer their time for a good cause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3447" name="TextShape 18"/>
          <p:cNvSpPr txBox="1"/>
          <p:nvPr/>
        </p:nvSpPr>
        <p:spPr>
          <a:xfrm>
            <a:off x="876960" y="1825920"/>
            <a:ext cx="587520" cy="370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000" spc="-1" strike="noStrike">
                <a:solidFill>
                  <a:srgbClr val="ffffff"/>
                </a:solidFill>
                <a:latin typeface="Gaegu"/>
                <a:ea typeface="Gaegu"/>
              </a:rPr>
              <a:t>01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8" name="TextShape 19"/>
          <p:cNvSpPr txBox="1"/>
          <p:nvPr/>
        </p:nvSpPr>
        <p:spPr>
          <a:xfrm>
            <a:off x="5733720" y="1455120"/>
            <a:ext cx="2367000" cy="46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518cdb"/>
                </a:solidFill>
                <a:latin typeface="Gaegu"/>
                <a:ea typeface="Gaegu"/>
              </a:rPr>
              <a:t>PRODUCTIVITY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3449" name="TextShape 20"/>
          <p:cNvSpPr txBox="1"/>
          <p:nvPr/>
        </p:nvSpPr>
        <p:spPr>
          <a:xfrm>
            <a:off x="5733720" y="1924920"/>
            <a:ext cx="2367000" cy="572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3c3a55"/>
                </a:solidFill>
                <a:latin typeface="Gaegu"/>
                <a:ea typeface="Gaegu"/>
              </a:rPr>
              <a:t>Provide an alternative to mindless scrolling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3450" name="TextShape 21"/>
          <p:cNvSpPr txBox="1"/>
          <p:nvPr/>
        </p:nvSpPr>
        <p:spPr>
          <a:xfrm>
            <a:off x="4815000" y="1825920"/>
            <a:ext cx="587520" cy="370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000" spc="-1" strike="noStrike">
                <a:solidFill>
                  <a:srgbClr val="ffffff"/>
                </a:solidFill>
                <a:latin typeface="Gaegu"/>
                <a:ea typeface="Gaegu"/>
              </a:rPr>
              <a:t>02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" name="CustomShape 1"/>
          <p:cNvSpPr/>
          <p:nvPr/>
        </p:nvSpPr>
        <p:spPr>
          <a:xfrm>
            <a:off x="4939560" y="2682360"/>
            <a:ext cx="2860200" cy="152316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2" name="CustomShape 2"/>
          <p:cNvSpPr/>
          <p:nvPr/>
        </p:nvSpPr>
        <p:spPr>
          <a:xfrm>
            <a:off x="1343880" y="2682360"/>
            <a:ext cx="2860200" cy="152316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3" name="TextShape 3"/>
          <p:cNvSpPr txBox="1"/>
          <p:nvPr/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000" spc="-1" strike="noStrike">
                <a:solidFill>
                  <a:srgbClr val="548cc3"/>
                </a:solidFill>
                <a:latin typeface="Gaegu"/>
                <a:ea typeface="Gaegu"/>
              </a:rPr>
              <a:t>VALUE CONFLICTS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4" name="TextShape 4"/>
          <p:cNvSpPr txBox="1"/>
          <p:nvPr/>
        </p:nvSpPr>
        <p:spPr>
          <a:xfrm>
            <a:off x="1514880" y="2737080"/>
            <a:ext cx="2518200" cy="46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518cdb"/>
                </a:solidFill>
                <a:latin typeface="Gaegu"/>
                <a:ea typeface="Gaegu"/>
              </a:rPr>
              <a:t>SERVICE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3455" name="TextShape 5"/>
          <p:cNvSpPr txBox="1"/>
          <p:nvPr/>
        </p:nvSpPr>
        <p:spPr>
          <a:xfrm>
            <a:off x="1514880" y="3206880"/>
            <a:ext cx="2518200" cy="859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3c3a55"/>
                </a:solidFill>
                <a:latin typeface="Gaegu"/>
                <a:ea typeface="Gaegu"/>
              </a:rPr>
              <a:t>Organizations need users to commit for them to have a long impact on a community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3456" name="TextShape 6"/>
          <p:cNvSpPr txBox="1"/>
          <p:nvPr/>
        </p:nvSpPr>
        <p:spPr>
          <a:xfrm>
            <a:off x="5110560" y="2737080"/>
            <a:ext cx="2518200" cy="46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518cdb"/>
                </a:solidFill>
                <a:latin typeface="Gaegu"/>
                <a:ea typeface="Gaegu"/>
              </a:rPr>
              <a:t>DYNAMISM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3457" name="TextShape 7"/>
          <p:cNvSpPr txBox="1"/>
          <p:nvPr/>
        </p:nvSpPr>
        <p:spPr>
          <a:xfrm>
            <a:off x="5110560" y="3206880"/>
            <a:ext cx="2518200" cy="859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3c3a55"/>
                </a:solidFill>
                <a:latin typeface="Gaegu"/>
                <a:ea typeface="Gaegu"/>
              </a:rPr>
              <a:t>Dynamism encourages fast changing activities and low commitment from volunteers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3458" name="CustomShape 8"/>
          <p:cNvSpPr/>
          <p:nvPr/>
        </p:nvSpPr>
        <p:spPr>
          <a:xfrm>
            <a:off x="2388600" y="1570680"/>
            <a:ext cx="770760" cy="820440"/>
          </a:xfrm>
          <a:custGeom>
            <a:avLst/>
            <a:gdLst/>
            <a:ahLst/>
            <a:rect l="l" t="t" r="r" b="b"/>
            <a:pathLst>
              <a:path w="32027" h="34091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9" name="CustomShape 9"/>
          <p:cNvSpPr/>
          <p:nvPr/>
        </p:nvSpPr>
        <p:spPr>
          <a:xfrm>
            <a:off x="5984280" y="1570680"/>
            <a:ext cx="770760" cy="820440"/>
          </a:xfrm>
          <a:custGeom>
            <a:avLst/>
            <a:gdLst/>
            <a:ahLst/>
            <a:rect l="l" t="t" r="r" b="b"/>
            <a:pathLst>
              <a:path w="32027" h="34091">
                <a:moveTo>
                  <a:pt x="22230" y="1396"/>
                </a:moveTo>
                <a:cubicBezTo>
                  <a:pt x="20029" y="585"/>
                  <a:pt x="17654" y="63"/>
                  <a:pt x="15279" y="5"/>
                </a:cubicBezTo>
                <a:cubicBezTo>
                  <a:pt x="12904" y="-53"/>
                  <a:pt x="9950" y="411"/>
                  <a:pt x="7981" y="1048"/>
                </a:cubicBezTo>
                <a:cubicBezTo>
                  <a:pt x="6012" y="1685"/>
                  <a:pt x="4679" y="2206"/>
                  <a:pt x="3463" y="3828"/>
                </a:cubicBezTo>
                <a:cubicBezTo>
                  <a:pt x="2247" y="5450"/>
                  <a:pt x="1204" y="8115"/>
                  <a:pt x="683" y="10779"/>
                </a:cubicBezTo>
                <a:cubicBezTo>
                  <a:pt x="162" y="13444"/>
                  <a:pt x="-360" y="16629"/>
                  <a:pt x="335" y="19815"/>
                </a:cubicBezTo>
                <a:cubicBezTo>
                  <a:pt x="1030" y="23001"/>
                  <a:pt x="2189" y="27518"/>
                  <a:pt x="4853" y="29893"/>
                </a:cubicBezTo>
                <a:cubicBezTo>
                  <a:pt x="7518" y="32268"/>
                  <a:pt x="12499" y="34354"/>
                  <a:pt x="16322" y="34064"/>
                </a:cubicBezTo>
                <a:cubicBezTo>
                  <a:pt x="20145" y="33775"/>
                  <a:pt x="25185" y="30994"/>
                  <a:pt x="27791" y="28156"/>
                </a:cubicBezTo>
                <a:cubicBezTo>
                  <a:pt x="30398" y="25318"/>
                  <a:pt x="31556" y="20221"/>
                  <a:pt x="31961" y="17035"/>
                </a:cubicBezTo>
                <a:cubicBezTo>
                  <a:pt x="32366" y="13849"/>
                  <a:pt x="30802" y="11068"/>
                  <a:pt x="30223" y="9041"/>
                </a:cubicBezTo>
                <a:cubicBezTo>
                  <a:pt x="29644" y="7014"/>
                  <a:pt x="29818" y="6145"/>
                  <a:pt x="28486" y="4871"/>
                </a:cubicBezTo>
                <a:cubicBezTo>
                  <a:pt x="27154" y="3597"/>
                  <a:pt x="24431" y="2207"/>
                  <a:pt x="22230" y="13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460" name="Group 10"/>
          <p:cNvGrpSpPr/>
          <p:nvPr/>
        </p:nvGrpSpPr>
        <p:grpSpPr>
          <a:xfrm>
            <a:off x="763200" y="2710440"/>
            <a:ext cx="401400" cy="355320"/>
            <a:chOff x="763200" y="2710440"/>
            <a:chExt cx="401400" cy="355320"/>
          </a:xfrm>
        </p:grpSpPr>
        <p:sp>
          <p:nvSpPr>
            <p:cNvPr id="3461" name="CustomShape 11"/>
            <p:cNvSpPr/>
            <p:nvPr/>
          </p:nvSpPr>
          <p:spPr>
            <a:xfrm>
              <a:off x="763200" y="2710440"/>
              <a:ext cx="401400" cy="355320"/>
            </a:xfrm>
            <a:custGeom>
              <a:avLst/>
              <a:gdLst/>
              <a:ahLst/>
              <a:rect l="l" t="t" r="r" b="b"/>
              <a:pathLst>
                <a:path w="5789" h="5124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2" name="CustomShape 12"/>
            <p:cNvSpPr/>
            <p:nvPr/>
          </p:nvSpPr>
          <p:spPr>
            <a:xfrm>
              <a:off x="888120" y="2830320"/>
              <a:ext cx="160560" cy="116280"/>
            </a:xfrm>
            <a:custGeom>
              <a:avLst/>
              <a:gdLst/>
              <a:ahLst/>
              <a:rect l="l" t="t" r="r" b="b"/>
              <a:pathLst>
                <a:path w="2319" h="1679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63" name="CustomShape 13"/>
          <p:cNvSpPr/>
          <p:nvPr/>
        </p:nvSpPr>
        <p:spPr>
          <a:xfrm>
            <a:off x="4096080" y="1077840"/>
            <a:ext cx="951840" cy="820440"/>
          </a:xfrm>
          <a:custGeom>
            <a:avLst/>
            <a:gdLst/>
            <a:ahLst/>
            <a:rect l="l" t="t" r="r" b="b"/>
            <a:pathLst>
              <a:path w="20514" h="17685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464" name="Group 14"/>
          <p:cNvGrpSpPr/>
          <p:nvPr/>
        </p:nvGrpSpPr>
        <p:grpSpPr>
          <a:xfrm>
            <a:off x="7686360" y="1253520"/>
            <a:ext cx="678600" cy="714600"/>
            <a:chOff x="7686360" y="1253520"/>
            <a:chExt cx="678600" cy="714600"/>
          </a:xfrm>
        </p:grpSpPr>
        <p:sp>
          <p:nvSpPr>
            <p:cNvPr id="3465" name="CustomShape 15"/>
            <p:cNvSpPr/>
            <p:nvPr/>
          </p:nvSpPr>
          <p:spPr>
            <a:xfrm rot="20055600">
              <a:off x="7783920" y="1330200"/>
              <a:ext cx="482760" cy="560880"/>
            </a:xfrm>
            <a:custGeom>
              <a:avLst/>
              <a:gdLst/>
              <a:ahLst/>
              <a:rect l="l" t="t" r="r" b="b"/>
              <a:pathLst>
                <a:path w="7064" h="8206">
                  <a:moveTo>
                    <a:pt x="3564" y="0"/>
                  </a:moveTo>
                  <a:cubicBezTo>
                    <a:pt x="2841" y="0"/>
                    <a:pt x="2175" y="294"/>
                    <a:pt x="1632" y="800"/>
                  </a:cubicBezTo>
                  <a:cubicBezTo>
                    <a:pt x="1493" y="919"/>
                    <a:pt x="1373" y="1058"/>
                    <a:pt x="1254" y="1198"/>
                  </a:cubicBezTo>
                  <a:cubicBezTo>
                    <a:pt x="1075" y="1417"/>
                    <a:pt x="896" y="1655"/>
                    <a:pt x="756" y="1934"/>
                  </a:cubicBezTo>
                  <a:cubicBezTo>
                    <a:pt x="697" y="2033"/>
                    <a:pt x="637" y="2153"/>
                    <a:pt x="577" y="2272"/>
                  </a:cubicBezTo>
                  <a:cubicBezTo>
                    <a:pt x="438" y="2571"/>
                    <a:pt x="319" y="2889"/>
                    <a:pt x="239" y="3227"/>
                  </a:cubicBezTo>
                  <a:cubicBezTo>
                    <a:pt x="199" y="3307"/>
                    <a:pt x="179" y="3386"/>
                    <a:pt x="159" y="3466"/>
                  </a:cubicBezTo>
                  <a:cubicBezTo>
                    <a:pt x="120" y="3645"/>
                    <a:pt x="100" y="3804"/>
                    <a:pt x="80" y="3983"/>
                  </a:cubicBezTo>
                  <a:cubicBezTo>
                    <a:pt x="40" y="4142"/>
                    <a:pt x="20" y="4321"/>
                    <a:pt x="20" y="4481"/>
                  </a:cubicBezTo>
                  <a:cubicBezTo>
                    <a:pt x="20" y="4500"/>
                    <a:pt x="20" y="4520"/>
                    <a:pt x="20" y="4540"/>
                  </a:cubicBezTo>
                  <a:cubicBezTo>
                    <a:pt x="0" y="4779"/>
                    <a:pt x="0" y="5058"/>
                    <a:pt x="20" y="5316"/>
                  </a:cubicBezTo>
                  <a:cubicBezTo>
                    <a:pt x="20" y="5455"/>
                    <a:pt x="40" y="5595"/>
                    <a:pt x="60" y="5734"/>
                  </a:cubicBezTo>
                  <a:cubicBezTo>
                    <a:pt x="120" y="6032"/>
                    <a:pt x="199" y="6311"/>
                    <a:pt x="319" y="6570"/>
                  </a:cubicBezTo>
                  <a:cubicBezTo>
                    <a:pt x="358" y="6689"/>
                    <a:pt x="418" y="6789"/>
                    <a:pt x="478" y="6888"/>
                  </a:cubicBezTo>
                  <a:cubicBezTo>
                    <a:pt x="657" y="7167"/>
                    <a:pt x="876" y="7425"/>
                    <a:pt x="1174" y="7624"/>
                  </a:cubicBezTo>
                  <a:cubicBezTo>
                    <a:pt x="1751" y="8057"/>
                    <a:pt x="2753" y="8205"/>
                    <a:pt x="3569" y="8205"/>
                  </a:cubicBezTo>
                  <a:cubicBezTo>
                    <a:pt x="3766" y="8205"/>
                    <a:pt x="3952" y="8197"/>
                    <a:pt x="4119" y="8181"/>
                  </a:cubicBezTo>
                  <a:cubicBezTo>
                    <a:pt x="5631" y="8082"/>
                    <a:pt x="6467" y="7425"/>
                    <a:pt x="6845" y="6410"/>
                  </a:cubicBezTo>
                  <a:cubicBezTo>
                    <a:pt x="6884" y="6291"/>
                    <a:pt x="6924" y="6172"/>
                    <a:pt x="6944" y="6052"/>
                  </a:cubicBezTo>
                  <a:cubicBezTo>
                    <a:pt x="6984" y="5933"/>
                    <a:pt x="7004" y="5814"/>
                    <a:pt x="7024" y="5694"/>
                  </a:cubicBezTo>
                  <a:cubicBezTo>
                    <a:pt x="7044" y="5555"/>
                    <a:pt x="7044" y="5396"/>
                    <a:pt x="7063" y="5257"/>
                  </a:cubicBezTo>
                  <a:cubicBezTo>
                    <a:pt x="7063" y="5177"/>
                    <a:pt x="7063" y="5097"/>
                    <a:pt x="7063" y="5018"/>
                  </a:cubicBezTo>
                  <a:cubicBezTo>
                    <a:pt x="7063" y="4859"/>
                    <a:pt x="7063" y="4680"/>
                    <a:pt x="7044" y="4520"/>
                  </a:cubicBezTo>
                  <a:cubicBezTo>
                    <a:pt x="7044" y="4500"/>
                    <a:pt x="7044" y="4500"/>
                    <a:pt x="7044" y="4481"/>
                  </a:cubicBezTo>
                  <a:cubicBezTo>
                    <a:pt x="7004" y="4142"/>
                    <a:pt x="6924" y="3685"/>
                    <a:pt x="6805" y="3207"/>
                  </a:cubicBezTo>
                  <a:cubicBezTo>
                    <a:pt x="6785" y="3128"/>
                    <a:pt x="6745" y="3028"/>
                    <a:pt x="6725" y="2949"/>
                  </a:cubicBezTo>
                  <a:cubicBezTo>
                    <a:pt x="6705" y="2829"/>
                    <a:pt x="6666" y="2710"/>
                    <a:pt x="6626" y="2610"/>
                  </a:cubicBezTo>
                  <a:cubicBezTo>
                    <a:pt x="6566" y="2471"/>
                    <a:pt x="6526" y="2352"/>
                    <a:pt x="6467" y="2232"/>
                  </a:cubicBezTo>
                  <a:cubicBezTo>
                    <a:pt x="6447" y="2173"/>
                    <a:pt x="6427" y="2133"/>
                    <a:pt x="6407" y="2073"/>
                  </a:cubicBezTo>
                  <a:cubicBezTo>
                    <a:pt x="6327" y="1894"/>
                    <a:pt x="6248" y="1735"/>
                    <a:pt x="6148" y="1576"/>
                  </a:cubicBezTo>
                  <a:cubicBezTo>
                    <a:pt x="5631" y="700"/>
                    <a:pt x="4855" y="4"/>
                    <a:pt x="3701" y="4"/>
                  </a:cubicBezTo>
                  <a:cubicBezTo>
                    <a:pt x="3655" y="2"/>
                    <a:pt x="3609" y="0"/>
                    <a:pt x="3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6" name="CustomShape 16"/>
            <p:cNvSpPr/>
            <p:nvPr/>
          </p:nvSpPr>
          <p:spPr>
            <a:xfrm rot="20055600">
              <a:off x="7789320" y="1394280"/>
              <a:ext cx="352080" cy="90720"/>
            </a:xfrm>
            <a:custGeom>
              <a:avLst/>
              <a:gdLst/>
              <a:ahLst/>
              <a:rect l="l" t="t" r="r" b="b"/>
              <a:pathLst>
                <a:path w="5154" h="1329">
                  <a:moveTo>
                    <a:pt x="379" y="1"/>
                  </a:moveTo>
                  <a:cubicBezTo>
                    <a:pt x="240" y="120"/>
                    <a:pt x="120" y="259"/>
                    <a:pt x="1" y="399"/>
                  </a:cubicBezTo>
                  <a:cubicBezTo>
                    <a:pt x="1227" y="1082"/>
                    <a:pt x="2587" y="1329"/>
                    <a:pt x="3975" y="1329"/>
                  </a:cubicBezTo>
                  <a:cubicBezTo>
                    <a:pt x="4367" y="1329"/>
                    <a:pt x="4760" y="1309"/>
                    <a:pt x="5154" y="1274"/>
                  </a:cubicBezTo>
                  <a:cubicBezTo>
                    <a:pt x="5074" y="1095"/>
                    <a:pt x="4995" y="936"/>
                    <a:pt x="4895" y="777"/>
                  </a:cubicBezTo>
                  <a:cubicBezTo>
                    <a:pt x="4590" y="800"/>
                    <a:pt x="4286" y="813"/>
                    <a:pt x="3983" y="813"/>
                  </a:cubicBezTo>
                  <a:cubicBezTo>
                    <a:pt x="2727" y="813"/>
                    <a:pt x="1501" y="594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7" name="CustomShape 17"/>
            <p:cNvSpPr/>
            <p:nvPr/>
          </p:nvSpPr>
          <p:spPr>
            <a:xfrm rot="20055600">
              <a:off x="7775280" y="1537920"/>
              <a:ext cx="454320" cy="66600"/>
            </a:xfrm>
            <a:custGeom>
              <a:avLst/>
              <a:gdLst/>
              <a:ahLst/>
              <a:rect l="l" t="t" r="r" b="b"/>
              <a:pathLst>
                <a:path w="6646" h="980">
                  <a:moveTo>
                    <a:pt x="6566" y="1"/>
                  </a:moveTo>
                  <a:cubicBezTo>
                    <a:pt x="5493" y="516"/>
                    <a:pt x="4337" y="731"/>
                    <a:pt x="3170" y="731"/>
                  </a:cubicBezTo>
                  <a:cubicBezTo>
                    <a:pt x="2131" y="731"/>
                    <a:pt x="1083" y="560"/>
                    <a:pt x="80" y="279"/>
                  </a:cubicBezTo>
                  <a:cubicBezTo>
                    <a:pt x="40" y="359"/>
                    <a:pt x="20" y="438"/>
                    <a:pt x="0" y="518"/>
                  </a:cubicBezTo>
                  <a:cubicBezTo>
                    <a:pt x="1032" y="809"/>
                    <a:pt x="2103" y="980"/>
                    <a:pt x="3166" y="980"/>
                  </a:cubicBezTo>
                  <a:cubicBezTo>
                    <a:pt x="4359" y="980"/>
                    <a:pt x="5541" y="764"/>
                    <a:pt x="6646" y="259"/>
                  </a:cubicBezTo>
                  <a:cubicBezTo>
                    <a:pt x="6626" y="180"/>
                    <a:pt x="6586" y="80"/>
                    <a:pt x="6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8" name="CustomShape 18"/>
            <p:cNvSpPr/>
            <p:nvPr/>
          </p:nvSpPr>
          <p:spPr>
            <a:xfrm rot="20055600">
              <a:off x="7801920" y="1598400"/>
              <a:ext cx="481320" cy="92880"/>
            </a:xfrm>
            <a:custGeom>
              <a:avLst/>
              <a:gdLst/>
              <a:ahLst/>
              <a:rect l="l" t="t" r="r" b="b"/>
              <a:pathLst>
                <a:path w="7044" h="1363">
                  <a:moveTo>
                    <a:pt x="60" y="0"/>
                  </a:moveTo>
                  <a:cubicBezTo>
                    <a:pt x="20" y="159"/>
                    <a:pt x="0" y="338"/>
                    <a:pt x="0" y="498"/>
                  </a:cubicBezTo>
                  <a:cubicBezTo>
                    <a:pt x="0" y="517"/>
                    <a:pt x="0" y="537"/>
                    <a:pt x="0" y="557"/>
                  </a:cubicBezTo>
                  <a:cubicBezTo>
                    <a:pt x="995" y="1075"/>
                    <a:pt x="2169" y="1274"/>
                    <a:pt x="3283" y="1333"/>
                  </a:cubicBezTo>
                  <a:cubicBezTo>
                    <a:pt x="3583" y="1352"/>
                    <a:pt x="3885" y="1362"/>
                    <a:pt x="4188" y="1362"/>
                  </a:cubicBezTo>
                  <a:cubicBezTo>
                    <a:pt x="5151" y="1362"/>
                    <a:pt x="6120" y="1262"/>
                    <a:pt x="7043" y="1035"/>
                  </a:cubicBezTo>
                  <a:cubicBezTo>
                    <a:pt x="7043" y="876"/>
                    <a:pt x="7043" y="697"/>
                    <a:pt x="7024" y="537"/>
                  </a:cubicBezTo>
                  <a:cubicBezTo>
                    <a:pt x="7024" y="517"/>
                    <a:pt x="7024" y="517"/>
                    <a:pt x="7024" y="498"/>
                  </a:cubicBezTo>
                  <a:cubicBezTo>
                    <a:pt x="6069" y="743"/>
                    <a:pt x="4987" y="899"/>
                    <a:pt x="3907" y="899"/>
                  </a:cubicBezTo>
                  <a:cubicBezTo>
                    <a:pt x="2533" y="899"/>
                    <a:pt x="1163" y="646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9" name="CustomShape 19"/>
            <p:cNvSpPr/>
            <p:nvPr/>
          </p:nvSpPr>
          <p:spPr>
            <a:xfrm rot="20055600">
              <a:off x="7880760" y="1724040"/>
              <a:ext cx="452880" cy="81000"/>
            </a:xfrm>
            <a:custGeom>
              <a:avLst/>
              <a:gdLst/>
              <a:ahLst/>
              <a:rect l="l" t="t" r="r" b="b"/>
              <a:pathLst>
                <a:path w="6627" h="1188">
                  <a:moveTo>
                    <a:pt x="6626" y="0"/>
                  </a:moveTo>
                  <a:lnTo>
                    <a:pt x="6626" y="0"/>
                  </a:lnTo>
                  <a:cubicBezTo>
                    <a:pt x="5550" y="653"/>
                    <a:pt x="4203" y="930"/>
                    <a:pt x="2859" y="930"/>
                  </a:cubicBezTo>
                  <a:cubicBezTo>
                    <a:pt x="1868" y="930"/>
                    <a:pt x="879" y="779"/>
                    <a:pt x="1" y="518"/>
                  </a:cubicBezTo>
                  <a:lnTo>
                    <a:pt x="1" y="518"/>
                  </a:lnTo>
                  <a:cubicBezTo>
                    <a:pt x="40" y="637"/>
                    <a:pt x="100" y="737"/>
                    <a:pt x="160" y="836"/>
                  </a:cubicBezTo>
                  <a:cubicBezTo>
                    <a:pt x="998" y="1060"/>
                    <a:pt x="1922" y="1187"/>
                    <a:pt x="2849" y="1187"/>
                  </a:cubicBezTo>
                  <a:cubicBezTo>
                    <a:pt x="4146" y="1187"/>
                    <a:pt x="5448" y="939"/>
                    <a:pt x="6527" y="358"/>
                  </a:cubicBezTo>
                  <a:cubicBezTo>
                    <a:pt x="6566" y="239"/>
                    <a:pt x="6606" y="120"/>
                    <a:pt x="6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0" name="CustomShape 20"/>
            <p:cNvSpPr/>
            <p:nvPr/>
          </p:nvSpPr>
          <p:spPr>
            <a:xfrm rot="20055600">
              <a:off x="7774200" y="1471680"/>
              <a:ext cx="413280" cy="71280"/>
            </a:xfrm>
            <a:custGeom>
              <a:avLst/>
              <a:gdLst/>
              <a:ahLst/>
              <a:rect l="l" t="t" r="r" b="b"/>
              <a:pathLst>
                <a:path w="6049" h="1047">
                  <a:moveTo>
                    <a:pt x="179" y="1"/>
                  </a:moveTo>
                  <a:cubicBezTo>
                    <a:pt x="120" y="100"/>
                    <a:pt x="60" y="220"/>
                    <a:pt x="0" y="339"/>
                  </a:cubicBezTo>
                  <a:cubicBezTo>
                    <a:pt x="856" y="797"/>
                    <a:pt x="1890" y="956"/>
                    <a:pt x="2845" y="1016"/>
                  </a:cubicBezTo>
                  <a:cubicBezTo>
                    <a:pt x="3109" y="1035"/>
                    <a:pt x="3378" y="1047"/>
                    <a:pt x="3648" y="1047"/>
                  </a:cubicBezTo>
                  <a:cubicBezTo>
                    <a:pt x="4460" y="1047"/>
                    <a:pt x="5288" y="946"/>
                    <a:pt x="6049" y="677"/>
                  </a:cubicBezTo>
                  <a:cubicBezTo>
                    <a:pt x="5989" y="538"/>
                    <a:pt x="5949" y="419"/>
                    <a:pt x="5890" y="299"/>
                  </a:cubicBezTo>
                  <a:cubicBezTo>
                    <a:pt x="5157" y="554"/>
                    <a:pt x="4374" y="656"/>
                    <a:pt x="3591" y="656"/>
                  </a:cubicBezTo>
                  <a:cubicBezTo>
                    <a:pt x="3395" y="656"/>
                    <a:pt x="3200" y="649"/>
                    <a:pt x="3005" y="638"/>
                  </a:cubicBezTo>
                  <a:cubicBezTo>
                    <a:pt x="2050" y="598"/>
                    <a:pt x="1035" y="439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1" name="CustomShape 21"/>
            <p:cNvSpPr/>
            <p:nvPr/>
          </p:nvSpPr>
          <p:spPr>
            <a:xfrm rot="20055600">
              <a:off x="7834680" y="1678320"/>
              <a:ext cx="481320" cy="69840"/>
            </a:xfrm>
            <a:custGeom>
              <a:avLst/>
              <a:gdLst/>
              <a:ahLst/>
              <a:rect l="l" t="t" r="r" b="b"/>
              <a:pathLst>
                <a:path w="7044" h="1026">
                  <a:moveTo>
                    <a:pt x="7043" y="1"/>
                  </a:moveTo>
                  <a:lnTo>
                    <a:pt x="7043" y="1"/>
                  </a:lnTo>
                  <a:cubicBezTo>
                    <a:pt x="5924" y="433"/>
                    <a:pt x="4750" y="627"/>
                    <a:pt x="3574" y="627"/>
                  </a:cubicBezTo>
                  <a:cubicBezTo>
                    <a:pt x="2368" y="627"/>
                    <a:pt x="1159" y="423"/>
                    <a:pt x="0" y="60"/>
                  </a:cubicBezTo>
                  <a:lnTo>
                    <a:pt x="0" y="60"/>
                  </a:lnTo>
                  <a:cubicBezTo>
                    <a:pt x="0" y="199"/>
                    <a:pt x="20" y="339"/>
                    <a:pt x="40" y="478"/>
                  </a:cubicBezTo>
                  <a:cubicBezTo>
                    <a:pt x="1189" y="831"/>
                    <a:pt x="2384" y="1025"/>
                    <a:pt x="3576" y="1025"/>
                  </a:cubicBezTo>
                  <a:cubicBezTo>
                    <a:pt x="4737" y="1025"/>
                    <a:pt x="5894" y="841"/>
                    <a:pt x="7004" y="438"/>
                  </a:cubicBezTo>
                  <a:cubicBezTo>
                    <a:pt x="7024" y="299"/>
                    <a:pt x="7024" y="140"/>
                    <a:pt x="7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72" name="Group 22"/>
          <p:cNvGrpSpPr/>
          <p:nvPr/>
        </p:nvGrpSpPr>
        <p:grpSpPr>
          <a:xfrm>
            <a:off x="2574000" y="1703520"/>
            <a:ext cx="401400" cy="402120"/>
            <a:chOff x="2574000" y="1703520"/>
            <a:chExt cx="401400" cy="402120"/>
          </a:xfrm>
        </p:grpSpPr>
        <p:sp>
          <p:nvSpPr>
            <p:cNvPr id="3473" name="CustomShape 23"/>
            <p:cNvSpPr/>
            <p:nvPr/>
          </p:nvSpPr>
          <p:spPr>
            <a:xfrm>
              <a:off x="2627640" y="1832040"/>
              <a:ext cx="28440" cy="178560"/>
            </a:xfrm>
            <a:custGeom>
              <a:avLst/>
              <a:gdLst/>
              <a:ahLst/>
              <a:rect l="l" t="t" r="r" b="b"/>
              <a:pathLst>
                <a:path w="1161" h="7183">
                  <a:moveTo>
                    <a:pt x="0" y="1"/>
                  </a:moveTo>
                  <a:lnTo>
                    <a:pt x="0" y="7182"/>
                  </a:lnTo>
                  <a:lnTo>
                    <a:pt x="1160" y="7182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4" name="CustomShape 24"/>
            <p:cNvSpPr/>
            <p:nvPr/>
          </p:nvSpPr>
          <p:spPr>
            <a:xfrm>
              <a:off x="2716200" y="1832040"/>
              <a:ext cx="28440" cy="178560"/>
            </a:xfrm>
            <a:custGeom>
              <a:avLst/>
              <a:gdLst/>
              <a:ahLst/>
              <a:rect l="l" t="t" r="r" b="b"/>
              <a:pathLst>
                <a:path w="1161" h="7183">
                  <a:moveTo>
                    <a:pt x="1" y="1"/>
                  </a:moveTo>
                  <a:lnTo>
                    <a:pt x="1" y="7182"/>
                  </a:lnTo>
                  <a:lnTo>
                    <a:pt x="1161" y="7182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5" name="CustomShape 25"/>
            <p:cNvSpPr/>
            <p:nvPr/>
          </p:nvSpPr>
          <p:spPr>
            <a:xfrm>
              <a:off x="2804760" y="1832040"/>
              <a:ext cx="28800" cy="178560"/>
            </a:xfrm>
            <a:custGeom>
              <a:avLst/>
              <a:gdLst/>
              <a:ahLst/>
              <a:rect l="l" t="t" r="r" b="b"/>
              <a:pathLst>
                <a:path w="1170" h="7183">
                  <a:moveTo>
                    <a:pt x="0" y="1"/>
                  </a:moveTo>
                  <a:lnTo>
                    <a:pt x="0" y="7182"/>
                  </a:lnTo>
                  <a:lnTo>
                    <a:pt x="1169" y="7182"/>
                  </a:lnTo>
                  <a:lnTo>
                    <a:pt x="11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6" name="CustomShape 26"/>
            <p:cNvSpPr/>
            <p:nvPr/>
          </p:nvSpPr>
          <p:spPr>
            <a:xfrm>
              <a:off x="2893320" y="1832040"/>
              <a:ext cx="28800" cy="178560"/>
            </a:xfrm>
            <a:custGeom>
              <a:avLst/>
              <a:gdLst/>
              <a:ahLst/>
              <a:rect l="l" t="t" r="r" b="b"/>
              <a:pathLst>
                <a:path w="1170" h="7183">
                  <a:moveTo>
                    <a:pt x="1" y="1"/>
                  </a:moveTo>
                  <a:lnTo>
                    <a:pt x="1" y="7182"/>
                  </a:lnTo>
                  <a:lnTo>
                    <a:pt x="1170" y="7182"/>
                  </a:lnTo>
                  <a:lnTo>
                    <a:pt x="11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7" name="CustomShape 27"/>
            <p:cNvSpPr/>
            <p:nvPr/>
          </p:nvSpPr>
          <p:spPr>
            <a:xfrm>
              <a:off x="2606040" y="1812240"/>
              <a:ext cx="336600" cy="28080"/>
            </a:xfrm>
            <a:custGeom>
              <a:avLst/>
              <a:gdLst/>
              <a:ahLst/>
              <a:rect l="l" t="t" r="r" b="b"/>
              <a:pathLst>
                <a:path w="13535" h="1143">
                  <a:moveTo>
                    <a:pt x="572" y="1"/>
                  </a:moveTo>
                  <a:cubicBezTo>
                    <a:pt x="260" y="1"/>
                    <a:pt x="1" y="260"/>
                    <a:pt x="1" y="572"/>
                  </a:cubicBezTo>
                  <a:cubicBezTo>
                    <a:pt x="1" y="884"/>
                    <a:pt x="260" y="1143"/>
                    <a:pt x="572" y="1143"/>
                  </a:cubicBezTo>
                  <a:lnTo>
                    <a:pt x="12963" y="1143"/>
                  </a:lnTo>
                  <a:cubicBezTo>
                    <a:pt x="13275" y="1143"/>
                    <a:pt x="13534" y="884"/>
                    <a:pt x="13534" y="572"/>
                  </a:cubicBezTo>
                  <a:cubicBezTo>
                    <a:pt x="13534" y="260"/>
                    <a:pt x="13275" y="1"/>
                    <a:pt x="12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8" name="CustomShape 28"/>
            <p:cNvSpPr/>
            <p:nvPr/>
          </p:nvSpPr>
          <p:spPr>
            <a:xfrm>
              <a:off x="2637360" y="1709280"/>
              <a:ext cx="274320" cy="102960"/>
            </a:xfrm>
            <a:custGeom>
              <a:avLst/>
              <a:gdLst/>
              <a:ahLst/>
              <a:rect l="l" t="t" r="r" b="b"/>
              <a:pathLst>
                <a:path w="11037" h="4140">
                  <a:moveTo>
                    <a:pt x="5514" y="1"/>
                  </a:moveTo>
                  <a:lnTo>
                    <a:pt x="1" y="4140"/>
                  </a:lnTo>
                  <a:lnTo>
                    <a:pt x="11036" y="4140"/>
                  </a:lnTo>
                  <a:lnTo>
                    <a:pt x="5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9" name="CustomShape 29"/>
            <p:cNvSpPr/>
            <p:nvPr/>
          </p:nvSpPr>
          <p:spPr>
            <a:xfrm>
              <a:off x="2690640" y="1749240"/>
              <a:ext cx="167400" cy="62640"/>
            </a:xfrm>
            <a:custGeom>
              <a:avLst/>
              <a:gdLst/>
              <a:ahLst/>
              <a:rect l="l" t="t" r="r" b="b"/>
              <a:pathLst>
                <a:path w="6737" h="2525">
                  <a:moveTo>
                    <a:pt x="3364" y="0"/>
                  </a:moveTo>
                  <a:lnTo>
                    <a:pt x="1" y="2525"/>
                  </a:lnTo>
                  <a:lnTo>
                    <a:pt x="6736" y="2525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0" name="CustomShape 30"/>
            <p:cNvSpPr/>
            <p:nvPr/>
          </p:nvSpPr>
          <p:spPr>
            <a:xfrm>
              <a:off x="2614320" y="1967760"/>
              <a:ext cx="54360" cy="26280"/>
            </a:xfrm>
            <a:custGeom>
              <a:avLst/>
              <a:gdLst/>
              <a:ahLst/>
              <a:rect l="l" t="t" r="r" b="b"/>
              <a:pathLst>
                <a:path w="2204" h="1072">
                  <a:moveTo>
                    <a:pt x="562" y="1"/>
                  </a:moveTo>
                  <a:cubicBezTo>
                    <a:pt x="250" y="1"/>
                    <a:pt x="0" y="250"/>
                    <a:pt x="0" y="563"/>
                  </a:cubicBezTo>
                  <a:lnTo>
                    <a:pt x="0" y="1071"/>
                  </a:lnTo>
                  <a:lnTo>
                    <a:pt x="2204" y="1071"/>
                  </a:lnTo>
                  <a:lnTo>
                    <a:pt x="2204" y="563"/>
                  </a:lnTo>
                  <a:cubicBezTo>
                    <a:pt x="2204" y="250"/>
                    <a:pt x="194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1" name="CustomShape 31"/>
            <p:cNvSpPr/>
            <p:nvPr/>
          </p:nvSpPr>
          <p:spPr>
            <a:xfrm>
              <a:off x="2702880" y="1967760"/>
              <a:ext cx="54360" cy="26280"/>
            </a:xfrm>
            <a:custGeom>
              <a:avLst/>
              <a:gdLst/>
              <a:ahLst/>
              <a:rect l="l" t="t" r="r" b="b"/>
              <a:pathLst>
                <a:path w="2205" h="1072">
                  <a:moveTo>
                    <a:pt x="563" y="1"/>
                  </a:moveTo>
                  <a:cubicBezTo>
                    <a:pt x="250" y="1"/>
                    <a:pt x="1" y="250"/>
                    <a:pt x="1" y="563"/>
                  </a:cubicBezTo>
                  <a:lnTo>
                    <a:pt x="1" y="1071"/>
                  </a:lnTo>
                  <a:lnTo>
                    <a:pt x="2204" y="1071"/>
                  </a:lnTo>
                  <a:lnTo>
                    <a:pt x="2204" y="563"/>
                  </a:lnTo>
                  <a:cubicBezTo>
                    <a:pt x="2204" y="250"/>
                    <a:pt x="1954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2" name="CustomShape 32"/>
            <p:cNvSpPr/>
            <p:nvPr/>
          </p:nvSpPr>
          <p:spPr>
            <a:xfrm>
              <a:off x="2791440" y="1967760"/>
              <a:ext cx="54360" cy="26280"/>
            </a:xfrm>
            <a:custGeom>
              <a:avLst/>
              <a:gdLst/>
              <a:ahLst/>
              <a:rect l="l" t="t" r="r" b="b"/>
              <a:pathLst>
                <a:path w="2204" h="1072">
                  <a:moveTo>
                    <a:pt x="562" y="1"/>
                  </a:moveTo>
                  <a:cubicBezTo>
                    <a:pt x="250" y="1"/>
                    <a:pt x="0" y="250"/>
                    <a:pt x="0" y="563"/>
                  </a:cubicBezTo>
                  <a:lnTo>
                    <a:pt x="0" y="1071"/>
                  </a:lnTo>
                  <a:lnTo>
                    <a:pt x="2204" y="1071"/>
                  </a:lnTo>
                  <a:lnTo>
                    <a:pt x="2204" y="563"/>
                  </a:lnTo>
                  <a:cubicBezTo>
                    <a:pt x="2204" y="250"/>
                    <a:pt x="1954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3" name="CustomShape 33"/>
            <p:cNvSpPr/>
            <p:nvPr/>
          </p:nvSpPr>
          <p:spPr>
            <a:xfrm>
              <a:off x="2880000" y="1967760"/>
              <a:ext cx="54360" cy="26280"/>
            </a:xfrm>
            <a:custGeom>
              <a:avLst/>
              <a:gdLst/>
              <a:ahLst/>
              <a:rect l="l" t="t" r="r" b="b"/>
              <a:pathLst>
                <a:path w="2205" h="1072">
                  <a:moveTo>
                    <a:pt x="563" y="1"/>
                  </a:moveTo>
                  <a:cubicBezTo>
                    <a:pt x="250" y="1"/>
                    <a:pt x="1" y="250"/>
                    <a:pt x="1" y="563"/>
                  </a:cubicBezTo>
                  <a:lnTo>
                    <a:pt x="1" y="1071"/>
                  </a:lnTo>
                  <a:lnTo>
                    <a:pt x="2204" y="1071"/>
                  </a:lnTo>
                  <a:lnTo>
                    <a:pt x="2204" y="563"/>
                  </a:lnTo>
                  <a:cubicBezTo>
                    <a:pt x="2204" y="250"/>
                    <a:pt x="1954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4" name="CustomShape 34"/>
            <p:cNvSpPr/>
            <p:nvPr/>
          </p:nvSpPr>
          <p:spPr>
            <a:xfrm>
              <a:off x="2593800" y="1991520"/>
              <a:ext cx="361080" cy="41040"/>
            </a:xfrm>
            <a:custGeom>
              <a:avLst/>
              <a:gdLst/>
              <a:ahLst/>
              <a:rect l="l" t="t" r="r" b="b"/>
              <a:pathLst>
                <a:path w="14524" h="1669">
                  <a:moveTo>
                    <a:pt x="0" y="0"/>
                  </a:moveTo>
                  <a:lnTo>
                    <a:pt x="0" y="1669"/>
                  </a:lnTo>
                  <a:lnTo>
                    <a:pt x="14524" y="1669"/>
                  </a:lnTo>
                  <a:lnTo>
                    <a:pt x="145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5" name="CustomShape 35"/>
            <p:cNvSpPr/>
            <p:nvPr/>
          </p:nvSpPr>
          <p:spPr>
            <a:xfrm>
              <a:off x="2579400" y="2040120"/>
              <a:ext cx="389520" cy="38880"/>
            </a:xfrm>
            <a:custGeom>
              <a:avLst/>
              <a:gdLst/>
              <a:ahLst/>
              <a:rect l="l" t="t" r="r" b="b"/>
              <a:pathLst>
                <a:path w="15666" h="1572">
                  <a:moveTo>
                    <a:pt x="0" y="1"/>
                  </a:moveTo>
                  <a:lnTo>
                    <a:pt x="0" y="1571"/>
                  </a:lnTo>
                  <a:lnTo>
                    <a:pt x="15666" y="1571"/>
                  </a:lnTo>
                  <a:lnTo>
                    <a:pt x="156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6" name="CustomShape 36"/>
            <p:cNvSpPr/>
            <p:nvPr/>
          </p:nvSpPr>
          <p:spPr>
            <a:xfrm>
              <a:off x="2579400" y="2020680"/>
              <a:ext cx="389520" cy="26280"/>
            </a:xfrm>
            <a:custGeom>
              <a:avLst/>
              <a:gdLst/>
              <a:ahLst/>
              <a:rect l="l" t="t" r="r" b="b"/>
              <a:pathLst>
                <a:path w="15666" h="1072">
                  <a:moveTo>
                    <a:pt x="0" y="1"/>
                  </a:moveTo>
                  <a:lnTo>
                    <a:pt x="0" y="1071"/>
                  </a:lnTo>
                  <a:lnTo>
                    <a:pt x="15666" y="1071"/>
                  </a:lnTo>
                  <a:lnTo>
                    <a:pt x="15666" y="1"/>
                  </a:lnTo>
                  <a:lnTo>
                    <a:pt x="11161" y="1"/>
                  </a:lnTo>
                  <a:lnTo>
                    <a:pt x="7833" y="411"/>
                  </a:lnTo>
                  <a:lnTo>
                    <a:pt x="4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7" name="CustomShape 37"/>
            <p:cNvSpPr/>
            <p:nvPr/>
          </p:nvSpPr>
          <p:spPr>
            <a:xfrm>
              <a:off x="2579400" y="2072880"/>
              <a:ext cx="389520" cy="26280"/>
            </a:xfrm>
            <a:custGeom>
              <a:avLst/>
              <a:gdLst/>
              <a:ahLst/>
              <a:rect l="l" t="t" r="r" b="b"/>
              <a:pathLst>
                <a:path w="15666" h="1071">
                  <a:moveTo>
                    <a:pt x="0" y="0"/>
                  </a:moveTo>
                  <a:lnTo>
                    <a:pt x="0" y="1071"/>
                  </a:lnTo>
                  <a:lnTo>
                    <a:pt x="4497" y="1071"/>
                  </a:lnTo>
                  <a:lnTo>
                    <a:pt x="7833" y="536"/>
                  </a:lnTo>
                  <a:lnTo>
                    <a:pt x="11161" y="1071"/>
                  </a:lnTo>
                  <a:lnTo>
                    <a:pt x="15666" y="1071"/>
                  </a:lnTo>
                  <a:lnTo>
                    <a:pt x="15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8" name="CustomShape 38"/>
            <p:cNvSpPr/>
            <p:nvPr/>
          </p:nvSpPr>
          <p:spPr>
            <a:xfrm>
              <a:off x="2691720" y="2020680"/>
              <a:ext cx="165240" cy="78840"/>
            </a:xfrm>
            <a:custGeom>
              <a:avLst/>
              <a:gdLst/>
              <a:ahLst/>
              <a:rect l="l" t="t" r="r" b="b"/>
              <a:pathLst>
                <a:path w="6656" h="3177">
                  <a:moveTo>
                    <a:pt x="1" y="1"/>
                  </a:moveTo>
                  <a:lnTo>
                    <a:pt x="1" y="3177"/>
                  </a:lnTo>
                  <a:lnTo>
                    <a:pt x="6656" y="3177"/>
                  </a:lnTo>
                  <a:lnTo>
                    <a:pt x="66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9" name="CustomShape 39"/>
            <p:cNvSpPr/>
            <p:nvPr/>
          </p:nvSpPr>
          <p:spPr>
            <a:xfrm>
              <a:off x="2574000" y="1703520"/>
              <a:ext cx="401400" cy="402120"/>
            </a:xfrm>
            <a:custGeom>
              <a:avLst/>
              <a:gdLst/>
              <a:ahLst/>
              <a:rect l="l" t="t" r="r" b="b"/>
              <a:pathLst>
                <a:path w="16139" h="16159">
                  <a:moveTo>
                    <a:pt x="8056" y="2153"/>
                  </a:moveTo>
                  <a:lnTo>
                    <a:pt x="10715" y="4151"/>
                  </a:lnTo>
                  <a:lnTo>
                    <a:pt x="5398" y="4151"/>
                  </a:lnTo>
                  <a:lnTo>
                    <a:pt x="8056" y="2153"/>
                  </a:lnTo>
                  <a:close/>
                  <a:moveTo>
                    <a:pt x="14247" y="4624"/>
                  </a:moveTo>
                  <a:cubicBezTo>
                    <a:pt x="14658" y="4624"/>
                    <a:pt x="14676" y="5284"/>
                    <a:pt x="14247" y="5284"/>
                  </a:cubicBezTo>
                  <a:lnTo>
                    <a:pt x="1874" y="5284"/>
                  </a:lnTo>
                  <a:cubicBezTo>
                    <a:pt x="1686" y="5284"/>
                    <a:pt x="1526" y="5114"/>
                    <a:pt x="1544" y="4918"/>
                  </a:cubicBezTo>
                  <a:cubicBezTo>
                    <a:pt x="1562" y="4749"/>
                    <a:pt x="1713" y="4624"/>
                    <a:pt x="1892" y="4624"/>
                  </a:cubicBezTo>
                  <a:close/>
                  <a:moveTo>
                    <a:pt x="3060" y="5757"/>
                  </a:moveTo>
                  <a:lnTo>
                    <a:pt x="3060" y="10387"/>
                  </a:lnTo>
                  <a:lnTo>
                    <a:pt x="2364" y="10387"/>
                  </a:lnTo>
                  <a:lnTo>
                    <a:pt x="2364" y="5757"/>
                  </a:lnTo>
                  <a:close/>
                  <a:moveTo>
                    <a:pt x="6620" y="5757"/>
                  </a:moveTo>
                  <a:lnTo>
                    <a:pt x="6620" y="10387"/>
                  </a:lnTo>
                  <a:lnTo>
                    <a:pt x="5924" y="10387"/>
                  </a:lnTo>
                  <a:lnTo>
                    <a:pt x="5924" y="5757"/>
                  </a:lnTo>
                  <a:close/>
                  <a:moveTo>
                    <a:pt x="10179" y="5757"/>
                  </a:moveTo>
                  <a:lnTo>
                    <a:pt x="10179" y="10387"/>
                  </a:lnTo>
                  <a:lnTo>
                    <a:pt x="9492" y="10387"/>
                  </a:lnTo>
                  <a:lnTo>
                    <a:pt x="9492" y="5757"/>
                  </a:lnTo>
                  <a:close/>
                  <a:moveTo>
                    <a:pt x="13739" y="5757"/>
                  </a:moveTo>
                  <a:lnTo>
                    <a:pt x="13739" y="10387"/>
                  </a:lnTo>
                  <a:lnTo>
                    <a:pt x="13052" y="10387"/>
                  </a:lnTo>
                  <a:lnTo>
                    <a:pt x="13052" y="5757"/>
                  </a:lnTo>
                  <a:close/>
                  <a:moveTo>
                    <a:pt x="3266" y="10859"/>
                  </a:moveTo>
                  <a:cubicBezTo>
                    <a:pt x="3453" y="10859"/>
                    <a:pt x="3596" y="11011"/>
                    <a:pt x="3596" y="11190"/>
                  </a:cubicBezTo>
                  <a:lnTo>
                    <a:pt x="3596" y="11332"/>
                  </a:lnTo>
                  <a:lnTo>
                    <a:pt x="1865" y="11332"/>
                  </a:lnTo>
                  <a:lnTo>
                    <a:pt x="1865" y="11190"/>
                  </a:lnTo>
                  <a:cubicBezTo>
                    <a:pt x="1865" y="11011"/>
                    <a:pt x="2008" y="10859"/>
                    <a:pt x="2195" y="10859"/>
                  </a:cubicBezTo>
                  <a:close/>
                  <a:moveTo>
                    <a:pt x="5451" y="5757"/>
                  </a:moveTo>
                  <a:lnTo>
                    <a:pt x="5451" y="10440"/>
                  </a:lnTo>
                  <a:cubicBezTo>
                    <a:pt x="5157" y="10556"/>
                    <a:pt x="4952" y="10851"/>
                    <a:pt x="4952" y="11190"/>
                  </a:cubicBezTo>
                  <a:lnTo>
                    <a:pt x="4952" y="11332"/>
                  </a:lnTo>
                  <a:lnTo>
                    <a:pt x="4068" y="11332"/>
                  </a:lnTo>
                  <a:lnTo>
                    <a:pt x="4068" y="11190"/>
                  </a:lnTo>
                  <a:cubicBezTo>
                    <a:pt x="4068" y="10851"/>
                    <a:pt x="3845" y="10556"/>
                    <a:pt x="3533" y="10440"/>
                  </a:cubicBezTo>
                  <a:lnTo>
                    <a:pt x="3533" y="5757"/>
                  </a:lnTo>
                  <a:close/>
                  <a:moveTo>
                    <a:pt x="6825" y="10859"/>
                  </a:moveTo>
                  <a:cubicBezTo>
                    <a:pt x="7012" y="10859"/>
                    <a:pt x="7155" y="11011"/>
                    <a:pt x="7155" y="11190"/>
                  </a:cubicBezTo>
                  <a:lnTo>
                    <a:pt x="7155" y="11332"/>
                  </a:lnTo>
                  <a:lnTo>
                    <a:pt x="5424" y="11332"/>
                  </a:lnTo>
                  <a:lnTo>
                    <a:pt x="5424" y="11190"/>
                  </a:lnTo>
                  <a:cubicBezTo>
                    <a:pt x="5424" y="11011"/>
                    <a:pt x="5567" y="10859"/>
                    <a:pt x="5754" y="10859"/>
                  </a:cubicBezTo>
                  <a:close/>
                  <a:moveTo>
                    <a:pt x="9020" y="5757"/>
                  </a:moveTo>
                  <a:lnTo>
                    <a:pt x="9020" y="10440"/>
                  </a:lnTo>
                  <a:cubicBezTo>
                    <a:pt x="8707" y="10556"/>
                    <a:pt x="8484" y="10851"/>
                    <a:pt x="8484" y="11190"/>
                  </a:cubicBezTo>
                  <a:lnTo>
                    <a:pt x="8484" y="11332"/>
                  </a:lnTo>
                  <a:lnTo>
                    <a:pt x="7601" y="11332"/>
                  </a:lnTo>
                  <a:lnTo>
                    <a:pt x="7601" y="11190"/>
                  </a:lnTo>
                  <a:cubicBezTo>
                    <a:pt x="7601" y="10851"/>
                    <a:pt x="7387" y="10556"/>
                    <a:pt x="7093" y="10440"/>
                  </a:cubicBezTo>
                  <a:lnTo>
                    <a:pt x="7093" y="5757"/>
                  </a:lnTo>
                  <a:close/>
                  <a:moveTo>
                    <a:pt x="10358" y="10859"/>
                  </a:moveTo>
                  <a:cubicBezTo>
                    <a:pt x="10536" y="10859"/>
                    <a:pt x="10688" y="11011"/>
                    <a:pt x="10688" y="11190"/>
                  </a:cubicBezTo>
                  <a:lnTo>
                    <a:pt x="10688" y="11332"/>
                  </a:lnTo>
                  <a:lnTo>
                    <a:pt x="8957" y="11332"/>
                  </a:lnTo>
                  <a:lnTo>
                    <a:pt x="8957" y="11190"/>
                  </a:lnTo>
                  <a:cubicBezTo>
                    <a:pt x="8957" y="11011"/>
                    <a:pt x="9100" y="10859"/>
                    <a:pt x="9278" y="10859"/>
                  </a:cubicBezTo>
                  <a:close/>
                  <a:moveTo>
                    <a:pt x="12579" y="5757"/>
                  </a:moveTo>
                  <a:lnTo>
                    <a:pt x="12579" y="10440"/>
                  </a:lnTo>
                  <a:cubicBezTo>
                    <a:pt x="12267" y="10547"/>
                    <a:pt x="12044" y="10842"/>
                    <a:pt x="12044" y="11190"/>
                  </a:cubicBezTo>
                  <a:lnTo>
                    <a:pt x="12044" y="11332"/>
                  </a:lnTo>
                  <a:lnTo>
                    <a:pt x="11161" y="11332"/>
                  </a:lnTo>
                  <a:lnTo>
                    <a:pt x="11161" y="11190"/>
                  </a:lnTo>
                  <a:cubicBezTo>
                    <a:pt x="11161" y="10851"/>
                    <a:pt x="10947" y="10565"/>
                    <a:pt x="10652" y="10449"/>
                  </a:cubicBezTo>
                  <a:lnTo>
                    <a:pt x="10652" y="5757"/>
                  </a:lnTo>
                  <a:close/>
                  <a:moveTo>
                    <a:pt x="13917" y="10859"/>
                  </a:moveTo>
                  <a:cubicBezTo>
                    <a:pt x="14096" y="10859"/>
                    <a:pt x="14247" y="11011"/>
                    <a:pt x="14247" y="11190"/>
                  </a:cubicBezTo>
                  <a:lnTo>
                    <a:pt x="14247" y="11332"/>
                  </a:lnTo>
                  <a:lnTo>
                    <a:pt x="12517" y="11332"/>
                  </a:lnTo>
                  <a:lnTo>
                    <a:pt x="12517" y="11190"/>
                  </a:lnTo>
                  <a:cubicBezTo>
                    <a:pt x="12517" y="11011"/>
                    <a:pt x="12659" y="10859"/>
                    <a:pt x="12838" y="10859"/>
                  </a:cubicBezTo>
                  <a:close/>
                  <a:moveTo>
                    <a:pt x="15095" y="11805"/>
                  </a:moveTo>
                  <a:lnTo>
                    <a:pt x="15095" y="12465"/>
                  </a:lnTo>
                  <a:lnTo>
                    <a:pt x="1044" y="12465"/>
                  </a:lnTo>
                  <a:lnTo>
                    <a:pt x="1044" y="11805"/>
                  </a:lnTo>
                  <a:close/>
                  <a:moveTo>
                    <a:pt x="4514" y="12938"/>
                  </a:moveTo>
                  <a:lnTo>
                    <a:pt x="4514" y="13536"/>
                  </a:lnTo>
                  <a:lnTo>
                    <a:pt x="473" y="13536"/>
                  </a:lnTo>
                  <a:lnTo>
                    <a:pt x="473" y="12938"/>
                  </a:lnTo>
                  <a:close/>
                  <a:moveTo>
                    <a:pt x="15666" y="12938"/>
                  </a:moveTo>
                  <a:lnTo>
                    <a:pt x="15666" y="13536"/>
                  </a:lnTo>
                  <a:lnTo>
                    <a:pt x="11633" y="13536"/>
                  </a:lnTo>
                  <a:lnTo>
                    <a:pt x="11633" y="12938"/>
                  </a:lnTo>
                  <a:close/>
                  <a:moveTo>
                    <a:pt x="4514" y="14009"/>
                  </a:moveTo>
                  <a:lnTo>
                    <a:pt x="4514" y="14606"/>
                  </a:lnTo>
                  <a:lnTo>
                    <a:pt x="473" y="14606"/>
                  </a:lnTo>
                  <a:lnTo>
                    <a:pt x="473" y="14009"/>
                  </a:lnTo>
                  <a:close/>
                  <a:moveTo>
                    <a:pt x="15666" y="14009"/>
                  </a:moveTo>
                  <a:lnTo>
                    <a:pt x="15666" y="14606"/>
                  </a:lnTo>
                  <a:lnTo>
                    <a:pt x="11633" y="14606"/>
                  </a:lnTo>
                  <a:lnTo>
                    <a:pt x="11633" y="14009"/>
                  </a:lnTo>
                  <a:close/>
                  <a:moveTo>
                    <a:pt x="11161" y="12938"/>
                  </a:moveTo>
                  <a:lnTo>
                    <a:pt x="11161" y="15650"/>
                  </a:lnTo>
                  <a:lnTo>
                    <a:pt x="4978" y="15650"/>
                  </a:lnTo>
                  <a:lnTo>
                    <a:pt x="4978" y="12938"/>
                  </a:lnTo>
                  <a:close/>
                  <a:moveTo>
                    <a:pt x="4514" y="15079"/>
                  </a:moveTo>
                  <a:lnTo>
                    <a:pt x="4514" y="15686"/>
                  </a:lnTo>
                  <a:lnTo>
                    <a:pt x="473" y="15686"/>
                  </a:lnTo>
                  <a:lnTo>
                    <a:pt x="473" y="15079"/>
                  </a:lnTo>
                  <a:close/>
                  <a:moveTo>
                    <a:pt x="8025" y="0"/>
                  </a:moveTo>
                  <a:cubicBezTo>
                    <a:pt x="7976" y="0"/>
                    <a:pt x="7927" y="16"/>
                    <a:pt x="7887" y="47"/>
                  </a:cubicBezTo>
                  <a:lnTo>
                    <a:pt x="5683" y="1715"/>
                  </a:lnTo>
                  <a:cubicBezTo>
                    <a:pt x="5488" y="1860"/>
                    <a:pt x="5639" y="2140"/>
                    <a:pt x="5832" y="2140"/>
                  </a:cubicBezTo>
                  <a:cubicBezTo>
                    <a:pt x="5876" y="2140"/>
                    <a:pt x="5923" y="2125"/>
                    <a:pt x="5969" y="2090"/>
                  </a:cubicBezTo>
                  <a:lnTo>
                    <a:pt x="8029" y="538"/>
                  </a:lnTo>
                  <a:lnTo>
                    <a:pt x="12811" y="4151"/>
                  </a:lnTo>
                  <a:lnTo>
                    <a:pt x="11455" y="4151"/>
                  </a:lnTo>
                  <a:lnTo>
                    <a:pt x="8163" y="1671"/>
                  </a:lnTo>
                  <a:cubicBezTo>
                    <a:pt x="8123" y="1635"/>
                    <a:pt x="8074" y="1617"/>
                    <a:pt x="8025" y="1617"/>
                  </a:cubicBezTo>
                  <a:cubicBezTo>
                    <a:pt x="7976" y="1617"/>
                    <a:pt x="7927" y="1635"/>
                    <a:pt x="7887" y="1671"/>
                  </a:cubicBezTo>
                  <a:lnTo>
                    <a:pt x="4604" y="4151"/>
                  </a:lnTo>
                  <a:lnTo>
                    <a:pt x="3248" y="4151"/>
                  </a:lnTo>
                  <a:lnTo>
                    <a:pt x="4978" y="2839"/>
                  </a:lnTo>
                  <a:cubicBezTo>
                    <a:pt x="5173" y="2688"/>
                    <a:pt x="5024" y="2414"/>
                    <a:pt x="4832" y="2414"/>
                  </a:cubicBezTo>
                  <a:cubicBezTo>
                    <a:pt x="4786" y="2414"/>
                    <a:pt x="4739" y="2429"/>
                    <a:pt x="4693" y="2465"/>
                  </a:cubicBezTo>
                  <a:lnTo>
                    <a:pt x="2463" y="4151"/>
                  </a:lnTo>
                  <a:lnTo>
                    <a:pt x="1847" y="4151"/>
                  </a:lnTo>
                  <a:cubicBezTo>
                    <a:pt x="791" y="4151"/>
                    <a:pt x="829" y="5766"/>
                    <a:pt x="1850" y="5766"/>
                  </a:cubicBezTo>
                  <a:cubicBezTo>
                    <a:pt x="1864" y="5766"/>
                    <a:pt x="1878" y="5766"/>
                    <a:pt x="1892" y="5766"/>
                  </a:cubicBezTo>
                  <a:lnTo>
                    <a:pt x="1892" y="10449"/>
                  </a:lnTo>
                  <a:cubicBezTo>
                    <a:pt x="1597" y="10565"/>
                    <a:pt x="1392" y="10851"/>
                    <a:pt x="1392" y="11190"/>
                  </a:cubicBezTo>
                  <a:lnTo>
                    <a:pt x="1392" y="11332"/>
                  </a:lnTo>
                  <a:lnTo>
                    <a:pt x="803" y="11332"/>
                  </a:lnTo>
                  <a:cubicBezTo>
                    <a:pt x="678" y="11332"/>
                    <a:pt x="571" y="11439"/>
                    <a:pt x="571" y="11573"/>
                  </a:cubicBezTo>
                  <a:lnTo>
                    <a:pt x="571" y="12465"/>
                  </a:lnTo>
                  <a:lnTo>
                    <a:pt x="241" y="12465"/>
                  </a:lnTo>
                  <a:cubicBezTo>
                    <a:pt x="107" y="12465"/>
                    <a:pt x="0" y="12572"/>
                    <a:pt x="0" y="12706"/>
                  </a:cubicBezTo>
                  <a:lnTo>
                    <a:pt x="0" y="15918"/>
                  </a:lnTo>
                  <a:cubicBezTo>
                    <a:pt x="0" y="16051"/>
                    <a:pt x="107" y="16159"/>
                    <a:pt x="241" y="16159"/>
                  </a:cubicBezTo>
                  <a:lnTo>
                    <a:pt x="13114" y="16159"/>
                  </a:lnTo>
                  <a:cubicBezTo>
                    <a:pt x="13418" y="16159"/>
                    <a:pt x="13418" y="15686"/>
                    <a:pt x="13114" y="15686"/>
                  </a:cubicBezTo>
                  <a:lnTo>
                    <a:pt x="11633" y="15686"/>
                  </a:lnTo>
                  <a:lnTo>
                    <a:pt x="11633" y="15079"/>
                  </a:lnTo>
                  <a:lnTo>
                    <a:pt x="15666" y="15079"/>
                  </a:lnTo>
                  <a:lnTo>
                    <a:pt x="15666" y="15686"/>
                  </a:lnTo>
                  <a:lnTo>
                    <a:pt x="14524" y="15686"/>
                  </a:lnTo>
                  <a:cubicBezTo>
                    <a:pt x="14212" y="15686"/>
                    <a:pt x="14212" y="16159"/>
                    <a:pt x="14524" y="16159"/>
                  </a:cubicBezTo>
                  <a:lnTo>
                    <a:pt x="15898" y="16159"/>
                  </a:lnTo>
                  <a:cubicBezTo>
                    <a:pt x="16032" y="16159"/>
                    <a:pt x="16139" y="16051"/>
                    <a:pt x="16139" y="15918"/>
                  </a:cubicBezTo>
                  <a:lnTo>
                    <a:pt x="16139" y="12697"/>
                  </a:lnTo>
                  <a:cubicBezTo>
                    <a:pt x="16139" y="12572"/>
                    <a:pt x="16032" y="12465"/>
                    <a:pt x="15898" y="12465"/>
                  </a:cubicBezTo>
                  <a:lnTo>
                    <a:pt x="15568" y="12465"/>
                  </a:lnTo>
                  <a:lnTo>
                    <a:pt x="15568" y="11573"/>
                  </a:lnTo>
                  <a:cubicBezTo>
                    <a:pt x="15568" y="11439"/>
                    <a:pt x="15461" y="11332"/>
                    <a:pt x="15336" y="11332"/>
                  </a:cubicBezTo>
                  <a:lnTo>
                    <a:pt x="14720" y="11332"/>
                  </a:lnTo>
                  <a:lnTo>
                    <a:pt x="14720" y="11190"/>
                  </a:lnTo>
                  <a:cubicBezTo>
                    <a:pt x="14720" y="10859"/>
                    <a:pt x="14515" y="10565"/>
                    <a:pt x="14212" y="10449"/>
                  </a:cubicBezTo>
                  <a:lnTo>
                    <a:pt x="14212" y="5766"/>
                  </a:lnTo>
                  <a:cubicBezTo>
                    <a:pt x="14226" y="5766"/>
                    <a:pt x="14240" y="5766"/>
                    <a:pt x="14254" y="5766"/>
                  </a:cubicBezTo>
                  <a:cubicBezTo>
                    <a:pt x="15292" y="5766"/>
                    <a:pt x="15330" y="4151"/>
                    <a:pt x="14265" y="4151"/>
                  </a:cubicBezTo>
                  <a:lnTo>
                    <a:pt x="13587" y="4151"/>
                  </a:lnTo>
                  <a:lnTo>
                    <a:pt x="8163" y="47"/>
                  </a:lnTo>
                  <a:cubicBezTo>
                    <a:pt x="8123" y="16"/>
                    <a:pt x="8074" y="0"/>
                    <a:pt x="8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90" name="Group 40"/>
          <p:cNvGrpSpPr/>
          <p:nvPr/>
        </p:nvGrpSpPr>
        <p:grpSpPr>
          <a:xfrm>
            <a:off x="6166440" y="1779840"/>
            <a:ext cx="401400" cy="402120"/>
            <a:chOff x="6166440" y="1779840"/>
            <a:chExt cx="401400" cy="402120"/>
          </a:xfrm>
        </p:grpSpPr>
        <p:sp>
          <p:nvSpPr>
            <p:cNvPr id="3491" name="CustomShape 41"/>
            <p:cNvSpPr/>
            <p:nvPr/>
          </p:nvSpPr>
          <p:spPr>
            <a:xfrm>
              <a:off x="6414840" y="1785960"/>
              <a:ext cx="146520" cy="146880"/>
            </a:xfrm>
            <a:custGeom>
              <a:avLst/>
              <a:gdLst/>
              <a:ahLst/>
              <a:rect l="l" t="t" r="r" b="b"/>
              <a:pathLst>
                <a:path w="5897" h="5898">
                  <a:moveTo>
                    <a:pt x="1124" y="1"/>
                  </a:moveTo>
                  <a:cubicBezTo>
                    <a:pt x="500" y="1"/>
                    <a:pt x="0" y="509"/>
                    <a:pt x="0" y="1125"/>
                  </a:cubicBezTo>
                  <a:lnTo>
                    <a:pt x="0" y="4773"/>
                  </a:lnTo>
                  <a:cubicBezTo>
                    <a:pt x="0" y="5398"/>
                    <a:pt x="500" y="5898"/>
                    <a:pt x="1124" y="5898"/>
                  </a:cubicBezTo>
                  <a:lnTo>
                    <a:pt x="4773" y="5898"/>
                  </a:lnTo>
                  <a:cubicBezTo>
                    <a:pt x="5397" y="5898"/>
                    <a:pt x="5897" y="5398"/>
                    <a:pt x="5897" y="4773"/>
                  </a:cubicBezTo>
                  <a:lnTo>
                    <a:pt x="5897" y="1125"/>
                  </a:lnTo>
                  <a:cubicBezTo>
                    <a:pt x="5897" y="509"/>
                    <a:pt x="5388" y="1"/>
                    <a:pt x="4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2" name="CustomShape 42"/>
            <p:cNvSpPr/>
            <p:nvPr/>
          </p:nvSpPr>
          <p:spPr>
            <a:xfrm>
              <a:off x="6171840" y="2029680"/>
              <a:ext cx="146520" cy="146880"/>
            </a:xfrm>
            <a:custGeom>
              <a:avLst/>
              <a:gdLst/>
              <a:ahLst/>
              <a:rect l="l" t="t" r="r" b="b"/>
              <a:pathLst>
                <a:path w="5898" h="5897">
                  <a:moveTo>
                    <a:pt x="1125" y="0"/>
                  </a:moveTo>
                  <a:cubicBezTo>
                    <a:pt x="500" y="0"/>
                    <a:pt x="1" y="509"/>
                    <a:pt x="1" y="1124"/>
                  </a:cubicBezTo>
                  <a:lnTo>
                    <a:pt x="1" y="4773"/>
                  </a:lnTo>
                  <a:cubicBezTo>
                    <a:pt x="1" y="5397"/>
                    <a:pt x="500" y="5897"/>
                    <a:pt x="1125" y="5897"/>
                  </a:cubicBezTo>
                  <a:lnTo>
                    <a:pt x="4773" y="5897"/>
                  </a:lnTo>
                  <a:cubicBezTo>
                    <a:pt x="5398" y="5897"/>
                    <a:pt x="5897" y="5397"/>
                    <a:pt x="5897" y="4773"/>
                  </a:cubicBezTo>
                  <a:lnTo>
                    <a:pt x="5897" y="1124"/>
                  </a:lnTo>
                  <a:cubicBezTo>
                    <a:pt x="5897" y="509"/>
                    <a:pt x="5398" y="0"/>
                    <a:pt x="4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3" name="CustomShape 43"/>
            <p:cNvSpPr/>
            <p:nvPr/>
          </p:nvSpPr>
          <p:spPr>
            <a:xfrm>
              <a:off x="6249240" y="1873800"/>
              <a:ext cx="235080" cy="214560"/>
            </a:xfrm>
            <a:custGeom>
              <a:avLst/>
              <a:gdLst/>
              <a:ahLst/>
              <a:rect l="l" t="t" r="r" b="b"/>
              <a:pathLst>
                <a:path w="9457" h="8617">
                  <a:moveTo>
                    <a:pt x="4729" y="1"/>
                  </a:moveTo>
                  <a:cubicBezTo>
                    <a:pt x="3627" y="1"/>
                    <a:pt x="2525" y="422"/>
                    <a:pt x="1686" y="1265"/>
                  </a:cubicBezTo>
                  <a:cubicBezTo>
                    <a:pt x="0" y="2942"/>
                    <a:pt x="0" y="5672"/>
                    <a:pt x="1686" y="7358"/>
                  </a:cubicBezTo>
                  <a:cubicBezTo>
                    <a:pt x="2525" y="8197"/>
                    <a:pt x="3627" y="8616"/>
                    <a:pt x="4729" y="8616"/>
                  </a:cubicBezTo>
                  <a:cubicBezTo>
                    <a:pt x="5832" y="8616"/>
                    <a:pt x="6936" y="8197"/>
                    <a:pt x="7779" y="7358"/>
                  </a:cubicBezTo>
                  <a:cubicBezTo>
                    <a:pt x="9456" y="5672"/>
                    <a:pt x="9456" y="2942"/>
                    <a:pt x="7779" y="1265"/>
                  </a:cubicBezTo>
                  <a:cubicBezTo>
                    <a:pt x="6936" y="422"/>
                    <a:pt x="5832" y="1"/>
                    <a:pt x="47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4" name="CustomShape 44"/>
            <p:cNvSpPr/>
            <p:nvPr/>
          </p:nvSpPr>
          <p:spPr>
            <a:xfrm>
              <a:off x="6207120" y="2060280"/>
              <a:ext cx="76320" cy="85680"/>
            </a:xfrm>
            <a:custGeom>
              <a:avLst/>
              <a:gdLst/>
              <a:ahLst/>
              <a:rect l="l" t="t" r="r" b="b"/>
              <a:pathLst>
                <a:path w="3078" h="3456">
                  <a:moveTo>
                    <a:pt x="1539" y="0"/>
                  </a:moveTo>
                  <a:cubicBezTo>
                    <a:pt x="1463" y="0"/>
                    <a:pt x="1387" y="45"/>
                    <a:pt x="1356" y="134"/>
                  </a:cubicBezTo>
                  <a:lnTo>
                    <a:pt x="999" y="1160"/>
                  </a:lnTo>
                  <a:cubicBezTo>
                    <a:pt x="981" y="1214"/>
                    <a:pt x="937" y="1249"/>
                    <a:pt x="883" y="1276"/>
                  </a:cubicBezTo>
                  <a:lnTo>
                    <a:pt x="161" y="1544"/>
                  </a:lnTo>
                  <a:cubicBezTo>
                    <a:pt x="0" y="1606"/>
                    <a:pt x="0" y="1847"/>
                    <a:pt x="161" y="1909"/>
                  </a:cubicBezTo>
                  <a:lnTo>
                    <a:pt x="883" y="2186"/>
                  </a:lnTo>
                  <a:cubicBezTo>
                    <a:pt x="937" y="2204"/>
                    <a:pt x="981" y="2248"/>
                    <a:pt x="999" y="2302"/>
                  </a:cubicBezTo>
                  <a:lnTo>
                    <a:pt x="1356" y="3328"/>
                  </a:lnTo>
                  <a:cubicBezTo>
                    <a:pt x="1387" y="3413"/>
                    <a:pt x="1463" y="3455"/>
                    <a:pt x="1539" y="3455"/>
                  </a:cubicBezTo>
                  <a:cubicBezTo>
                    <a:pt x="1615" y="3455"/>
                    <a:pt x="1691" y="3413"/>
                    <a:pt x="1722" y="3328"/>
                  </a:cubicBezTo>
                  <a:lnTo>
                    <a:pt x="2079" y="2302"/>
                  </a:lnTo>
                  <a:cubicBezTo>
                    <a:pt x="2097" y="2248"/>
                    <a:pt x="2132" y="2204"/>
                    <a:pt x="2186" y="2186"/>
                  </a:cubicBezTo>
                  <a:lnTo>
                    <a:pt x="2908" y="1909"/>
                  </a:lnTo>
                  <a:cubicBezTo>
                    <a:pt x="3078" y="1847"/>
                    <a:pt x="3078" y="1606"/>
                    <a:pt x="2908" y="1544"/>
                  </a:cubicBezTo>
                  <a:lnTo>
                    <a:pt x="2186" y="1276"/>
                  </a:lnTo>
                  <a:cubicBezTo>
                    <a:pt x="2132" y="1249"/>
                    <a:pt x="2097" y="1214"/>
                    <a:pt x="2079" y="1160"/>
                  </a:cubicBezTo>
                  <a:lnTo>
                    <a:pt x="1722" y="134"/>
                  </a:lnTo>
                  <a:cubicBezTo>
                    <a:pt x="1691" y="45"/>
                    <a:pt x="1615" y="0"/>
                    <a:pt x="1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5" name="CustomShape 45"/>
            <p:cNvSpPr/>
            <p:nvPr/>
          </p:nvSpPr>
          <p:spPr>
            <a:xfrm>
              <a:off x="6453720" y="1831680"/>
              <a:ext cx="68760" cy="55440"/>
            </a:xfrm>
            <a:custGeom>
              <a:avLst/>
              <a:gdLst/>
              <a:ahLst/>
              <a:rect l="l" t="t" r="r" b="b"/>
              <a:pathLst>
                <a:path w="2784" h="2240">
                  <a:moveTo>
                    <a:pt x="821" y="1"/>
                  </a:moveTo>
                  <a:cubicBezTo>
                    <a:pt x="384" y="1"/>
                    <a:pt x="27" y="340"/>
                    <a:pt x="18" y="777"/>
                  </a:cubicBezTo>
                  <a:cubicBezTo>
                    <a:pt x="0" y="1704"/>
                    <a:pt x="1374" y="2240"/>
                    <a:pt x="1374" y="2240"/>
                  </a:cubicBezTo>
                  <a:cubicBezTo>
                    <a:pt x="1374" y="2240"/>
                    <a:pt x="2766" y="1758"/>
                    <a:pt x="2784" y="821"/>
                  </a:cubicBezTo>
                  <a:cubicBezTo>
                    <a:pt x="2784" y="393"/>
                    <a:pt x="2445" y="36"/>
                    <a:pt x="2008" y="27"/>
                  </a:cubicBezTo>
                  <a:cubicBezTo>
                    <a:pt x="1998" y="27"/>
                    <a:pt x="1989" y="27"/>
                    <a:pt x="1980" y="27"/>
                  </a:cubicBezTo>
                  <a:cubicBezTo>
                    <a:pt x="1750" y="27"/>
                    <a:pt x="1547" y="132"/>
                    <a:pt x="1410" y="286"/>
                  </a:cubicBezTo>
                  <a:cubicBezTo>
                    <a:pt x="1267" y="117"/>
                    <a:pt x="1053" y="9"/>
                    <a:pt x="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6" name="CustomShape 46"/>
            <p:cNvSpPr/>
            <p:nvPr/>
          </p:nvSpPr>
          <p:spPr>
            <a:xfrm>
              <a:off x="6199200" y="1801080"/>
              <a:ext cx="131040" cy="136440"/>
            </a:xfrm>
            <a:custGeom>
              <a:avLst/>
              <a:gdLst/>
              <a:ahLst/>
              <a:rect l="l" t="t" r="r" b="b"/>
              <a:pathLst>
                <a:path w="5283" h="5488">
                  <a:moveTo>
                    <a:pt x="2662" y="1"/>
                  </a:moveTo>
                  <a:cubicBezTo>
                    <a:pt x="2640" y="1"/>
                    <a:pt x="2619" y="1"/>
                    <a:pt x="2597" y="1"/>
                  </a:cubicBezTo>
                  <a:cubicBezTo>
                    <a:pt x="1205" y="37"/>
                    <a:pt x="72" y="1170"/>
                    <a:pt x="37" y="2562"/>
                  </a:cubicBezTo>
                  <a:cubicBezTo>
                    <a:pt x="1" y="4034"/>
                    <a:pt x="1187" y="5247"/>
                    <a:pt x="2659" y="5247"/>
                  </a:cubicBezTo>
                  <a:cubicBezTo>
                    <a:pt x="2963" y="5247"/>
                    <a:pt x="3257" y="5193"/>
                    <a:pt x="3525" y="5095"/>
                  </a:cubicBezTo>
                  <a:lnTo>
                    <a:pt x="4328" y="5488"/>
                  </a:lnTo>
                  <a:lnTo>
                    <a:pt x="4328" y="4649"/>
                  </a:lnTo>
                  <a:cubicBezTo>
                    <a:pt x="4907" y="4167"/>
                    <a:pt x="5282" y="3436"/>
                    <a:pt x="5282" y="2624"/>
                  </a:cubicBezTo>
                  <a:cubicBezTo>
                    <a:pt x="5282" y="1174"/>
                    <a:pt x="4104" y="1"/>
                    <a:pt x="2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7" name="CustomShape 47"/>
            <p:cNvSpPr/>
            <p:nvPr/>
          </p:nvSpPr>
          <p:spPr>
            <a:xfrm>
              <a:off x="6470640" y="2053080"/>
              <a:ext cx="41400" cy="74520"/>
            </a:xfrm>
            <a:custGeom>
              <a:avLst/>
              <a:gdLst/>
              <a:ahLst/>
              <a:rect l="l" t="t" r="r" b="b"/>
              <a:pathLst>
                <a:path w="1678" h="3003">
                  <a:moveTo>
                    <a:pt x="607" y="1"/>
                  </a:moveTo>
                  <a:cubicBezTo>
                    <a:pt x="277" y="1"/>
                    <a:pt x="0" y="277"/>
                    <a:pt x="0" y="616"/>
                  </a:cubicBezTo>
                  <a:lnTo>
                    <a:pt x="0" y="759"/>
                  </a:lnTo>
                  <a:cubicBezTo>
                    <a:pt x="0" y="1098"/>
                    <a:pt x="277" y="1357"/>
                    <a:pt x="616" y="1357"/>
                  </a:cubicBezTo>
                  <a:cubicBezTo>
                    <a:pt x="946" y="1366"/>
                    <a:pt x="696" y="1981"/>
                    <a:pt x="429" y="2624"/>
                  </a:cubicBezTo>
                  <a:cubicBezTo>
                    <a:pt x="347" y="2821"/>
                    <a:pt x="504" y="3003"/>
                    <a:pt x="678" y="3003"/>
                  </a:cubicBezTo>
                  <a:cubicBezTo>
                    <a:pt x="732" y="3003"/>
                    <a:pt x="788" y="2985"/>
                    <a:pt x="839" y="2945"/>
                  </a:cubicBezTo>
                  <a:cubicBezTo>
                    <a:pt x="1312" y="2579"/>
                    <a:pt x="1678" y="1767"/>
                    <a:pt x="1678" y="581"/>
                  </a:cubicBezTo>
                  <a:cubicBezTo>
                    <a:pt x="1678" y="268"/>
                    <a:pt x="1419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8" name="CustomShape 48"/>
            <p:cNvSpPr/>
            <p:nvPr/>
          </p:nvSpPr>
          <p:spPr>
            <a:xfrm>
              <a:off x="6411240" y="2053080"/>
              <a:ext cx="41040" cy="74520"/>
            </a:xfrm>
            <a:custGeom>
              <a:avLst/>
              <a:gdLst/>
              <a:ahLst/>
              <a:rect l="l" t="t" r="r" b="b"/>
              <a:pathLst>
                <a:path w="1669" h="3003">
                  <a:moveTo>
                    <a:pt x="607" y="1"/>
                  </a:moveTo>
                  <a:cubicBezTo>
                    <a:pt x="268" y="1"/>
                    <a:pt x="1" y="277"/>
                    <a:pt x="1" y="616"/>
                  </a:cubicBezTo>
                  <a:lnTo>
                    <a:pt x="1" y="759"/>
                  </a:lnTo>
                  <a:cubicBezTo>
                    <a:pt x="1" y="1098"/>
                    <a:pt x="277" y="1357"/>
                    <a:pt x="607" y="1357"/>
                  </a:cubicBezTo>
                  <a:cubicBezTo>
                    <a:pt x="937" y="1366"/>
                    <a:pt x="687" y="1981"/>
                    <a:pt x="420" y="2624"/>
                  </a:cubicBezTo>
                  <a:cubicBezTo>
                    <a:pt x="338" y="2821"/>
                    <a:pt x="495" y="3003"/>
                    <a:pt x="673" y="3003"/>
                  </a:cubicBezTo>
                  <a:cubicBezTo>
                    <a:pt x="729" y="3003"/>
                    <a:pt x="786" y="2985"/>
                    <a:pt x="839" y="2945"/>
                  </a:cubicBezTo>
                  <a:cubicBezTo>
                    <a:pt x="1303" y="2579"/>
                    <a:pt x="1669" y="1767"/>
                    <a:pt x="1669" y="581"/>
                  </a:cubicBezTo>
                  <a:cubicBezTo>
                    <a:pt x="1669" y="268"/>
                    <a:pt x="1419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9" name="CustomShape 49"/>
            <p:cNvSpPr/>
            <p:nvPr/>
          </p:nvSpPr>
          <p:spPr>
            <a:xfrm>
              <a:off x="6166440" y="1779840"/>
              <a:ext cx="401400" cy="402120"/>
            </a:xfrm>
            <a:custGeom>
              <a:avLst/>
              <a:gdLst/>
              <a:ahLst/>
              <a:rect l="l" t="t" r="r" b="b"/>
              <a:pathLst>
                <a:path w="16139" h="16140">
                  <a:moveTo>
                    <a:pt x="14783" y="509"/>
                  </a:moveTo>
                  <a:cubicBezTo>
                    <a:pt x="15273" y="509"/>
                    <a:pt x="15666" y="902"/>
                    <a:pt x="15666" y="1393"/>
                  </a:cubicBezTo>
                  <a:lnTo>
                    <a:pt x="15666" y="5041"/>
                  </a:lnTo>
                  <a:cubicBezTo>
                    <a:pt x="15666" y="5532"/>
                    <a:pt x="15273" y="5924"/>
                    <a:pt x="14783" y="5924"/>
                  </a:cubicBezTo>
                  <a:lnTo>
                    <a:pt x="12062" y="5924"/>
                  </a:lnTo>
                  <a:cubicBezTo>
                    <a:pt x="11643" y="5157"/>
                    <a:pt x="11009" y="4524"/>
                    <a:pt x="10242" y="4105"/>
                  </a:cubicBezTo>
                  <a:lnTo>
                    <a:pt x="10242" y="1393"/>
                  </a:lnTo>
                  <a:cubicBezTo>
                    <a:pt x="10242" y="902"/>
                    <a:pt x="10643" y="509"/>
                    <a:pt x="11125" y="509"/>
                  </a:cubicBezTo>
                  <a:close/>
                  <a:moveTo>
                    <a:pt x="8056" y="4015"/>
                  </a:moveTo>
                  <a:cubicBezTo>
                    <a:pt x="10304" y="4015"/>
                    <a:pt x="12124" y="5844"/>
                    <a:pt x="12124" y="8092"/>
                  </a:cubicBezTo>
                  <a:cubicBezTo>
                    <a:pt x="12124" y="9083"/>
                    <a:pt x="11767" y="10028"/>
                    <a:pt x="11116" y="10769"/>
                  </a:cubicBezTo>
                  <a:cubicBezTo>
                    <a:pt x="11054" y="10751"/>
                    <a:pt x="10991" y="10751"/>
                    <a:pt x="10920" y="10751"/>
                  </a:cubicBezTo>
                  <a:lnTo>
                    <a:pt x="10429" y="10751"/>
                  </a:lnTo>
                  <a:cubicBezTo>
                    <a:pt x="9965" y="10751"/>
                    <a:pt x="9591" y="11125"/>
                    <a:pt x="9591" y="11589"/>
                  </a:cubicBezTo>
                  <a:cubicBezTo>
                    <a:pt x="9582" y="11679"/>
                    <a:pt x="9582" y="11777"/>
                    <a:pt x="9600" y="11857"/>
                  </a:cubicBezTo>
                  <a:cubicBezTo>
                    <a:pt x="9109" y="12053"/>
                    <a:pt x="8592" y="12160"/>
                    <a:pt x="8056" y="12160"/>
                  </a:cubicBezTo>
                  <a:cubicBezTo>
                    <a:pt x="5808" y="12160"/>
                    <a:pt x="3988" y="10331"/>
                    <a:pt x="3988" y="8092"/>
                  </a:cubicBezTo>
                  <a:cubicBezTo>
                    <a:pt x="3988" y="7468"/>
                    <a:pt x="4131" y="6861"/>
                    <a:pt x="4399" y="6308"/>
                  </a:cubicBezTo>
                  <a:cubicBezTo>
                    <a:pt x="4532" y="6290"/>
                    <a:pt x="4675" y="6255"/>
                    <a:pt x="4809" y="6210"/>
                  </a:cubicBezTo>
                  <a:lnTo>
                    <a:pt x="5523" y="6558"/>
                  </a:lnTo>
                  <a:cubicBezTo>
                    <a:pt x="5558" y="6576"/>
                    <a:pt x="5595" y="6584"/>
                    <a:pt x="5630" y="6584"/>
                  </a:cubicBezTo>
                  <a:cubicBezTo>
                    <a:pt x="5754" y="6584"/>
                    <a:pt x="5862" y="6483"/>
                    <a:pt x="5862" y="6344"/>
                  </a:cubicBezTo>
                  <a:lnTo>
                    <a:pt x="5862" y="5612"/>
                  </a:lnTo>
                  <a:cubicBezTo>
                    <a:pt x="6281" y="5246"/>
                    <a:pt x="6575" y="4765"/>
                    <a:pt x="6718" y="4238"/>
                  </a:cubicBezTo>
                  <a:cubicBezTo>
                    <a:pt x="7146" y="4096"/>
                    <a:pt x="7601" y="4015"/>
                    <a:pt x="8056" y="4015"/>
                  </a:cubicBezTo>
                  <a:close/>
                  <a:moveTo>
                    <a:pt x="10920" y="11224"/>
                  </a:moveTo>
                  <a:cubicBezTo>
                    <a:pt x="11107" y="11224"/>
                    <a:pt x="11259" y="11384"/>
                    <a:pt x="11259" y="11563"/>
                  </a:cubicBezTo>
                  <a:cubicBezTo>
                    <a:pt x="11259" y="12571"/>
                    <a:pt x="10982" y="13382"/>
                    <a:pt x="10519" y="13739"/>
                  </a:cubicBezTo>
                  <a:cubicBezTo>
                    <a:pt x="10510" y="13741"/>
                    <a:pt x="10503" y="13742"/>
                    <a:pt x="10497" y="13742"/>
                  </a:cubicBezTo>
                  <a:cubicBezTo>
                    <a:pt x="10476" y="13742"/>
                    <a:pt x="10465" y="13729"/>
                    <a:pt x="10465" y="13695"/>
                  </a:cubicBezTo>
                  <a:cubicBezTo>
                    <a:pt x="10759" y="12999"/>
                    <a:pt x="10670" y="12339"/>
                    <a:pt x="10661" y="12303"/>
                  </a:cubicBezTo>
                  <a:cubicBezTo>
                    <a:pt x="10652" y="12187"/>
                    <a:pt x="10545" y="12098"/>
                    <a:pt x="10429" y="12098"/>
                  </a:cubicBezTo>
                  <a:cubicBezTo>
                    <a:pt x="10425" y="12098"/>
                    <a:pt x="10420" y="12098"/>
                    <a:pt x="10415" y="12098"/>
                  </a:cubicBezTo>
                  <a:cubicBezTo>
                    <a:pt x="10216" y="12098"/>
                    <a:pt x="10055" y="11915"/>
                    <a:pt x="10055" y="11714"/>
                  </a:cubicBezTo>
                  <a:lnTo>
                    <a:pt x="10055" y="11589"/>
                  </a:lnTo>
                  <a:cubicBezTo>
                    <a:pt x="10055" y="11384"/>
                    <a:pt x="10224" y="11224"/>
                    <a:pt x="10429" y="11224"/>
                  </a:cubicBezTo>
                  <a:close/>
                  <a:moveTo>
                    <a:pt x="1357" y="10242"/>
                  </a:moveTo>
                  <a:lnTo>
                    <a:pt x="4095" y="10269"/>
                  </a:lnTo>
                  <a:cubicBezTo>
                    <a:pt x="4515" y="11027"/>
                    <a:pt x="5139" y="11652"/>
                    <a:pt x="5897" y="12062"/>
                  </a:cubicBezTo>
                  <a:lnTo>
                    <a:pt x="5897" y="14783"/>
                  </a:lnTo>
                  <a:cubicBezTo>
                    <a:pt x="5897" y="15265"/>
                    <a:pt x="5505" y="15666"/>
                    <a:pt x="5014" y="15666"/>
                  </a:cubicBezTo>
                  <a:lnTo>
                    <a:pt x="1357" y="15666"/>
                  </a:lnTo>
                  <a:cubicBezTo>
                    <a:pt x="875" y="15666"/>
                    <a:pt x="473" y="15265"/>
                    <a:pt x="473" y="14783"/>
                  </a:cubicBezTo>
                  <a:lnTo>
                    <a:pt x="473" y="11125"/>
                  </a:lnTo>
                  <a:cubicBezTo>
                    <a:pt x="473" y="10635"/>
                    <a:pt x="875" y="10242"/>
                    <a:pt x="1357" y="10242"/>
                  </a:cubicBezTo>
                  <a:close/>
                  <a:moveTo>
                    <a:pt x="11098" y="1"/>
                  </a:moveTo>
                  <a:cubicBezTo>
                    <a:pt x="10349" y="1"/>
                    <a:pt x="9742" y="608"/>
                    <a:pt x="9742" y="1357"/>
                  </a:cubicBezTo>
                  <a:lnTo>
                    <a:pt x="9742" y="3855"/>
                  </a:lnTo>
                  <a:cubicBezTo>
                    <a:pt x="9216" y="3641"/>
                    <a:pt x="8645" y="3525"/>
                    <a:pt x="8047" y="3525"/>
                  </a:cubicBezTo>
                  <a:cubicBezTo>
                    <a:pt x="7628" y="3525"/>
                    <a:pt x="7209" y="3587"/>
                    <a:pt x="6807" y="3703"/>
                  </a:cubicBezTo>
                  <a:cubicBezTo>
                    <a:pt x="6941" y="2062"/>
                    <a:pt x="5612" y="608"/>
                    <a:pt x="3970" y="608"/>
                  </a:cubicBezTo>
                  <a:cubicBezTo>
                    <a:pt x="2855" y="608"/>
                    <a:pt x="1838" y="1259"/>
                    <a:pt x="1374" y="2276"/>
                  </a:cubicBezTo>
                  <a:cubicBezTo>
                    <a:pt x="1330" y="2374"/>
                    <a:pt x="1357" y="2499"/>
                    <a:pt x="1446" y="2570"/>
                  </a:cubicBezTo>
                  <a:cubicBezTo>
                    <a:pt x="1490" y="2602"/>
                    <a:pt x="1540" y="2617"/>
                    <a:pt x="1589" y="2617"/>
                  </a:cubicBezTo>
                  <a:cubicBezTo>
                    <a:pt x="1677" y="2617"/>
                    <a:pt x="1762" y="2567"/>
                    <a:pt x="1803" y="2481"/>
                  </a:cubicBezTo>
                  <a:cubicBezTo>
                    <a:pt x="2186" y="1625"/>
                    <a:pt x="3034" y="1080"/>
                    <a:pt x="3970" y="1080"/>
                  </a:cubicBezTo>
                  <a:cubicBezTo>
                    <a:pt x="5282" y="1080"/>
                    <a:pt x="6343" y="2151"/>
                    <a:pt x="6343" y="3462"/>
                  </a:cubicBezTo>
                  <a:cubicBezTo>
                    <a:pt x="6343" y="4176"/>
                    <a:pt x="6022" y="4854"/>
                    <a:pt x="5478" y="5309"/>
                  </a:cubicBezTo>
                  <a:cubicBezTo>
                    <a:pt x="5425" y="5354"/>
                    <a:pt x="5389" y="5416"/>
                    <a:pt x="5389" y="5487"/>
                  </a:cubicBezTo>
                  <a:lnTo>
                    <a:pt x="5389" y="5951"/>
                  </a:lnTo>
                  <a:lnTo>
                    <a:pt x="4934" y="5728"/>
                  </a:lnTo>
                  <a:cubicBezTo>
                    <a:pt x="4904" y="5713"/>
                    <a:pt x="4870" y="5707"/>
                    <a:pt x="4835" y="5707"/>
                  </a:cubicBezTo>
                  <a:cubicBezTo>
                    <a:pt x="4807" y="5707"/>
                    <a:pt x="4780" y="5711"/>
                    <a:pt x="4756" y="5719"/>
                  </a:cubicBezTo>
                  <a:cubicBezTo>
                    <a:pt x="4497" y="5809"/>
                    <a:pt x="4238" y="5853"/>
                    <a:pt x="3970" y="5853"/>
                  </a:cubicBezTo>
                  <a:cubicBezTo>
                    <a:pt x="2713" y="5853"/>
                    <a:pt x="1678" y="4881"/>
                    <a:pt x="1589" y="3623"/>
                  </a:cubicBezTo>
                  <a:cubicBezTo>
                    <a:pt x="1606" y="3498"/>
                    <a:pt x="1490" y="3364"/>
                    <a:pt x="1366" y="3364"/>
                  </a:cubicBezTo>
                  <a:cubicBezTo>
                    <a:pt x="1361" y="3364"/>
                    <a:pt x="1357" y="3364"/>
                    <a:pt x="1353" y="3364"/>
                  </a:cubicBezTo>
                  <a:cubicBezTo>
                    <a:pt x="1232" y="3364"/>
                    <a:pt x="1116" y="3484"/>
                    <a:pt x="1116" y="3605"/>
                  </a:cubicBezTo>
                  <a:cubicBezTo>
                    <a:pt x="1196" y="5095"/>
                    <a:pt x="2391" y="6272"/>
                    <a:pt x="3872" y="6326"/>
                  </a:cubicBezTo>
                  <a:cubicBezTo>
                    <a:pt x="3640" y="6879"/>
                    <a:pt x="3515" y="7477"/>
                    <a:pt x="3515" y="8074"/>
                  </a:cubicBezTo>
                  <a:cubicBezTo>
                    <a:pt x="3515" y="8681"/>
                    <a:pt x="3640" y="9270"/>
                    <a:pt x="3863" y="9805"/>
                  </a:cubicBezTo>
                  <a:lnTo>
                    <a:pt x="1357" y="9769"/>
                  </a:lnTo>
                  <a:cubicBezTo>
                    <a:pt x="616" y="9769"/>
                    <a:pt x="1" y="10385"/>
                    <a:pt x="1" y="11125"/>
                  </a:cubicBezTo>
                  <a:lnTo>
                    <a:pt x="1" y="14783"/>
                  </a:lnTo>
                  <a:cubicBezTo>
                    <a:pt x="1" y="15532"/>
                    <a:pt x="616" y="16139"/>
                    <a:pt x="1357" y="16139"/>
                  </a:cubicBezTo>
                  <a:lnTo>
                    <a:pt x="5014" y="16139"/>
                  </a:lnTo>
                  <a:cubicBezTo>
                    <a:pt x="5764" y="16139"/>
                    <a:pt x="6370" y="15532"/>
                    <a:pt x="6370" y="14783"/>
                  </a:cubicBezTo>
                  <a:lnTo>
                    <a:pt x="6370" y="12339"/>
                  </a:lnTo>
                  <a:cubicBezTo>
                    <a:pt x="6897" y="12553"/>
                    <a:pt x="7468" y="12669"/>
                    <a:pt x="8065" y="12669"/>
                  </a:cubicBezTo>
                  <a:cubicBezTo>
                    <a:pt x="8672" y="12669"/>
                    <a:pt x="9261" y="12553"/>
                    <a:pt x="9814" y="12321"/>
                  </a:cubicBezTo>
                  <a:cubicBezTo>
                    <a:pt x="9921" y="12446"/>
                    <a:pt x="10064" y="12535"/>
                    <a:pt x="10224" y="12580"/>
                  </a:cubicBezTo>
                  <a:cubicBezTo>
                    <a:pt x="10224" y="12794"/>
                    <a:pt x="10206" y="13177"/>
                    <a:pt x="10046" y="13552"/>
                  </a:cubicBezTo>
                  <a:cubicBezTo>
                    <a:pt x="9895" y="13914"/>
                    <a:pt x="10195" y="14255"/>
                    <a:pt x="10524" y="14255"/>
                  </a:cubicBezTo>
                  <a:cubicBezTo>
                    <a:pt x="10624" y="14255"/>
                    <a:pt x="10728" y="14223"/>
                    <a:pt x="10822" y="14150"/>
                  </a:cubicBezTo>
                  <a:cubicBezTo>
                    <a:pt x="11411" y="13704"/>
                    <a:pt x="11750" y="12767"/>
                    <a:pt x="11750" y="11598"/>
                  </a:cubicBezTo>
                  <a:cubicBezTo>
                    <a:pt x="11750" y="11393"/>
                    <a:pt x="11678" y="11197"/>
                    <a:pt x="11544" y="11045"/>
                  </a:cubicBezTo>
                  <a:cubicBezTo>
                    <a:pt x="12231" y="10224"/>
                    <a:pt x="12615" y="9190"/>
                    <a:pt x="12615" y="8101"/>
                  </a:cubicBezTo>
                  <a:cubicBezTo>
                    <a:pt x="12615" y="7504"/>
                    <a:pt x="12499" y="6924"/>
                    <a:pt x="12285" y="6397"/>
                  </a:cubicBezTo>
                  <a:lnTo>
                    <a:pt x="14783" y="6397"/>
                  </a:lnTo>
                  <a:cubicBezTo>
                    <a:pt x="15532" y="6397"/>
                    <a:pt x="16139" y="5791"/>
                    <a:pt x="16139" y="5041"/>
                  </a:cubicBezTo>
                  <a:lnTo>
                    <a:pt x="16139" y="1366"/>
                  </a:lnTo>
                  <a:cubicBezTo>
                    <a:pt x="16139" y="616"/>
                    <a:pt x="15532" y="1"/>
                    <a:pt x="14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0" name="CustomShape 50"/>
            <p:cNvSpPr/>
            <p:nvPr/>
          </p:nvSpPr>
          <p:spPr>
            <a:xfrm>
              <a:off x="6335280" y="1927440"/>
              <a:ext cx="62280" cy="108000"/>
            </a:xfrm>
            <a:custGeom>
              <a:avLst/>
              <a:gdLst/>
              <a:ahLst/>
              <a:rect l="l" t="t" r="r" b="b"/>
              <a:pathLst>
                <a:path w="2517" h="4347">
                  <a:moveTo>
                    <a:pt x="1028" y="1"/>
                  </a:moveTo>
                  <a:cubicBezTo>
                    <a:pt x="892" y="1"/>
                    <a:pt x="777" y="105"/>
                    <a:pt x="777" y="242"/>
                  </a:cubicBezTo>
                  <a:lnTo>
                    <a:pt x="777" y="787"/>
                  </a:lnTo>
                  <a:lnTo>
                    <a:pt x="259" y="787"/>
                  </a:lnTo>
                  <a:cubicBezTo>
                    <a:pt x="143" y="787"/>
                    <a:pt x="27" y="876"/>
                    <a:pt x="18" y="1001"/>
                  </a:cubicBezTo>
                  <a:cubicBezTo>
                    <a:pt x="1" y="1143"/>
                    <a:pt x="108" y="1259"/>
                    <a:pt x="250" y="1259"/>
                  </a:cubicBezTo>
                  <a:lnTo>
                    <a:pt x="777" y="1259"/>
                  </a:lnTo>
                  <a:lnTo>
                    <a:pt x="777" y="3106"/>
                  </a:lnTo>
                  <a:cubicBezTo>
                    <a:pt x="777" y="3784"/>
                    <a:pt x="1330" y="4346"/>
                    <a:pt x="2017" y="4346"/>
                  </a:cubicBezTo>
                  <a:cubicBezTo>
                    <a:pt x="2115" y="4346"/>
                    <a:pt x="2231" y="4266"/>
                    <a:pt x="2249" y="4159"/>
                  </a:cubicBezTo>
                  <a:cubicBezTo>
                    <a:pt x="2284" y="4007"/>
                    <a:pt x="2168" y="3873"/>
                    <a:pt x="2017" y="3873"/>
                  </a:cubicBezTo>
                  <a:cubicBezTo>
                    <a:pt x="1597" y="3873"/>
                    <a:pt x="1249" y="3525"/>
                    <a:pt x="1249" y="3106"/>
                  </a:cubicBezTo>
                  <a:lnTo>
                    <a:pt x="1249" y="1259"/>
                  </a:lnTo>
                  <a:lnTo>
                    <a:pt x="2258" y="1259"/>
                  </a:lnTo>
                  <a:cubicBezTo>
                    <a:pt x="2382" y="1259"/>
                    <a:pt x="2489" y="1179"/>
                    <a:pt x="2498" y="1054"/>
                  </a:cubicBezTo>
                  <a:cubicBezTo>
                    <a:pt x="2516" y="911"/>
                    <a:pt x="2409" y="787"/>
                    <a:pt x="2266" y="787"/>
                  </a:cubicBezTo>
                  <a:lnTo>
                    <a:pt x="1249" y="787"/>
                  </a:lnTo>
                  <a:lnTo>
                    <a:pt x="1249" y="251"/>
                  </a:lnTo>
                  <a:cubicBezTo>
                    <a:pt x="1249" y="126"/>
                    <a:pt x="1160" y="19"/>
                    <a:pt x="1044" y="1"/>
                  </a:cubicBezTo>
                  <a:cubicBezTo>
                    <a:pt x="1039" y="1"/>
                    <a:pt x="1033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1" name="CustomShape 51"/>
            <p:cNvSpPr/>
            <p:nvPr/>
          </p:nvSpPr>
          <p:spPr>
            <a:xfrm>
              <a:off x="6200280" y="2054160"/>
              <a:ext cx="90000" cy="97560"/>
            </a:xfrm>
            <a:custGeom>
              <a:avLst/>
              <a:gdLst/>
              <a:ahLst/>
              <a:rect l="l" t="t" r="r" b="b"/>
              <a:pathLst>
                <a:path w="3632" h="3925">
                  <a:moveTo>
                    <a:pt x="1811" y="568"/>
                  </a:moveTo>
                  <a:lnTo>
                    <a:pt x="2133" y="1470"/>
                  </a:lnTo>
                  <a:cubicBezTo>
                    <a:pt x="2168" y="1594"/>
                    <a:pt x="2266" y="1684"/>
                    <a:pt x="2382" y="1728"/>
                  </a:cubicBezTo>
                  <a:lnTo>
                    <a:pt x="2998" y="1969"/>
                  </a:lnTo>
                  <a:lnTo>
                    <a:pt x="2382" y="2201"/>
                  </a:lnTo>
                  <a:cubicBezTo>
                    <a:pt x="2266" y="2246"/>
                    <a:pt x="2168" y="2335"/>
                    <a:pt x="2133" y="2460"/>
                  </a:cubicBezTo>
                  <a:lnTo>
                    <a:pt x="1811" y="3361"/>
                  </a:lnTo>
                  <a:lnTo>
                    <a:pt x="1499" y="2460"/>
                  </a:lnTo>
                  <a:cubicBezTo>
                    <a:pt x="1455" y="2335"/>
                    <a:pt x="1365" y="2246"/>
                    <a:pt x="1241" y="2201"/>
                  </a:cubicBezTo>
                  <a:lnTo>
                    <a:pt x="634" y="1969"/>
                  </a:lnTo>
                  <a:lnTo>
                    <a:pt x="1241" y="1728"/>
                  </a:lnTo>
                  <a:cubicBezTo>
                    <a:pt x="1365" y="1684"/>
                    <a:pt x="1455" y="1594"/>
                    <a:pt x="1499" y="1470"/>
                  </a:cubicBezTo>
                  <a:lnTo>
                    <a:pt x="1811" y="568"/>
                  </a:lnTo>
                  <a:close/>
                  <a:moveTo>
                    <a:pt x="1802" y="1"/>
                  </a:moveTo>
                  <a:cubicBezTo>
                    <a:pt x="1631" y="1"/>
                    <a:pt x="1464" y="99"/>
                    <a:pt x="1410" y="292"/>
                  </a:cubicBezTo>
                  <a:lnTo>
                    <a:pt x="1053" y="1300"/>
                  </a:lnTo>
                  <a:lnTo>
                    <a:pt x="357" y="1568"/>
                  </a:lnTo>
                  <a:cubicBezTo>
                    <a:pt x="1" y="1701"/>
                    <a:pt x="1" y="2228"/>
                    <a:pt x="357" y="2362"/>
                  </a:cubicBezTo>
                  <a:lnTo>
                    <a:pt x="1053" y="2629"/>
                  </a:lnTo>
                  <a:lnTo>
                    <a:pt x="1410" y="3637"/>
                  </a:lnTo>
                  <a:cubicBezTo>
                    <a:pt x="1477" y="3829"/>
                    <a:pt x="1646" y="3925"/>
                    <a:pt x="1816" y="3925"/>
                  </a:cubicBezTo>
                  <a:cubicBezTo>
                    <a:pt x="1985" y="3925"/>
                    <a:pt x="2155" y="3829"/>
                    <a:pt x="2222" y="3637"/>
                  </a:cubicBezTo>
                  <a:lnTo>
                    <a:pt x="2570" y="2629"/>
                  </a:lnTo>
                  <a:lnTo>
                    <a:pt x="3266" y="2362"/>
                  </a:lnTo>
                  <a:cubicBezTo>
                    <a:pt x="3622" y="2228"/>
                    <a:pt x="3631" y="1701"/>
                    <a:pt x="3266" y="1568"/>
                  </a:cubicBezTo>
                  <a:lnTo>
                    <a:pt x="2570" y="1300"/>
                  </a:lnTo>
                  <a:lnTo>
                    <a:pt x="2222" y="292"/>
                  </a:lnTo>
                  <a:cubicBezTo>
                    <a:pt x="2146" y="97"/>
                    <a:pt x="1972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2" name="CustomShape 52"/>
            <p:cNvSpPr/>
            <p:nvPr/>
          </p:nvSpPr>
          <p:spPr>
            <a:xfrm>
              <a:off x="6447600" y="1825920"/>
              <a:ext cx="81000" cy="67320"/>
            </a:xfrm>
            <a:custGeom>
              <a:avLst/>
              <a:gdLst/>
              <a:ahLst/>
              <a:rect l="l" t="t" r="r" b="b"/>
              <a:pathLst>
                <a:path w="3266" h="2713">
                  <a:moveTo>
                    <a:pt x="1053" y="482"/>
                  </a:moveTo>
                  <a:cubicBezTo>
                    <a:pt x="1214" y="491"/>
                    <a:pt x="1365" y="563"/>
                    <a:pt x="1464" y="688"/>
                  </a:cubicBezTo>
                  <a:cubicBezTo>
                    <a:pt x="1508" y="741"/>
                    <a:pt x="1580" y="768"/>
                    <a:pt x="1642" y="768"/>
                  </a:cubicBezTo>
                  <a:lnTo>
                    <a:pt x="1651" y="768"/>
                  </a:lnTo>
                  <a:cubicBezTo>
                    <a:pt x="1713" y="768"/>
                    <a:pt x="1785" y="741"/>
                    <a:pt x="1829" y="688"/>
                  </a:cubicBezTo>
                  <a:cubicBezTo>
                    <a:pt x="1930" y="578"/>
                    <a:pt x="2071" y="508"/>
                    <a:pt x="2222" y="508"/>
                  </a:cubicBezTo>
                  <a:cubicBezTo>
                    <a:pt x="2231" y="508"/>
                    <a:pt x="2240" y="509"/>
                    <a:pt x="2249" y="509"/>
                  </a:cubicBezTo>
                  <a:cubicBezTo>
                    <a:pt x="2552" y="509"/>
                    <a:pt x="2793" y="759"/>
                    <a:pt x="2784" y="1062"/>
                  </a:cubicBezTo>
                  <a:cubicBezTo>
                    <a:pt x="2775" y="1642"/>
                    <a:pt x="2008" y="2079"/>
                    <a:pt x="1624" y="2231"/>
                  </a:cubicBezTo>
                  <a:cubicBezTo>
                    <a:pt x="1223" y="2052"/>
                    <a:pt x="402" y="1553"/>
                    <a:pt x="500" y="928"/>
                  </a:cubicBezTo>
                  <a:cubicBezTo>
                    <a:pt x="509" y="884"/>
                    <a:pt x="527" y="839"/>
                    <a:pt x="545" y="795"/>
                  </a:cubicBezTo>
                  <a:cubicBezTo>
                    <a:pt x="652" y="598"/>
                    <a:pt x="839" y="482"/>
                    <a:pt x="1044" y="482"/>
                  </a:cubicBezTo>
                  <a:close/>
                  <a:moveTo>
                    <a:pt x="1044" y="1"/>
                  </a:moveTo>
                  <a:cubicBezTo>
                    <a:pt x="777" y="1"/>
                    <a:pt x="527" y="99"/>
                    <a:pt x="331" y="286"/>
                  </a:cubicBezTo>
                  <a:cubicBezTo>
                    <a:pt x="134" y="473"/>
                    <a:pt x="27" y="732"/>
                    <a:pt x="27" y="1000"/>
                  </a:cubicBezTo>
                  <a:cubicBezTo>
                    <a:pt x="1" y="2088"/>
                    <a:pt x="1464" y="2668"/>
                    <a:pt x="1526" y="2695"/>
                  </a:cubicBezTo>
                  <a:cubicBezTo>
                    <a:pt x="1562" y="2704"/>
                    <a:pt x="1589" y="2713"/>
                    <a:pt x="1615" y="2713"/>
                  </a:cubicBezTo>
                  <a:cubicBezTo>
                    <a:pt x="1642" y="2713"/>
                    <a:pt x="1669" y="2704"/>
                    <a:pt x="1696" y="2695"/>
                  </a:cubicBezTo>
                  <a:cubicBezTo>
                    <a:pt x="1758" y="2677"/>
                    <a:pt x="3239" y="2142"/>
                    <a:pt x="3257" y="1062"/>
                  </a:cubicBezTo>
                  <a:cubicBezTo>
                    <a:pt x="3266" y="500"/>
                    <a:pt x="2820" y="27"/>
                    <a:pt x="2258" y="18"/>
                  </a:cubicBezTo>
                  <a:cubicBezTo>
                    <a:pt x="2035" y="18"/>
                    <a:pt x="1829" y="81"/>
                    <a:pt x="1651" y="206"/>
                  </a:cubicBezTo>
                  <a:cubicBezTo>
                    <a:pt x="1481" y="72"/>
                    <a:pt x="1276" y="1"/>
                    <a:pt x="1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3" name="CustomShape 53"/>
            <p:cNvSpPr/>
            <p:nvPr/>
          </p:nvSpPr>
          <p:spPr>
            <a:xfrm>
              <a:off x="6465240" y="2048040"/>
              <a:ext cx="53280" cy="86040"/>
            </a:xfrm>
            <a:custGeom>
              <a:avLst/>
              <a:gdLst/>
              <a:ahLst/>
              <a:rect l="l" t="t" r="r" b="b"/>
              <a:pathLst>
                <a:path w="2151" h="3470">
                  <a:moveTo>
                    <a:pt x="848" y="1"/>
                  </a:moveTo>
                  <a:cubicBezTo>
                    <a:pt x="384" y="1"/>
                    <a:pt x="0" y="375"/>
                    <a:pt x="0" y="839"/>
                  </a:cubicBezTo>
                  <a:lnTo>
                    <a:pt x="0" y="982"/>
                  </a:lnTo>
                  <a:cubicBezTo>
                    <a:pt x="0" y="1366"/>
                    <a:pt x="268" y="1696"/>
                    <a:pt x="625" y="1794"/>
                  </a:cubicBezTo>
                  <a:cubicBezTo>
                    <a:pt x="625" y="2008"/>
                    <a:pt x="607" y="2383"/>
                    <a:pt x="446" y="2766"/>
                  </a:cubicBezTo>
                  <a:cubicBezTo>
                    <a:pt x="296" y="3128"/>
                    <a:pt x="590" y="3469"/>
                    <a:pt x="921" y="3469"/>
                  </a:cubicBezTo>
                  <a:cubicBezTo>
                    <a:pt x="1022" y="3469"/>
                    <a:pt x="1126" y="3437"/>
                    <a:pt x="1223" y="3364"/>
                  </a:cubicBezTo>
                  <a:cubicBezTo>
                    <a:pt x="1437" y="3194"/>
                    <a:pt x="1615" y="2971"/>
                    <a:pt x="1767" y="2677"/>
                  </a:cubicBezTo>
                  <a:cubicBezTo>
                    <a:pt x="1857" y="2496"/>
                    <a:pt x="1695" y="2340"/>
                    <a:pt x="1539" y="2340"/>
                  </a:cubicBezTo>
                  <a:cubicBezTo>
                    <a:pt x="1464" y="2340"/>
                    <a:pt x="1391" y="2376"/>
                    <a:pt x="1347" y="2463"/>
                  </a:cubicBezTo>
                  <a:cubicBezTo>
                    <a:pt x="1231" y="2686"/>
                    <a:pt x="1089" y="2864"/>
                    <a:pt x="937" y="2989"/>
                  </a:cubicBezTo>
                  <a:cubicBezTo>
                    <a:pt x="929" y="2991"/>
                    <a:pt x="922" y="2992"/>
                    <a:pt x="916" y="2992"/>
                  </a:cubicBezTo>
                  <a:cubicBezTo>
                    <a:pt x="894" y="2992"/>
                    <a:pt x="884" y="2979"/>
                    <a:pt x="884" y="2945"/>
                  </a:cubicBezTo>
                  <a:cubicBezTo>
                    <a:pt x="1169" y="2249"/>
                    <a:pt x="1089" y="1589"/>
                    <a:pt x="1080" y="1553"/>
                  </a:cubicBezTo>
                  <a:cubicBezTo>
                    <a:pt x="1071" y="1437"/>
                    <a:pt x="964" y="1348"/>
                    <a:pt x="848" y="1348"/>
                  </a:cubicBezTo>
                  <a:cubicBezTo>
                    <a:pt x="843" y="1348"/>
                    <a:pt x="838" y="1348"/>
                    <a:pt x="834" y="1348"/>
                  </a:cubicBezTo>
                  <a:cubicBezTo>
                    <a:pt x="635" y="1348"/>
                    <a:pt x="473" y="1165"/>
                    <a:pt x="473" y="964"/>
                  </a:cubicBezTo>
                  <a:lnTo>
                    <a:pt x="473" y="839"/>
                  </a:lnTo>
                  <a:cubicBezTo>
                    <a:pt x="473" y="634"/>
                    <a:pt x="643" y="474"/>
                    <a:pt x="848" y="474"/>
                  </a:cubicBezTo>
                  <a:lnTo>
                    <a:pt x="1338" y="474"/>
                  </a:lnTo>
                  <a:cubicBezTo>
                    <a:pt x="1526" y="474"/>
                    <a:pt x="1677" y="625"/>
                    <a:pt x="1677" y="813"/>
                  </a:cubicBezTo>
                  <a:cubicBezTo>
                    <a:pt x="1677" y="1000"/>
                    <a:pt x="1669" y="1178"/>
                    <a:pt x="1651" y="1348"/>
                  </a:cubicBezTo>
                  <a:cubicBezTo>
                    <a:pt x="1631" y="1513"/>
                    <a:pt x="1762" y="1604"/>
                    <a:pt x="1890" y="1604"/>
                  </a:cubicBezTo>
                  <a:cubicBezTo>
                    <a:pt x="1997" y="1604"/>
                    <a:pt x="2102" y="1540"/>
                    <a:pt x="2115" y="1401"/>
                  </a:cubicBezTo>
                  <a:cubicBezTo>
                    <a:pt x="2141" y="1214"/>
                    <a:pt x="2150" y="1018"/>
                    <a:pt x="2150" y="813"/>
                  </a:cubicBezTo>
                  <a:cubicBezTo>
                    <a:pt x="2150" y="375"/>
                    <a:pt x="1776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TextShape 1"/>
          <p:cNvSpPr txBox="1"/>
          <p:nvPr/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000" spc="-1" strike="noStrike">
                <a:solidFill>
                  <a:srgbClr val="548cc3"/>
                </a:solidFill>
                <a:latin typeface="Gaegu"/>
                <a:ea typeface="Gaegu"/>
              </a:rPr>
              <a:t>STORYBOARDS</a:t>
            </a:r>
            <a:endParaRPr b="0" lang="en-GB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5" name="CustomShape 2"/>
          <p:cNvSpPr/>
          <p:nvPr/>
        </p:nvSpPr>
        <p:spPr>
          <a:xfrm>
            <a:off x="3524400" y="3813120"/>
            <a:ext cx="2343960" cy="84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3c3a55"/>
                </a:solidFill>
                <a:latin typeface="Gaegu"/>
                <a:ea typeface="Gaegu"/>
              </a:rPr>
              <a:t>Snippets provided tasks in different domain/need different skills for the user to choose from.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506" name="CustomShape 3"/>
          <p:cNvSpPr/>
          <p:nvPr/>
        </p:nvSpPr>
        <p:spPr>
          <a:xfrm>
            <a:off x="6158520" y="2884680"/>
            <a:ext cx="2184120" cy="84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3c3a55"/>
                </a:solidFill>
                <a:latin typeface="Gaegu"/>
                <a:ea typeface="Gaegu"/>
              </a:rPr>
              <a:t>The user found some interesting tasks and saved them to retrieve and finish in future spare time.</a:t>
            </a:r>
            <a:endParaRPr b="0" lang="en-GB" sz="1400" spc="-1" strike="noStrike">
              <a:latin typeface="Arial"/>
            </a:endParaRPr>
          </a:p>
        </p:txBody>
      </p:sp>
      <p:grpSp>
        <p:nvGrpSpPr>
          <p:cNvPr id="3507" name="Group 4"/>
          <p:cNvGrpSpPr/>
          <p:nvPr/>
        </p:nvGrpSpPr>
        <p:grpSpPr>
          <a:xfrm>
            <a:off x="2072880" y="2205000"/>
            <a:ext cx="555120" cy="402840"/>
            <a:chOff x="2072880" y="2205000"/>
            <a:chExt cx="555120" cy="402840"/>
          </a:xfrm>
        </p:grpSpPr>
        <p:sp>
          <p:nvSpPr>
            <p:cNvPr id="3508" name="CustomShape 5"/>
            <p:cNvSpPr/>
            <p:nvPr/>
          </p:nvSpPr>
          <p:spPr>
            <a:xfrm>
              <a:off x="2441160" y="2246760"/>
              <a:ext cx="85320" cy="31680"/>
            </a:xfrm>
            <a:custGeom>
              <a:avLst/>
              <a:gdLst/>
              <a:ahLst/>
              <a:rect l="l" t="t" r="r" b="b"/>
              <a:pathLst>
                <a:path w="2490" h="1285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lnTo>
                    <a:pt x="0" y="1285"/>
                  </a:lnTo>
                  <a:lnTo>
                    <a:pt x="2489" y="1285"/>
                  </a:lnTo>
                  <a:lnTo>
                    <a:pt x="2489" y="598"/>
                  </a:lnTo>
                  <a:cubicBezTo>
                    <a:pt x="2489" y="268"/>
                    <a:pt x="2222" y="0"/>
                    <a:pt x="1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9" name="CustomShape 6"/>
            <p:cNvSpPr/>
            <p:nvPr/>
          </p:nvSpPr>
          <p:spPr>
            <a:xfrm>
              <a:off x="2117160" y="2246760"/>
              <a:ext cx="85320" cy="31680"/>
            </a:xfrm>
            <a:custGeom>
              <a:avLst/>
              <a:gdLst/>
              <a:ahLst/>
              <a:rect l="l" t="t" r="r" b="b"/>
              <a:pathLst>
                <a:path w="2490" h="1285">
                  <a:moveTo>
                    <a:pt x="607" y="0"/>
                  </a:moveTo>
                  <a:cubicBezTo>
                    <a:pt x="277" y="0"/>
                    <a:pt x="1" y="268"/>
                    <a:pt x="1" y="598"/>
                  </a:cubicBezTo>
                  <a:lnTo>
                    <a:pt x="1" y="1285"/>
                  </a:lnTo>
                  <a:lnTo>
                    <a:pt x="2490" y="1285"/>
                  </a:lnTo>
                  <a:lnTo>
                    <a:pt x="2490" y="598"/>
                  </a:lnTo>
                  <a:cubicBezTo>
                    <a:pt x="2490" y="268"/>
                    <a:pt x="2222" y="0"/>
                    <a:pt x="1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0" name="CustomShape 7"/>
            <p:cNvSpPr/>
            <p:nvPr/>
          </p:nvSpPr>
          <p:spPr>
            <a:xfrm>
              <a:off x="2231280" y="2210400"/>
              <a:ext cx="182160" cy="60480"/>
            </a:xfrm>
            <a:custGeom>
              <a:avLst/>
              <a:gdLst/>
              <a:ahLst/>
              <a:rect l="l" t="t" r="r" b="b"/>
              <a:pathLst>
                <a:path w="5300" h="2428">
                  <a:moveTo>
                    <a:pt x="1330" y="1"/>
                  </a:moveTo>
                  <a:cubicBezTo>
                    <a:pt x="598" y="1"/>
                    <a:pt x="0" y="599"/>
                    <a:pt x="0" y="1330"/>
                  </a:cubicBezTo>
                  <a:lnTo>
                    <a:pt x="0" y="2427"/>
                  </a:lnTo>
                  <a:lnTo>
                    <a:pt x="1133" y="2427"/>
                  </a:lnTo>
                  <a:lnTo>
                    <a:pt x="1133" y="1518"/>
                  </a:lnTo>
                  <a:cubicBezTo>
                    <a:pt x="1133" y="1303"/>
                    <a:pt x="1303" y="1134"/>
                    <a:pt x="1517" y="1134"/>
                  </a:cubicBezTo>
                  <a:lnTo>
                    <a:pt x="3783" y="1134"/>
                  </a:lnTo>
                  <a:cubicBezTo>
                    <a:pt x="3997" y="1134"/>
                    <a:pt x="4166" y="1303"/>
                    <a:pt x="4166" y="1518"/>
                  </a:cubicBezTo>
                  <a:lnTo>
                    <a:pt x="4166" y="2427"/>
                  </a:lnTo>
                  <a:lnTo>
                    <a:pt x="5299" y="2427"/>
                  </a:lnTo>
                  <a:lnTo>
                    <a:pt x="5299" y="1321"/>
                  </a:lnTo>
                  <a:cubicBezTo>
                    <a:pt x="5299" y="590"/>
                    <a:pt x="4702" y="1"/>
                    <a:pt x="3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1" name="CustomShape 8"/>
            <p:cNvSpPr/>
            <p:nvPr/>
          </p:nvSpPr>
          <p:spPr>
            <a:xfrm>
              <a:off x="2080440" y="2271240"/>
              <a:ext cx="483120" cy="243360"/>
            </a:xfrm>
            <a:custGeom>
              <a:avLst/>
              <a:gdLst/>
              <a:ahLst/>
              <a:rect l="l" t="t" r="r" b="b"/>
              <a:pathLst>
                <a:path w="14024" h="9743">
                  <a:moveTo>
                    <a:pt x="696" y="0"/>
                  </a:moveTo>
                  <a:cubicBezTo>
                    <a:pt x="312" y="0"/>
                    <a:pt x="0" y="313"/>
                    <a:pt x="0" y="696"/>
                  </a:cubicBezTo>
                  <a:lnTo>
                    <a:pt x="0" y="9046"/>
                  </a:lnTo>
                  <a:cubicBezTo>
                    <a:pt x="0" y="9430"/>
                    <a:pt x="312" y="9742"/>
                    <a:pt x="696" y="9742"/>
                  </a:cubicBezTo>
                  <a:lnTo>
                    <a:pt x="13328" y="9742"/>
                  </a:lnTo>
                  <a:cubicBezTo>
                    <a:pt x="13712" y="9742"/>
                    <a:pt x="14024" y="9430"/>
                    <a:pt x="14024" y="9046"/>
                  </a:cubicBezTo>
                  <a:lnTo>
                    <a:pt x="14024" y="696"/>
                  </a:lnTo>
                  <a:cubicBezTo>
                    <a:pt x="14024" y="313"/>
                    <a:pt x="13712" y="0"/>
                    <a:pt x="13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2" name="CustomShape 9"/>
            <p:cNvSpPr/>
            <p:nvPr/>
          </p:nvSpPr>
          <p:spPr>
            <a:xfrm>
              <a:off x="2080440" y="2271240"/>
              <a:ext cx="483120" cy="154800"/>
            </a:xfrm>
            <a:custGeom>
              <a:avLst/>
              <a:gdLst/>
              <a:ahLst/>
              <a:rect l="l" t="t" r="r" b="b"/>
              <a:pathLst>
                <a:path w="14024" h="6201">
                  <a:moveTo>
                    <a:pt x="696" y="0"/>
                  </a:moveTo>
                  <a:cubicBezTo>
                    <a:pt x="312" y="0"/>
                    <a:pt x="0" y="313"/>
                    <a:pt x="0" y="696"/>
                  </a:cubicBezTo>
                  <a:lnTo>
                    <a:pt x="0" y="2115"/>
                  </a:lnTo>
                  <a:lnTo>
                    <a:pt x="7012" y="6201"/>
                  </a:lnTo>
                  <a:lnTo>
                    <a:pt x="14024" y="2115"/>
                  </a:lnTo>
                  <a:lnTo>
                    <a:pt x="14024" y="696"/>
                  </a:lnTo>
                  <a:cubicBezTo>
                    <a:pt x="14024" y="313"/>
                    <a:pt x="13712" y="0"/>
                    <a:pt x="13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3" name="CustomShape 10"/>
            <p:cNvSpPr/>
            <p:nvPr/>
          </p:nvSpPr>
          <p:spPr>
            <a:xfrm>
              <a:off x="2319480" y="2424960"/>
              <a:ext cx="5400" cy="1080"/>
            </a:xfrm>
            <a:custGeom>
              <a:avLst/>
              <a:gdLst/>
              <a:ahLst/>
              <a:rect l="l" t="t" r="r" b="b"/>
              <a:pathLst>
                <a:path w="171" h="55">
                  <a:moveTo>
                    <a:pt x="170" y="1"/>
                  </a:moveTo>
                  <a:lnTo>
                    <a:pt x="1" y="10"/>
                  </a:lnTo>
                  <a:lnTo>
                    <a:pt x="81" y="54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fa8d4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4" name="CustomShape 11"/>
            <p:cNvSpPr/>
            <p:nvPr/>
          </p:nvSpPr>
          <p:spPr>
            <a:xfrm>
              <a:off x="2300760" y="2392560"/>
              <a:ext cx="42120" cy="54360"/>
            </a:xfrm>
            <a:custGeom>
              <a:avLst/>
              <a:gdLst/>
              <a:ahLst/>
              <a:rect l="l" t="t" r="r" b="b"/>
              <a:pathLst>
                <a:path w="1232" h="2183">
                  <a:moveTo>
                    <a:pt x="618" y="0"/>
                  </a:moveTo>
                  <a:cubicBezTo>
                    <a:pt x="577" y="0"/>
                    <a:pt x="534" y="5"/>
                    <a:pt x="491" y="13"/>
                  </a:cubicBezTo>
                  <a:cubicBezTo>
                    <a:pt x="206" y="67"/>
                    <a:pt x="0" y="326"/>
                    <a:pt x="0" y="620"/>
                  </a:cubicBezTo>
                  <a:lnTo>
                    <a:pt x="0" y="1557"/>
                  </a:lnTo>
                  <a:cubicBezTo>
                    <a:pt x="0" y="1851"/>
                    <a:pt x="206" y="2110"/>
                    <a:pt x="491" y="2172"/>
                  </a:cubicBezTo>
                  <a:cubicBezTo>
                    <a:pt x="531" y="2179"/>
                    <a:pt x="570" y="2183"/>
                    <a:pt x="609" y="2183"/>
                  </a:cubicBezTo>
                  <a:cubicBezTo>
                    <a:pt x="951" y="2183"/>
                    <a:pt x="1232" y="1910"/>
                    <a:pt x="1232" y="1566"/>
                  </a:cubicBezTo>
                  <a:lnTo>
                    <a:pt x="1232" y="611"/>
                  </a:lnTo>
                  <a:cubicBezTo>
                    <a:pt x="1232" y="277"/>
                    <a:pt x="956" y="0"/>
                    <a:pt x="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5" name="CustomShape 12"/>
            <p:cNvSpPr/>
            <p:nvPr/>
          </p:nvSpPr>
          <p:spPr>
            <a:xfrm>
              <a:off x="2391120" y="2428920"/>
              <a:ext cx="228960" cy="172800"/>
            </a:xfrm>
            <a:custGeom>
              <a:avLst/>
              <a:gdLst/>
              <a:ahLst/>
              <a:rect l="l" t="t" r="r" b="b"/>
              <a:pathLst>
                <a:path w="6656" h="6933">
                  <a:moveTo>
                    <a:pt x="3341" y="0"/>
                  </a:moveTo>
                  <a:cubicBezTo>
                    <a:pt x="3325" y="0"/>
                    <a:pt x="3308" y="0"/>
                    <a:pt x="3292" y="1"/>
                  </a:cubicBezTo>
                  <a:cubicBezTo>
                    <a:pt x="1508" y="27"/>
                    <a:pt x="54" y="1481"/>
                    <a:pt x="27" y="3266"/>
                  </a:cubicBezTo>
                  <a:cubicBezTo>
                    <a:pt x="0" y="5121"/>
                    <a:pt x="1499" y="6629"/>
                    <a:pt x="3346" y="6629"/>
                  </a:cubicBezTo>
                  <a:cubicBezTo>
                    <a:pt x="3729" y="6629"/>
                    <a:pt x="4095" y="6558"/>
                    <a:pt x="4434" y="6442"/>
                  </a:cubicBezTo>
                  <a:lnTo>
                    <a:pt x="5451" y="6932"/>
                  </a:lnTo>
                  <a:lnTo>
                    <a:pt x="5451" y="5871"/>
                  </a:lnTo>
                  <a:cubicBezTo>
                    <a:pt x="6183" y="5264"/>
                    <a:pt x="6655" y="4345"/>
                    <a:pt x="6655" y="3310"/>
                  </a:cubicBezTo>
                  <a:cubicBezTo>
                    <a:pt x="6655" y="1489"/>
                    <a:pt x="5174" y="0"/>
                    <a:pt x="3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6" name="CustomShape 13"/>
            <p:cNvSpPr/>
            <p:nvPr/>
          </p:nvSpPr>
          <p:spPr>
            <a:xfrm>
              <a:off x="2072880" y="2205000"/>
              <a:ext cx="555120" cy="402840"/>
            </a:xfrm>
            <a:custGeom>
              <a:avLst/>
              <a:gdLst/>
              <a:ahLst/>
              <a:rect l="l" t="t" r="r" b="b"/>
              <a:pathLst>
                <a:path w="16111" h="16125">
                  <a:moveTo>
                    <a:pt x="3195" y="1928"/>
                  </a:moveTo>
                  <a:cubicBezTo>
                    <a:pt x="3400" y="1928"/>
                    <a:pt x="3560" y="2088"/>
                    <a:pt x="3560" y="2294"/>
                  </a:cubicBezTo>
                  <a:lnTo>
                    <a:pt x="3560" y="2427"/>
                  </a:lnTo>
                  <a:lnTo>
                    <a:pt x="1544" y="2427"/>
                  </a:lnTo>
                  <a:lnTo>
                    <a:pt x="1544" y="2294"/>
                  </a:lnTo>
                  <a:cubicBezTo>
                    <a:pt x="1544" y="2088"/>
                    <a:pt x="1705" y="1928"/>
                    <a:pt x="1901" y="1928"/>
                  </a:cubicBezTo>
                  <a:close/>
                  <a:moveTo>
                    <a:pt x="8360" y="1616"/>
                  </a:moveTo>
                  <a:cubicBezTo>
                    <a:pt x="8440" y="1616"/>
                    <a:pt x="8503" y="1678"/>
                    <a:pt x="8503" y="1749"/>
                  </a:cubicBezTo>
                  <a:lnTo>
                    <a:pt x="8503" y="2427"/>
                  </a:lnTo>
                  <a:lnTo>
                    <a:pt x="5951" y="2427"/>
                  </a:lnTo>
                  <a:lnTo>
                    <a:pt x="5951" y="1749"/>
                  </a:lnTo>
                  <a:cubicBezTo>
                    <a:pt x="5951" y="1678"/>
                    <a:pt x="6014" y="1616"/>
                    <a:pt x="6094" y="1616"/>
                  </a:cubicBezTo>
                  <a:close/>
                  <a:moveTo>
                    <a:pt x="8547" y="447"/>
                  </a:moveTo>
                  <a:cubicBezTo>
                    <a:pt x="9154" y="447"/>
                    <a:pt x="9636" y="929"/>
                    <a:pt x="9636" y="1535"/>
                  </a:cubicBezTo>
                  <a:lnTo>
                    <a:pt x="9636" y="2427"/>
                  </a:lnTo>
                  <a:lnTo>
                    <a:pt x="8976" y="2427"/>
                  </a:lnTo>
                  <a:lnTo>
                    <a:pt x="8976" y="1749"/>
                  </a:lnTo>
                  <a:cubicBezTo>
                    <a:pt x="8976" y="1410"/>
                    <a:pt x="8699" y="1143"/>
                    <a:pt x="8360" y="1143"/>
                  </a:cubicBezTo>
                  <a:lnTo>
                    <a:pt x="6094" y="1143"/>
                  </a:lnTo>
                  <a:cubicBezTo>
                    <a:pt x="5755" y="1143"/>
                    <a:pt x="5479" y="1410"/>
                    <a:pt x="5479" y="1749"/>
                  </a:cubicBezTo>
                  <a:lnTo>
                    <a:pt x="5479" y="2427"/>
                  </a:lnTo>
                  <a:lnTo>
                    <a:pt x="4818" y="2427"/>
                  </a:lnTo>
                  <a:lnTo>
                    <a:pt x="4818" y="1544"/>
                  </a:lnTo>
                  <a:cubicBezTo>
                    <a:pt x="4818" y="938"/>
                    <a:pt x="5309" y="447"/>
                    <a:pt x="5907" y="447"/>
                  </a:cubicBezTo>
                  <a:close/>
                  <a:moveTo>
                    <a:pt x="12589" y="1928"/>
                  </a:moveTo>
                  <a:cubicBezTo>
                    <a:pt x="12785" y="1928"/>
                    <a:pt x="12945" y="2088"/>
                    <a:pt x="12945" y="2294"/>
                  </a:cubicBezTo>
                  <a:lnTo>
                    <a:pt x="12945" y="2427"/>
                  </a:lnTo>
                  <a:lnTo>
                    <a:pt x="10929" y="2427"/>
                  </a:lnTo>
                  <a:lnTo>
                    <a:pt x="10929" y="2294"/>
                  </a:lnTo>
                  <a:cubicBezTo>
                    <a:pt x="10929" y="2088"/>
                    <a:pt x="11099" y="1928"/>
                    <a:pt x="11295" y="1928"/>
                  </a:cubicBezTo>
                  <a:close/>
                  <a:moveTo>
                    <a:pt x="7244" y="7741"/>
                  </a:moveTo>
                  <a:cubicBezTo>
                    <a:pt x="7451" y="7741"/>
                    <a:pt x="7620" y="7910"/>
                    <a:pt x="7620" y="8119"/>
                  </a:cubicBezTo>
                  <a:lnTo>
                    <a:pt x="7620" y="9074"/>
                  </a:lnTo>
                  <a:cubicBezTo>
                    <a:pt x="7620" y="9243"/>
                    <a:pt x="7513" y="9404"/>
                    <a:pt x="7343" y="9439"/>
                  </a:cubicBezTo>
                  <a:cubicBezTo>
                    <a:pt x="7310" y="9448"/>
                    <a:pt x="7278" y="9451"/>
                    <a:pt x="7246" y="9451"/>
                  </a:cubicBezTo>
                  <a:cubicBezTo>
                    <a:pt x="7038" y="9451"/>
                    <a:pt x="6870" y="9283"/>
                    <a:pt x="6870" y="9074"/>
                  </a:cubicBezTo>
                  <a:lnTo>
                    <a:pt x="6870" y="8128"/>
                  </a:lnTo>
                  <a:cubicBezTo>
                    <a:pt x="6870" y="7950"/>
                    <a:pt x="6986" y="7798"/>
                    <a:pt x="7147" y="7753"/>
                  </a:cubicBezTo>
                  <a:cubicBezTo>
                    <a:pt x="7180" y="7745"/>
                    <a:pt x="7212" y="7741"/>
                    <a:pt x="7244" y="7741"/>
                  </a:cubicBezTo>
                  <a:close/>
                  <a:moveTo>
                    <a:pt x="13561" y="2900"/>
                  </a:moveTo>
                  <a:cubicBezTo>
                    <a:pt x="13811" y="2900"/>
                    <a:pt x="14016" y="3105"/>
                    <a:pt x="14016" y="3364"/>
                  </a:cubicBezTo>
                  <a:lnTo>
                    <a:pt x="14016" y="4649"/>
                  </a:lnTo>
                  <a:lnTo>
                    <a:pt x="8083" y="8101"/>
                  </a:lnTo>
                  <a:cubicBezTo>
                    <a:pt x="8066" y="7655"/>
                    <a:pt x="7700" y="7289"/>
                    <a:pt x="7245" y="7289"/>
                  </a:cubicBezTo>
                  <a:cubicBezTo>
                    <a:pt x="6781" y="7289"/>
                    <a:pt x="6415" y="7655"/>
                    <a:pt x="6397" y="8101"/>
                  </a:cubicBezTo>
                  <a:cubicBezTo>
                    <a:pt x="6121" y="7941"/>
                    <a:pt x="4265" y="6870"/>
                    <a:pt x="3623" y="6486"/>
                  </a:cubicBezTo>
                  <a:cubicBezTo>
                    <a:pt x="3583" y="6463"/>
                    <a:pt x="3544" y="6453"/>
                    <a:pt x="3506" y="6453"/>
                  </a:cubicBezTo>
                  <a:cubicBezTo>
                    <a:pt x="3302" y="6453"/>
                    <a:pt x="3163" y="6761"/>
                    <a:pt x="3382" y="6897"/>
                  </a:cubicBezTo>
                  <a:cubicBezTo>
                    <a:pt x="4024" y="7280"/>
                    <a:pt x="6041" y="8440"/>
                    <a:pt x="6397" y="8645"/>
                  </a:cubicBezTo>
                  <a:lnTo>
                    <a:pt x="6397" y="9056"/>
                  </a:lnTo>
                  <a:cubicBezTo>
                    <a:pt x="6397" y="9475"/>
                    <a:pt x="6692" y="9832"/>
                    <a:pt x="7093" y="9903"/>
                  </a:cubicBezTo>
                  <a:cubicBezTo>
                    <a:pt x="7143" y="9911"/>
                    <a:pt x="7192" y="9915"/>
                    <a:pt x="7240" y="9915"/>
                  </a:cubicBezTo>
                  <a:cubicBezTo>
                    <a:pt x="7710" y="9915"/>
                    <a:pt x="8092" y="9534"/>
                    <a:pt x="8092" y="9065"/>
                  </a:cubicBezTo>
                  <a:lnTo>
                    <a:pt x="8092" y="8636"/>
                  </a:lnTo>
                  <a:lnTo>
                    <a:pt x="14016" y="5184"/>
                  </a:lnTo>
                  <a:lnTo>
                    <a:pt x="14016" y="9038"/>
                  </a:lnTo>
                  <a:cubicBezTo>
                    <a:pt x="13570" y="8833"/>
                    <a:pt x="13079" y="8735"/>
                    <a:pt x="12580" y="8735"/>
                  </a:cubicBezTo>
                  <a:cubicBezTo>
                    <a:pt x="10662" y="8735"/>
                    <a:pt x="9092" y="10260"/>
                    <a:pt x="9038" y="12169"/>
                  </a:cubicBezTo>
                  <a:lnTo>
                    <a:pt x="929" y="12169"/>
                  </a:lnTo>
                  <a:cubicBezTo>
                    <a:pt x="679" y="12169"/>
                    <a:pt x="474" y="11964"/>
                    <a:pt x="474" y="11705"/>
                  </a:cubicBezTo>
                  <a:lnTo>
                    <a:pt x="474" y="5184"/>
                  </a:lnTo>
                  <a:cubicBezTo>
                    <a:pt x="733" y="5345"/>
                    <a:pt x="1812" y="5969"/>
                    <a:pt x="2097" y="6139"/>
                  </a:cubicBezTo>
                  <a:cubicBezTo>
                    <a:pt x="2137" y="6162"/>
                    <a:pt x="2176" y="6172"/>
                    <a:pt x="2212" y="6172"/>
                  </a:cubicBezTo>
                  <a:cubicBezTo>
                    <a:pt x="2418" y="6172"/>
                    <a:pt x="2556" y="5857"/>
                    <a:pt x="2329" y="5728"/>
                  </a:cubicBezTo>
                  <a:cubicBezTo>
                    <a:pt x="2044" y="5568"/>
                    <a:pt x="822" y="4845"/>
                    <a:pt x="474" y="4640"/>
                  </a:cubicBezTo>
                  <a:lnTo>
                    <a:pt x="474" y="3364"/>
                  </a:lnTo>
                  <a:cubicBezTo>
                    <a:pt x="474" y="3105"/>
                    <a:pt x="679" y="2900"/>
                    <a:pt x="929" y="2900"/>
                  </a:cubicBezTo>
                  <a:close/>
                  <a:moveTo>
                    <a:pt x="5907" y="1"/>
                  </a:moveTo>
                  <a:cubicBezTo>
                    <a:pt x="5041" y="1"/>
                    <a:pt x="4346" y="706"/>
                    <a:pt x="4346" y="1562"/>
                  </a:cubicBezTo>
                  <a:lnTo>
                    <a:pt x="4346" y="2427"/>
                  </a:lnTo>
                  <a:lnTo>
                    <a:pt x="4033" y="2427"/>
                  </a:lnTo>
                  <a:lnTo>
                    <a:pt x="4033" y="2294"/>
                  </a:lnTo>
                  <a:cubicBezTo>
                    <a:pt x="4033" y="1830"/>
                    <a:pt x="3659" y="1455"/>
                    <a:pt x="3195" y="1455"/>
                  </a:cubicBezTo>
                  <a:lnTo>
                    <a:pt x="1901" y="1455"/>
                  </a:lnTo>
                  <a:cubicBezTo>
                    <a:pt x="1446" y="1455"/>
                    <a:pt x="1072" y="1830"/>
                    <a:pt x="1072" y="2294"/>
                  </a:cubicBezTo>
                  <a:lnTo>
                    <a:pt x="1072" y="2427"/>
                  </a:lnTo>
                  <a:lnTo>
                    <a:pt x="929" y="2427"/>
                  </a:lnTo>
                  <a:cubicBezTo>
                    <a:pt x="411" y="2427"/>
                    <a:pt x="1" y="2847"/>
                    <a:pt x="1" y="3364"/>
                  </a:cubicBezTo>
                  <a:lnTo>
                    <a:pt x="1" y="11705"/>
                  </a:lnTo>
                  <a:cubicBezTo>
                    <a:pt x="1" y="12223"/>
                    <a:pt x="411" y="12642"/>
                    <a:pt x="929" y="12642"/>
                  </a:cubicBezTo>
                  <a:lnTo>
                    <a:pt x="9047" y="12642"/>
                  </a:lnTo>
                  <a:cubicBezTo>
                    <a:pt x="9047" y="12642"/>
                    <a:pt x="10742" y="15818"/>
                    <a:pt x="12571" y="15818"/>
                  </a:cubicBezTo>
                  <a:cubicBezTo>
                    <a:pt x="12945" y="15818"/>
                    <a:pt x="13302" y="15764"/>
                    <a:pt x="13650" y="15648"/>
                  </a:cubicBezTo>
                  <a:lnTo>
                    <a:pt x="14578" y="16103"/>
                  </a:lnTo>
                  <a:cubicBezTo>
                    <a:pt x="14609" y="16118"/>
                    <a:pt x="14642" y="16125"/>
                    <a:pt x="14674" y="16125"/>
                  </a:cubicBezTo>
                  <a:cubicBezTo>
                    <a:pt x="14798" y="16125"/>
                    <a:pt x="14913" y="16024"/>
                    <a:pt x="14899" y="15889"/>
                  </a:cubicBezTo>
                  <a:lnTo>
                    <a:pt x="14899" y="14935"/>
                  </a:lnTo>
                  <a:cubicBezTo>
                    <a:pt x="15461" y="14453"/>
                    <a:pt x="15854" y="13811"/>
                    <a:pt x="16023" y="13106"/>
                  </a:cubicBezTo>
                  <a:cubicBezTo>
                    <a:pt x="16050" y="12981"/>
                    <a:pt x="15979" y="12856"/>
                    <a:pt x="15845" y="12820"/>
                  </a:cubicBezTo>
                  <a:cubicBezTo>
                    <a:pt x="15827" y="12817"/>
                    <a:pt x="15810" y="12815"/>
                    <a:pt x="15793" y="12815"/>
                  </a:cubicBezTo>
                  <a:cubicBezTo>
                    <a:pt x="15687" y="12815"/>
                    <a:pt x="15590" y="12884"/>
                    <a:pt x="15559" y="12999"/>
                  </a:cubicBezTo>
                  <a:cubicBezTo>
                    <a:pt x="15408" y="13641"/>
                    <a:pt x="15042" y="14221"/>
                    <a:pt x="14524" y="14649"/>
                  </a:cubicBezTo>
                  <a:cubicBezTo>
                    <a:pt x="14471" y="14694"/>
                    <a:pt x="14462" y="14828"/>
                    <a:pt x="14462" y="14828"/>
                  </a:cubicBezTo>
                  <a:lnTo>
                    <a:pt x="14462" y="15515"/>
                  </a:lnTo>
                  <a:lnTo>
                    <a:pt x="13775" y="15184"/>
                  </a:lnTo>
                  <a:cubicBezTo>
                    <a:pt x="13741" y="15170"/>
                    <a:pt x="13706" y="15163"/>
                    <a:pt x="13672" y="15163"/>
                  </a:cubicBezTo>
                  <a:cubicBezTo>
                    <a:pt x="13644" y="15163"/>
                    <a:pt x="13616" y="15168"/>
                    <a:pt x="13588" y="15176"/>
                  </a:cubicBezTo>
                  <a:cubicBezTo>
                    <a:pt x="13267" y="15292"/>
                    <a:pt x="12919" y="15345"/>
                    <a:pt x="12571" y="15345"/>
                  </a:cubicBezTo>
                  <a:cubicBezTo>
                    <a:pt x="10876" y="15345"/>
                    <a:pt x="9493" y="13971"/>
                    <a:pt x="9493" y="12267"/>
                  </a:cubicBezTo>
                  <a:cubicBezTo>
                    <a:pt x="9493" y="10572"/>
                    <a:pt x="10876" y="9198"/>
                    <a:pt x="12571" y="9198"/>
                  </a:cubicBezTo>
                  <a:cubicBezTo>
                    <a:pt x="14087" y="9198"/>
                    <a:pt x="15408" y="10349"/>
                    <a:pt x="15622" y="11848"/>
                  </a:cubicBezTo>
                  <a:cubicBezTo>
                    <a:pt x="15638" y="11982"/>
                    <a:pt x="15739" y="12043"/>
                    <a:pt x="15843" y="12043"/>
                  </a:cubicBezTo>
                  <a:cubicBezTo>
                    <a:pt x="15974" y="12043"/>
                    <a:pt x="16111" y="11946"/>
                    <a:pt x="16086" y="11777"/>
                  </a:cubicBezTo>
                  <a:cubicBezTo>
                    <a:pt x="15943" y="10760"/>
                    <a:pt x="15345" y="9832"/>
                    <a:pt x="14489" y="9279"/>
                  </a:cubicBezTo>
                  <a:lnTo>
                    <a:pt x="14489" y="3355"/>
                  </a:lnTo>
                  <a:cubicBezTo>
                    <a:pt x="14480" y="2838"/>
                    <a:pt x="13552" y="2427"/>
                    <a:pt x="13552" y="2427"/>
                  </a:cubicBezTo>
                  <a:lnTo>
                    <a:pt x="13418" y="2427"/>
                  </a:lnTo>
                  <a:lnTo>
                    <a:pt x="13418" y="2294"/>
                  </a:lnTo>
                  <a:cubicBezTo>
                    <a:pt x="13418" y="1830"/>
                    <a:pt x="13044" y="1455"/>
                    <a:pt x="12589" y="1455"/>
                  </a:cubicBezTo>
                  <a:lnTo>
                    <a:pt x="11295" y="1455"/>
                  </a:lnTo>
                  <a:cubicBezTo>
                    <a:pt x="10831" y="1455"/>
                    <a:pt x="10456" y="1830"/>
                    <a:pt x="10456" y="2294"/>
                  </a:cubicBezTo>
                  <a:lnTo>
                    <a:pt x="10456" y="2427"/>
                  </a:lnTo>
                  <a:lnTo>
                    <a:pt x="10109" y="2427"/>
                  </a:lnTo>
                  <a:lnTo>
                    <a:pt x="10109" y="1562"/>
                  </a:lnTo>
                  <a:cubicBezTo>
                    <a:pt x="10109" y="706"/>
                    <a:pt x="9413" y="1"/>
                    <a:pt x="8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7" name="CustomShape 14"/>
            <p:cNvSpPr/>
            <p:nvPr/>
          </p:nvSpPr>
          <p:spPr>
            <a:xfrm>
              <a:off x="2475720" y="2475360"/>
              <a:ext cx="60840" cy="11520"/>
            </a:xfrm>
            <a:custGeom>
              <a:avLst/>
              <a:gdLst/>
              <a:ahLst/>
              <a:rect l="l" t="t" r="r" b="b"/>
              <a:pathLst>
                <a:path w="1776" h="473">
                  <a:moveTo>
                    <a:pt x="304" y="0"/>
                  </a:moveTo>
                  <a:cubicBezTo>
                    <a:pt x="1" y="0"/>
                    <a:pt x="1" y="473"/>
                    <a:pt x="304" y="473"/>
                  </a:cubicBezTo>
                  <a:lnTo>
                    <a:pt x="1464" y="473"/>
                  </a:lnTo>
                  <a:cubicBezTo>
                    <a:pt x="1776" y="473"/>
                    <a:pt x="1776" y="0"/>
                    <a:pt x="14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8" name="CustomShape 15"/>
            <p:cNvSpPr/>
            <p:nvPr/>
          </p:nvSpPr>
          <p:spPr>
            <a:xfrm>
              <a:off x="2439720" y="2509200"/>
              <a:ext cx="130680" cy="11520"/>
            </a:xfrm>
            <a:custGeom>
              <a:avLst/>
              <a:gdLst/>
              <a:ahLst/>
              <a:rect l="l" t="t" r="r" b="b"/>
              <a:pathLst>
                <a:path w="3802" h="473">
                  <a:moveTo>
                    <a:pt x="304" y="0"/>
                  </a:moveTo>
                  <a:cubicBezTo>
                    <a:pt x="1" y="0"/>
                    <a:pt x="1" y="473"/>
                    <a:pt x="304" y="473"/>
                  </a:cubicBezTo>
                  <a:lnTo>
                    <a:pt x="3551" y="473"/>
                  </a:lnTo>
                  <a:cubicBezTo>
                    <a:pt x="3694" y="473"/>
                    <a:pt x="3801" y="348"/>
                    <a:pt x="3783" y="205"/>
                  </a:cubicBezTo>
                  <a:cubicBezTo>
                    <a:pt x="3774" y="89"/>
                    <a:pt x="3658" y="0"/>
                    <a:pt x="3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9" name="CustomShape 16"/>
            <p:cNvSpPr/>
            <p:nvPr/>
          </p:nvSpPr>
          <p:spPr>
            <a:xfrm>
              <a:off x="2475720" y="2541960"/>
              <a:ext cx="60840" cy="11520"/>
            </a:xfrm>
            <a:custGeom>
              <a:avLst/>
              <a:gdLst/>
              <a:ahLst/>
              <a:rect l="l" t="t" r="r" b="b"/>
              <a:pathLst>
                <a:path w="1776" h="474">
                  <a:moveTo>
                    <a:pt x="304" y="0"/>
                  </a:moveTo>
                  <a:cubicBezTo>
                    <a:pt x="1" y="0"/>
                    <a:pt x="1" y="473"/>
                    <a:pt x="304" y="473"/>
                  </a:cubicBezTo>
                  <a:lnTo>
                    <a:pt x="1464" y="473"/>
                  </a:lnTo>
                  <a:cubicBezTo>
                    <a:pt x="1776" y="473"/>
                    <a:pt x="1776" y="0"/>
                    <a:pt x="14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520" name="Google Shape;2915;p37" descr=""/>
          <p:cNvPicPr/>
          <p:nvPr/>
        </p:nvPicPr>
        <p:blipFill>
          <a:blip r:embed="rId1"/>
          <a:stretch/>
        </p:blipFill>
        <p:spPr>
          <a:xfrm>
            <a:off x="683280" y="1056240"/>
            <a:ext cx="2343960" cy="1593720"/>
          </a:xfrm>
          <a:prstGeom prst="rect">
            <a:avLst/>
          </a:prstGeom>
          <a:ln>
            <a:noFill/>
          </a:ln>
        </p:spPr>
      </p:pic>
      <p:sp>
        <p:nvSpPr>
          <p:cNvPr id="3521" name="CustomShape 17"/>
          <p:cNvSpPr/>
          <p:nvPr/>
        </p:nvSpPr>
        <p:spPr>
          <a:xfrm flipH="1" rot="16200000">
            <a:off x="2364480" y="3470040"/>
            <a:ext cx="762840" cy="1606320"/>
          </a:xfrm>
          <a:prstGeom prst="curvedConnector2">
            <a:avLst/>
          </a:prstGeom>
          <a:noFill/>
          <a:ln w="19080">
            <a:solidFill>
              <a:schemeClr val="accent1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22" name="CustomShape 18"/>
          <p:cNvSpPr/>
          <p:nvPr/>
        </p:nvSpPr>
        <p:spPr>
          <a:xfrm flipH="1" rot="10800000">
            <a:off x="5869080" y="3731760"/>
            <a:ext cx="1381680" cy="504720"/>
          </a:xfrm>
          <a:prstGeom prst="curvedConnector2">
            <a:avLst/>
          </a:prstGeom>
          <a:noFill/>
          <a:ln w="19080">
            <a:solidFill>
              <a:schemeClr val="accent1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23" name="CustomShape 19"/>
          <p:cNvSpPr/>
          <p:nvPr/>
        </p:nvSpPr>
        <p:spPr>
          <a:xfrm>
            <a:off x="638280" y="2764080"/>
            <a:ext cx="2607480" cy="11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3c3a55"/>
                </a:solidFill>
                <a:latin typeface="Gaegu"/>
                <a:ea typeface="Gaegu"/>
              </a:rPr>
              <a:t>The user was scrolling the phone boringly until Snippets showed up and presented volunteer tasks. The user randomly picked one to finish.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3524" name="Google Shape;2919;p37" descr=""/>
          <p:cNvPicPr/>
          <p:nvPr/>
        </p:nvPicPr>
        <p:blipFill>
          <a:blip r:embed="rId2"/>
          <a:stretch/>
        </p:blipFill>
        <p:spPr>
          <a:xfrm>
            <a:off x="3769560" y="1966320"/>
            <a:ext cx="1742760" cy="1828440"/>
          </a:xfrm>
          <a:prstGeom prst="rect">
            <a:avLst/>
          </a:prstGeom>
          <a:ln>
            <a:noFill/>
          </a:ln>
        </p:spPr>
      </p:pic>
      <p:pic>
        <p:nvPicPr>
          <p:cNvPr id="3525" name="Google Shape;2920;p37" descr=""/>
          <p:cNvPicPr/>
          <p:nvPr/>
        </p:nvPicPr>
        <p:blipFill>
          <a:blip r:embed="rId3"/>
          <a:stretch/>
        </p:blipFill>
        <p:spPr>
          <a:xfrm>
            <a:off x="6376320" y="1094040"/>
            <a:ext cx="1897200" cy="174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c3a55"/>
      </a:dk2>
      <a:lt2>
        <a:srgbClr val="ffffff"/>
      </a:lt2>
      <a:accent1>
        <a:srgbClr val="81a4d3"/>
      </a:accent1>
      <a:accent2>
        <a:srgbClr val="e1f0ff"/>
      </a:accent2>
      <a:accent3>
        <a:srgbClr val="518cdb"/>
      </a:accent3>
      <a:accent4>
        <a:srgbClr val="b7ccee"/>
      </a:accent4>
      <a:accent5>
        <a:srgbClr val="b5c3d5"/>
      </a:accent5>
      <a:accent6>
        <a:srgbClr val="9ab4e9"/>
      </a:accent6>
      <a:hlink>
        <a:srgbClr val="403a5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en-GB</dc:language>
  <cp:lastModifiedBy/>
  <dcterms:modified xsi:type="dcterms:W3CDTF">2022-02-16T15:17:31Z</dcterms:modified>
  <cp:revision>1</cp:revision>
  <dc:subject/>
  <dc:title/>
</cp:coreProperties>
</file>