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0" r:id="rId4"/>
    <p:sldMasterId id="2147483691" r:id="rId5"/>
    <p:sldMasterId id="214748369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y="5143500" cx="9144000"/>
  <p:notesSz cx="6858000" cy="9144000"/>
  <p:embeddedFontLst>
    <p:embeddedFont>
      <p:font typeface="Playfair Display"/>
      <p:regular r:id="rId37"/>
      <p:bold r:id="rId38"/>
      <p:italic r:id="rId39"/>
      <p:boldItalic r:id="rId40"/>
    </p:embeddedFont>
    <p:embeddedFont>
      <p:font typeface="Pangolin"/>
      <p:regular r:id="rId41"/>
    </p:embeddedFont>
    <p:embeddedFont>
      <p:font typeface="Inconsolata"/>
      <p:regular r:id="rId42"/>
      <p:bold r:id="rId43"/>
    </p:embeddedFont>
    <p:embeddedFont>
      <p:font typeface="Lato"/>
      <p:regular r:id="rId44"/>
      <p:bold r:id="rId45"/>
      <p:italic r:id="rId46"/>
      <p:boldItalic r:id="rId47"/>
    </p:embeddedFont>
    <p:embeddedFont>
      <p:font typeface="Comfortaa"/>
      <p:regular r:id="rId48"/>
      <p:bold r:id="rId49"/>
    </p:embeddedFont>
    <p:embeddedFont>
      <p:font typeface="Special Elite"/>
      <p:regular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layfairDisplay-boldItalic.fntdata"/><Relationship Id="rId42" Type="http://schemas.openxmlformats.org/officeDocument/2006/relationships/font" Target="fonts/Inconsolata-regular.fntdata"/><Relationship Id="rId41" Type="http://schemas.openxmlformats.org/officeDocument/2006/relationships/font" Target="fonts/Pangolin-regular.fntdata"/><Relationship Id="rId44" Type="http://schemas.openxmlformats.org/officeDocument/2006/relationships/font" Target="fonts/Lato-regular.fntdata"/><Relationship Id="rId43" Type="http://schemas.openxmlformats.org/officeDocument/2006/relationships/font" Target="fonts/Inconsolata-bold.fntdata"/><Relationship Id="rId46" Type="http://schemas.openxmlformats.org/officeDocument/2006/relationships/font" Target="fonts/Lato-italic.fntdata"/><Relationship Id="rId45" Type="http://schemas.openxmlformats.org/officeDocument/2006/relationships/font" Target="fonts/Lato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font" Target="fonts/Comfortaa-regular.fntdata"/><Relationship Id="rId47" Type="http://schemas.openxmlformats.org/officeDocument/2006/relationships/font" Target="fonts/Lato-boldItalic.fntdata"/><Relationship Id="rId49" Type="http://schemas.openxmlformats.org/officeDocument/2006/relationships/font" Target="fonts/Comfortaa-bold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font" Target="fonts/PlayfairDisplay-regular.fntdata"/><Relationship Id="rId36" Type="http://schemas.openxmlformats.org/officeDocument/2006/relationships/slide" Target="slides/slide29.xml"/><Relationship Id="rId39" Type="http://schemas.openxmlformats.org/officeDocument/2006/relationships/font" Target="fonts/PlayfairDisplay-italic.fntdata"/><Relationship Id="rId38" Type="http://schemas.openxmlformats.org/officeDocument/2006/relationships/font" Target="fonts/PlayfairDisplay-bold.fnt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0" Type="http://schemas.openxmlformats.org/officeDocument/2006/relationships/font" Target="fonts/SpecialElite-regular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0e360af6ed_2_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0e360af6ed_2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0e360af6ed_2_22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0e360af6ed_2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0e360af6ed_2_7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0e360af6ed_2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0e360af6ed_2_27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0e360af6ed_2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0e360af6ed_2_7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0e360af6ed_2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0e360af6ed_2_29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0e360af6ed_2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0e360af6ed_2_8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0e360af6ed_2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mins.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0e360af6ed_2_29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0e360af6ed_2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0e360af6ed_2_15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0e360af6ed_2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0e360af6ed_2_31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0e360af6ed_2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0e360af6ed_2_39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0e360af6ed_2_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0e360af6ed_2_3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0e360af6ed_2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0e360af6ed_2_44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0e360af6ed_2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0e360af6ed_2_41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0e360af6ed_2_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0e360af6ed_2_4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0e360af6ed_2_4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0e360af6ed_2_4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0e360af6ed_2_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0e360af6ed_2_5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0e360af6ed_2_5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e360af6ed_2_5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0e360af6ed_2_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0e360af6ed_2_5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10e360af6ed_2_5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0e360af6ed_2_5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0e360af6ed_2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0e360af6ed_2_5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10e360af6ed_2_5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0e360af6ed_2_5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0e360af6ed_2_5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0e360af6ed_2_4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0e360af6ed_2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0e3c01ae70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0e3c01ae70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0b183c19f2_2_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0b183c19f2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0e360af6ed_2_5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0e360af6ed_2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0e360af6ed_2_5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0e360af6ed_2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0e360af6ed_2_28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0e360af6ed_2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0e360af6ed_2_6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0e360af6ed_2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jp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jp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3" name="Google Shape;73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4" name="Google Shape;74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0" name="Google Shape;80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1" name="Google Shape;81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4" name="Google Shape;84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8" name="Google Shape;88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9" name="Google Shape;89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0" name="Google Shape;9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3" name="Google Shape;93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6" name="Google Shape;96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7" name="Google Shape;9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5"/>
          <p:cNvSpPr txBox="1"/>
          <p:nvPr>
            <p:ph type="ctrTitle"/>
          </p:nvPr>
        </p:nvSpPr>
        <p:spPr>
          <a:xfrm>
            <a:off x="2745450" y="1197750"/>
            <a:ext cx="3434100" cy="274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6"/>
          <p:cNvSpPr txBox="1"/>
          <p:nvPr>
            <p:ph idx="12" type="sldNum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7"/>
          <p:cNvSpPr txBox="1"/>
          <p:nvPr>
            <p:ph idx="1" type="body"/>
          </p:nvPr>
        </p:nvSpPr>
        <p:spPr>
          <a:xfrm>
            <a:off x="962850" y="876850"/>
            <a:ext cx="4955700" cy="8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  <a:defRPr i="1" sz="3000"/>
            </a:lvl1pPr>
            <a:lvl2pPr indent="-419100" lvl="1" marL="9144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3000"/>
              <a:buChar char="○"/>
              <a:defRPr i="1" sz="3000"/>
            </a:lvl2pPr>
            <a:lvl3pPr indent="-419100" lvl="2" marL="13716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3000"/>
              <a:buChar char="■"/>
              <a:defRPr i="1" sz="3000"/>
            </a:lvl3pPr>
            <a:lvl4pPr indent="-419100" lvl="3" marL="18288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3000"/>
              <a:buChar char="●"/>
              <a:defRPr i="1" sz="3000"/>
            </a:lvl4pPr>
            <a:lvl5pPr indent="-419100" lvl="4" marL="22860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3000"/>
              <a:buChar char="○"/>
              <a:defRPr i="1" sz="3000"/>
            </a:lvl5pPr>
            <a:lvl6pPr indent="-419100" lvl="5" marL="27432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3000"/>
              <a:buChar char="■"/>
              <a:defRPr i="1" sz="3000"/>
            </a:lvl6pPr>
            <a:lvl7pPr indent="-419100" lvl="6" marL="32004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3000"/>
              <a:buChar char="●"/>
              <a:defRPr i="1" sz="3000"/>
            </a:lvl7pPr>
            <a:lvl8pPr indent="-419100" lvl="7" marL="36576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3000"/>
              <a:buChar char="○"/>
              <a:defRPr i="1" sz="3000"/>
            </a:lvl8pPr>
            <a:lvl9pPr indent="-419100" lvl="8" marL="4114800" rtl="0">
              <a:lnSpc>
                <a:spcPct val="130000"/>
              </a:lnSpc>
              <a:spcBef>
                <a:spcPts val="1600"/>
              </a:spcBef>
              <a:spcAft>
                <a:spcPts val="1600"/>
              </a:spcAft>
              <a:buSzPts val="3000"/>
              <a:buChar char="■"/>
              <a:defRPr i="1" sz="3000"/>
            </a:lvl9pPr>
          </a:lstStyle>
          <a:p/>
        </p:txBody>
      </p:sp>
      <p:sp>
        <p:nvSpPr>
          <p:cNvPr id="106" name="Google Shape;106;p27"/>
          <p:cNvSpPr txBox="1"/>
          <p:nvPr>
            <p:ph idx="12" type="sldNum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8"/>
          <p:cNvSpPr txBox="1"/>
          <p:nvPr>
            <p:ph type="ctrTitle"/>
          </p:nvPr>
        </p:nvSpPr>
        <p:spPr>
          <a:xfrm>
            <a:off x="2703525" y="1735750"/>
            <a:ext cx="3486300" cy="1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000"/>
              <a:buFont typeface="Pangolin"/>
              <a:buNone/>
              <a:defRPr sz="30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000"/>
              <a:buFont typeface="Pangolin"/>
              <a:buNone/>
              <a:defRPr sz="30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000"/>
              <a:buFont typeface="Pangolin"/>
              <a:buNone/>
              <a:defRPr sz="30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000"/>
              <a:buFont typeface="Pangolin"/>
              <a:buNone/>
              <a:defRPr sz="30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000"/>
              <a:buFont typeface="Pangolin"/>
              <a:buNone/>
              <a:defRPr sz="30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000"/>
              <a:buFont typeface="Pangolin"/>
              <a:buNone/>
              <a:defRPr sz="30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000"/>
              <a:buFont typeface="Pangolin"/>
              <a:buNone/>
              <a:defRPr sz="30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000"/>
              <a:buFont typeface="Pangolin"/>
              <a:buNone/>
              <a:defRPr sz="30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000"/>
              <a:buFont typeface="Pangolin"/>
              <a:buNone/>
              <a:defRPr sz="30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/>
        </p:txBody>
      </p:sp>
      <p:sp>
        <p:nvSpPr>
          <p:cNvPr id="109" name="Google Shape;109;p28"/>
          <p:cNvSpPr txBox="1"/>
          <p:nvPr>
            <p:ph idx="1" type="subTitle"/>
          </p:nvPr>
        </p:nvSpPr>
        <p:spPr>
          <a:xfrm>
            <a:off x="2703525" y="2763852"/>
            <a:ext cx="34863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Inconsolata"/>
              <a:buNone/>
              <a:defRPr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Inconsolata"/>
              <a:buNone/>
              <a:defRPr sz="30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Inconsolata"/>
              <a:buNone/>
              <a:defRPr sz="30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Inconsolata"/>
              <a:buNone/>
              <a:defRPr sz="30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Inconsolata"/>
              <a:buNone/>
              <a:defRPr sz="30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Inconsolata"/>
              <a:buNone/>
              <a:defRPr sz="30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Inconsolata"/>
              <a:buNone/>
              <a:defRPr sz="30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Inconsolata"/>
              <a:buNone/>
              <a:defRPr sz="30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3000"/>
              <a:buFont typeface="Inconsolata"/>
              <a:buNone/>
              <a:defRPr sz="30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 + image">
  <p:cSld name="TITLE_AND_BOD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9"/>
          <p:cNvSpPr txBox="1"/>
          <p:nvPr>
            <p:ph type="title"/>
          </p:nvPr>
        </p:nvSpPr>
        <p:spPr>
          <a:xfrm>
            <a:off x="866375" y="642310"/>
            <a:ext cx="39666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12" name="Google Shape;112;p29"/>
          <p:cNvSpPr txBox="1"/>
          <p:nvPr>
            <p:ph idx="1" type="body"/>
          </p:nvPr>
        </p:nvSpPr>
        <p:spPr>
          <a:xfrm>
            <a:off x="866375" y="1609350"/>
            <a:ext cx="3966600" cy="28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3" name="Google Shape;113;p29"/>
          <p:cNvSpPr txBox="1"/>
          <p:nvPr>
            <p:ph idx="12" type="sldNum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big postit">
  <p:cSld name="BLANK_1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0"/>
          <p:cNvSpPr txBox="1"/>
          <p:nvPr>
            <p:ph idx="12" type="sldNum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2"/>
          <p:cNvSpPr txBox="1"/>
          <p:nvPr>
            <p:ph type="ctrTitle"/>
          </p:nvPr>
        </p:nvSpPr>
        <p:spPr>
          <a:xfrm>
            <a:off x="2745450" y="1197750"/>
            <a:ext cx="3434100" cy="274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3"/>
          <p:cNvSpPr txBox="1"/>
          <p:nvPr>
            <p:ph type="ctrTitle"/>
          </p:nvPr>
        </p:nvSpPr>
        <p:spPr>
          <a:xfrm>
            <a:off x="2703525" y="1735750"/>
            <a:ext cx="34863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000"/>
              <a:buFont typeface="Pangolin"/>
              <a:buNone/>
              <a:defRPr sz="30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000"/>
              <a:buFont typeface="Pangolin"/>
              <a:buNone/>
              <a:defRPr sz="30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000"/>
              <a:buFont typeface="Pangolin"/>
              <a:buNone/>
              <a:defRPr sz="30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000"/>
              <a:buFont typeface="Pangolin"/>
              <a:buNone/>
              <a:defRPr sz="30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000"/>
              <a:buFont typeface="Pangolin"/>
              <a:buNone/>
              <a:defRPr sz="30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000"/>
              <a:buFont typeface="Pangolin"/>
              <a:buNone/>
              <a:defRPr sz="30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000"/>
              <a:buFont typeface="Pangolin"/>
              <a:buNone/>
              <a:defRPr sz="30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000"/>
              <a:buFont typeface="Pangolin"/>
              <a:buNone/>
              <a:defRPr sz="30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000"/>
              <a:buFont typeface="Pangolin"/>
              <a:buNone/>
              <a:defRPr sz="30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/>
        </p:txBody>
      </p:sp>
      <p:sp>
        <p:nvSpPr>
          <p:cNvPr id="124" name="Google Shape;124;p33"/>
          <p:cNvSpPr txBox="1"/>
          <p:nvPr>
            <p:ph idx="1" type="subTitle"/>
          </p:nvPr>
        </p:nvSpPr>
        <p:spPr>
          <a:xfrm>
            <a:off x="2703525" y="2763852"/>
            <a:ext cx="34863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Inconsolata"/>
              <a:buNone/>
              <a:defRPr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Inconsolata"/>
              <a:buNone/>
              <a:defRPr sz="30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Inconsolata"/>
              <a:buNone/>
              <a:defRPr sz="30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Inconsolata"/>
              <a:buNone/>
              <a:defRPr sz="30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Inconsolata"/>
              <a:buNone/>
              <a:defRPr sz="30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Inconsolata"/>
              <a:buNone/>
              <a:defRPr sz="30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Inconsolata"/>
              <a:buNone/>
              <a:defRPr sz="30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Inconsolata"/>
              <a:buNone/>
              <a:defRPr sz="30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Inconsolata"/>
              <a:buNone/>
              <a:defRPr sz="30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4"/>
          <p:cNvSpPr txBox="1"/>
          <p:nvPr>
            <p:ph idx="1" type="body"/>
          </p:nvPr>
        </p:nvSpPr>
        <p:spPr>
          <a:xfrm>
            <a:off x="962850" y="876850"/>
            <a:ext cx="4955700" cy="8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Char char="✗"/>
              <a:defRPr i="1" sz="3000"/>
            </a:lvl1pPr>
            <a:lvl2pPr indent="-419100" lvl="1" marL="9144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Char char="✗"/>
              <a:defRPr i="1" sz="3000"/>
            </a:lvl2pPr>
            <a:lvl3pPr indent="-419100" lvl="2" marL="13716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Char char="✗"/>
              <a:defRPr i="1" sz="3000"/>
            </a:lvl3pPr>
            <a:lvl4pPr indent="-419100" lvl="3" marL="1828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Char char="✗"/>
              <a:defRPr i="1" sz="3000"/>
            </a:lvl4pPr>
            <a:lvl5pPr indent="-419100" lvl="4" marL="22860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Char char="✗"/>
              <a:defRPr i="1" sz="3000"/>
            </a:lvl5pPr>
            <a:lvl6pPr indent="-419100" lvl="5" marL="2743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Char char="✗"/>
              <a:defRPr i="1" sz="3000"/>
            </a:lvl6pPr>
            <a:lvl7pPr indent="-419100" lvl="6" marL="32004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Char char="✗"/>
              <a:defRPr i="1" sz="3000"/>
            </a:lvl7pPr>
            <a:lvl8pPr indent="-419100" lvl="7" marL="36576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Char char="✗"/>
              <a:defRPr i="1" sz="3000"/>
            </a:lvl8pPr>
            <a:lvl9pPr indent="-419100" lvl="8" marL="411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Char char="✗"/>
              <a:defRPr i="1" sz="3000"/>
            </a:lvl9pPr>
          </a:lstStyle>
          <a:p/>
        </p:txBody>
      </p:sp>
      <p:sp>
        <p:nvSpPr>
          <p:cNvPr id="127" name="Google Shape;127;p34"/>
          <p:cNvSpPr txBox="1"/>
          <p:nvPr>
            <p:ph idx="12" type="sldNum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5"/>
          <p:cNvSpPr txBox="1"/>
          <p:nvPr>
            <p:ph type="title"/>
          </p:nvPr>
        </p:nvSpPr>
        <p:spPr>
          <a:xfrm>
            <a:off x="866375" y="358385"/>
            <a:ext cx="56262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0" name="Google Shape;130;p35"/>
          <p:cNvSpPr txBox="1"/>
          <p:nvPr>
            <p:ph idx="1" type="body"/>
          </p:nvPr>
        </p:nvSpPr>
        <p:spPr>
          <a:xfrm>
            <a:off x="866375" y="1304543"/>
            <a:ext cx="5626200" cy="306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9pPr>
          </a:lstStyle>
          <a:p/>
        </p:txBody>
      </p:sp>
      <p:sp>
        <p:nvSpPr>
          <p:cNvPr id="131" name="Google Shape;131;p35"/>
          <p:cNvSpPr txBox="1"/>
          <p:nvPr>
            <p:ph idx="12" type="sldNum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 + image">
  <p:cSld name="TITLE_AND_BOD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6"/>
          <p:cNvSpPr txBox="1"/>
          <p:nvPr>
            <p:ph type="title"/>
          </p:nvPr>
        </p:nvSpPr>
        <p:spPr>
          <a:xfrm>
            <a:off x="866375" y="642310"/>
            <a:ext cx="3966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34" name="Google Shape;134;p36"/>
          <p:cNvSpPr txBox="1"/>
          <p:nvPr>
            <p:ph idx="1" type="body"/>
          </p:nvPr>
        </p:nvSpPr>
        <p:spPr>
          <a:xfrm>
            <a:off x="866375" y="1609350"/>
            <a:ext cx="3966600" cy="28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9pPr>
          </a:lstStyle>
          <a:p/>
        </p:txBody>
      </p:sp>
      <p:sp>
        <p:nvSpPr>
          <p:cNvPr id="135" name="Google Shape;135;p36"/>
          <p:cNvSpPr txBox="1"/>
          <p:nvPr>
            <p:ph idx="12" type="sldNum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7"/>
          <p:cNvSpPr txBox="1"/>
          <p:nvPr>
            <p:ph type="title"/>
          </p:nvPr>
        </p:nvSpPr>
        <p:spPr>
          <a:xfrm>
            <a:off x="866375" y="358385"/>
            <a:ext cx="56262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8" name="Google Shape;138;p37"/>
          <p:cNvSpPr txBox="1"/>
          <p:nvPr>
            <p:ph idx="1" type="body"/>
          </p:nvPr>
        </p:nvSpPr>
        <p:spPr>
          <a:xfrm>
            <a:off x="866375" y="1310800"/>
            <a:ext cx="2730900" cy="30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9pPr>
          </a:lstStyle>
          <a:p/>
        </p:txBody>
      </p:sp>
      <p:sp>
        <p:nvSpPr>
          <p:cNvPr id="139" name="Google Shape;139;p37"/>
          <p:cNvSpPr txBox="1"/>
          <p:nvPr>
            <p:ph idx="2" type="body"/>
          </p:nvPr>
        </p:nvSpPr>
        <p:spPr>
          <a:xfrm>
            <a:off x="3761704" y="1310800"/>
            <a:ext cx="2730900" cy="30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9pPr>
          </a:lstStyle>
          <a:p/>
        </p:txBody>
      </p:sp>
      <p:sp>
        <p:nvSpPr>
          <p:cNvPr id="140" name="Google Shape;140;p37"/>
          <p:cNvSpPr txBox="1"/>
          <p:nvPr>
            <p:ph idx="12" type="sldNum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8"/>
          <p:cNvSpPr txBox="1"/>
          <p:nvPr>
            <p:ph type="title"/>
          </p:nvPr>
        </p:nvSpPr>
        <p:spPr>
          <a:xfrm>
            <a:off x="866375" y="358375"/>
            <a:ext cx="7567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3" name="Google Shape;143;p38"/>
          <p:cNvSpPr txBox="1"/>
          <p:nvPr>
            <p:ph idx="1" type="body"/>
          </p:nvPr>
        </p:nvSpPr>
        <p:spPr>
          <a:xfrm>
            <a:off x="866375" y="1331673"/>
            <a:ext cx="2439300" cy="315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1pPr>
            <a:lvl2pPr indent="-330200" lvl="1" marL="9144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2pPr>
            <a:lvl3pPr indent="-330200" lvl="2" marL="13716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3pPr>
            <a:lvl4pPr indent="-330200" lvl="3" marL="18288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4pPr>
            <a:lvl5pPr indent="-330200" lvl="4" marL="22860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5pPr>
            <a:lvl6pPr indent="-330200" lvl="5" marL="2743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6pPr>
            <a:lvl7pPr indent="-330200" lvl="6" marL="32004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7pPr>
            <a:lvl8pPr indent="-330200" lvl="7" marL="36576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8pPr>
            <a:lvl9pPr indent="-330200" lvl="8" marL="41148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9pPr>
          </a:lstStyle>
          <a:p/>
        </p:txBody>
      </p:sp>
      <p:sp>
        <p:nvSpPr>
          <p:cNvPr id="144" name="Google Shape;144;p38"/>
          <p:cNvSpPr txBox="1"/>
          <p:nvPr>
            <p:ph idx="2" type="body"/>
          </p:nvPr>
        </p:nvSpPr>
        <p:spPr>
          <a:xfrm>
            <a:off x="3430687" y="1331673"/>
            <a:ext cx="2439300" cy="315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1pPr>
            <a:lvl2pPr indent="-330200" lvl="1" marL="9144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2pPr>
            <a:lvl3pPr indent="-330200" lvl="2" marL="13716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3pPr>
            <a:lvl4pPr indent="-330200" lvl="3" marL="18288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4pPr>
            <a:lvl5pPr indent="-330200" lvl="4" marL="22860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5pPr>
            <a:lvl6pPr indent="-330200" lvl="5" marL="2743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6pPr>
            <a:lvl7pPr indent="-330200" lvl="6" marL="32004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7pPr>
            <a:lvl8pPr indent="-330200" lvl="7" marL="36576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8pPr>
            <a:lvl9pPr indent="-330200" lvl="8" marL="41148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9pPr>
          </a:lstStyle>
          <a:p/>
        </p:txBody>
      </p:sp>
      <p:sp>
        <p:nvSpPr>
          <p:cNvPr id="145" name="Google Shape;145;p38"/>
          <p:cNvSpPr txBox="1"/>
          <p:nvPr>
            <p:ph idx="3" type="body"/>
          </p:nvPr>
        </p:nvSpPr>
        <p:spPr>
          <a:xfrm>
            <a:off x="5994999" y="1331673"/>
            <a:ext cx="2439300" cy="315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1pPr>
            <a:lvl2pPr indent="-330200" lvl="1" marL="9144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2pPr>
            <a:lvl3pPr indent="-330200" lvl="2" marL="13716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3pPr>
            <a:lvl4pPr indent="-330200" lvl="3" marL="18288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4pPr>
            <a:lvl5pPr indent="-330200" lvl="4" marL="22860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5pPr>
            <a:lvl6pPr indent="-330200" lvl="5" marL="2743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6pPr>
            <a:lvl7pPr indent="-330200" lvl="6" marL="32004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7pPr>
            <a:lvl8pPr indent="-330200" lvl="7" marL="36576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8pPr>
            <a:lvl9pPr indent="-330200" lvl="8" marL="41148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9pPr>
          </a:lstStyle>
          <a:p/>
        </p:txBody>
      </p:sp>
      <p:sp>
        <p:nvSpPr>
          <p:cNvPr id="146" name="Google Shape;146;p38"/>
          <p:cNvSpPr txBox="1"/>
          <p:nvPr>
            <p:ph idx="12" type="sldNum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9"/>
          <p:cNvSpPr txBox="1"/>
          <p:nvPr>
            <p:ph type="title"/>
          </p:nvPr>
        </p:nvSpPr>
        <p:spPr>
          <a:xfrm>
            <a:off x="866375" y="358385"/>
            <a:ext cx="56262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9" name="Google Shape;149;p39"/>
          <p:cNvSpPr txBox="1"/>
          <p:nvPr>
            <p:ph idx="12" type="sldNum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0"/>
          <p:cNvSpPr txBox="1"/>
          <p:nvPr>
            <p:ph idx="1" type="body"/>
          </p:nvPr>
        </p:nvSpPr>
        <p:spPr>
          <a:xfrm>
            <a:off x="924850" y="3872900"/>
            <a:ext cx="75990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152" name="Google Shape;152;p40"/>
          <p:cNvSpPr txBox="1"/>
          <p:nvPr>
            <p:ph idx="12" type="sldNum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polaroid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1"/>
          <p:cNvSpPr txBox="1"/>
          <p:nvPr>
            <p:ph idx="12" type="sldNum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postit">
  <p:cSld name="BLANK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2"/>
          <p:cNvSpPr txBox="1"/>
          <p:nvPr>
            <p:ph idx="12" type="sldNum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big postit">
  <p:cSld name="BLANK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3"/>
          <p:cNvSpPr txBox="1"/>
          <p:nvPr>
            <p:ph idx="12" type="sldNum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4"/>
          <p:cNvSpPr txBox="1"/>
          <p:nvPr>
            <p:ph idx="12" type="sldNum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background">
  <p:cSld name="BLANK_1_1">
    <p:bg>
      <p:bgPr>
        <a:noFill/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tepad4.png" id="162" name="Google Shape;162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16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45"/>
          <p:cNvSpPr txBox="1"/>
          <p:nvPr>
            <p:ph idx="12" type="sldNum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18" Type="http://schemas.openxmlformats.org/officeDocument/2006/relationships/theme" Target="../theme/theme3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5" Type="http://schemas.openxmlformats.org/officeDocument/2006/relationships/theme" Target="../theme/theme4.xml"/><Relationship Id="rId1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coral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8" name="Google Shape;5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1"/>
          <p:cNvSpPr txBox="1"/>
          <p:nvPr>
            <p:ph type="title"/>
          </p:nvPr>
        </p:nvSpPr>
        <p:spPr>
          <a:xfrm>
            <a:off x="866375" y="358385"/>
            <a:ext cx="5626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consolata"/>
              <a:buNone/>
              <a:defRPr sz="28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consolata"/>
              <a:buNone/>
              <a:defRPr sz="28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consolata"/>
              <a:buNone/>
              <a:defRPr sz="28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consolata"/>
              <a:buNone/>
              <a:defRPr sz="28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consolata"/>
              <a:buNone/>
              <a:defRPr sz="28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consolata"/>
              <a:buNone/>
              <a:defRPr sz="28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consolata"/>
              <a:buNone/>
              <a:defRPr sz="28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consolata"/>
              <a:buNone/>
              <a:defRPr sz="28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consolata"/>
              <a:buNone/>
              <a:defRPr sz="28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18" name="Google Shape;118;p31"/>
          <p:cNvSpPr txBox="1"/>
          <p:nvPr>
            <p:ph idx="1" type="body"/>
          </p:nvPr>
        </p:nvSpPr>
        <p:spPr>
          <a:xfrm>
            <a:off x="866375" y="1304543"/>
            <a:ext cx="5626200" cy="30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ngolin"/>
              <a:buChar char="✗"/>
              <a:defRPr sz="1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indent="-317500" lvl="1" marL="914400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ngolin"/>
              <a:buChar char="✗"/>
              <a:defRPr sz="1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indent="-317500" lvl="2" marL="1371600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ngolin"/>
              <a:buChar char="✗"/>
              <a:defRPr sz="1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indent="-317500" lvl="3" marL="1828800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ngolin"/>
              <a:buChar char="✗"/>
              <a:defRPr sz="1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indent="-342900" lvl="4" marL="2286000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angolin"/>
              <a:buChar char="✗"/>
              <a:defRPr sz="1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indent="-342900" lvl="5" marL="2743200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angolin"/>
              <a:buChar char="✗"/>
              <a:defRPr sz="1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indent="-342900" lvl="6" marL="3200400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angolin"/>
              <a:buChar char="✗"/>
              <a:defRPr sz="1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indent="-342900" lvl="7" marL="3657600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angolin"/>
              <a:buChar char="✗"/>
              <a:defRPr sz="1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indent="-342900" lvl="8" marL="4114800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angolin"/>
              <a:buChar char="✗"/>
              <a:defRPr sz="1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/>
        </p:txBody>
      </p:sp>
      <p:sp>
        <p:nvSpPr>
          <p:cNvPr id="119" name="Google Shape;119;p31"/>
          <p:cNvSpPr txBox="1"/>
          <p:nvPr>
            <p:ph idx="12" type="sldNum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lvl="1" rtl="0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lvl="2" rtl="0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lvl="3" rtl="0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lvl="4" rtl="0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lvl="5" rtl="0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lvl="6" rtl="0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lvl="7" rtl="0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lvl="8" rtl="0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Relationship Id="rId4" Type="http://schemas.openxmlformats.org/officeDocument/2006/relationships/image" Target="../media/image15.jpg"/><Relationship Id="rId5" Type="http://schemas.openxmlformats.org/officeDocument/2006/relationships/image" Target="../media/image1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10.png"/><Relationship Id="rId5" Type="http://schemas.openxmlformats.org/officeDocument/2006/relationships/image" Target="../media/image9.jpg"/><Relationship Id="rId6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6"/>
          <p:cNvSpPr txBox="1"/>
          <p:nvPr>
            <p:ph type="ctrTitle"/>
          </p:nvPr>
        </p:nvSpPr>
        <p:spPr>
          <a:xfrm>
            <a:off x="2745450" y="1045350"/>
            <a:ext cx="3434100" cy="274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</a:rPr>
              <a:t>Needfinding</a:t>
            </a:r>
            <a:endParaRPr>
              <a:solidFill>
                <a:srgbClr val="0B539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Alissa, Uma, &amp; Olivia</a:t>
            </a:r>
            <a:endParaRPr sz="2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5"/>
          <p:cNvSpPr txBox="1"/>
          <p:nvPr>
            <p:ph idx="4294967295" type="title"/>
          </p:nvPr>
        </p:nvSpPr>
        <p:spPr>
          <a:xfrm>
            <a:off x="876150" y="1322375"/>
            <a:ext cx="5724300" cy="236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“</a:t>
            </a:r>
            <a:r>
              <a:rPr lang="en" sz="30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If a product doesn’t have recommendations on what next steps you need to take, it can only take you so far.”</a:t>
            </a:r>
            <a:r>
              <a:rPr lang="en" sz="34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-Amelie</a:t>
            </a:r>
            <a:endParaRPr sz="3400">
              <a:solidFill>
                <a:srgbClr val="000000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249" name="Google Shape;249;p55"/>
          <p:cNvSpPr txBox="1"/>
          <p:nvPr>
            <p:ph idx="12" type="sldNum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0" name="Google Shape;250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23228">
            <a:off x="6804238" y="514461"/>
            <a:ext cx="1607232" cy="1607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6"/>
          <p:cNvSpPr txBox="1"/>
          <p:nvPr>
            <p:ph type="title"/>
          </p:nvPr>
        </p:nvSpPr>
        <p:spPr>
          <a:xfrm>
            <a:off x="866375" y="650285"/>
            <a:ext cx="39666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Special Elite"/>
                <a:ea typeface="Special Elite"/>
                <a:cs typeface="Special Elite"/>
                <a:sym typeface="Special Elite"/>
              </a:rPr>
              <a:t>Sophie</a:t>
            </a:r>
            <a:endParaRPr sz="3000"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256" name="Google Shape;256;p56"/>
          <p:cNvSpPr txBox="1"/>
          <p:nvPr>
            <p:ph idx="1" type="body"/>
          </p:nvPr>
        </p:nvSpPr>
        <p:spPr>
          <a:xfrm>
            <a:off x="394775" y="1543550"/>
            <a:ext cx="4438200" cy="28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rPr>
              <a:t>Former co-leader of the Stanford Prison Education Project</a:t>
            </a:r>
            <a:endParaRPr sz="2400">
              <a:solidFill>
                <a:srgbClr val="0B5394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B5394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9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rPr>
              <a:t>30 minute Zoom</a:t>
            </a:r>
            <a:endParaRPr sz="1900">
              <a:solidFill>
                <a:srgbClr val="0B5394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pic>
        <p:nvPicPr>
          <p:cNvPr id="257" name="Google Shape;257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22685">
            <a:off x="5487158" y="547376"/>
            <a:ext cx="2825099" cy="282509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56"/>
          <p:cNvSpPr txBox="1"/>
          <p:nvPr>
            <p:ph idx="12" type="sldNum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7"/>
          <p:cNvSpPr txBox="1"/>
          <p:nvPr>
            <p:ph idx="4294967295" type="title"/>
          </p:nvPr>
        </p:nvSpPr>
        <p:spPr>
          <a:xfrm>
            <a:off x="876150" y="1257625"/>
            <a:ext cx="5685300" cy="236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“People rack up twelve FTAs without even knowing they have court.”</a:t>
            </a:r>
            <a:r>
              <a:rPr lang="en" sz="34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-Sophie</a:t>
            </a:r>
            <a:endParaRPr sz="3400">
              <a:solidFill>
                <a:srgbClr val="000000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264" name="Google Shape;264;p57"/>
          <p:cNvSpPr txBox="1"/>
          <p:nvPr>
            <p:ph idx="12" type="sldNum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5" name="Google Shape;265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23228">
            <a:off x="6804238" y="514461"/>
            <a:ext cx="1607232" cy="1607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8"/>
          <p:cNvSpPr txBox="1"/>
          <p:nvPr>
            <p:ph type="title"/>
          </p:nvPr>
        </p:nvSpPr>
        <p:spPr>
          <a:xfrm>
            <a:off x="866375" y="650285"/>
            <a:ext cx="39666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Sheena</a:t>
            </a:r>
            <a:endParaRPr sz="3000">
              <a:solidFill>
                <a:srgbClr val="000000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271" name="Google Shape;271;p58"/>
          <p:cNvSpPr txBox="1"/>
          <p:nvPr>
            <p:ph idx="1" type="body"/>
          </p:nvPr>
        </p:nvSpPr>
        <p:spPr>
          <a:xfrm>
            <a:off x="394775" y="1543550"/>
            <a:ext cx="4438200" cy="28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rPr>
              <a:t>Director of Resource Mobilization at the Decolonizing Wealth Project</a:t>
            </a:r>
            <a:endParaRPr sz="2400">
              <a:solidFill>
                <a:srgbClr val="0B5394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45720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9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rPr>
              <a:t>30 minute Zoom</a:t>
            </a:r>
            <a:endParaRPr sz="1900">
              <a:solidFill>
                <a:srgbClr val="0B5394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pic>
        <p:nvPicPr>
          <p:cNvPr id="272" name="Google Shape;272;p58"/>
          <p:cNvPicPr preferRelativeResize="0"/>
          <p:nvPr/>
        </p:nvPicPr>
        <p:blipFill rotWithShape="1">
          <a:blip r:embed="rId3">
            <a:alphaModFix/>
          </a:blip>
          <a:srcRect b="0" l="16951" r="16958" t="0"/>
          <a:stretch/>
        </p:blipFill>
        <p:spPr>
          <a:xfrm rot="122685">
            <a:off x="5487158" y="547376"/>
            <a:ext cx="2825099" cy="282509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58"/>
          <p:cNvSpPr txBox="1"/>
          <p:nvPr>
            <p:ph idx="12" type="sldNum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9"/>
          <p:cNvSpPr txBox="1"/>
          <p:nvPr>
            <p:ph idx="4294967295" type="title"/>
          </p:nvPr>
        </p:nvSpPr>
        <p:spPr>
          <a:xfrm>
            <a:off x="876150" y="1791025"/>
            <a:ext cx="5592900" cy="236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“My ability as a fundraiser, to appeal to you, should not be a determiner of how much money you choose to give to [my] organization.”</a:t>
            </a:r>
            <a:endParaRPr sz="3000">
              <a:solidFill>
                <a:srgbClr val="000000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-Sheena</a:t>
            </a:r>
            <a:endParaRPr sz="3400">
              <a:solidFill>
                <a:srgbClr val="000000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279" name="Google Shape;279;p59"/>
          <p:cNvSpPr txBox="1"/>
          <p:nvPr>
            <p:ph idx="12" type="sldNum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0" name="Google Shape;280;p59"/>
          <p:cNvPicPr preferRelativeResize="0"/>
          <p:nvPr/>
        </p:nvPicPr>
        <p:blipFill rotWithShape="1">
          <a:blip r:embed="rId3">
            <a:alphaModFix/>
          </a:blip>
          <a:srcRect b="0" l="16951" r="16958" t="0"/>
          <a:stretch/>
        </p:blipFill>
        <p:spPr>
          <a:xfrm rot="123228">
            <a:off x="6804238" y="514461"/>
            <a:ext cx="1607232" cy="1607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3" y="17857"/>
            <a:ext cx="9144003" cy="5125642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60"/>
          <p:cNvSpPr/>
          <p:nvPr/>
        </p:nvSpPr>
        <p:spPr>
          <a:xfrm rot="-451144">
            <a:off x="1490826" y="1392874"/>
            <a:ext cx="1749336" cy="2099317"/>
          </a:xfrm>
          <a:custGeom>
            <a:rect b="b" l="l" r="r" t="t"/>
            <a:pathLst>
              <a:path extrusionOk="0" h="18981" w="15817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87" name="Google Shape;287;p60"/>
          <p:cNvSpPr txBox="1"/>
          <p:nvPr/>
        </p:nvSpPr>
        <p:spPr>
          <a:xfrm>
            <a:off x="4304425" y="546975"/>
            <a:ext cx="3686400" cy="19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FAILURE-</a:t>
            </a:r>
            <a:endParaRPr sz="3900">
              <a:solidFill>
                <a:schemeClr val="dk1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TO-</a:t>
            </a:r>
            <a:endParaRPr sz="3900">
              <a:solidFill>
                <a:schemeClr val="dk1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APPEARS</a:t>
            </a:r>
            <a:endParaRPr sz="3900">
              <a:solidFill>
                <a:schemeClr val="dk1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288" name="Google Shape;288;p60"/>
          <p:cNvSpPr txBox="1"/>
          <p:nvPr>
            <p:ph idx="4294967295" type="body"/>
          </p:nvPr>
        </p:nvSpPr>
        <p:spPr>
          <a:xfrm>
            <a:off x="3904825" y="2532675"/>
            <a:ext cx="4028400" cy="23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24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rPr>
              <a:t>defn. </a:t>
            </a:r>
            <a:r>
              <a:rPr lang="en" sz="24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rPr>
              <a:t>When a criminal defendant is required to appear in court for a mandatory hearing, but they do not show up.</a:t>
            </a:r>
            <a:endParaRPr sz="2400">
              <a:solidFill>
                <a:srgbClr val="0B5394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61"/>
          <p:cNvSpPr txBox="1"/>
          <p:nvPr>
            <p:ph type="title"/>
          </p:nvPr>
        </p:nvSpPr>
        <p:spPr>
          <a:xfrm>
            <a:off x="918875" y="1721525"/>
            <a:ext cx="2217900" cy="145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Sophie’s Empathy Map</a:t>
            </a:r>
            <a:endParaRPr sz="2700">
              <a:solidFill>
                <a:srgbClr val="000000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294" name="Google Shape;294;p61"/>
          <p:cNvSpPr txBox="1"/>
          <p:nvPr>
            <p:ph idx="12" type="sldNum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5" name="Google Shape;29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2275" y="509238"/>
            <a:ext cx="5204250" cy="40271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62"/>
          <p:cNvSpPr txBox="1"/>
          <p:nvPr>
            <p:ph type="ctrTitle"/>
          </p:nvPr>
        </p:nvSpPr>
        <p:spPr>
          <a:xfrm>
            <a:off x="2703525" y="1583350"/>
            <a:ext cx="3486300" cy="1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63"/>
          <p:cNvSpPr txBox="1"/>
          <p:nvPr>
            <p:ph type="title"/>
          </p:nvPr>
        </p:nvSpPr>
        <p:spPr>
          <a:xfrm>
            <a:off x="866375" y="358375"/>
            <a:ext cx="7567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SAYS</a:t>
            </a:r>
            <a:endParaRPr sz="3000">
              <a:solidFill>
                <a:srgbClr val="000000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306" name="Google Shape;306;p63"/>
          <p:cNvSpPr txBox="1"/>
          <p:nvPr>
            <p:ph idx="1" type="body"/>
          </p:nvPr>
        </p:nvSpPr>
        <p:spPr>
          <a:xfrm>
            <a:off x="866375" y="1331674"/>
            <a:ext cx="2439300" cy="13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“Lack of reliable transportation is a major cause of FTAs”</a:t>
            </a:r>
            <a:endParaRPr sz="1200"/>
          </a:p>
        </p:txBody>
      </p:sp>
      <p:sp>
        <p:nvSpPr>
          <p:cNvPr id="307" name="Google Shape;307;p63"/>
          <p:cNvSpPr txBox="1"/>
          <p:nvPr>
            <p:ph idx="2" type="body"/>
          </p:nvPr>
        </p:nvSpPr>
        <p:spPr>
          <a:xfrm>
            <a:off x="3430687" y="1331674"/>
            <a:ext cx="2439300" cy="13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“The court date isn't always clear due to sloppy handwriting on notices”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308" name="Google Shape;308;p63"/>
          <p:cNvSpPr txBox="1"/>
          <p:nvPr>
            <p:ph idx="3" type="body"/>
          </p:nvPr>
        </p:nvSpPr>
        <p:spPr>
          <a:xfrm>
            <a:off x="5995000" y="1331674"/>
            <a:ext cx="2439300" cy="13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“Reminder calls are useless if people have dead or stolen phones”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309" name="Google Shape;309;p63"/>
          <p:cNvSpPr txBox="1"/>
          <p:nvPr>
            <p:ph idx="1" type="body"/>
          </p:nvPr>
        </p:nvSpPr>
        <p:spPr>
          <a:xfrm>
            <a:off x="915250" y="2968275"/>
            <a:ext cx="29976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741B47"/>
                </a:solidFill>
              </a:rPr>
              <a:t>“I showed up on the fifteenth and they said I had no court.”</a:t>
            </a:r>
            <a:endParaRPr sz="2000"/>
          </a:p>
        </p:txBody>
      </p:sp>
      <p:sp>
        <p:nvSpPr>
          <p:cNvPr id="310" name="Google Shape;310;p63"/>
          <p:cNvSpPr txBox="1"/>
          <p:nvPr>
            <p:ph idx="1" type="body"/>
          </p:nvPr>
        </p:nvSpPr>
        <p:spPr>
          <a:xfrm>
            <a:off x="4767575" y="2919375"/>
            <a:ext cx="37839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741B47"/>
                </a:solidFill>
              </a:rPr>
              <a:t>“[Colleges did] a background check… and it came up that I had a warrant out for my arrest. And so I was like, I have a warrant? “</a:t>
            </a:r>
            <a:endParaRPr sz="2000">
              <a:solidFill>
                <a:srgbClr val="741B4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741B47"/>
              </a:solidFill>
            </a:endParaRPr>
          </a:p>
        </p:txBody>
      </p:sp>
      <p:sp>
        <p:nvSpPr>
          <p:cNvPr id="311" name="Google Shape;311;p63"/>
          <p:cNvSpPr/>
          <p:nvPr/>
        </p:nvSpPr>
        <p:spPr>
          <a:xfrm>
            <a:off x="7899194" y="640646"/>
            <a:ext cx="458798" cy="422735"/>
          </a:xfrm>
          <a:custGeom>
            <a:rect b="b" l="l" r="r" t="t"/>
            <a:pathLst>
              <a:path extrusionOk="0" h="15403" w="16717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64"/>
          <p:cNvSpPr txBox="1"/>
          <p:nvPr>
            <p:ph type="title"/>
          </p:nvPr>
        </p:nvSpPr>
        <p:spPr>
          <a:xfrm>
            <a:off x="866375" y="358375"/>
            <a:ext cx="7567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DOES</a:t>
            </a:r>
            <a:endParaRPr sz="3000">
              <a:solidFill>
                <a:srgbClr val="000000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317" name="Google Shape;317;p64"/>
          <p:cNvSpPr txBox="1"/>
          <p:nvPr>
            <p:ph idx="1" type="body"/>
          </p:nvPr>
        </p:nvSpPr>
        <p:spPr>
          <a:xfrm>
            <a:off x="866375" y="1331674"/>
            <a:ext cx="2439300" cy="13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People can rack up 12 FTAs without even knowing they have court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18" name="Google Shape;318;p64"/>
          <p:cNvSpPr txBox="1"/>
          <p:nvPr>
            <p:ph idx="2" type="body"/>
          </p:nvPr>
        </p:nvSpPr>
        <p:spPr>
          <a:xfrm>
            <a:off x="3430687" y="1331674"/>
            <a:ext cx="2439300" cy="13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Defendants do call the courts asking for help, but often receive none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319" name="Google Shape;319;p64"/>
          <p:cNvSpPr txBox="1"/>
          <p:nvPr>
            <p:ph idx="3" type="body"/>
          </p:nvPr>
        </p:nvSpPr>
        <p:spPr>
          <a:xfrm>
            <a:off x="5995000" y="1331674"/>
            <a:ext cx="2439300" cy="13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Defendants often do not know about “ghost warrants”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320" name="Google Shape;320;p64"/>
          <p:cNvSpPr txBox="1"/>
          <p:nvPr>
            <p:ph idx="1" type="body"/>
          </p:nvPr>
        </p:nvSpPr>
        <p:spPr>
          <a:xfrm>
            <a:off x="915250" y="2919375"/>
            <a:ext cx="33027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One defendant was arrested due to an FTA, after going to the police for help about something different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741B47"/>
              </a:solidFill>
            </a:endParaRPr>
          </a:p>
        </p:txBody>
      </p:sp>
      <p:sp>
        <p:nvSpPr>
          <p:cNvPr id="321" name="Google Shape;321;p64"/>
          <p:cNvSpPr txBox="1"/>
          <p:nvPr>
            <p:ph idx="1" type="body"/>
          </p:nvPr>
        </p:nvSpPr>
        <p:spPr>
          <a:xfrm>
            <a:off x="4767575" y="2919375"/>
            <a:ext cx="35247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741B47"/>
                </a:solidFill>
              </a:rPr>
              <a:t>** We are analyzing the actions of defendants that Sophie interviewed</a:t>
            </a:r>
            <a:endParaRPr sz="2100">
              <a:solidFill>
                <a:srgbClr val="741B4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741B4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741B47"/>
              </a:solidFill>
            </a:endParaRPr>
          </a:p>
        </p:txBody>
      </p:sp>
      <p:sp>
        <p:nvSpPr>
          <p:cNvPr id="322" name="Google Shape;322;p64"/>
          <p:cNvSpPr/>
          <p:nvPr/>
        </p:nvSpPr>
        <p:spPr>
          <a:xfrm>
            <a:off x="7869745" y="641773"/>
            <a:ext cx="469021" cy="414288"/>
          </a:xfrm>
          <a:custGeom>
            <a:rect b="b" l="l" r="r" t="t"/>
            <a:pathLst>
              <a:path extrusionOk="0" h="16766" w="18981">
                <a:moveTo>
                  <a:pt x="5451" y="5475"/>
                </a:moveTo>
                <a:lnTo>
                  <a:pt x="5257" y="5548"/>
                </a:lnTo>
                <a:lnTo>
                  <a:pt x="5159" y="5597"/>
                </a:lnTo>
                <a:lnTo>
                  <a:pt x="5062" y="5670"/>
                </a:lnTo>
                <a:lnTo>
                  <a:pt x="5013" y="5743"/>
                </a:lnTo>
                <a:lnTo>
                  <a:pt x="4965" y="5816"/>
                </a:lnTo>
                <a:lnTo>
                  <a:pt x="4940" y="5889"/>
                </a:lnTo>
                <a:lnTo>
                  <a:pt x="4965" y="5962"/>
                </a:lnTo>
                <a:lnTo>
                  <a:pt x="5013" y="6011"/>
                </a:lnTo>
                <a:lnTo>
                  <a:pt x="5086" y="6059"/>
                </a:lnTo>
                <a:lnTo>
                  <a:pt x="5208" y="6059"/>
                </a:lnTo>
                <a:lnTo>
                  <a:pt x="5354" y="6035"/>
                </a:lnTo>
                <a:lnTo>
                  <a:pt x="5476" y="6011"/>
                </a:lnTo>
                <a:lnTo>
                  <a:pt x="5695" y="6011"/>
                </a:lnTo>
                <a:lnTo>
                  <a:pt x="5792" y="5986"/>
                </a:lnTo>
                <a:lnTo>
                  <a:pt x="5865" y="5913"/>
                </a:lnTo>
                <a:lnTo>
                  <a:pt x="5914" y="5816"/>
                </a:lnTo>
                <a:lnTo>
                  <a:pt x="5938" y="5743"/>
                </a:lnTo>
                <a:lnTo>
                  <a:pt x="5938" y="5694"/>
                </a:lnTo>
                <a:lnTo>
                  <a:pt x="5889" y="5573"/>
                </a:lnTo>
                <a:lnTo>
                  <a:pt x="5792" y="5500"/>
                </a:lnTo>
                <a:lnTo>
                  <a:pt x="5670" y="5475"/>
                </a:lnTo>
                <a:close/>
                <a:moveTo>
                  <a:pt x="4575" y="5986"/>
                </a:moveTo>
                <a:lnTo>
                  <a:pt x="4454" y="6011"/>
                </a:lnTo>
                <a:lnTo>
                  <a:pt x="4356" y="6035"/>
                </a:lnTo>
                <a:lnTo>
                  <a:pt x="4259" y="6084"/>
                </a:lnTo>
                <a:lnTo>
                  <a:pt x="4113" y="6205"/>
                </a:lnTo>
                <a:lnTo>
                  <a:pt x="4040" y="6254"/>
                </a:lnTo>
                <a:lnTo>
                  <a:pt x="3991" y="6351"/>
                </a:lnTo>
                <a:lnTo>
                  <a:pt x="3967" y="6424"/>
                </a:lnTo>
                <a:lnTo>
                  <a:pt x="3991" y="6522"/>
                </a:lnTo>
                <a:lnTo>
                  <a:pt x="4064" y="6570"/>
                </a:lnTo>
                <a:lnTo>
                  <a:pt x="4162" y="6619"/>
                </a:lnTo>
                <a:lnTo>
                  <a:pt x="4283" y="6595"/>
                </a:lnTo>
                <a:lnTo>
                  <a:pt x="4429" y="6546"/>
                </a:lnTo>
                <a:lnTo>
                  <a:pt x="4527" y="6522"/>
                </a:lnTo>
                <a:lnTo>
                  <a:pt x="4551" y="6497"/>
                </a:lnTo>
                <a:lnTo>
                  <a:pt x="4648" y="6473"/>
                </a:lnTo>
                <a:lnTo>
                  <a:pt x="4721" y="6424"/>
                </a:lnTo>
                <a:lnTo>
                  <a:pt x="4794" y="6327"/>
                </a:lnTo>
                <a:lnTo>
                  <a:pt x="4794" y="6205"/>
                </a:lnTo>
                <a:lnTo>
                  <a:pt x="4770" y="6108"/>
                </a:lnTo>
                <a:lnTo>
                  <a:pt x="4673" y="6035"/>
                </a:lnTo>
                <a:lnTo>
                  <a:pt x="4575" y="5986"/>
                </a:lnTo>
                <a:close/>
                <a:moveTo>
                  <a:pt x="7593" y="5962"/>
                </a:moveTo>
                <a:lnTo>
                  <a:pt x="7495" y="6011"/>
                </a:lnTo>
                <a:lnTo>
                  <a:pt x="7447" y="6059"/>
                </a:lnTo>
                <a:lnTo>
                  <a:pt x="7398" y="6132"/>
                </a:lnTo>
                <a:lnTo>
                  <a:pt x="7398" y="6181"/>
                </a:lnTo>
                <a:lnTo>
                  <a:pt x="7422" y="6254"/>
                </a:lnTo>
                <a:lnTo>
                  <a:pt x="7520" y="6351"/>
                </a:lnTo>
                <a:lnTo>
                  <a:pt x="7593" y="6424"/>
                </a:lnTo>
                <a:lnTo>
                  <a:pt x="7641" y="6449"/>
                </a:lnTo>
                <a:lnTo>
                  <a:pt x="7666" y="6473"/>
                </a:lnTo>
                <a:lnTo>
                  <a:pt x="7690" y="6497"/>
                </a:lnTo>
                <a:lnTo>
                  <a:pt x="7714" y="6546"/>
                </a:lnTo>
                <a:lnTo>
                  <a:pt x="7763" y="6619"/>
                </a:lnTo>
                <a:lnTo>
                  <a:pt x="7787" y="6668"/>
                </a:lnTo>
                <a:lnTo>
                  <a:pt x="7812" y="6692"/>
                </a:lnTo>
                <a:lnTo>
                  <a:pt x="7909" y="6741"/>
                </a:lnTo>
                <a:lnTo>
                  <a:pt x="8031" y="6741"/>
                </a:lnTo>
                <a:lnTo>
                  <a:pt x="8128" y="6716"/>
                </a:lnTo>
                <a:lnTo>
                  <a:pt x="8201" y="6643"/>
                </a:lnTo>
                <a:lnTo>
                  <a:pt x="8250" y="6546"/>
                </a:lnTo>
                <a:lnTo>
                  <a:pt x="8250" y="6449"/>
                </a:lnTo>
                <a:lnTo>
                  <a:pt x="8225" y="6351"/>
                </a:lnTo>
                <a:lnTo>
                  <a:pt x="8177" y="6254"/>
                </a:lnTo>
                <a:lnTo>
                  <a:pt x="8104" y="6181"/>
                </a:lnTo>
                <a:lnTo>
                  <a:pt x="8006" y="6108"/>
                </a:lnTo>
                <a:lnTo>
                  <a:pt x="7909" y="6035"/>
                </a:lnTo>
                <a:lnTo>
                  <a:pt x="7812" y="5986"/>
                </a:lnTo>
                <a:lnTo>
                  <a:pt x="7690" y="5962"/>
                </a:lnTo>
                <a:close/>
                <a:moveTo>
                  <a:pt x="3578" y="6741"/>
                </a:moveTo>
                <a:lnTo>
                  <a:pt x="3456" y="6765"/>
                </a:lnTo>
                <a:lnTo>
                  <a:pt x="3359" y="6814"/>
                </a:lnTo>
                <a:lnTo>
                  <a:pt x="3286" y="6887"/>
                </a:lnTo>
                <a:lnTo>
                  <a:pt x="3189" y="6960"/>
                </a:lnTo>
                <a:lnTo>
                  <a:pt x="3140" y="7081"/>
                </a:lnTo>
                <a:lnTo>
                  <a:pt x="3091" y="7179"/>
                </a:lnTo>
                <a:lnTo>
                  <a:pt x="3067" y="7300"/>
                </a:lnTo>
                <a:lnTo>
                  <a:pt x="3067" y="7398"/>
                </a:lnTo>
                <a:lnTo>
                  <a:pt x="3091" y="7446"/>
                </a:lnTo>
                <a:lnTo>
                  <a:pt x="3116" y="7471"/>
                </a:lnTo>
                <a:lnTo>
                  <a:pt x="3189" y="7519"/>
                </a:lnTo>
                <a:lnTo>
                  <a:pt x="3286" y="7544"/>
                </a:lnTo>
                <a:lnTo>
                  <a:pt x="3359" y="7519"/>
                </a:lnTo>
                <a:lnTo>
                  <a:pt x="3481" y="7446"/>
                </a:lnTo>
                <a:lnTo>
                  <a:pt x="3554" y="7325"/>
                </a:lnTo>
                <a:lnTo>
                  <a:pt x="3627" y="7276"/>
                </a:lnTo>
                <a:lnTo>
                  <a:pt x="3651" y="7252"/>
                </a:lnTo>
                <a:lnTo>
                  <a:pt x="3700" y="7227"/>
                </a:lnTo>
                <a:lnTo>
                  <a:pt x="3773" y="7179"/>
                </a:lnTo>
                <a:lnTo>
                  <a:pt x="3821" y="7106"/>
                </a:lnTo>
                <a:lnTo>
                  <a:pt x="3821" y="7033"/>
                </a:lnTo>
                <a:lnTo>
                  <a:pt x="3821" y="6935"/>
                </a:lnTo>
                <a:lnTo>
                  <a:pt x="3797" y="6862"/>
                </a:lnTo>
                <a:lnTo>
                  <a:pt x="3724" y="6789"/>
                </a:lnTo>
                <a:lnTo>
                  <a:pt x="3651" y="6765"/>
                </a:lnTo>
                <a:lnTo>
                  <a:pt x="3578" y="6741"/>
                </a:lnTo>
                <a:close/>
                <a:moveTo>
                  <a:pt x="16863" y="4526"/>
                </a:moveTo>
                <a:lnTo>
                  <a:pt x="16766" y="4575"/>
                </a:lnTo>
                <a:lnTo>
                  <a:pt x="16693" y="4624"/>
                </a:lnTo>
                <a:lnTo>
                  <a:pt x="16620" y="4697"/>
                </a:lnTo>
                <a:lnTo>
                  <a:pt x="16498" y="4843"/>
                </a:lnTo>
                <a:lnTo>
                  <a:pt x="16401" y="5037"/>
                </a:lnTo>
                <a:lnTo>
                  <a:pt x="16158" y="5500"/>
                </a:lnTo>
                <a:lnTo>
                  <a:pt x="15914" y="5962"/>
                </a:lnTo>
                <a:lnTo>
                  <a:pt x="15647" y="5816"/>
                </a:lnTo>
                <a:lnTo>
                  <a:pt x="15501" y="5719"/>
                </a:lnTo>
                <a:lnTo>
                  <a:pt x="15355" y="5670"/>
                </a:lnTo>
                <a:lnTo>
                  <a:pt x="15233" y="5646"/>
                </a:lnTo>
                <a:lnTo>
                  <a:pt x="15087" y="5597"/>
                </a:lnTo>
                <a:lnTo>
                  <a:pt x="15038" y="5573"/>
                </a:lnTo>
                <a:lnTo>
                  <a:pt x="15014" y="5573"/>
                </a:lnTo>
                <a:lnTo>
                  <a:pt x="14917" y="5621"/>
                </a:lnTo>
                <a:lnTo>
                  <a:pt x="14892" y="5646"/>
                </a:lnTo>
                <a:lnTo>
                  <a:pt x="14844" y="5694"/>
                </a:lnTo>
                <a:lnTo>
                  <a:pt x="14844" y="5767"/>
                </a:lnTo>
                <a:lnTo>
                  <a:pt x="14868" y="5840"/>
                </a:lnTo>
                <a:lnTo>
                  <a:pt x="14892" y="5913"/>
                </a:lnTo>
                <a:lnTo>
                  <a:pt x="15087" y="6059"/>
                </a:lnTo>
                <a:lnTo>
                  <a:pt x="15282" y="6181"/>
                </a:lnTo>
                <a:lnTo>
                  <a:pt x="15671" y="6424"/>
                </a:lnTo>
                <a:lnTo>
                  <a:pt x="15355" y="6984"/>
                </a:lnTo>
                <a:lnTo>
                  <a:pt x="15160" y="7252"/>
                </a:lnTo>
                <a:lnTo>
                  <a:pt x="14965" y="7519"/>
                </a:lnTo>
                <a:lnTo>
                  <a:pt x="14941" y="7592"/>
                </a:lnTo>
                <a:lnTo>
                  <a:pt x="14941" y="7641"/>
                </a:lnTo>
                <a:lnTo>
                  <a:pt x="14941" y="7714"/>
                </a:lnTo>
                <a:lnTo>
                  <a:pt x="14965" y="7763"/>
                </a:lnTo>
                <a:lnTo>
                  <a:pt x="15014" y="7836"/>
                </a:lnTo>
                <a:lnTo>
                  <a:pt x="15063" y="7860"/>
                </a:lnTo>
                <a:lnTo>
                  <a:pt x="15111" y="7884"/>
                </a:lnTo>
                <a:lnTo>
                  <a:pt x="15184" y="7909"/>
                </a:lnTo>
                <a:lnTo>
                  <a:pt x="15257" y="7884"/>
                </a:lnTo>
                <a:lnTo>
                  <a:pt x="15355" y="7860"/>
                </a:lnTo>
                <a:lnTo>
                  <a:pt x="15501" y="7763"/>
                </a:lnTo>
                <a:lnTo>
                  <a:pt x="15622" y="7641"/>
                </a:lnTo>
                <a:lnTo>
                  <a:pt x="15744" y="7471"/>
                </a:lnTo>
                <a:lnTo>
                  <a:pt x="15866" y="7276"/>
                </a:lnTo>
                <a:lnTo>
                  <a:pt x="15963" y="7081"/>
                </a:lnTo>
                <a:lnTo>
                  <a:pt x="16133" y="6716"/>
                </a:lnTo>
                <a:lnTo>
                  <a:pt x="16328" y="6862"/>
                </a:lnTo>
                <a:lnTo>
                  <a:pt x="16523" y="7008"/>
                </a:lnTo>
                <a:lnTo>
                  <a:pt x="16742" y="7106"/>
                </a:lnTo>
                <a:lnTo>
                  <a:pt x="16839" y="7130"/>
                </a:lnTo>
                <a:lnTo>
                  <a:pt x="16961" y="7154"/>
                </a:lnTo>
                <a:lnTo>
                  <a:pt x="17034" y="7130"/>
                </a:lnTo>
                <a:lnTo>
                  <a:pt x="17082" y="7106"/>
                </a:lnTo>
                <a:lnTo>
                  <a:pt x="17131" y="7057"/>
                </a:lnTo>
                <a:lnTo>
                  <a:pt x="17155" y="7008"/>
                </a:lnTo>
                <a:lnTo>
                  <a:pt x="17180" y="6960"/>
                </a:lnTo>
                <a:lnTo>
                  <a:pt x="17180" y="6887"/>
                </a:lnTo>
                <a:lnTo>
                  <a:pt x="17155" y="6814"/>
                </a:lnTo>
                <a:lnTo>
                  <a:pt x="17131" y="6765"/>
                </a:lnTo>
                <a:lnTo>
                  <a:pt x="16961" y="6619"/>
                </a:lnTo>
                <a:lnTo>
                  <a:pt x="16766" y="6497"/>
                </a:lnTo>
                <a:lnTo>
                  <a:pt x="16377" y="6254"/>
                </a:lnTo>
                <a:lnTo>
                  <a:pt x="16644" y="5670"/>
                </a:lnTo>
                <a:lnTo>
                  <a:pt x="16766" y="5427"/>
                </a:lnTo>
                <a:lnTo>
                  <a:pt x="16912" y="5183"/>
                </a:lnTo>
                <a:lnTo>
                  <a:pt x="17034" y="4916"/>
                </a:lnTo>
                <a:lnTo>
                  <a:pt x="17082" y="4770"/>
                </a:lnTo>
                <a:lnTo>
                  <a:pt x="17082" y="4648"/>
                </a:lnTo>
                <a:lnTo>
                  <a:pt x="17082" y="4599"/>
                </a:lnTo>
                <a:lnTo>
                  <a:pt x="17058" y="4551"/>
                </a:lnTo>
                <a:lnTo>
                  <a:pt x="17009" y="4526"/>
                </a:lnTo>
                <a:close/>
                <a:moveTo>
                  <a:pt x="8420" y="6838"/>
                </a:moveTo>
                <a:lnTo>
                  <a:pt x="8371" y="6862"/>
                </a:lnTo>
                <a:lnTo>
                  <a:pt x="8298" y="6911"/>
                </a:lnTo>
                <a:lnTo>
                  <a:pt x="8274" y="6984"/>
                </a:lnTo>
                <a:lnTo>
                  <a:pt x="8250" y="7081"/>
                </a:lnTo>
                <a:lnTo>
                  <a:pt x="8274" y="7179"/>
                </a:lnTo>
                <a:lnTo>
                  <a:pt x="8298" y="7276"/>
                </a:lnTo>
                <a:lnTo>
                  <a:pt x="8347" y="7373"/>
                </a:lnTo>
                <a:lnTo>
                  <a:pt x="8420" y="7519"/>
                </a:lnTo>
                <a:lnTo>
                  <a:pt x="8444" y="7665"/>
                </a:lnTo>
                <a:lnTo>
                  <a:pt x="8444" y="7763"/>
                </a:lnTo>
                <a:lnTo>
                  <a:pt x="8493" y="7836"/>
                </a:lnTo>
                <a:lnTo>
                  <a:pt x="8566" y="7909"/>
                </a:lnTo>
                <a:lnTo>
                  <a:pt x="8663" y="7933"/>
                </a:lnTo>
                <a:lnTo>
                  <a:pt x="8761" y="7957"/>
                </a:lnTo>
                <a:lnTo>
                  <a:pt x="8882" y="7909"/>
                </a:lnTo>
                <a:lnTo>
                  <a:pt x="8980" y="7836"/>
                </a:lnTo>
                <a:lnTo>
                  <a:pt x="9004" y="7787"/>
                </a:lnTo>
                <a:lnTo>
                  <a:pt x="9028" y="7738"/>
                </a:lnTo>
                <a:lnTo>
                  <a:pt x="9028" y="7592"/>
                </a:lnTo>
                <a:lnTo>
                  <a:pt x="9004" y="7446"/>
                </a:lnTo>
                <a:lnTo>
                  <a:pt x="8955" y="7325"/>
                </a:lnTo>
                <a:lnTo>
                  <a:pt x="8882" y="7179"/>
                </a:lnTo>
                <a:lnTo>
                  <a:pt x="8809" y="7057"/>
                </a:lnTo>
                <a:lnTo>
                  <a:pt x="8712" y="6960"/>
                </a:lnTo>
                <a:lnTo>
                  <a:pt x="8663" y="6911"/>
                </a:lnTo>
                <a:lnTo>
                  <a:pt x="8615" y="6862"/>
                </a:lnTo>
                <a:lnTo>
                  <a:pt x="8542" y="6838"/>
                </a:lnTo>
                <a:close/>
                <a:moveTo>
                  <a:pt x="16255" y="7495"/>
                </a:moveTo>
                <a:lnTo>
                  <a:pt x="16206" y="7544"/>
                </a:lnTo>
                <a:lnTo>
                  <a:pt x="16158" y="7592"/>
                </a:lnTo>
                <a:lnTo>
                  <a:pt x="16158" y="7714"/>
                </a:lnTo>
                <a:lnTo>
                  <a:pt x="16158" y="7836"/>
                </a:lnTo>
                <a:lnTo>
                  <a:pt x="16206" y="7982"/>
                </a:lnTo>
                <a:lnTo>
                  <a:pt x="16231" y="8030"/>
                </a:lnTo>
                <a:lnTo>
                  <a:pt x="16279" y="8079"/>
                </a:lnTo>
                <a:lnTo>
                  <a:pt x="16304" y="8103"/>
                </a:lnTo>
                <a:lnTo>
                  <a:pt x="16377" y="8128"/>
                </a:lnTo>
                <a:lnTo>
                  <a:pt x="16474" y="8128"/>
                </a:lnTo>
                <a:lnTo>
                  <a:pt x="16523" y="8103"/>
                </a:lnTo>
                <a:lnTo>
                  <a:pt x="16547" y="8055"/>
                </a:lnTo>
                <a:lnTo>
                  <a:pt x="16571" y="8006"/>
                </a:lnTo>
                <a:lnTo>
                  <a:pt x="16571" y="7957"/>
                </a:lnTo>
                <a:lnTo>
                  <a:pt x="16547" y="7836"/>
                </a:lnTo>
                <a:lnTo>
                  <a:pt x="16523" y="7738"/>
                </a:lnTo>
                <a:lnTo>
                  <a:pt x="16474" y="7641"/>
                </a:lnTo>
                <a:lnTo>
                  <a:pt x="16401" y="7544"/>
                </a:lnTo>
                <a:lnTo>
                  <a:pt x="16328" y="7495"/>
                </a:lnTo>
                <a:close/>
                <a:moveTo>
                  <a:pt x="2897" y="7836"/>
                </a:moveTo>
                <a:lnTo>
                  <a:pt x="2799" y="7860"/>
                </a:lnTo>
                <a:lnTo>
                  <a:pt x="2702" y="7909"/>
                </a:lnTo>
                <a:lnTo>
                  <a:pt x="2629" y="7982"/>
                </a:lnTo>
                <a:lnTo>
                  <a:pt x="2556" y="8079"/>
                </a:lnTo>
                <a:lnTo>
                  <a:pt x="2507" y="8201"/>
                </a:lnTo>
                <a:lnTo>
                  <a:pt x="2507" y="8347"/>
                </a:lnTo>
                <a:lnTo>
                  <a:pt x="2507" y="8468"/>
                </a:lnTo>
                <a:lnTo>
                  <a:pt x="2556" y="8517"/>
                </a:lnTo>
                <a:lnTo>
                  <a:pt x="2580" y="8566"/>
                </a:lnTo>
                <a:lnTo>
                  <a:pt x="2678" y="8614"/>
                </a:lnTo>
                <a:lnTo>
                  <a:pt x="2799" y="8614"/>
                </a:lnTo>
                <a:lnTo>
                  <a:pt x="2848" y="8590"/>
                </a:lnTo>
                <a:lnTo>
                  <a:pt x="2897" y="8566"/>
                </a:lnTo>
                <a:lnTo>
                  <a:pt x="2970" y="8493"/>
                </a:lnTo>
                <a:lnTo>
                  <a:pt x="3018" y="8420"/>
                </a:lnTo>
                <a:lnTo>
                  <a:pt x="3116" y="8274"/>
                </a:lnTo>
                <a:lnTo>
                  <a:pt x="3140" y="8152"/>
                </a:lnTo>
                <a:lnTo>
                  <a:pt x="3140" y="8055"/>
                </a:lnTo>
                <a:lnTo>
                  <a:pt x="3091" y="7957"/>
                </a:lnTo>
                <a:lnTo>
                  <a:pt x="3018" y="7884"/>
                </a:lnTo>
                <a:lnTo>
                  <a:pt x="2897" y="7836"/>
                </a:lnTo>
                <a:close/>
                <a:moveTo>
                  <a:pt x="8955" y="8152"/>
                </a:moveTo>
                <a:lnTo>
                  <a:pt x="8882" y="8201"/>
                </a:lnTo>
                <a:lnTo>
                  <a:pt x="8858" y="8274"/>
                </a:lnTo>
                <a:lnTo>
                  <a:pt x="8858" y="8371"/>
                </a:lnTo>
                <a:lnTo>
                  <a:pt x="8858" y="8468"/>
                </a:lnTo>
                <a:lnTo>
                  <a:pt x="8907" y="8639"/>
                </a:lnTo>
                <a:lnTo>
                  <a:pt x="8955" y="8760"/>
                </a:lnTo>
                <a:lnTo>
                  <a:pt x="8980" y="8858"/>
                </a:lnTo>
                <a:lnTo>
                  <a:pt x="9053" y="8955"/>
                </a:lnTo>
                <a:lnTo>
                  <a:pt x="9101" y="9004"/>
                </a:lnTo>
                <a:lnTo>
                  <a:pt x="9150" y="9028"/>
                </a:lnTo>
                <a:lnTo>
                  <a:pt x="9296" y="9028"/>
                </a:lnTo>
                <a:lnTo>
                  <a:pt x="9369" y="8979"/>
                </a:lnTo>
                <a:lnTo>
                  <a:pt x="9393" y="8931"/>
                </a:lnTo>
                <a:lnTo>
                  <a:pt x="9418" y="8858"/>
                </a:lnTo>
                <a:lnTo>
                  <a:pt x="9418" y="8785"/>
                </a:lnTo>
                <a:lnTo>
                  <a:pt x="9393" y="8639"/>
                </a:lnTo>
                <a:lnTo>
                  <a:pt x="9369" y="8614"/>
                </a:lnTo>
                <a:lnTo>
                  <a:pt x="9345" y="8517"/>
                </a:lnTo>
                <a:lnTo>
                  <a:pt x="9247" y="8322"/>
                </a:lnTo>
                <a:lnTo>
                  <a:pt x="9199" y="8225"/>
                </a:lnTo>
                <a:lnTo>
                  <a:pt x="9101" y="8176"/>
                </a:lnTo>
                <a:lnTo>
                  <a:pt x="9028" y="8152"/>
                </a:lnTo>
                <a:close/>
                <a:moveTo>
                  <a:pt x="16352" y="8541"/>
                </a:moveTo>
                <a:lnTo>
                  <a:pt x="16279" y="8566"/>
                </a:lnTo>
                <a:lnTo>
                  <a:pt x="16231" y="8614"/>
                </a:lnTo>
                <a:lnTo>
                  <a:pt x="16206" y="8663"/>
                </a:lnTo>
                <a:lnTo>
                  <a:pt x="16182" y="8736"/>
                </a:lnTo>
                <a:lnTo>
                  <a:pt x="16182" y="8858"/>
                </a:lnTo>
                <a:lnTo>
                  <a:pt x="16206" y="8979"/>
                </a:lnTo>
                <a:lnTo>
                  <a:pt x="16231" y="9174"/>
                </a:lnTo>
                <a:lnTo>
                  <a:pt x="16255" y="9296"/>
                </a:lnTo>
                <a:lnTo>
                  <a:pt x="16304" y="9369"/>
                </a:lnTo>
                <a:lnTo>
                  <a:pt x="16401" y="9417"/>
                </a:lnTo>
                <a:lnTo>
                  <a:pt x="16498" y="9417"/>
                </a:lnTo>
                <a:lnTo>
                  <a:pt x="16596" y="9393"/>
                </a:lnTo>
                <a:lnTo>
                  <a:pt x="16669" y="9320"/>
                </a:lnTo>
                <a:lnTo>
                  <a:pt x="16693" y="9223"/>
                </a:lnTo>
                <a:lnTo>
                  <a:pt x="16693" y="9101"/>
                </a:lnTo>
                <a:lnTo>
                  <a:pt x="16644" y="8882"/>
                </a:lnTo>
                <a:lnTo>
                  <a:pt x="16596" y="8760"/>
                </a:lnTo>
                <a:lnTo>
                  <a:pt x="16547" y="8639"/>
                </a:lnTo>
                <a:lnTo>
                  <a:pt x="16523" y="8590"/>
                </a:lnTo>
                <a:lnTo>
                  <a:pt x="16474" y="8541"/>
                </a:lnTo>
                <a:close/>
                <a:moveTo>
                  <a:pt x="2434" y="9077"/>
                </a:moveTo>
                <a:lnTo>
                  <a:pt x="2337" y="9101"/>
                </a:lnTo>
                <a:lnTo>
                  <a:pt x="2264" y="9125"/>
                </a:lnTo>
                <a:lnTo>
                  <a:pt x="2191" y="9198"/>
                </a:lnTo>
                <a:lnTo>
                  <a:pt x="2142" y="9271"/>
                </a:lnTo>
                <a:lnTo>
                  <a:pt x="2118" y="9369"/>
                </a:lnTo>
                <a:lnTo>
                  <a:pt x="2094" y="9515"/>
                </a:lnTo>
                <a:lnTo>
                  <a:pt x="2094" y="9612"/>
                </a:lnTo>
                <a:lnTo>
                  <a:pt x="2094" y="9685"/>
                </a:lnTo>
                <a:lnTo>
                  <a:pt x="2118" y="9782"/>
                </a:lnTo>
                <a:lnTo>
                  <a:pt x="2191" y="9831"/>
                </a:lnTo>
                <a:lnTo>
                  <a:pt x="2240" y="9879"/>
                </a:lnTo>
                <a:lnTo>
                  <a:pt x="2337" y="9904"/>
                </a:lnTo>
                <a:lnTo>
                  <a:pt x="2410" y="9879"/>
                </a:lnTo>
                <a:lnTo>
                  <a:pt x="2483" y="9831"/>
                </a:lnTo>
                <a:lnTo>
                  <a:pt x="2556" y="9733"/>
                </a:lnTo>
                <a:lnTo>
                  <a:pt x="2580" y="9612"/>
                </a:lnTo>
                <a:lnTo>
                  <a:pt x="2653" y="9417"/>
                </a:lnTo>
                <a:lnTo>
                  <a:pt x="2653" y="9320"/>
                </a:lnTo>
                <a:lnTo>
                  <a:pt x="2653" y="9247"/>
                </a:lnTo>
                <a:lnTo>
                  <a:pt x="2605" y="9174"/>
                </a:lnTo>
                <a:lnTo>
                  <a:pt x="2532" y="9125"/>
                </a:lnTo>
                <a:lnTo>
                  <a:pt x="2434" y="9077"/>
                </a:lnTo>
                <a:close/>
                <a:moveTo>
                  <a:pt x="9272" y="9296"/>
                </a:moveTo>
                <a:lnTo>
                  <a:pt x="9199" y="9344"/>
                </a:lnTo>
                <a:lnTo>
                  <a:pt x="9101" y="9417"/>
                </a:lnTo>
                <a:lnTo>
                  <a:pt x="9077" y="9539"/>
                </a:lnTo>
                <a:lnTo>
                  <a:pt x="9053" y="9661"/>
                </a:lnTo>
                <a:lnTo>
                  <a:pt x="9077" y="9782"/>
                </a:lnTo>
                <a:lnTo>
                  <a:pt x="9126" y="9904"/>
                </a:lnTo>
                <a:lnTo>
                  <a:pt x="9174" y="10001"/>
                </a:lnTo>
                <a:lnTo>
                  <a:pt x="9247" y="10123"/>
                </a:lnTo>
                <a:lnTo>
                  <a:pt x="9320" y="10196"/>
                </a:lnTo>
                <a:lnTo>
                  <a:pt x="9393" y="10220"/>
                </a:lnTo>
                <a:lnTo>
                  <a:pt x="9442" y="10220"/>
                </a:lnTo>
                <a:lnTo>
                  <a:pt x="9564" y="10196"/>
                </a:lnTo>
                <a:lnTo>
                  <a:pt x="9612" y="10147"/>
                </a:lnTo>
                <a:lnTo>
                  <a:pt x="9661" y="10123"/>
                </a:lnTo>
                <a:lnTo>
                  <a:pt x="9685" y="10050"/>
                </a:lnTo>
                <a:lnTo>
                  <a:pt x="9685" y="10001"/>
                </a:lnTo>
                <a:lnTo>
                  <a:pt x="9685" y="9904"/>
                </a:lnTo>
                <a:lnTo>
                  <a:pt x="9637" y="9806"/>
                </a:lnTo>
                <a:lnTo>
                  <a:pt x="9539" y="9636"/>
                </a:lnTo>
                <a:lnTo>
                  <a:pt x="9515" y="9515"/>
                </a:lnTo>
                <a:lnTo>
                  <a:pt x="9442" y="9393"/>
                </a:lnTo>
                <a:lnTo>
                  <a:pt x="9393" y="9344"/>
                </a:lnTo>
                <a:lnTo>
                  <a:pt x="9345" y="9320"/>
                </a:lnTo>
                <a:lnTo>
                  <a:pt x="9272" y="9296"/>
                </a:lnTo>
                <a:close/>
                <a:moveTo>
                  <a:pt x="16231" y="9855"/>
                </a:moveTo>
                <a:lnTo>
                  <a:pt x="16231" y="9879"/>
                </a:lnTo>
                <a:lnTo>
                  <a:pt x="16182" y="9904"/>
                </a:lnTo>
                <a:lnTo>
                  <a:pt x="16133" y="9952"/>
                </a:lnTo>
                <a:lnTo>
                  <a:pt x="16060" y="10098"/>
                </a:lnTo>
                <a:lnTo>
                  <a:pt x="16012" y="10293"/>
                </a:lnTo>
                <a:lnTo>
                  <a:pt x="16012" y="10390"/>
                </a:lnTo>
                <a:lnTo>
                  <a:pt x="16012" y="10463"/>
                </a:lnTo>
                <a:lnTo>
                  <a:pt x="16085" y="10561"/>
                </a:lnTo>
                <a:lnTo>
                  <a:pt x="16182" y="10634"/>
                </a:lnTo>
                <a:lnTo>
                  <a:pt x="16304" y="10634"/>
                </a:lnTo>
                <a:lnTo>
                  <a:pt x="16352" y="10609"/>
                </a:lnTo>
                <a:lnTo>
                  <a:pt x="16401" y="10561"/>
                </a:lnTo>
                <a:lnTo>
                  <a:pt x="16450" y="10488"/>
                </a:lnTo>
                <a:lnTo>
                  <a:pt x="16474" y="10415"/>
                </a:lnTo>
                <a:lnTo>
                  <a:pt x="16498" y="10244"/>
                </a:lnTo>
                <a:lnTo>
                  <a:pt x="16498" y="10147"/>
                </a:lnTo>
                <a:lnTo>
                  <a:pt x="16498" y="10050"/>
                </a:lnTo>
                <a:lnTo>
                  <a:pt x="16474" y="9952"/>
                </a:lnTo>
                <a:lnTo>
                  <a:pt x="16425" y="9879"/>
                </a:lnTo>
                <a:lnTo>
                  <a:pt x="16328" y="9855"/>
                </a:lnTo>
                <a:close/>
                <a:moveTo>
                  <a:pt x="2167" y="10244"/>
                </a:moveTo>
                <a:lnTo>
                  <a:pt x="2045" y="10269"/>
                </a:lnTo>
                <a:lnTo>
                  <a:pt x="1972" y="10317"/>
                </a:lnTo>
                <a:lnTo>
                  <a:pt x="1875" y="10463"/>
                </a:lnTo>
                <a:lnTo>
                  <a:pt x="1826" y="10634"/>
                </a:lnTo>
                <a:lnTo>
                  <a:pt x="1802" y="10804"/>
                </a:lnTo>
                <a:lnTo>
                  <a:pt x="1850" y="10926"/>
                </a:lnTo>
                <a:lnTo>
                  <a:pt x="1923" y="11023"/>
                </a:lnTo>
                <a:lnTo>
                  <a:pt x="1948" y="11072"/>
                </a:lnTo>
                <a:lnTo>
                  <a:pt x="2021" y="11096"/>
                </a:lnTo>
                <a:lnTo>
                  <a:pt x="2118" y="11096"/>
                </a:lnTo>
                <a:lnTo>
                  <a:pt x="2191" y="11072"/>
                </a:lnTo>
                <a:lnTo>
                  <a:pt x="2215" y="11023"/>
                </a:lnTo>
                <a:lnTo>
                  <a:pt x="2288" y="10950"/>
                </a:lnTo>
                <a:lnTo>
                  <a:pt x="2313" y="10877"/>
                </a:lnTo>
                <a:lnTo>
                  <a:pt x="2337" y="10780"/>
                </a:lnTo>
                <a:lnTo>
                  <a:pt x="2337" y="10755"/>
                </a:lnTo>
                <a:lnTo>
                  <a:pt x="2337" y="10731"/>
                </a:lnTo>
                <a:lnTo>
                  <a:pt x="2386" y="10658"/>
                </a:lnTo>
                <a:lnTo>
                  <a:pt x="2410" y="10561"/>
                </a:lnTo>
                <a:lnTo>
                  <a:pt x="2434" y="10488"/>
                </a:lnTo>
                <a:lnTo>
                  <a:pt x="2410" y="10390"/>
                </a:lnTo>
                <a:lnTo>
                  <a:pt x="2337" y="10317"/>
                </a:lnTo>
                <a:lnTo>
                  <a:pt x="2264" y="10269"/>
                </a:lnTo>
                <a:lnTo>
                  <a:pt x="2167" y="10244"/>
                </a:lnTo>
                <a:close/>
                <a:moveTo>
                  <a:pt x="9661" y="10512"/>
                </a:moveTo>
                <a:lnTo>
                  <a:pt x="9612" y="10536"/>
                </a:lnTo>
                <a:lnTo>
                  <a:pt x="9539" y="10609"/>
                </a:lnTo>
                <a:lnTo>
                  <a:pt x="9491" y="10658"/>
                </a:lnTo>
                <a:lnTo>
                  <a:pt x="9491" y="10731"/>
                </a:lnTo>
                <a:lnTo>
                  <a:pt x="9491" y="10877"/>
                </a:lnTo>
                <a:lnTo>
                  <a:pt x="9539" y="11023"/>
                </a:lnTo>
                <a:lnTo>
                  <a:pt x="9588" y="11169"/>
                </a:lnTo>
                <a:lnTo>
                  <a:pt x="9637" y="11242"/>
                </a:lnTo>
                <a:lnTo>
                  <a:pt x="9710" y="11315"/>
                </a:lnTo>
                <a:lnTo>
                  <a:pt x="9783" y="11339"/>
                </a:lnTo>
                <a:lnTo>
                  <a:pt x="9880" y="11339"/>
                </a:lnTo>
                <a:lnTo>
                  <a:pt x="9977" y="11291"/>
                </a:lnTo>
                <a:lnTo>
                  <a:pt x="10026" y="11218"/>
                </a:lnTo>
                <a:lnTo>
                  <a:pt x="10075" y="11120"/>
                </a:lnTo>
                <a:lnTo>
                  <a:pt x="10050" y="11023"/>
                </a:lnTo>
                <a:lnTo>
                  <a:pt x="10002" y="10877"/>
                </a:lnTo>
                <a:lnTo>
                  <a:pt x="9929" y="10731"/>
                </a:lnTo>
                <a:lnTo>
                  <a:pt x="9831" y="10609"/>
                </a:lnTo>
                <a:lnTo>
                  <a:pt x="9783" y="10561"/>
                </a:lnTo>
                <a:lnTo>
                  <a:pt x="9710" y="10536"/>
                </a:lnTo>
                <a:lnTo>
                  <a:pt x="9661" y="10512"/>
                </a:lnTo>
                <a:close/>
                <a:moveTo>
                  <a:pt x="15987" y="10999"/>
                </a:moveTo>
                <a:lnTo>
                  <a:pt x="15890" y="11047"/>
                </a:lnTo>
                <a:lnTo>
                  <a:pt x="15817" y="11120"/>
                </a:lnTo>
                <a:lnTo>
                  <a:pt x="15720" y="11291"/>
                </a:lnTo>
                <a:lnTo>
                  <a:pt x="15598" y="11461"/>
                </a:lnTo>
                <a:lnTo>
                  <a:pt x="15525" y="11631"/>
                </a:lnTo>
                <a:lnTo>
                  <a:pt x="15525" y="11729"/>
                </a:lnTo>
                <a:lnTo>
                  <a:pt x="15549" y="11802"/>
                </a:lnTo>
                <a:lnTo>
                  <a:pt x="15598" y="11850"/>
                </a:lnTo>
                <a:lnTo>
                  <a:pt x="15647" y="11899"/>
                </a:lnTo>
                <a:lnTo>
                  <a:pt x="15720" y="11948"/>
                </a:lnTo>
                <a:lnTo>
                  <a:pt x="15793" y="11948"/>
                </a:lnTo>
                <a:lnTo>
                  <a:pt x="15866" y="11923"/>
                </a:lnTo>
                <a:lnTo>
                  <a:pt x="15939" y="11875"/>
                </a:lnTo>
                <a:lnTo>
                  <a:pt x="16036" y="11704"/>
                </a:lnTo>
                <a:lnTo>
                  <a:pt x="16109" y="11510"/>
                </a:lnTo>
                <a:lnTo>
                  <a:pt x="16182" y="11315"/>
                </a:lnTo>
                <a:lnTo>
                  <a:pt x="16206" y="11218"/>
                </a:lnTo>
                <a:lnTo>
                  <a:pt x="16206" y="11120"/>
                </a:lnTo>
                <a:lnTo>
                  <a:pt x="16182" y="11047"/>
                </a:lnTo>
                <a:lnTo>
                  <a:pt x="16133" y="11023"/>
                </a:lnTo>
                <a:lnTo>
                  <a:pt x="16060" y="10999"/>
                </a:lnTo>
                <a:close/>
                <a:moveTo>
                  <a:pt x="1996" y="11437"/>
                </a:moveTo>
                <a:lnTo>
                  <a:pt x="1948" y="11461"/>
                </a:lnTo>
                <a:lnTo>
                  <a:pt x="1875" y="11485"/>
                </a:lnTo>
                <a:lnTo>
                  <a:pt x="1826" y="11558"/>
                </a:lnTo>
                <a:lnTo>
                  <a:pt x="1802" y="11607"/>
                </a:lnTo>
                <a:lnTo>
                  <a:pt x="1777" y="11680"/>
                </a:lnTo>
                <a:lnTo>
                  <a:pt x="1777" y="11826"/>
                </a:lnTo>
                <a:lnTo>
                  <a:pt x="1777" y="11899"/>
                </a:lnTo>
                <a:lnTo>
                  <a:pt x="1802" y="12021"/>
                </a:lnTo>
                <a:lnTo>
                  <a:pt x="1850" y="12094"/>
                </a:lnTo>
                <a:lnTo>
                  <a:pt x="1899" y="12142"/>
                </a:lnTo>
                <a:lnTo>
                  <a:pt x="1972" y="12167"/>
                </a:lnTo>
                <a:lnTo>
                  <a:pt x="2069" y="12167"/>
                </a:lnTo>
                <a:lnTo>
                  <a:pt x="2118" y="12142"/>
                </a:lnTo>
                <a:lnTo>
                  <a:pt x="2191" y="12094"/>
                </a:lnTo>
                <a:lnTo>
                  <a:pt x="2215" y="12021"/>
                </a:lnTo>
                <a:lnTo>
                  <a:pt x="2264" y="11875"/>
                </a:lnTo>
                <a:lnTo>
                  <a:pt x="2288" y="11753"/>
                </a:lnTo>
                <a:lnTo>
                  <a:pt x="2288" y="11680"/>
                </a:lnTo>
                <a:lnTo>
                  <a:pt x="2288" y="11607"/>
                </a:lnTo>
                <a:lnTo>
                  <a:pt x="2264" y="11534"/>
                </a:lnTo>
                <a:lnTo>
                  <a:pt x="2215" y="11485"/>
                </a:lnTo>
                <a:lnTo>
                  <a:pt x="2142" y="11437"/>
                </a:lnTo>
                <a:close/>
                <a:moveTo>
                  <a:pt x="10221" y="11753"/>
                </a:moveTo>
                <a:lnTo>
                  <a:pt x="10123" y="11802"/>
                </a:lnTo>
                <a:lnTo>
                  <a:pt x="10075" y="11875"/>
                </a:lnTo>
                <a:lnTo>
                  <a:pt x="10075" y="11996"/>
                </a:lnTo>
                <a:lnTo>
                  <a:pt x="10123" y="12094"/>
                </a:lnTo>
                <a:lnTo>
                  <a:pt x="10172" y="12191"/>
                </a:lnTo>
                <a:lnTo>
                  <a:pt x="10342" y="12337"/>
                </a:lnTo>
                <a:lnTo>
                  <a:pt x="10440" y="12410"/>
                </a:lnTo>
                <a:lnTo>
                  <a:pt x="10561" y="12483"/>
                </a:lnTo>
                <a:lnTo>
                  <a:pt x="10683" y="12532"/>
                </a:lnTo>
                <a:lnTo>
                  <a:pt x="10829" y="12532"/>
                </a:lnTo>
                <a:lnTo>
                  <a:pt x="10926" y="12507"/>
                </a:lnTo>
                <a:lnTo>
                  <a:pt x="10999" y="12459"/>
                </a:lnTo>
                <a:lnTo>
                  <a:pt x="11048" y="12386"/>
                </a:lnTo>
                <a:lnTo>
                  <a:pt x="11072" y="12313"/>
                </a:lnTo>
                <a:lnTo>
                  <a:pt x="11072" y="12240"/>
                </a:lnTo>
                <a:lnTo>
                  <a:pt x="11048" y="12167"/>
                </a:lnTo>
                <a:lnTo>
                  <a:pt x="10975" y="12094"/>
                </a:lnTo>
                <a:lnTo>
                  <a:pt x="10902" y="12045"/>
                </a:lnTo>
                <a:lnTo>
                  <a:pt x="10756" y="12021"/>
                </a:lnTo>
                <a:lnTo>
                  <a:pt x="10634" y="11948"/>
                </a:lnTo>
                <a:lnTo>
                  <a:pt x="10488" y="11826"/>
                </a:lnTo>
                <a:lnTo>
                  <a:pt x="10415" y="11777"/>
                </a:lnTo>
                <a:lnTo>
                  <a:pt x="10318" y="11753"/>
                </a:lnTo>
                <a:close/>
                <a:moveTo>
                  <a:pt x="15306" y="11996"/>
                </a:moveTo>
                <a:lnTo>
                  <a:pt x="15257" y="12045"/>
                </a:lnTo>
                <a:lnTo>
                  <a:pt x="15136" y="12167"/>
                </a:lnTo>
                <a:lnTo>
                  <a:pt x="15014" y="12288"/>
                </a:lnTo>
                <a:lnTo>
                  <a:pt x="14868" y="12386"/>
                </a:lnTo>
                <a:lnTo>
                  <a:pt x="14795" y="12434"/>
                </a:lnTo>
                <a:lnTo>
                  <a:pt x="14722" y="12483"/>
                </a:lnTo>
                <a:lnTo>
                  <a:pt x="14698" y="12532"/>
                </a:lnTo>
                <a:lnTo>
                  <a:pt x="14698" y="12605"/>
                </a:lnTo>
                <a:lnTo>
                  <a:pt x="14722" y="12653"/>
                </a:lnTo>
                <a:lnTo>
                  <a:pt x="14746" y="12678"/>
                </a:lnTo>
                <a:lnTo>
                  <a:pt x="14868" y="12726"/>
                </a:lnTo>
                <a:lnTo>
                  <a:pt x="14990" y="12726"/>
                </a:lnTo>
                <a:lnTo>
                  <a:pt x="15111" y="12702"/>
                </a:lnTo>
                <a:lnTo>
                  <a:pt x="15209" y="12629"/>
                </a:lnTo>
                <a:lnTo>
                  <a:pt x="15330" y="12556"/>
                </a:lnTo>
                <a:lnTo>
                  <a:pt x="15428" y="12483"/>
                </a:lnTo>
                <a:lnTo>
                  <a:pt x="15501" y="12386"/>
                </a:lnTo>
                <a:lnTo>
                  <a:pt x="15574" y="12288"/>
                </a:lnTo>
                <a:lnTo>
                  <a:pt x="15598" y="12215"/>
                </a:lnTo>
                <a:lnTo>
                  <a:pt x="15598" y="12142"/>
                </a:lnTo>
                <a:lnTo>
                  <a:pt x="15574" y="12094"/>
                </a:lnTo>
                <a:lnTo>
                  <a:pt x="15525" y="12045"/>
                </a:lnTo>
                <a:lnTo>
                  <a:pt x="15452" y="11996"/>
                </a:lnTo>
                <a:close/>
                <a:moveTo>
                  <a:pt x="14114" y="12605"/>
                </a:moveTo>
                <a:lnTo>
                  <a:pt x="14041" y="12629"/>
                </a:lnTo>
                <a:lnTo>
                  <a:pt x="13968" y="12678"/>
                </a:lnTo>
                <a:lnTo>
                  <a:pt x="13895" y="12726"/>
                </a:lnTo>
                <a:lnTo>
                  <a:pt x="13797" y="12751"/>
                </a:lnTo>
                <a:lnTo>
                  <a:pt x="13700" y="12751"/>
                </a:lnTo>
                <a:lnTo>
                  <a:pt x="13578" y="12775"/>
                </a:lnTo>
                <a:lnTo>
                  <a:pt x="13481" y="12848"/>
                </a:lnTo>
                <a:lnTo>
                  <a:pt x="13432" y="12872"/>
                </a:lnTo>
                <a:lnTo>
                  <a:pt x="13408" y="12921"/>
                </a:lnTo>
                <a:lnTo>
                  <a:pt x="13408" y="12970"/>
                </a:lnTo>
                <a:lnTo>
                  <a:pt x="13432" y="13018"/>
                </a:lnTo>
                <a:lnTo>
                  <a:pt x="13457" y="13091"/>
                </a:lnTo>
                <a:lnTo>
                  <a:pt x="13505" y="13116"/>
                </a:lnTo>
                <a:lnTo>
                  <a:pt x="13603" y="13164"/>
                </a:lnTo>
                <a:lnTo>
                  <a:pt x="13724" y="13189"/>
                </a:lnTo>
                <a:lnTo>
                  <a:pt x="13870" y="13189"/>
                </a:lnTo>
                <a:lnTo>
                  <a:pt x="14016" y="13164"/>
                </a:lnTo>
                <a:lnTo>
                  <a:pt x="14162" y="13091"/>
                </a:lnTo>
                <a:lnTo>
                  <a:pt x="14284" y="12994"/>
                </a:lnTo>
                <a:lnTo>
                  <a:pt x="14333" y="12945"/>
                </a:lnTo>
                <a:lnTo>
                  <a:pt x="14357" y="12872"/>
                </a:lnTo>
                <a:lnTo>
                  <a:pt x="14357" y="12799"/>
                </a:lnTo>
                <a:lnTo>
                  <a:pt x="14357" y="12726"/>
                </a:lnTo>
                <a:lnTo>
                  <a:pt x="14333" y="12678"/>
                </a:lnTo>
                <a:lnTo>
                  <a:pt x="14284" y="12653"/>
                </a:lnTo>
                <a:lnTo>
                  <a:pt x="14235" y="12605"/>
                </a:lnTo>
                <a:close/>
                <a:moveTo>
                  <a:pt x="6668" y="512"/>
                </a:moveTo>
                <a:lnTo>
                  <a:pt x="6887" y="755"/>
                </a:lnTo>
                <a:lnTo>
                  <a:pt x="7130" y="950"/>
                </a:lnTo>
                <a:lnTo>
                  <a:pt x="7398" y="1120"/>
                </a:lnTo>
                <a:lnTo>
                  <a:pt x="7666" y="1290"/>
                </a:lnTo>
                <a:lnTo>
                  <a:pt x="8250" y="1558"/>
                </a:lnTo>
                <a:lnTo>
                  <a:pt x="8834" y="1801"/>
                </a:lnTo>
                <a:lnTo>
                  <a:pt x="9320" y="2020"/>
                </a:lnTo>
                <a:lnTo>
                  <a:pt x="9807" y="2215"/>
                </a:lnTo>
                <a:lnTo>
                  <a:pt x="10780" y="2604"/>
                </a:lnTo>
                <a:lnTo>
                  <a:pt x="11194" y="2799"/>
                </a:lnTo>
                <a:lnTo>
                  <a:pt x="11559" y="3018"/>
                </a:lnTo>
                <a:lnTo>
                  <a:pt x="11729" y="3115"/>
                </a:lnTo>
                <a:lnTo>
                  <a:pt x="11924" y="3188"/>
                </a:lnTo>
                <a:lnTo>
                  <a:pt x="12094" y="3261"/>
                </a:lnTo>
                <a:lnTo>
                  <a:pt x="12240" y="3358"/>
                </a:lnTo>
                <a:lnTo>
                  <a:pt x="12264" y="3407"/>
                </a:lnTo>
                <a:lnTo>
                  <a:pt x="12313" y="3456"/>
                </a:lnTo>
                <a:lnTo>
                  <a:pt x="12410" y="3480"/>
                </a:lnTo>
                <a:lnTo>
                  <a:pt x="12435" y="3942"/>
                </a:lnTo>
                <a:lnTo>
                  <a:pt x="11851" y="3650"/>
                </a:lnTo>
                <a:lnTo>
                  <a:pt x="11389" y="3407"/>
                </a:lnTo>
                <a:lnTo>
                  <a:pt x="11170" y="3310"/>
                </a:lnTo>
                <a:lnTo>
                  <a:pt x="10926" y="3237"/>
                </a:lnTo>
                <a:lnTo>
                  <a:pt x="10878" y="3237"/>
                </a:lnTo>
                <a:lnTo>
                  <a:pt x="10853" y="3261"/>
                </a:lnTo>
                <a:lnTo>
                  <a:pt x="10853" y="3285"/>
                </a:lnTo>
                <a:lnTo>
                  <a:pt x="10853" y="3310"/>
                </a:lnTo>
                <a:lnTo>
                  <a:pt x="11024" y="3480"/>
                </a:lnTo>
                <a:lnTo>
                  <a:pt x="11218" y="3626"/>
                </a:lnTo>
                <a:lnTo>
                  <a:pt x="11608" y="3869"/>
                </a:lnTo>
                <a:lnTo>
                  <a:pt x="12045" y="4113"/>
                </a:lnTo>
                <a:lnTo>
                  <a:pt x="12459" y="4307"/>
                </a:lnTo>
                <a:lnTo>
                  <a:pt x="12483" y="4818"/>
                </a:lnTo>
                <a:lnTo>
                  <a:pt x="12337" y="4770"/>
                </a:lnTo>
                <a:lnTo>
                  <a:pt x="12216" y="4721"/>
                </a:lnTo>
                <a:lnTo>
                  <a:pt x="12021" y="4672"/>
                </a:lnTo>
                <a:lnTo>
                  <a:pt x="11729" y="4526"/>
                </a:lnTo>
                <a:lnTo>
                  <a:pt x="11413" y="4380"/>
                </a:lnTo>
                <a:lnTo>
                  <a:pt x="11218" y="4259"/>
                </a:lnTo>
                <a:lnTo>
                  <a:pt x="11121" y="4234"/>
                </a:lnTo>
                <a:lnTo>
                  <a:pt x="11024" y="4210"/>
                </a:lnTo>
                <a:lnTo>
                  <a:pt x="10975" y="4210"/>
                </a:lnTo>
                <a:lnTo>
                  <a:pt x="10951" y="4259"/>
                </a:lnTo>
                <a:lnTo>
                  <a:pt x="10951" y="4283"/>
                </a:lnTo>
                <a:lnTo>
                  <a:pt x="10951" y="4332"/>
                </a:lnTo>
                <a:lnTo>
                  <a:pt x="11024" y="4429"/>
                </a:lnTo>
                <a:lnTo>
                  <a:pt x="11121" y="4526"/>
                </a:lnTo>
                <a:lnTo>
                  <a:pt x="11218" y="4599"/>
                </a:lnTo>
                <a:lnTo>
                  <a:pt x="11340" y="4672"/>
                </a:lnTo>
                <a:lnTo>
                  <a:pt x="11608" y="4818"/>
                </a:lnTo>
                <a:lnTo>
                  <a:pt x="11826" y="4916"/>
                </a:lnTo>
                <a:lnTo>
                  <a:pt x="12143" y="5037"/>
                </a:lnTo>
                <a:lnTo>
                  <a:pt x="12313" y="5086"/>
                </a:lnTo>
                <a:lnTo>
                  <a:pt x="12410" y="5086"/>
                </a:lnTo>
                <a:lnTo>
                  <a:pt x="12483" y="5062"/>
                </a:lnTo>
                <a:lnTo>
                  <a:pt x="12483" y="5743"/>
                </a:lnTo>
                <a:lnTo>
                  <a:pt x="12289" y="5621"/>
                </a:lnTo>
                <a:lnTo>
                  <a:pt x="12094" y="5475"/>
                </a:lnTo>
                <a:lnTo>
                  <a:pt x="11608" y="5256"/>
                </a:lnTo>
                <a:lnTo>
                  <a:pt x="11194" y="5110"/>
                </a:lnTo>
                <a:lnTo>
                  <a:pt x="11024" y="5062"/>
                </a:lnTo>
                <a:lnTo>
                  <a:pt x="10926" y="5062"/>
                </a:lnTo>
                <a:lnTo>
                  <a:pt x="10902" y="5086"/>
                </a:lnTo>
                <a:lnTo>
                  <a:pt x="10878" y="5110"/>
                </a:lnTo>
                <a:lnTo>
                  <a:pt x="10951" y="5232"/>
                </a:lnTo>
                <a:lnTo>
                  <a:pt x="11024" y="5305"/>
                </a:lnTo>
                <a:lnTo>
                  <a:pt x="11121" y="5378"/>
                </a:lnTo>
                <a:lnTo>
                  <a:pt x="11267" y="5451"/>
                </a:lnTo>
                <a:lnTo>
                  <a:pt x="11535" y="5548"/>
                </a:lnTo>
                <a:lnTo>
                  <a:pt x="11754" y="5646"/>
                </a:lnTo>
                <a:lnTo>
                  <a:pt x="12094" y="5792"/>
                </a:lnTo>
                <a:lnTo>
                  <a:pt x="12240" y="5889"/>
                </a:lnTo>
                <a:lnTo>
                  <a:pt x="12386" y="6011"/>
                </a:lnTo>
                <a:lnTo>
                  <a:pt x="12483" y="6108"/>
                </a:lnTo>
                <a:lnTo>
                  <a:pt x="12483" y="6254"/>
                </a:lnTo>
                <a:lnTo>
                  <a:pt x="12337" y="6157"/>
                </a:lnTo>
                <a:lnTo>
                  <a:pt x="12191" y="6084"/>
                </a:lnTo>
                <a:lnTo>
                  <a:pt x="11899" y="5938"/>
                </a:lnTo>
                <a:lnTo>
                  <a:pt x="11705" y="5816"/>
                </a:lnTo>
                <a:lnTo>
                  <a:pt x="11510" y="5743"/>
                </a:lnTo>
                <a:lnTo>
                  <a:pt x="11291" y="5670"/>
                </a:lnTo>
                <a:lnTo>
                  <a:pt x="11194" y="5670"/>
                </a:lnTo>
                <a:lnTo>
                  <a:pt x="11097" y="5694"/>
                </a:lnTo>
                <a:lnTo>
                  <a:pt x="11072" y="5694"/>
                </a:lnTo>
                <a:lnTo>
                  <a:pt x="11072" y="5719"/>
                </a:lnTo>
                <a:lnTo>
                  <a:pt x="11145" y="5816"/>
                </a:lnTo>
                <a:lnTo>
                  <a:pt x="11218" y="5889"/>
                </a:lnTo>
                <a:lnTo>
                  <a:pt x="11413" y="6035"/>
                </a:lnTo>
                <a:lnTo>
                  <a:pt x="11826" y="6254"/>
                </a:lnTo>
                <a:lnTo>
                  <a:pt x="12143" y="6449"/>
                </a:lnTo>
                <a:lnTo>
                  <a:pt x="12289" y="6522"/>
                </a:lnTo>
                <a:lnTo>
                  <a:pt x="12459" y="6570"/>
                </a:lnTo>
                <a:lnTo>
                  <a:pt x="12459" y="6838"/>
                </a:lnTo>
                <a:lnTo>
                  <a:pt x="12459" y="6862"/>
                </a:lnTo>
                <a:lnTo>
                  <a:pt x="12337" y="6765"/>
                </a:lnTo>
                <a:lnTo>
                  <a:pt x="12216" y="6668"/>
                </a:lnTo>
                <a:lnTo>
                  <a:pt x="12094" y="6619"/>
                </a:lnTo>
                <a:lnTo>
                  <a:pt x="11924" y="6546"/>
                </a:lnTo>
                <a:lnTo>
                  <a:pt x="11729" y="6473"/>
                </a:lnTo>
                <a:lnTo>
                  <a:pt x="11486" y="6424"/>
                </a:lnTo>
                <a:lnTo>
                  <a:pt x="11267" y="6376"/>
                </a:lnTo>
                <a:lnTo>
                  <a:pt x="11072" y="6303"/>
                </a:lnTo>
                <a:lnTo>
                  <a:pt x="11048" y="6303"/>
                </a:lnTo>
                <a:lnTo>
                  <a:pt x="11048" y="6327"/>
                </a:lnTo>
                <a:lnTo>
                  <a:pt x="11145" y="6449"/>
                </a:lnTo>
                <a:lnTo>
                  <a:pt x="11267" y="6546"/>
                </a:lnTo>
                <a:lnTo>
                  <a:pt x="11389" y="6619"/>
                </a:lnTo>
                <a:lnTo>
                  <a:pt x="11535" y="6692"/>
                </a:lnTo>
                <a:lnTo>
                  <a:pt x="11948" y="6862"/>
                </a:lnTo>
                <a:lnTo>
                  <a:pt x="12143" y="6960"/>
                </a:lnTo>
                <a:lnTo>
                  <a:pt x="12216" y="7033"/>
                </a:lnTo>
                <a:lnTo>
                  <a:pt x="12289" y="7106"/>
                </a:lnTo>
                <a:lnTo>
                  <a:pt x="12362" y="7179"/>
                </a:lnTo>
                <a:lnTo>
                  <a:pt x="12459" y="7179"/>
                </a:lnTo>
                <a:lnTo>
                  <a:pt x="12459" y="7592"/>
                </a:lnTo>
                <a:lnTo>
                  <a:pt x="12264" y="7495"/>
                </a:lnTo>
                <a:lnTo>
                  <a:pt x="12070" y="7422"/>
                </a:lnTo>
                <a:lnTo>
                  <a:pt x="11802" y="7349"/>
                </a:lnTo>
                <a:lnTo>
                  <a:pt x="11389" y="7106"/>
                </a:lnTo>
                <a:lnTo>
                  <a:pt x="11121" y="7008"/>
                </a:lnTo>
                <a:lnTo>
                  <a:pt x="11024" y="6984"/>
                </a:lnTo>
                <a:lnTo>
                  <a:pt x="10999" y="6984"/>
                </a:lnTo>
                <a:lnTo>
                  <a:pt x="10975" y="7008"/>
                </a:lnTo>
                <a:lnTo>
                  <a:pt x="10975" y="7057"/>
                </a:lnTo>
                <a:lnTo>
                  <a:pt x="10975" y="7106"/>
                </a:lnTo>
                <a:lnTo>
                  <a:pt x="10999" y="7227"/>
                </a:lnTo>
                <a:lnTo>
                  <a:pt x="11097" y="7325"/>
                </a:lnTo>
                <a:lnTo>
                  <a:pt x="11194" y="7398"/>
                </a:lnTo>
                <a:lnTo>
                  <a:pt x="11437" y="7544"/>
                </a:lnTo>
                <a:lnTo>
                  <a:pt x="11632" y="7641"/>
                </a:lnTo>
                <a:lnTo>
                  <a:pt x="11997" y="7836"/>
                </a:lnTo>
                <a:lnTo>
                  <a:pt x="12240" y="7909"/>
                </a:lnTo>
                <a:lnTo>
                  <a:pt x="12362" y="7933"/>
                </a:lnTo>
                <a:lnTo>
                  <a:pt x="12459" y="7957"/>
                </a:lnTo>
                <a:lnTo>
                  <a:pt x="12459" y="8298"/>
                </a:lnTo>
                <a:lnTo>
                  <a:pt x="12216" y="8176"/>
                </a:lnTo>
                <a:lnTo>
                  <a:pt x="11972" y="8055"/>
                </a:lnTo>
                <a:lnTo>
                  <a:pt x="11754" y="7909"/>
                </a:lnTo>
                <a:lnTo>
                  <a:pt x="11535" y="7738"/>
                </a:lnTo>
                <a:lnTo>
                  <a:pt x="11413" y="7665"/>
                </a:lnTo>
                <a:lnTo>
                  <a:pt x="11291" y="7617"/>
                </a:lnTo>
                <a:lnTo>
                  <a:pt x="11170" y="7592"/>
                </a:lnTo>
                <a:lnTo>
                  <a:pt x="11048" y="7568"/>
                </a:lnTo>
                <a:lnTo>
                  <a:pt x="11048" y="7592"/>
                </a:lnTo>
                <a:lnTo>
                  <a:pt x="11024" y="7617"/>
                </a:lnTo>
                <a:lnTo>
                  <a:pt x="11072" y="7714"/>
                </a:lnTo>
                <a:lnTo>
                  <a:pt x="11145" y="7836"/>
                </a:lnTo>
                <a:lnTo>
                  <a:pt x="11243" y="7933"/>
                </a:lnTo>
                <a:lnTo>
                  <a:pt x="11364" y="8006"/>
                </a:lnTo>
                <a:lnTo>
                  <a:pt x="11583" y="8176"/>
                </a:lnTo>
                <a:lnTo>
                  <a:pt x="11802" y="8322"/>
                </a:lnTo>
                <a:lnTo>
                  <a:pt x="12118" y="8493"/>
                </a:lnTo>
                <a:lnTo>
                  <a:pt x="12289" y="8590"/>
                </a:lnTo>
                <a:lnTo>
                  <a:pt x="12459" y="8663"/>
                </a:lnTo>
                <a:lnTo>
                  <a:pt x="12483" y="9101"/>
                </a:lnTo>
                <a:lnTo>
                  <a:pt x="12435" y="9028"/>
                </a:lnTo>
                <a:lnTo>
                  <a:pt x="12386" y="8979"/>
                </a:lnTo>
                <a:lnTo>
                  <a:pt x="12216" y="8882"/>
                </a:lnTo>
                <a:lnTo>
                  <a:pt x="11899" y="8736"/>
                </a:lnTo>
                <a:lnTo>
                  <a:pt x="11559" y="8517"/>
                </a:lnTo>
                <a:lnTo>
                  <a:pt x="11364" y="8420"/>
                </a:lnTo>
                <a:lnTo>
                  <a:pt x="11291" y="8395"/>
                </a:lnTo>
                <a:lnTo>
                  <a:pt x="11194" y="8371"/>
                </a:lnTo>
                <a:lnTo>
                  <a:pt x="11170" y="8371"/>
                </a:lnTo>
                <a:lnTo>
                  <a:pt x="11170" y="8395"/>
                </a:lnTo>
                <a:lnTo>
                  <a:pt x="11194" y="8493"/>
                </a:lnTo>
                <a:lnTo>
                  <a:pt x="11218" y="8566"/>
                </a:lnTo>
                <a:lnTo>
                  <a:pt x="11364" y="8712"/>
                </a:lnTo>
                <a:lnTo>
                  <a:pt x="11535" y="8858"/>
                </a:lnTo>
                <a:lnTo>
                  <a:pt x="11681" y="8955"/>
                </a:lnTo>
                <a:lnTo>
                  <a:pt x="11851" y="9052"/>
                </a:lnTo>
                <a:lnTo>
                  <a:pt x="12070" y="9174"/>
                </a:lnTo>
                <a:lnTo>
                  <a:pt x="12167" y="9223"/>
                </a:lnTo>
                <a:lnTo>
                  <a:pt x="12264" y="9247"/>
                </a:lnTo>
                <a:lnTo>
                  <a:pt x="12362" y="9247"/>
                </a:lnTo>
                <a:lnTo>
                  <a:pt x="12459" y="9223"/>
                </a:lnTo>
                <a:lnTo>
                  <a:pt x="12483" y="9198"/>
                </a:lnTo>
                <a:lnTo>
                  <a:pt x="12508" y="10025"/>
                </a:lnTo>
                <a:lnTo>
                  <a:pt x="12386" y="9879"/>
                </a:lnTo>
                <a:lnTo>
                  <a:pt x="12240" y="9758"/>
                </a:lnTo>
                <a:lnTo>
                  <a:pt x="11924" y="9515"/>
                </a:lnTo>
                <a:lnTo>
                  <a:pt x="11608" y="9296"/>
                </a:lnTo>
                <a:lnTo>
                  <a:pt x="11267" y="9101"/>
                </a:lnTo>
                <a:lnTo>
                  <a:pt x="11243" y="9077"/>
                </a:lnTo>
                <a:lnTo>
                  <a:pt x="11218" y="9101"/>
                </a:lnTo>
                <a:lnTo>
                  <a:pt x="11218" y="9125"/>
                </a:lnTo>
                <a:lnTo>
                  <a:pt x="11218" y="9150"/>
                </a:lnTo>
                <a:lnTo>
                  <a:pt x="11340" y="9296"/>
                </a:lnTo>
                <a:lnTo>
                  <a:pt x="11462" y="9466"/>
                </a:lnTo>
                <a:lnTo>
                  <a:pt x="11608" y="9612"/>
                </a:lnTo>
                <a:lnTo>
                  <a:pt x="11754" y="9733"/>
                </a:lnTo>
                <a:lnTo>
                  <a:pt x="11924" y="9855"/>
                </a:lnTo>
                <a:lnTo>
                  <a:pt x="12094" y="9952"/>
                </a:lnTo>
                <a:lnTo>
                  <a:pt x="12289" y="10050"/>
                </a:lnTo>
                <a:lnTo>
                  <a:pt x="12459" y="10098"/>
                </a:lnTo>
                <a:lnTo>
                  <a:pt x="12508" y="10098"/>
                </a:lnTo>
                <a:lnTo>
                  <a:pt x="12508" y="10488"/>
                </a:lnTo>
                <a:lnTo>
                  <a:pt x="12289" y="10317"/>
                </a:lnTo>
                <a:lnTo>
                  <a:pt x="11802" y="10001"/>
                </a:lnTo>
                <a:lnTo>
                  <a:pt x="11608" y="9855"/>
                </a:lnTo>
                <a:lnTo>
                  <a:pt x="11486" y="9782"/>
                </a:lnTo>
                <a:lnTo>
                  <a:pt x="11389" y="9733"/>
                </a:lnTo>
                <a:lnTo>
                  <a:pt x="11364" y="9758"/>
                </a:lnTo>
                <a:lnTo>
                  <a:pt x="11364" y="9855"/>
                </a:lnTo>
                <a:lnTo>
                  <a:pt x="11389" y="9952"/>
                </a:lnTo>
                <a:lnTo>
                  <a:pt x="11437" y="10050"/>
                </a:lnTo>
                <a:lnTo>
                  <a:pt x="11510" y="10147"/>
                </a:lnTo>
                <a:lnTo>
                  <a:pt x="11681" y="10317"/>
                </a:lnTo>
                <a:lnTo>
                  <a:pt x="11851" y="10439"/>
                </a:lnTo>
                <a:lnTo>
                  <a:pt x="12094" y="10585"/>
                </a:lnTo>
                <a:lnTo>
                  <a:pt x="12313" y="10780"/>
                </a:lnTo>
                <a:lnTo>
                  <a:pt x="12410" y="10877"/>
                </a:lnTo>
                <a:lnTo>
                  <a:pt x="12508" y="10999"/>
                </a:lnTo>
                <a:lnTo>
                  <a:pt x="12483" y="11291"/>
                </a:lnTo>
                <a:lnTo>
                  <a:pt x="11875" y="10901"/>
                </a:lnTo>
                <a:lnTo>
                  <a:pt x="11705" y="10780"/>
                </a:lnTo>
                <a:lnTo>
                  <a:pt x="11535" y="10658"/>
                </a:lnTo>
                <a:lnTo>
                  <a:pt x="11462" y="10609"/>
                </a:lnTo>
                <a:lnTo>
                  <a:pt x="11364" y="10585"/>
                </a:lnTo>
                <a:lnTo>
                  <a:pt x="11267" y="10561"/>
                </a:lnTo>
                <a:lnTo>
                  <a:pt x="11145" y="10585"/>
                </a:lnTo>
                <a:lnTo>
                  <a:pt x="11121" y="10609"/>
                </a:lnTo>
                <a:lnTo>
                  <a:pt x="11145" y="10634"/>
                </a:lnTo>
                <a:lnTo>
                  <a:pt x="11291" y="10780"/>
                </a:lnTo>
                <a:lnTo>
                  <a:pt x="11413" y="10926"/>
                </a:lnTo>
                <a:lnTo>
                  <a:pt x="11535" y="11072"/>
                </a:lnTo>
                <a:lnTo>
                  <a:pt x="11705" y="11218"/>
                </a:lnTo>
                <a:lnTo>
                  <a:pt x="12070" y="11485"/>
                </a:lnTo>
                <a:lnTo>
                  <a:pt x="12483" y="11729"/>
                </a:lnTo>
                <a:lnTo>
                  <a:pt x="12459" y="12094"/>
                </a:lnTo>
                <a:lnTo>
                  <a:pt x="12191" y="11923"/>
                </a:lnTo>
                <a:lnTo>
                  <a:pt x="11948" y="11777"/>
                </a:lnTo>
                <a:lnTo>
                  <a:pt x="11559" y="11558"/>
                </a:lnTo>
                <a:lnTo>
                  <a:pt x="11170" y="11388"/>
                </a:lnTo>
                <a:lnTo>
                  <a:pt x="11145" y="11388"/>
                </a:lnTo>
                <a:lnTo>
                  <a:pt x="11145" y="11485"/>
                </a:lnTo>
                <a:lnTo>
                  <a:pt x="11170" y="11558"/>
                </a:lnTo>
                <a:lnTo>
                  <a:pt x="11243" y="11704"/>
                </a:lnTo>
                <a:lnTo>
                  <a:pt x="11364" y="11850"/>
                </a:lnTo>
                <a:lnTo>
                  <a:pt x="11510" y="11948"/>
                </a:lnTo>
                <a:lnTo>
                  <a:pt x="11754" y="12118"/>
                </a:lnTo>
                <a:lnTo>
                  <a:pt x="12021" y="12288"/>
                </a:lnTo>
                <a:lnTo>
                  <a:pt x="12216" y="12434"/>
                </a:lnTo>
                <a:lnTo>
                  <a:pt x="12435" y="12556"/>
                </a:lnTo>
                <a:lnTo>
                  <a:pt x="12435" y="12799"/>
                </a:lnTo>
                <a:lnTo>
                  <a:pt x="12337" y="12824"/>
                </a:lnTo>
                <a:lnTo>
                  <a:pt x="12264" y="12848"/>
                </a:lnTo>
                <a:lnTo>
                  <a:pt x="12143" y="12775"/>
                </a:lnTo>
                <a:lnTo>
                  <a:pt x="11972" y="12629"/>
                </a:lnTo>
                <a:lnTo>
                  <a:pt x="11802" y="12507"/>
                </a:lnTo>
                <a:lnTo>
                  <a:pt x="11632" y="12361"/>
                </a:lnTo>
                <a:lnTo>
                  <a:pt x="11462" y="12240"/>
                </a:lnTo>
                <a:lnTo>
                  <a:pt x="11413" y="12240"/>
                </a:lnTo>
                <a:lnTo>
                  <a:pt x="11413" y="12288"/>
                </a:lnTo>
                <a:lnTo>
                  <a:pt x="11413" y="12361"/>
                </a:lnTo>
                <a:lnTo>
                  <a:pt x="11413" y="12434"/>
                </a:lnTo>
                <a:lnTo>
                  <a:pt x="11486" y="12605"/>
                </a:lnTo>
                <a:lnTo>
                  <a:pt x="11389" y="12605"/>
                </a:lnTo>
                <a:lnTo>
                  <a:pt x="11267" y="12653"/>
                </a:lnTo>
                <a:lnTo>
                  <a:pt x="11243" y="12678"/>
                </a:lnTo>
                <a:lnTo>
                  <a:pt x="11218" y="12726"/>
                </a:lnTo>
                <a:lnTo>
                  <a:pt x="11218" y="12775"/>
                </a:lnTo>
                <a:lnTo>
                  <a:pt x="11218" y="12848"/>
                </a:lnTo>
                <a:lnTo>
                  <a:pt x="11291" y="12921"/>
                </a:lnTo>
                <a:lnTo>
                  <a:pt x="11364" y="12994"/>
                </a:lnTo>
                <a:lnTo>
                  <a:pt x="11486" y="13043"/>
                </a:lnTo>
                <a:lnTo>
                  <a:pt x="11583" y="13091"/>
                </a:lnTo>
                <a:lnTo>
                  <a:pt x="11705" y="13140"/>
                </a:lnTo>
                <a:lnTo>
                  <a:pt x="11802" y="13140"/>
                </a:lnTo>
                <a:lnTo>
                  <a:pt x="11924" y="13116"/>
                </a:lnTo>
                <a:lnTo>
                  <a:pt x="12021" y="13067"/>
                </a:lnTo>
                <a:lnTo>
                  <a:pt x="12240" y="13189"/>
                </a:lnTo>
                <a:lnTo>
                  <a:pt x="12410" y="13335"/>
                </a:lnTo>
                <a:lnTo>
                  <a:pt x="12386" y="13602"/>
                </a:lnTo>
                <a:lnTo>
                  <a:pt x="11802" y="13286"/>
                </a:lnTo>
                <a:lnTo>
                  <a:pt x="11510" y="13140"/>
                </a:lnTo>
                <a:lnTo>
                  <a:pt x="11194" y="13018"/>
                </a:lnTo>
                <a:lnTo>
                  <a:pt x="11170" y="13018"/>
                </a:lnTo>
                <a:lnTo>
                  <a:pt x="11145" y="13116"/>
                </a:lnTo>
                <a:lnTo>
                  <a:pt x="11170" y="13213"/>
                </a:lnTo>
                <a:lnTo>
                  <a:pt x="11218" y="13286"/>
                </a:lnTo>
                <a:lnTo>
                  <a:pt x="11291" y="13359"/>
                </a:lnTo>
                <a:lnTo>
                  <a:pt x="11437" y="13456"/>
                </a:lnTo>
                <a:lnTo>
                  <a:pt x="11608" y="13529"/>
                </a:lnTo>
                <a:lnTo>
                  <a:pt x="11802" y="13651"/>
                </a:lnTo>
                <a:lnTo>
                  <a:pt x="11997" y="13773"/>
                </a:lnTo>
                <a:lnTo>
                  <a:pt x="12191" y="13894"/>
                </a:lnTo>
                <a:lnTo>
                  <a:pt x="12386" y="14016"/>
                </a:lnTo>
                <a:lnTo>
                  <a:pt x="12386" y="14332"/>
                </a:lnTo>
                <a:lnTo>
                  <a:pt x="11851" y="13943"/>
                </a:lnTo>
                <a:lnTo>
                  <a:pt x="11705" y="13846"/>
                </a:lnTo>
                <a:lnTo>
                  <a:pt x="11510" y="13724"/>
                </a:lnTo>
                <a:lnTo>
                  <a:pt x="11413" y="13700"/>
                </a:lnTo>
                <a:lnTo>
                  <a:pt x="11316" y="13675"/>
                </a:lnTo>
                <a:lnTo>
                  <a:pt x="11218" y="13675"/>
                </a:lnTo>
                <a:lnTo>
                  <a:pt x="11121" y="13700"/>
                </a:lnTo>
                <a:lnTo>
                  <a:pt x="11121" y="13724"/>
                </a:lnTo>
                <a:lnTo>
                  <a:pt x="11121" y="13748"/>
                </a:lnTo>
                <a:lnTo>
                  <a:pt x="11145" y="13821"/>
                </a:lnTo>
                <a:lnTo>
                  <a:pt x="11218" y="13919"/>
                </a:lnTo>
                <a:lnTo>
                  <a:pt x="11364" y="14040"/>
                </a:lnTo>
                <a:lnTo>
                  <a:pt x="11729" y="14284"/>
                </a:lnTo>
                <a:lnTo>
                  <a:pt x="12045" y="14551"/>
                </a:lnTo>
                <a:lnTo>
                  <a:pt x="12191" y="14673"/>
                </a:lnTo>
                <a:lnTo>
                  <a:pt x="12386" y="14795"/>
                </a:lnTo>
                <a:lnTo>
                  <a:pt x="12386" y="15281"/>
                </a:lnTo>
                <a:lnTo>
                  <a:pt x="12289" y="15184"/>
                </a:lnTo>
                <a:lnTo>
                  <a:pt x="12167" y="15087"/>
                </a:lnTo>
                <a:lnTo>
                  <a:pt x="12021" y="14916"/>
                </a:lnTo>
                <a:lnTo>
                  <a:pt x="11851" y="14746"/>
                </a:lnTo>
                <a:lnTo>
                  <a:pt x="11656" y="14600"/>
                </a:lnTo>
                <a:lnTo>
                  <a:pt x="11413" y="14503"/>
                </a:lnTo>
                <a:lnTo>
                  <a:pt x="11170" y="14430"/>
                </a:lnTo>
                <a:lnTo>
                  <a:pt x="10926" y="14430"/>
                </a:lnTo>
                <a:lnTo>
                  <a:pt x="10902" y="14454"/>
                </a:lnTo>
                <a:lnTo>
                  <a:pt x="10902" y="14478"/>
                </a:lnTo>
                <a:lnTo>
                  <a:pt x="10975" y="14551"/>
                </a:lnTo>
                <a:lnTo>
                  <a:pt x="11024" y="14600"/>
                </a:lnTo>
                <a:lnTo>
                  <a:pt x="11194" y="14697"/>
                </a:lnTo>
                <a:lnTo>
                  <a:pt x="11462" y="14892"/>
                </a:lnTo>
                <a:lnTo>
                  <a:pt x="11608" y="14989"/>
                </a:lnTo>
                <a:lnTo>
                  <a:pt x="11729" y="15111"/>
                </a:lnTo>
                <a:lnTo>
                  <a:pt x="11875" y="15281"/>
                </a:lnTo>
                <a:lnTo>
                  <a:pt x="12021" y="15452"/>
                </a:lnTo>
                <a:lnTo>
                  <a:pt x="12118" y="15525"/>
                </a:lnTo>
                <a:lnTo>
                  <a:pt x="12191" y="15573"/>
                </a:lnTo>
                <a:lnTo>
                  <a:pt x="12313" y="15622"/>
                </a:lnTo>
                <a:lnTo>
                  <a:pt x="12410" y="15646"/>
                </a:lnTo>
                <a:lnTo>
                  <a:pt x="12435" y="16133"/>
                </a:lnTo>
                <a:lnTo>
                  <a:pt x="12386" y="16133"/>
                </a:lnTo>
                <a:lnTo>
                  <a:pt x="12362" y="16084"/>
                </a:lnTo>
                <a:lnTo>
                  <a:pt x="12240" y="15963"/>
                </a:lnTo>
                <a:lnTo>
                  <a:pt x="12070" y="15841"/>
                </a:lnTo>
                <a:lnTo>
                  <a:pt x="11754" y="15622"/>
                </a:lnTo>
                <a:lnTo>
                  <a:pt x="11413" y="15354"/>
                </a:lnTo>
                <a:lnTo>
                  <a:pt x="11243" y="15233"/>
                </a:lnTo>
                <a:lnTo>
                  <a:pt x="11072" y="15160"/>
                </a:lnTo>
                <a:lnTo>
                  <a:pt x="11048" y="15160"/>
                </a:lnTo>
                <a:lnTo>
                  <a:pt x="11024" y="15184"/>
                </a:lnTo>
                <a:lnTo>
                  <a:pt x="11048" y="15281"/>
                </a:lnTo>
                <a:lnTo>
                  <a:pt x="11072" y="15354"/>
                </a:lnTo>
                <a:lnTo>
                  <a:pt x="11170" y="15500"/>
                </a:lnTo>
                <a:lnTo>
                  <a:pt x="11291" y="15622"/>
                </a:lnTo>
                <a:lnTo>
                  <a:pt x="11437" y="15744"/>
                </a:lnTo>
                <a:lnTo>
                  <a:pt x="11218" y="15646"/>
                </a:lnTo>
                <a:lnTo>
                  <a:pt x="9564" y="14916"/>
                </a:lnTo>
                <a:lnTo>
                  <a:pt x="8055" y="14259"/>
                </a:lnTo>
                <a:lnTo>
                  <a:pt x="7301" y="13894"/>
                </a:lnTo>
                <a:lnTo>
                  <a:pt x="7130" y="13797"/>
                </a:lnTo>
                <a:lnTo>
                  <a:pt x="6863" y="13675"/>
                </a:lnTo>
                <a:lnTo>
                  <a:pt x="6863" y="13602"/>
                </a:lnTo>
                <a:lnTo>
                  <a:pt x="6814" y="12775"/>
                </a:lnTo>
                <a:lnTo>
                  <a:pt x="6765" y="11972"/>
                </a:lnTo>
                <a:lnTo>
                  <a:pt x="6692" y="11145"/>
                </a:lnTo>
                <a:lnTo>
                  <a:pt x="6668" y="10317"/>
                </a:lnTo>
                <a:lnTo>
                  <a:pt x="6668" y="9393"/>
                </a:lnTo>
                <a:lnTo>
                  <a:pt x="6692" y="8493"/>
                </a:lnTo>
                <a:lnTo>
                  <a:pt x="6717" y="7568"/>
                </a:lnTo>
                <a:lnTo>
                  <a:pt x="6717" y="6643"/>
                </a:lnTo>
                <a:lnTo>
                  <a:pt x="6717" y="5889"/>
                </a:lnTo>
                <a:lnTo>
                  <a:pt x="6863" y="5913"/>
                </a:lnTo>
                <a:lnTo>
                  <a:pt x="6936" y="5938"/>
                </a:lnTo>
                <a:lnTo>
                  <a:pt x="7033" y="5962"/>
                </a:lnTo>
                <a:lnTo>
                  <a:pt x="7130" y="5938"/>
                </a:lnTo>
                <a:lnTo>
                  <a:pt x="7228" y="5865"/>
                </a:lnTo>
                <a:lnTo>
                  <a:pt x="7252" y="5816"/>
                </a:lnTo>
                <a:lnTo>
                  <a:pt x="7276" y="5767"/>
                </a:lnTo>
                <a:lnTo>
                  <a:pt x="7276" y="5670"/>
                </a:lnTo>
                <a:lnTo>
                  <a:pt x="7252" y="5573"/>
                </a:lnTo>
                <a:lnTo>
                  <a:pt x="7179" y="5500"/>
                </a:lnTo>
                <a:lnTo>
                  <a:pt x="7082" y="5451"/>
                </a:lnTo>
                <a:lnTo>
                  <a:pt x="7033" y="5427"/>
                </a:lnTo>
                <a:lnTo>
                  <a:pt x="6960" y="5402"/>
                </a:lnTo>
                <a:lnTo>
                  <a:pt x="6887" y="5427"/>
                </a:lnTo>
                <a:lnTo>
                  <a:pt x="6814" y="5451"/>
                </a:lnTo>
                <a:lnTo>
                  <a:pt x="6790" y="5451"/>
                </a:lnTo>
                <a:lnTo>
                  <a:pt x="6692" y="5500"/>
                </a:lnTo>
                <a:lnTo>
                  <a:pt x="6644" y="3018"/>
                </a:lnTo>
                <a:lnTo>
                  <a:pt x="6644" y="1752"/>
                </a:lnTo>
                <a:lnTo>
                  <a:pt x="6668" y="512"/>
                </a:lnTo>
                <a:close/>
                <a:moveTo>
                  <a:pt x="6206" y="585"/>
                </a:moveTo>
                <a:lnTo>
                  <a:pt x="6181" y="852"/>
                </a:lnTo>
                <a:lnTo>
                  <a:pt x="6181" y="1096"/>
                </a:lnTo>
                <a:lnTo>
                  <a:pt x="6181" y="1874"/>
                </a:lnTo>
                <a:lnTo>
                  <a:pt x="6181" y="2653"/>
                </a:lnTo>
                <a:lnTo>
                  <a:pt x="6181" y="3602"/>
                </a:lnTo>
                <a:lnTo>
                  <a:pt x="6181" y="4551"/>
                </a:lnTo>
                <a:lnTo>
                  <a:pt x="6230" y="6449"/>
                </a:lnTo>
                <a:lnTo>
                  <a:pt x="6230" y="7373"/>
                </a:lnTo>
                <a:lnTo>
                  <a:pt x="6206" y="8298"/>
                </a:lnTo>
                <a:lnTo>
                  <a:pt x="6181" y="9198"/>
                </a:lnTo>
                <a:lnTo>
                  <a:pt x="6133" y="10123"/>
                </a:lnTo>
                <a:lnTo>
                  <a:pt x="6157" y="10926"/>
                </a:lnTo>
                <a:lnTo>
                  <a:pt x="6206" y="11729"/>
                </a:lnTo>
                <a:lnTo>
                  <a:pt x="6254" y="12532"/>
                </a:lnTo>
                <a:lnTo>
                  <a:pt x="6279" y="13335"/>
                </a:lnTo>
                <a:lnTo>
                  <a:pt x="6206" y="13359"/>
                </a:lnTo>
                <a:lnTo>
                  <a:pt x="5451" y="13748"/>
                </a:lnTo>
                <a:lnTo>
                  <a:pt x="4721" y="14186"/>
                </a:lnTo>
                <a:lnTo>
                  <a:pt x="3262" y="15087"/>
                </a:lnTo>
                <a:lnTo>
                  <a:pt x="2897" y="15281"/>
                </a:lnTo>
                <a:lnTo>
                  <a:pt x="2532" y="15476"/>
                </a:lnTo>
                <a:lnTo>
                  <a:pt x="2142" y="15671"/>
                </a:lnTo>
                <a:lnTo>
                  <a:pt x="1753" y="15841"/>
                </a:lnTo>
                <a:lnTo>
                  <a:pt x="950" y="16133"/>
                </a:lnTo>
                <a:lnTo>
                  <a:pt x="634" y="16255"/>
                </a:lnTo>
                <a:lnTo>
                  <a:pt x="634" y="16279"/>
                </a:lnTo>
                <a:lnTo>
                  <a:pt x="585" y="15938"/>
                </a:lnTo>
                <a:lnTo>
                  <a:pt x="561" y="15573"/>
                </a:lnTo>
                <a:lnTo>
                  <a:pt x="536" y="15208"/>
                </a:lnTo>
                <a:lnTo>
                  <a:pt x="512" y="14868"/>
                </a:lnTo>
                <a:lnTo>
                  <a:pt x="439" y="14430"/>
                </a:lnTo>
                <a:lnTo>
                  <a:pt x="415" y="13992"/>
                </a:lnTo>
                <a:lnTo>
                  <a:pt x="415" y="13578"/>
                </a:lnTo>
                <a:lnTo>
                  <a:pt x="439" y="13140"/>
                </a:lnTo>
                <a:lnTo>
                  <a:pt x="512" y="11461"/>
                </a:lnTo>
                <a:lnTo>
                  <a:pt x="561" y="10634"/>
                </a:lnTo>
                <a:lnTo>
                  <a:pt x="585" y="9782"/>
                </a:lnTo>
                <a:lnTo>
                  <a:pt x="609" y="8225"/>
                </a:lnTo>
                <a:lnTo>
                  <a:pt x="609" y="6668"/>
                </a:lnTo>
                <a:lnTo>
                  <a:pt x="561" y="5110"/>
                </a:lnTo>
                <a:lnTo>
                  <a:pt x="536" y="4356"/>
                </a:lnTo>
                <a:lnTo>
                  <a:pt x="488" y="3577"/>
                </a:lnTo>
                <a:lnTo>
                  <a:pt x="609" y="3504"/>
                </a:lnTo>
                <a:lnTo>
                  <a:pt x="755" y="3407"/>
                </a:lnTo>
                <a:lnTo>
                  <a:pt x="1145" y="3164"/>
                </a:lnTo>
                <a:lnTo>
                  <a:pt x="1558" y="2920"/>
                </a:lnTo>
                <a:lnTo>
                  <a:pt x="2337" y="2507"/>
                </a:lnTo>
                <a:lnTo>
                  <a:pt x="3116" y="2093"/>
                </a:lnTo>
                <a:lnTo>
                  <a:pt x="3529" y="1850"/>
                </a:lnTo>
                <a:lnTo>
                  <a:pt x="3967" y="1655"/>
                </a:lnTo>
                <a:lnTo>
                  <a:pt x="4405" y="1461"/>
                </a:lnTo>
                <a:lnTo>
                  <a:pt x="4843" y="1290"/>
                </a:lnTo>
                <a:lnTo>
                  <a:pt x="5208" y="1144"/>
                </a:lnTo>
                <a:lnTo>
                  <a:pt x="5549" y="974"/>
                </a:lnTo>
                <a:lnTo>
                  <a:pt x="6206" y="585"/>
                </a:lnTo>
                <a:close/>
                <a:moveTo>
                  <a:pt x="18542" y="804"/>
                </a:moveTo>
                <a:lnTo>
                  <a:pt x="18518" y="1023"/>
                </a:lnTo>
                <a:lnTo>
                  <a:pt x="18518" y="1266"/>
                </a:lnTo>
                <a:lnTo>
                  <a:pt x="18518" y="1752"/>
                </a:lnTo>
                <a:lnTo>
                  <a:pt x="18567" y="2263"/>
                </a:lnTo>
                <a:lnTo>
                  <a:pt x="18567" y="2726"/>
                </a:lnTo>
                <a:lnTo>
                  <a:pt x="18542" y="4648"/>
                </a:lnTo>
                <a:lnTo>
                  <a:pt x="18494" y="6546"/>
                </a:lnTo>
                <a:lnTo>
                  <a:pt x="18469" y="8249"/>
                </a:lnTo>
                <a:lnTo>
                  <a:pt x="18494" y="9952"/>
                </a:lnTo>
                <a:lnTo>
                  <a:pt x="18567" y="13359"/>
                </a:lnTo>
                <a:lnTo>
                  <a:pt x="18542" y="13359"/>
                </a:lnTo>
                <a:lnTo>
                  <a:pt x="18396" y="13505"/>
                </a:lnTo>
                <a:lnTo>
                  <a:pt x="18226" y="13651"/>
                </a:lnTo>
                <a:lnTo>
                  <a:pt x="18031" y="13748"/>
                </a:lnTo>
                <a:lnTo>
                  <a:pt x="17837" y="13846"/>
                </a:lnTo>
                <a:lnTo>
                  <a:pt x="17423" y="14016"/>
                </a:lnTo>
                <a:lnTo>
                  <a:pt x="17009" y="14186"/>
                </a:lnTo>
                <a:lnTo>
                  <a:pt x="16474" y="14454"/>
                </a:lnTo>
                <a:lnTo>
                  <a:pt x="15963" y="14746"/>
                </a:lnTo>
                <a:lnTo>
                  <a:pt x="15452" y="15038"/>
                </a:lnTo>
                <a:lnTo>
                  <a:pt x="14941" y="15330"/>
                </a:lnTo>
                <a:lnTo>
                  <a:pt x="14479" y="15598"/>
                </a:lnTo>
                <a:lnTo>
                  <a:pt x="14016" y="15865"/>
                </a:lnTo>
                <a:lnTo>
                  <a:pt x="13773" y="15987"/>
                </a:lnTo>
                <a:lnTo>
                  <a:pt x="13530" y="16109"/>
                </a:lnTo>
                <a:lnTo>
                  <a:pt x="13286" y="16182"/>
                </a:lnTo>
                <a:lnTo>
                  <a:pt x="13043" y="16255"/>
                </a:lnTo>
                <a:lnTo>
                  <a:pt x="12921" y="16303"/>
                </a:lnTo>
                <a:lnTo>
                  <a:pt x="12921" y="15987"/>
                </a:lnTo>
                <a:lnTo>
                  <a:pt x="12897" y="15671"/>
                </a:lnTo>
                <a:lnTo>
                  <a:pt x="12873" y="15379"/>
                </a:lnTo>
                <a:lnTo>
                  <a:pt x="12848" y="15062"/>
                </a:lnTo>
                <a:lnTo>
                  <a:pt x="12824" y="14770"/>
                </a:lnTo>
                <a:lnTo>
                  <a:pt x="12824" y="14016"/>
                </a:lnTo>
                <a:lnTo>
                  <a:pt x="12848" y="13943"/>
                </a:lnTo>
                <a:lnTo>
                  <a:pt x="12848" y="13894"/>
                </a:lnTo>
                <a:lnTo>
                  <a:pt x="12848" y="13359"/>
                </a:lnTo>
                <a:lnTo>
                  <a:pt x="12946" y="13335"/>
                </a:lnTo>
                <a:lnTo>
                  <a:pt x="13019" y="13310"/>
                </a:lnTo>
                <a:lnTo>
                  <a:pt x="13092" y="13262"/>
                </a:lnTo>
                <a:lnTo>
                  <a:pt x="13140" y="13213"/>
                </a:lnTo>
                <a:lnTo>
                  <a:pt x="13165" y="13116"/>
                </a:lnTo>
                <a:lnTo>
                  <a:pt x="13165" y="13018"/>
                </a:lnTo>
                <a:lnTo>
                  <a:pt x="13116" y="12921"/>
                </a:lnTo>
                <a:lnTo>
                  <a:pt x="13043" y="12872"/>
                </a:lnTo>
                <a:lnTo>
                  <a:pt x="12970" y="12848"/>
                </a:lnTo>
                <a:lnTo>
                  <a:pt x="12873" y="12848"/>
                </a:lnTo>
                <a:lnTo>
                  <a:pt x="12921" y="11826"/>
                </a:lnTo>
                <a:lnTo>
                  <a:pt x="12970" y="10804"/>
                </a:lnTo>
                <a:lnTo>
                  <a:pt x="12970" y="9806"/>
                </a:lnTo>
                <a:lnTo>
                  <a:pt x="12946" y="8809"/>
                </a:lnTo>
                <a:lnTo>
                  <a:pt x="12897" y="7836"/>
                </a:lnTo>
                <a:lnTo>
                  <a:pt x="12897" y="6838"/>
                </a:lnTo>
                <a:lnTo>
                  <a:pt x="12946" y="5986"/>
                </a:lnTo>
                <a:lnTo>
                  <a:pt x="12970" y="5110"/>
                </a:lnTo>
                <a:lnTo>
                  <a:pt x="12970" y="4672"/>
                </a:lnTo>
                <a:lnTo>
                  <a:pt x="12946" y="4234"/>
                </a:lnTo>
                <a:lnTo>
                  <a:pt x="12897" y="3821"/>
                </a:lnTo>
                <a:lnTo>
                  <a:pt x="12800" y="3383"/>
                </a:lnTo>
                <a:lnTo>
                  <a:pt x="13067" y="3285"/>
                </a:lnTo>
                <a:lnTo>
                  <a:pt x="13335" y="3164"/>
                </a:lnTo>
                <a:lnTo>
                  <a:pt x="13603" y="3042"/>
                </a:lnTo>
                <a:lnTo>
                  <a:pt x="13870" y="2920"/>
                </a:lnTo>
                <a:lnTo>
                  <a:pt x="14235" y="2750"/>
                </a:lnTo>
                <a:lnTo>
                  <a:pt x="14600" y="2555"/>
                </a:lnTo>
                <a:lnTo>
                  <a:pt x="15306" y="2142"/>
                </a:lnTo>
                <a:lnTo>
                  <a:pt x="15963" y="1752"/>
                </a:lnTo>
                <a:lnTo>
                  <a:pt x="16304" y="1558"/>
                </a:lnTo>
                <a:lnTo>
                  <a:pt x="16644" y="1388"/>
                </a:lnTo>
                <a:lnTo>
                  <a:pt x="17009" y="1242"/>
                </a:lnTo>
                <a:lnTo>
                  <a:pt x="17350" y="1096"/>
                </a:lnTo>
                <a:lnTo>
                  <a:pt x="17715" y="974"/>
                </a:lnTo>
                <a:lnTo>
                  <a:pt x="18104" y="877"/>
                </a:lnTo>
                <a:lnTo>
                  <a:pt x="18153" y="877"/>
                </a:lnTo>
                <a:lnTo>
                  <a:pt x="18202" y="828"/>
                </a:lnTo>
                <a:lnTo>
                  <a:pt x="18372" y="828"/>
                </a:lnTo>
                <a:lnTo>
                  <a:pt x="18542" y="804"/>
                </a:lnTo>
                <a:close/>
                <a:moveTo>
                  <a:pt x="6279" y="1"/>
                </a:moveTo>
                <a:lnTo>
                  <a:pt x="6206" y="25"/>
                </a:lnTo>
                <a:lnTo>
                  <a:pt x="5403" y="487"/>
                </a:lnTo>
                <a:lnTo>
                  <a:pt x="4989" y="682"/>
                </a:lnTo>
                <a:lnTo>
                  <a:pt x="4551" y="852"/>
                </a:lnTo>
                <a:lnTo>
                  <a:pt x="4113" y="1023"/>
                </a:lnTo>
                <a:lnTo>
                  <a:pt x="3700" y="1217"/>
                </a:lnTo>
                <a:lnTo>
                  <a:pt x="3286" y="1436"/>
                </a:lnTo>
                <a:lnTo>
                  <a:pt x="2872" y="1679"/>
                </a:lnTo>
                <a:lnTo>
                  <a:pt x="2021" y="2117"/>
                </a:lnTo>
                <a:lnTo>
                  <a:pt x="1607" y="2361"/>
                </a:lnTo>
                <a:lnTo>
                  <a:pt x="1193" y="2604"/>
                </a:lnTo>
                <a:lnTo>
                  <a:pt x="974" y="2726"/>
                </a:lnTo>
                <a:lnTo>
                  <a:pt x="731" y="2896"/>
                </a:lnTo>
                <a:lnTo>
                  <a:pt x="488" y="3066"/>
                </a:lnTo>
                <a:lnTo>
                  <a:pt x="390" y="3188"/>
                </a:lnTo>
                <a:lnTo>
                  <a:pt x="317" y="3285"/>
                </a:lnTo>
                <a:lnTo>
                  <a:pt x="269" y="3310"/>
                </a:lnTo>
                <a:lnTo>
                  <a:pt x="220" y="3358"/>
                </a:lnTo>
                <a:lnTo>
                  <a:pt x="171" y="3480"/>
                </a:lnTo>
                <a:lnTo>
                  <a:pt x="123" y="3626"/>
                </a:lnTo>
                <a:lnTo>
                  <a:pt x="98" y="3894"/>
                </a:lnTo>
                <a:lnTo>
                  <a:pt x="98" y="4186"/>
                </a:lnTo>
                <a:lnTo>
                  <a:pt x="123" y="4453"/>
                </a:lnTo>
                <a:lnTo>
                  <a:pt x="147" y="5329"/>
                </a:lnTo>
                <a:lnTo>
                  <a:pt x="171" y="6205"/>
                </a:lnTo>
                <a:lnTo>
                  <a:pt x="171" y="8006"/>
                </a:lnTo>
                <a:lnTo>
                  <a:pt x="147" y="9782"/>
                </a:lnTo>
                <a:lnTo>
                  <a:pt x="123" y="10658"/>
                </a:lnTo>
                <a:lnTo>
                  <a:pt x="98" y="11558"/>
                </a:lnTo>
                <a:lnTo>
                  <a:pt x="1" y="13335"/>
                </a:lnTo>
                <a:lnTo>
                  <a:pt x="1" y="13700"/>
                </a:lnTo>
                <a:lnTo>
                  <a:pt x="1" y="14065"/>
                </a:lnTo>
                <a:lnTo>
                  <a:pt x="25" y="14454"/>
                </a:lnTo>
                <a:lnTo>
                  <a:pt x="50" y="14819"/>
                </a:lnTo>
                <a:lnTo>
                  <a:pt x="98" y="15233"/>
                </a:lnTo>
                <a:lnTo>
                  <a:pt x="123" y="15646"/>
                </a:lnTo>
                <a:lnTo>
                  <a:pt x="147" y="16060"/>
                </a:lnTo>
                <a:lnTo>
                  <a:pt x="171" y="16255"/>
                </a:lnTo>
                <a:lnTo>
                  <a:pt x="220" y="16474"/>
                </a:lnTo>
                <a:lnTo>
                  <a:pt x="244" y="16547"/>
                </a:lnTo>
                <a:lnTo>
                  <a:pt x="317" y="16595"/>
                </a:lnTo>
                <a:lnTo>
                  <a:pt x="390" y="16620"/>
                </a:lnTo>
                <a:lnTo>
                  <a:pt x="463" y="16620"/>
                </a:lnTo>
                <a:lnTo>
                  <a:pt x="536" y="16644"/>
                </a:lnTo>
                <a:lnTo>
                  <a:pt x="707" y="16620"/>
                </a:lnTo>
                <a:lnTo>
                  <a:pt x="877" y="16595"/>
                </a:lnTo>
                <a:lnTo>
                  <a:pt x="1218" y="16474"/>
                </a:lnTo>
                <a:lnTo>
                  <a:pt x="1850" y="16230"/>
                </a:lnTo>
                <a:lnTo>
                  <a:pt x="2240" y="16060"/>
                </a:lnTo>
                <a:lnTo>
                  <a:pt x="2605" y="15890"/>
                </a:lnTo>
                <a:lnTo>
                  <a:pt x="2970" y="15719"/>
                </a:lnTo>
                <a:lnTo>
                  <a:pt x="3310" y="15525"/>
                </a:lnTo>
                <a:lnTo>
                  <a:pt x="4064" y="15062"/>
                </a:lnTo>
                <a:lnTo>
                  <a:pt x="4819" y="14624"/>
                </a:lnTo>
                <a:lnTo>
                  <a:pt x="5549" y="14162"/>
                </a:lnTo>
                <a:lnTo>
                  <a:pt x="5938" y="13967"/>
                </a:lnTo>
                <a:lnTo>
                  <a:pt x="6327" y="13748"/>
                </a:lnTo>
                <a:lnTo>
                  <a:pt x="6400" y="13821"/>
                </a:lnTo>
                <a:lnTo>
                  <a:pt x="6473" y="13870"/>
                </a:lnTo>
                <a:lnTo>
                  <a:pt x="6546" y="13894"/>
                </a:lnTo>
                <a:lnTo>
                  <a:pt x="6644" y="13870"/>
                </a:lnTo>
                <a:lnTo>
                  <a:pt x="6741" y="13992"/>
                </a:lnTo>
                <a:lnTo>
                  <a:pt x="6863" y="14089"/>
                </a:lnTo>
                <a:lnTo>
                  <a:pt x="7130" y="14259"/>
                </a:lnTo>
                <a:lnTo>
                  <a:pt x="7422" y="14405"/>
                </a:lnTo>
                <a:lnTo>
                  <a:pt x="7690" y="14551"/>
                </a:lnTo>
                <a:lnTo>
                  <a:pt x="8517" y="14916"/>
                </a:lnTo>
                <a:lnTo>
                  <a:pt x="9345" y="15306"/>
                </a:lnTo>
                <a:lnTo>
                  <a:pt x="10878" y="16011"/>
                </a:lnTo>
                <a:lnTo>
                  <a:pt x="11656" y="16352"/>
                </a:lnTo>
                <a:lnTo>
                  <a:pt x="12435" y="16644"/>
                </a:lnTo>
                <a:lnTo>
                  <a:pt x="12459" y="16668"/>
                </a:lnTo>
                <a:lnTo>
                  <a:pt x="12508" y="16741"/>
                </a:lnTo>
                <a:lnTo>
                  <a:pt x="12581" y="16766"/>
                </a:lnTo>
                <a:lnTo>
                  <a:pt x="12678" y="16766"/>
                </a:lnTo>
                <a:lnTo>
                  <a:pt x="12751" y="16741"/>
                </a:lnTo>
                <a:lnTo>
                  <a:pt x="12800" y="16693"/>
                </a:lnTo>
                <a:lnTo>
                  <a:pt x="12897" y="16717"/>
                </a:lnTo>
                <a:lnTo>
                  <a:pt x="13019" y="16717"/>
                </a:lnTo>
                <a:lnTo>
                  <a:pt x="13286" y="16668"/>
                </a:lnTo>
                <a:lnTo>
                  <a:pt x="13530" y="16595"/>
                </a:lnTo>
                <a:lnTo>
                  <a:pt x="13724" y="16522"/>
                </a:lnTo>
                <a:lnTo>
                  <a:pt x="14211" y="16279"/>
                </a:lnTo>
                <a:lnTo>
                  <a:pt x="14698" y="16036"/>
                </a:lnTo>
                <a:lnTo>
                  <a:pt x="15647" y="15500"/>
                </a:lnTo>
                <a:lnTo>
                  <a:pt x="16596" y="14965"/>
                </a:lnTo>
                <a:lnTo>
                  <a:pt x="17058" y="14697"/>
                </a:lnTo>
                <a:lnTo>
                  <a:pt x="17545" y="14478"/>
                </a:lnTo>
                <a:lnTo>
                  <a:pt x="17885" y="14332"/>
                </a:lnTo>
                <a:lnTo>
                  <a:pt x="18226" y="14186"/>
                </a:lnTo>
                <a:lnTo>
                  <a:pt x="18542" y="14016"/>
                </a:lnTo>
                <a:lnTo>
                  <a:pt x="18688" y="13894"/>
                </a:lnTo>
                <a:lnTo>
                  <a:pt x="18834" y="13773"/>
                </a:lnTo>
                <a:lnTo>
                  <a:pt x="18883" y="13748"/>
                </a:lnTo>
                <a:lnTo>
                  <a:pt x="18932" y="13724"/>
                </a:lnTo>
                <a:lnTo>
                  <a:pt x="18980" y="13651"/>
                </a:lnTo>
                <a:lnTo>
                  <a:pt x="18980" y="13578"/>
                </a:lnTo>
                <a:lnTo>
                  <a:pt x="18980" y="12726"/>
                </a:lnTo>
                <a:lnTo>
                  <a:pt x="18956" y="11875"/>
                </a:lnTo>
                <a:lnTo>
                  <a:pt x="18883" y="10171"/>
                </a:lnTo>
                <a:lnTo>
                  <a:pt x="18859" y="9271"/>
                </a:lnTo>
                <a:lnTo>
                  <a:pt x="18859" y="8347"/>
                </a:lnTo>
                <a:lnTo>
                  <a:pt x="18883" y="6546"/>
                </a:lnTo>
                <a:lnTo>
                  <a:pt x="18932" y="4648"/>
                </a:lnTo>
                <a:lnTo>
                  <a:pt x="18956" y="2726"/>
                </a:lnTo>
                <a:lnTo>
                  <a:pt x="18980" y="2215"/>
                </a:lnTo>
                <a:lnTo>
                  <a:pt x="18980" y="1679"/>
                </a:lnTo>
                <a:lnTo>
                  <a:pt x="18932" y="1144"/>
                </a:lnTo>
                <a:lnTo>
                  <a:pt x="18883" y="901"/>
                </a:lnTo>
                <a:lnTo>
                  <a:pt x="18834" y="633"/>
                </a:lnTo>
                <a:lnTo>
                  <a:pt x="18883" y="585"/>
                </a:lnTo>
                <a:lnTo>
                  <a:pt x="18883" y="512"/>
                </a:lnTo>
                <a:lnTo>
                  <a:pt x="18883" y="439"/>
                </a:lnTo>
                <a:lnTo>
                  <a:pt x="18834" y="366"/>
                </a:lnTo>
                <a:lnTo>
                  <a:pt x="18761" y="293"/>
                </a:lnTo>
                <a:lnTo>
                  <a:pt x="18664" y="244"/>
                </a:lnTo>
                <a:lnTo>
                  <a:pt x="18421" y="244"/>
                </a:lnTo>
                <a:lnTo>
                  <a:pt x="18177" y="317"/>
                </a:lnTo>
                <a:lnTo>
                  <a:pt x="17958" y="414"/>
                </a:lnTo>
                <a:lnTo>
                  <a:pt x="17715" y="487"/>
                </a:lnTo>
                <a:lnTo>
                  <a:pt x="17374" y="585"/>
                </a:lnTo>
                <a:lnTo>
                  <a:pt x="17058" y="706"/>
                </a:lnTo>
                <a:lnTo>
                  <a:pt x="16742" y="828"/>
                </a:lnTo>
                <a:lnTo>
                  <a:pt x="16425" y="974"/>
                </a:lnTo>
                <a:lnTo>
                  <a:pt x="15817" y="1290"/>
                </a:lnTo>
                <a:lnTo>
                  <a:pt x="15209" y="1655"/>
                </a:lnTo>
                <a:lnTo>
                  <a:pt x="14479" y="2117"/>
                </a:lnTo>
                <a:lnTo>
                  <a:pt x="14089" y="2312"/>
                </a:lnTo>
                <a:lnTo>
                  <a:pt x="13700" y="2507"/>
                </a:lnTo>
                <a:lnTo>
                  <a:pt x="13432" y="2628"/>
                </a:lnTo>
                <a:lnTo>
                  <a:pt x="13165" y="2750"/>
                </a:lnTo>
                <a:lnTo>
                  <a:pt x="12897" y="2920"/>
                </a:lnTo>
                <a:lnTo>
                  <a:pt x="12654" y="3091"/>
                </a:lnTo>
                <a:lnTo>
                  <a:pt x="12532" y="2969"/>
                </a:lnTo>
                <a:lnTo>
                  <a:pt x="12386" y="2896"/>
                </a:lnTo>
                <a:lnTo>
                  <a:pt x="12070" y="2750"/>
                </a:lnTo>
                <a:lnTo>
                  <a:pt x="11875" y="2653"/>
                </a:lnTo>
                <a:lnTo>
                  <a:pt x="11705" y="2555"/>
                </a:lnTo>
                <a:lnTo>
                  <a:pt x="11316" y="2336"/>
                </a:lnTo>
                <a:lnTo>
                  <a:pt x="11072" y="2190"/>
                </a:lnTo>
                <a:lnTo>
                  <a:pt x="10805" y="2093"/>
                </a:lnTo>
                <a:lnTo>
                  <a:pt x="10294" y="1874"/>
                </a:lnTo>
                <a:lnTo>
                  <a:pt x="9758" y="1679"/>
                </a:lnTo>
                <a:lnTo>
                  <a:pt x="9223" y="1485"/>
                </a:lnTo>
                <a:lnTo>
                  <a:pt x="8298" y="1071"/>
                </a:lnTo>
                <a:lnTo>
                  <a:pt x="7836" y="852"/>
                </a:lnTo>
                <a:lnTo>
                  <a:pt x="7398" y="609"/>
                </a:lnTo>
                <a:lnTo>
                  <a:pt x="7325" y="536"/>
                </a:lnTo>
                <a:lnTo>
                  <a:pt x="7228" y="439"/>
                </a:lnTo>
                <a:lnTo>
                  <a:pt x="7057" y="244"/>
                </a:lnTo>
                <a:lnTo>
                  <a:pt x="6936" y="147"/>
                </a:lnTo>
                <a:lnTo>
                  <a:pt x="6838" y="74"/>
                </a:lnTo>
                <a:lnTo>
                  <a:pt x="6741" y="25"/>
                </a:lnTo>
                <a:lnTo>
                  <a:pt x="6619" y="25"/>
                </a:lnTo>
                <a:lnTo>
                  <a:pt x="6571" y="1"/>
                </a:lnTo>
                <a:lnTo>
                  <a:pt x="6498" y="1"/>
                </a:lnTo>
                <a:lnTo>
                  <a:pt x="6449" y="25"/>
                </a:lnTo>
                <a:lnTo>
                  <a:pt x="6400" y="1"/>
                </a:lnTo>
                <a:close/>
              </a:path>
            </a:pathLst>
          </a:cu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7"/>
          <p:cNvSpPr txBox="1"/>
          <p:nvPr>
            <p:ph idx="4294967295" type="title"/>
          </p:nvPr>
        </p:nvSpPr>
        <p:spPr>
          <a:xfrm>
            <a:off x="866375" y="586985"/>
            <a:ext cx="56262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pecial Elite"/>
                <a:ea typeface="Special Elite"/>
                <a:cs typeface="Special Elite"/>
                <a:sym typeface="Special Elite"/>
              </a:rPr>
              <a:t>Our Team</a:t>
            </a:r>
            <a:endParaRPr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174" name="Google Shape;174;p47"/>
          <p:cNvSpPr txBox="1"/>
          <p:nvPr>
            <p:ph idx="12" type="sldNum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5" name="Google Shape;175;p47"/>
          <p:cNvPicPr preferRelativeResize="0"/>
          <p:nvPr/>
        </p:nvPicPr>
        <p:blipFill rotWithShape="1">
          <a:blip r:embed="rId3">
            <a:alphaModFix/>
          </a:blip>
          <a:srcRect b="0" l="16666" r="16666" t="0"/>
          <a:stretch/>
        </p:blipFill>
        <p:spPr>
          <a:xfrm>
            <a:off x="1940746" y="1560075"/>
            <a:ext cx="1437000" cy="1437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6" name="Google Shape;176;p47"/>
          <p:cNvSpPr txBox="1"/>
          <p:nvPr/>
        </p:nvSpPr>
        <p:spPr>
          <a:xfrm>
            <a:off x="1945595" y="3122337"/>
            <a:ext cx="14370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rPr>
              <a:t>Alissa Vuillier</a:t>
            </a:r>
            <a:br>
              <a:rPr b="1" lang="en" sz="2400">
                <a:latin typeface="Pangolin"/>
                <a:ea typeface="Pangolin"/>
                <a:cs typeface="Pangolin"/>
                <a:sym typeface="Pangolin"/>
              </a:rPr>
            </a:br>
            <a:r>
              <a:rPr lang="en" sz="1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rPr>
              <a:t>CS + POLISCI</a:t>
            </a:r>
            <a:endParaRPr sz="1800">
              <a:solidFill>
                <a:schemeClr val="dk2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angolin"/>
              <a:ea typeface="Pangolin"/>
              <a:cs typeface="Pangolin"/>
              <a:sym typeface="Pangolin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 sz="2000">
              <a:latin typeface="Pangolin"/>
              <a:ea typeface="Pangolin"/>
              <a:cs typeface="Pangolin"/>
              <a:sym typeface="Pangolin"/>
            </a:endParaRPr>
          </a:p>
        </p:txBody>
      </p:sp>
      <p:pic>
        <p:nvPicPr>
          <p:cNvPr id="177" name="Google Shape;177;p47"/>
          <p:cNvPicPr preferRelativeResize="0"/>
          <p:nvPr/>
        </p:nvPicPr>
        <p:blipFill rotWithShape="1">
          <a:blip r:embed="rId4">
            <a:alphaModFix/>
          </a:blip>
          <a:srcRect b="661" l="0" r="0" t="670"/>
          <a:stretch/>
        </p:blipFill>
        <p:spPr>
          <a:xfrm>
            <a:off x="3851079" y="1560075"/>
            <a:ext cx="1437000" cy="1437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8" name="Google Shape;178;p47"/>
          <p:cNvSpPr txBox="1"/>
          <p:nvPr/>
        </p:nvSpPr>
        <p:spPr>
          <a:xfrm>
            <a:off x="3855928" y="3122337"/>
            <a:ext cx="14370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rPr>
              <a:t>Olivia Otto</a:t>
            </a:r>
            <a:br>
              <a:rPr lang="en" sz="2400">
                <a:latin typeface="Pangolin"/>
                <a:ea typeface="Pangolin"/>
                <a:cs typeface="Pangolin"/>
                <a:sym typeface="Pangolin"/>
              </a:rPr>
            </a:br>
            <a:r>
              <a:rPr lang="en" sz="1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rPr>
              <a:t>CS + DATA SCIENCE</a:t>
            </a:r>
            <a:endParaRPr sz="1800">
              <a:solidFill>
                <a:schemeClr val="dk2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angolin"/>
              <a:ea typeface="Pangolin"/>
              <a:cs typeface="Pangolin"/>
              <a:sym typeface="Pangolin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 sz="2000">
              <a:latin typeface="Pangolin"/>
              <a:ea typeface="Pangolin"/>
              <a:cs typeface="Pangolin"/>
              <a:sym typeface="Pangolin"/>
            </a:endParaRPr>
          </a:p>
        </p:txBody>
      </p:sp>
      <p:pic>
        <p:nvPicPr>
          <p:cNvPr id="179" name="Google Shape;179;p47"/>
          <p:cNvPicPr preferRelativeResize="0"/>
          <p:nvPr/>
        </p:nvPicPr>
        <p:blipFill rotWithShape="1">
          <a:blip r:embed="rId5">
            <a:alphaModFix/>
          </a:blip>
          <a:srcRect b="14929" l="14063" r="22242" t="0"/>
          <a:stretch/>
        </p:blipFill>
        <p:spPr>
          <a:xfrm>
            <a:off x="5761412" y="1560075"/>
            <a:ext cx="1437000" cy="1437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0" name="Google Shape;180;p47"/>
          <p:cNvSpPr txBox="1"/>
          <p:nvPr/>
        </p:nvSpPr>
        <p:spPr>
          <a:xfrm>
            <a:off x="5766261" y="3122337"/>
            <a:ext cx="14370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rPr>
              <a:t>Uma Phatak</a:t>
            </a:r>
            <a:br>
              <a:rPr lang="en" sz="2400">
                <a:latin typeface="Pangolin"/>
                <a:ea typeface="Pangolin"/>
                <a:cs typeface="Pangolin"/>
                <a:sym typeface="Pangolin"/>
              </a:rPr>
            </a:br>
            <a:r>
              <a:rPr lang="en" sz="1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rPr>
              <a:t>CS + SPANISH</a:t>
            </a:r>
            <a:endParaRPr sz="2400">
              <a:latin typeface="Pangolin"/>
              <a:ea typeface="Pangolin"/>
              <a:cs typeface="Pangolin"/>
              <a:sym typeface="Pangolin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 sz="2000">
              <a:latin typeface="Pangolin"/>
              <a:ea typeface="Pangolin"/>
              <a:cs typeface="Pangolin"/>
              <a:sym typeface="Pangoli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5"/>
          <p:cNvSpPr txBox="1"/>
          <p:nvPr>
            <p:ph type="title"/>
          </p:nvPr>
        </p:nvSpPr>
        <p:spPr>
          <a:xfrm>
            <a:off x="866375" y="358375"/>
            <a:ext cx="7567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THINKS</a:t>
            </a:r>
            <a:endParaRPr sz="3000">
              <a:solidFill>
                <a:srgbClr val="000000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328" name="Google Shape;328;p65"/>
          <p:cNvSpPr txBox="1"/>
          <p:nvPr>
            <p:ph idx="1" type="body"/>
          </p:nvPr>
        </p:nvSpPr>
        <p:spPr>
          <a:xfrm>
            <a:off x="866375" y="1255474"/>
            <a:ext cx="2439300" cy="13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Past projects to help reduce FTAs haven't been super successful – what’s to say future projects will?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329" name="Google Shape;329;p65"/>
          <p:cNvSpPr txBox="1"/>
          <p:nvPr>
            <p:ph idx="2" type="body"/>
          </p:nvPr>
        </p:nvSpPr>
        <p:spPr>
          <a:xfrm>
            <a:off x="3430687" y="1255474"/>
            <a:ext cx="2439300" cy="13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If only there were an easy way to get to court, many of these related barriers might feel less overwhelming.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30" name="Google Shape;330;p65"/>
          <p:cNvSpPr txBox="1"/>
          <p:nvPr>
            <p:ph idx="3" type="body"/>
          </p:nvPr>
        </p:nvSpPr>
        <p:spPr>
          <a:xfrm>
            <a:off x="5995000" y="1255474"/>
            <a:ext cx="2439300" cy="13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Defendants don't always trust the community organizations designed to serve them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331" name="Google Shape;331;p65"/>
          <p:cNvSpPr txBox="1"/>
          <p:nvPr>
            <p:ph idx="1" type="body"/>
          </p:nvPr>
        </p:nvSpPr>
        <p:spPr>
          <a:xfrm>
            <a:off x="1726875" y="3530050"/>
            <a:ext cx="5196300" cy="73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Digitizing FTA notices would be extremely helpful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741B47"/>
              </a:solidFill>
            </a:endParaRPr>
          </a:p>
        </p:txBody>
      </p:sp>
      <p:sp>
        <p:nvSpPr>
          <p:cNvPr id="332" name="Google Shape;332;p65"/>
          <p:cNvSpPr/>
          <p:nvPr/>
        </p:nvSpPr>
        <p:spPr>
          <a:xfrm>
            <a:off x="7907605" y="622569"/>
            <a:ext cx="434572" cy="521503"/>
          </a:xfrm>
          <a:custGeom>
            <a:rect b="b" l="l" r="r" t="t"/>
            <a:pathLst>
              <a:path extrusionOk="0" h="18981" w="15817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6"/>
          <p:cNvSpPr txBox="1"/>
          <p:nvPr>
            <p:ph type="title"/>
          </p:nvPr>
        </p:nvSpPr>
        <p:spPr>
          <a:xfrm>
            <a:off x="866375" y="358375"/>
            <a:ext cx="7567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FEELS</a:t>
            </a:r>
            <a:endParaRPr sz="3000">
              <a:solidFill>
                <a:srgbClr val="000000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338" name="Google Shape;338;p66"/>
          <p:cNvSpPr txBox="1"/>
          <p:nvPr>
            <p:ph idx="1" type="body"/>
          </p:nvPr>
        </p:nvSpPr>
        <p:spPr>
          <a:xfrm>
            <a:off x="866375" y="1331674"/>
            <a:ext cx="2439300" cy="13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741B47"/>
                </a:solidFill>
              </a:rPr>
              <a:t>Scared about what will happen to them if they do appear in court</a:t>
            </a:r>
            <a:endParaRPr sz="2000">
              <a:solidFill>
                <a:srgbClr val="741B4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339" name="Google Shape;339;p66"/>
          <p:cNvSpPr txBox="1"/>
          <p:nvPr>
            <p:ph idx="2" type="body"/>
          </p:nvPr>
        </p:nvSpPr>
        <p:spPr>
          <a:xfrm>
            <a:off x="3430687" y="1331674"/>
            <a:ext cx="2439300" cy="13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741B47"/>
                </a:solidFill>
              </a:rPr>
              <a:t>Confused about how and when to appear in court</a:t>
            </a:r>
            <a:endParaRPr sz="2000">
              <a:solidFill>
                <a:srgbClr val="741B4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40" name="Google Shape;340;p66"/>
          <p:cNvSpPr txBox="1"/>
          <p:nvPr>
            <p:ph idx="3" type="body"/>
          </p:nvPr>
        </p:nvSpPr>
        <p:spPr>
          <a:xfrm>
            <a:off x="5995000" y="1331674"/>
            <a:ext cx="2439300" cy="13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741B47"/>
                </a:solidFill>
              </a:rPr>
              <a:t>Frustrated that lawyers and clerks don't make more of an effort to communicate with them</a:t>
            </a:r>
            <a:endParaRPr sz="2000">
              <a:solidFill>
                <a:srgbClr val="741B4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341" name="Google Shape;341;p66"/>
          <p:cNvSpPr txBox="1"/>
          <p:nvPr>
            <p:ph idx="1" type="body"/>
          </p:nvPr>
        </p:nvSpPr>
        <p:spPr>
          <a:xfrm>
            <a:off x="866375" y="2919325"/>
            <a:ext cx="3133200" cy="7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741B47"/>
                </a:solidFill>
              </a:rPr>
              <a:t>Mistrustful of the police or the state</a:t>
            </a:r>
            <a:endParaRPr sz="1900">
              <a:solidFill>
                <a:srgbClr val="741B4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741B47"/>
              </a:solidFill>
            </a:endParaRPr>
          </a:p>
        </p:txBody>
      </p:sp>
      <p:sp>
        <p:nvSpPr>
          <p:cNvPr id="342" name="Google Shape;342;p66"/>
          <p:cNvSpPr txBox="1"/>
          <p:nvPr>
            <p:ph idx="1" type="body"/>
          </p:nvPr>
        </p:nvSpPr>
        <p:spPr>
          <a:xfrm>
            <a:off x="4379975" y="3637525"/>
            <a:ext cx="38919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741B47"/>
                </a:solidFill>
              </a:rPr>
              <a:t>** We are analyzing the feelings of defendants that Sophie interviewed</a:t>
            </a:r>
            <a:endParaRPr sz="2000">
              <a:solidFill>
                <a:srgbClr val="741B4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741B4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741B47"/>
              </a:solidFill>
            </a:endParaRPr>
          </a:p>
        </p:txBody>
      </p:sp>
      <p:sp>
        <p:nvSpPr>
          <p:cNvPr id="343" name="Google Shape;343;p66"/>
          <p:cNvSpPr/>
          <p:nvPr/>
        </p:nvSpPr>
        <p:spPr>
          <a:xfrm>
            <a:off x="7984174" y="707070"/>
            <a:ext cx="449995" cy="397886"/>
          </a:xfrm>
          <a:custGeom>
            <a:rect b="b" l="l" r="r" t="t"/>
            <a:pathLst>
              <a:path extrusionOk="0" h="15233" w="17228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close/>
              </a:path>
            </a:pathLst>
          </a:cu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7"/>
          <p:cNvSpPr txBox="1"/>
          <p:nvPr>
            <p:ph idx="4294967295" type="title"/>
          </p:nvPr>
        </p:nvSpPr>
        <p:spPr>
          <a:xfrm>
            <a:off x="866375" y="358375"/>
            <a:ext cx="23115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T</a:t>
            </a:r>
            <a:r>
              <a:rPr lang="en" sz="31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ensions</a:t>
            </a:r>
            <a:endParaRPr sz="3100">
              <a:solidFill>
                <a:srgbClr val="000000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349" name="Google Shape;349;p67"/>
          <p:cNvSpPr txBox="1"/>
          <p:nvPr/>
        </p:nvSpPr>
        <p:spPr>
          <a:xfrm>
            <a:off x="866375" y="1438850"/>
            <a:ext cx="5372400" cy="27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Font typeface="Pangolin"/>
              <a:buChar char="-"/>
            </a:pPr>
            <a:r>
              <a:rPr lang="en" sz="2500">
                <a:solidFill>
                  <a:srgbClr val="434343"/>
                </a:solidFill>
                <a:latin typeface="Pangolin"/>
                <a:ea typeface="Pangolin"/>
                <a:cs typeface="Pangolin"/>
                <a:sym typeface="Pangolin"/>
              </a:rPr>
              <a:t>De</a:t>
            </a:r>
            <a:r>
              <a:rPr lang="en" sz="2500">
                <a:solidFill>
                  <a:srgbClr val="434343"/>
                </a:solidFill>
                <a:latin typeface="Pangolin"/>
                <a:ea typeface="Pangolin"/>
                <a:cs typeface="Pangolin"/>
                <a:sym typeface="Pangolin"/>
              </a:rPr>
              <a:t>fendants would benefit from notifications, but often lack reliable phone access</a:t>
            </a:r>
            <a:endParaRPr sz="2500">
              <a:solidFill>
                <a:srgbClr val="434343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Font typeface="Pangolin"/>
              <a:buChar char="-"/>
            </a:pPr>
            <a:r>
              <a:rPr lang="en" sz="2500">
                <a:solidFill>
                  <a:srgbClr val="434343"/>
                </a:solidFill>
                <a:latin typeface="Pangolin"/>
                <a:ea typeface="Pangolin"/>
                <a:cs typeface="Pangolin"/>
                <a:sym typeface="Pangolin"/>
              </a:rPr>
              <a:t>Court dates are mailed to defendants, but can be so sloppy that they aren’t even legible</a:t>
            </a:r>
            <a:endParaRPr sz="2500">
              <a:solidFill>
                <a:srgbClr val="434343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350" name="Google Shape;350;p67"/>
          <p:cNvSpPr/>
          <p:nvPr/>
        </p:nvSpPr>
        <p:spPr>
          <a:xfrm>
            <a:off x="7050301" y="1144076"/>
            <a:ext cx="1402279" cy="1134295"/>
          </a:xfrm>
          <a:custGeom>
            <a:rect b="b" l="l" r="r" t="t"/>
            <a:pathLst>
              <a:path extrusionOk="0" h="18226" w="22532">
                <a:moveTo>
                  <a:pt x="7640" y="5499"/>
                </a:moveTo>
                <a:lnTo>
                  <a:pt x="7859" y="5524"/>
                </a:lnTo>
                <a:lnTo>
                  <a:pt x="8078" y="5572"/>
                </a:lnTo>
                <a:lnTo>
                  <a:pt x="8297" y="5645"/>
                </a:lnTo>
                <a:lnTo>
                  <a:pt x="8492" y="5743"/>
                </a:lnTo>
                <a:lnTo>
                  <a:pt x="8662" y="5840"/>
                </a:lnTo>
                <a:lnTo>
                  <a:pt x="8833" y="5986"/>
                </a:lnTo>
                <a:lnTo>
                  <a:pt x="9003" y="6132"/>
                </a:lnTo>
                <a:lnTo>
                  <a:pt x="9125" y="6302"/>
                </a:lnTo>
                <a:lnTo>
                  <a:pt x="9246" y="6473"/>
                </a:lnTo>
                <a:lnTo>
                  <a:pt x="9344" y="6667"/>
                </a:lnTo>
                <a:lnTo>
                  <a:pt x="9417" y="6862"/>
                </a:lnTo>
                <a:lnTo>
                  <a:pt x="9465" y="7081"/>
                </a:lnTo>
                <a:lnTo>
                  <a:pt x="9490" y="7300"/>
                </a:lnTo>
                <a:lnTo>
                  <a:pt x="9514" y="7543"/>
                </a:lnTo>
                <a:lnTo>
                  <a:pt x="9490" y="7762"/>
                </a:lnTo>
                <a:lnTo>
                  <a:pt x="9441" y="7932"/>
                </a:lnTo>
                <a:lnTo>
                  <a:pt x="9392" y="8103"/>
                </a:lnTo>
                <a:lnTo>
                  <a:pt x="9319" y="8249"/>
                </a:lnTo>
                <a:lnTo>
                  <a:pt x="9246" y="8419"/>
                </a:lnTo>
                <a:lnTo>
                  <a:pt x="9149" y="8541"/>
                </a:lnTo>
                <a:lnTo>
                  <a:pt x="9027" y="8687"/>
                </a:lnTo>
                <a:lnTo>
                  <a:pt x="8784" y="8906"/>
                </a:lnTo>
                <a:lnTo>
                  <a:pt x="8516" y="9100"/>
                </a:lnTo>
                <a:lnTo>
                  <a:pt x="8200" y="9246"/>
                </a:lnTo>
                <a:lnTo>
                  <a:pt x="7884" y="9368"/>
                </a:lnTo>
                <a:lnTo>
                  <a:pt x="7543" y="9417"/>
                </a:lnTo>
                <a:lnTo>
                  <a:pt x="7348" y="9441"/>
                </a:lnTo>
                <a:lnTo>
                  <a:pt x="7178" y="9441"/>
                </a:lnTo>
                <a:lnTo>
                  <a:pt x="6984" y="9417"/>
                </a:lnTo>
                <a:lnTo>
                  <a:pt x="6789" y="9368"/>
                </a:lnTo>
                <a:lnTo>
                  <a:pt x="6619" y="9295"/>
                </a:lnTo>
                <a:lnTo>
                  <a:pt x="6448" y="9222"/>
                </a:lnTo>
                <a:lnTo>
                  <a:pt x="6278" y="9149"/>
                </a:lnTo>
                <a:lnTo>
                  <a:pt x="6132" y="9027"/>
                </a:lnTo>
                <a:lnTo>
                  <a:pt x="5986" y="8930"/>
                </a:lnTo>
                <a:lnTo>
                  <a:pt x="5840" y="8784"/>
                </a:lnTo>
                <a:lnTo>
                  <a:pt x="5718" y="8638"/>
                </a:lnTo>
                <a:lnTo>
                  <a:pt x="5621" y="8492"/>
                </a:lnTo>
                <a:lnTo>
                  <a:pt x="5524" y="8322"/>
                </a:lnTo>
                <a:lnTo>
                  <a:pt x="5451" y="8151"/>
                </a:lnTo>
                <a:lnTo>
                  <a:pt x="5402" y="7981"/>
                </a:lnTo>
                <a:lnTo>
                  <a:pt x="5378" y="7786"/>
                </a:lnTo>
                <a:lnTo>
                  <a:pt x="5378" y="7543"/>
                </a:lnTo>
                <a:lnTo>
                  <a:pt x="5402" y="7324"/>
                </a:lnTo>
                <a:lnTo>
                  <a:pt x="5451" y="7130"/>
                </a:lnTo>
                <a:lnTo>
                  <a:pt x="5524" y="6911"/>
                </a:lnTo>
                <a:lnTo>
                  <a:pt x="5621" y="6716"/>
                </a:lnTo>
                <a:lnTo>
                  <a:pt x="5743" y="6521"/>
                </a:lnTo>
                <a:lnTo>
                  <a:pt x="5889" y="6351"/>
                </a:lnTo>
                <a:lnTo>
                  <a:pt x="6035" y="6181"/>
                </a:lnTo>
                <a:lnTo>
                  <a:pt x="6181" y="6035"/>
                </a:lnTo>
                <a:lnTo>
                  <a:pt x="6351" y="5937"/>
                </a:lnTo>
                <a:lnTo>
                  <a:pt x="6521" y="5840"/>
                </a:lnTo>
                <a:lnTo>
                  <a:pt x="6692" y="5743"/>
                </a:lnTo>
                <a:lnTo>
                  <a:pt x="7032" y="5621"/>
                </a:lnTo>
                <a:lnTo>
                  <a:pt x="7421" y="5499"/>
                </a:lnTo>
                <a:close/>
                <a:moveTo>
                  <a:pt x="7665" y="4988"/>
                </a:moveTo>
                <a:lnTo>
                  <a:pt x="7373" y="5013"/>
                </a:lnTo>
                <a:lnTo>
                  <a:pt x="7300" y="5013"/>
                </a:lnTo>
                <a:lnTo>
                  <a:pt x="7251" y="5037"/>
                </a:lnTo>
                <a:lnTo>
                  <a:pt x="7178" y="5110"/>
                </a:lnTo>
                <a:lnTo>
                  <a:pt x="6984" y="5159"/>
                </a:lnTo>
                <a:lnTo>
                  <a:pt x="6789" y="5207"/>
                </a:lnTo>
                <a:lnTo>
                  <a:pt x="6619" y="5280"/>
                </a:lnTo>
                <a:lnTo>
                  <a:pt x="6424" y="5353"/>
                </a:lnTo>
                <a:lnTo>
                  <a:pt x="6083" y="5548"/>
                </a:lnTo>
                <a:lnTo>
                  <a:pt x="5791" y="5791"/>
                </a:lnTo>
                <a:lnTo>
                  <a:pt x="5597" y="5962"/>
                </a:lnTo>
                <a:lnTo>
                  <a:pt x="5426" y="6156"/>
                </a:lnTo>
                <a:lnTo>
                  <a:pt x="5280" y="6400"/>
                </a:lnTo>
                <a:lnTo>
                  <a:pt x="5134" y="6619"/>
                </a:lnTo>
                <a:lnTo>
                  <a:pt x="5037" y="6862"/>
                </a:lnTo>
                <a:lnTo>
                  <a:pt x="4964" y="7130"/>
                </a:lnTo>
                <a:lnTo>
                  <a:pt x="4915" y="7397"/>
                </a:lnTo>
                <a:lnTo>
                  <a:pt x="4891" y="7665"/>
                </a:lnTo>
                <a:lnTo>
                  <a:pt x="4915" y="7908"/>
                </a:lnTo>
                <a:lnTo>
                  <a:pt x="4940" y="8151"/>
                </a:lnTo>
                <a:lnTo>
                  <a:pt x="5013" y="8395"/>
                </a:lnTo>
                <a:lnTo>
                  <a:pt x="5110" y="8614"/>
                </a:lnTo>
                <a:lnTo>
                  <a:pt x="5232" y="8808"/>
                </a:lnTo>
                <a:lnTo>
                  <a:pt x="5378" y="9003"/>
                </a:lnTo>
                <a:lnTo>
                  <a:pt x="5548" y="9173"/>
                </a:lnTo>
                <a:lnTo>
                  <a:pt x="5743" y="9344"/>
                </a:lnTo>
                <a:lnTo>
                  <a:pt x="5937" y="9490"/>
                </a:lnTo>
                <a:lnTo>
                  <a:pt x="6132" y="9611"/>
                </a:lnTo>
                <a:lnTo>
                  <a:pt x="6351" y="9709"/>
                </a:lnTo>
                <a:lnTo>
                  <a:pt x="6594" y="9806"/>
                </a:lnTo>
                <a:lnTo>
                  <a:pt x="6838" y="9855"/>
                </a:lnTo>
                <a:lnTo>
                  <a:pt x="7057" y="9903"/>
                </a:lnTo>
                <a:lnTo>
                  <a:pt x="7300" y="9928"/>
                </a:lnTo>
                <a:lnTo>
                  <a:pt x="7543" y="9903"/>
                </a:lnTo>
                <a:lnTo>
                  <a:pt x="7762" y="9879"/>
                </a:lnTo>
                <a:lnTo>
                  <a:pt x="7981" y="9855"/>
                </a:lnTo>
                <a:lnTo>
                  <a:pt x="8176" y="9782"/>
                </a:lnTo>
                <a:lnTo>
                  <a:pt x="8395" y="9709"/>
                </a:lnTo>
                <a:lnTo>
                  <a:pt x="8589" y="9636"/>
                </a:lnTo>
                <a:lnTo>
                  <a:pt x="8784" y="9514"/>
                </a:lnTo>
                <a:lnTo>
                  <a:pt x="8954" y="9392"/>
                </a:lnTo>
                <a:lnTo>
                  <a:pt x="9125" y="9271"/>
                </a:lnTo>
                <a:lnTo>
                  <a:pt x="9295" y="9125"/>
                </a:lnTo>
                <a:lnTo>
                  <a:pt x="9441" y="8979"/>
                </a:lnTo>
                <a:lnTo>
                  <a:pt x="9563" y="8808"/>
                </a:lnTo>
                <a:lnTo>
                  <a:pt x="9684" y="8614"/>
                </a:lnTo>
                <a:lnTo>
                  <a:pt x="9782" y="8419"/>
                </a:lnTo>
                <a:lnTo>
                  <a:pt x="9855" y="8224"/>
                </a:lnTo>
                <a:lnTo>
                  <a:pt x="9928" y="8030"/>
                </a:lnTo>
                <a:lnTo>
                  <a:pt x="9976" y="7811"/>
                </a:lnTo>
                <a:lnTo>
                  <a:pt x="10001" y="7519"/>
                </a:lnTo>
                <a:lnTo>
                  <a:pt x="10001" y="7227"/>
                </a:lnTo>
                <a:lnTo>
                  <a:pt x="9952" y="6959"/>
                </a:lnTo>
                <a:lnTo>
                  <a:pt x="9903" y="6692"/>
                </a:lnTo>
                <a:lnTo>
                  <a:pt x="9806" y="6448"/>
                </a:lnTo>
                <a:lnTo>
                  <a:pt x="9660" y="6205"/>
                </a:lnTo>
                <a:lnTo>
                  <a:pt x="9514" y="5986"/>
                </a:lnTo>
                <a:lnTo>
                  <a:pt x="9344" y="5767"/>
                </a:lnTo>
                <a:lnTo>
                  <a:pt x="9149" y="5597"/>
                </a:lnTo>
                <a:lnTo>
                  <a:pt x="8930" y="5426"/>
                </a:lnTo>
                <a:lnTo>
                  <a:pt x="8711" y="5280"/>
                </a:lnTo>
                <a:lnTo>
                  <a:pt x="8468" y="5159"/>
                </a:lnTo>
                <a:lnTo>
                  <a:pt x="8200" y="5086"/>
                </a:lnTo>
                <a:lnTo>
                  <a:pt x="7932" y="5013"/>
                </a:lnTo>
                <a:lnTo>
                  <a:pt x="7665" y="4988"/>
                </a:lnTo>
                <a:close/>
                <a:moveTo>
                  <a:pt x="6570" y="414"/>
                </a:moveTo>
                <a:lnTo>
                  <a:pt x="6789" y="438"/>
                </a:lnTo>
                <a:lnTo>
                  <a:pt x="7032" y="438"/>
                </a:lnTo>
                <a:lnTo>
                  <a:pt x="7494" y="462"/>
                </a:lnTo>
                <a:lnTo>
                  <a:pt x="8103" y="487"/>
                </a:lnTo>
                <a:lnTo>
                  <a:pt x="8395" y="511"/>
                </a:lnTo>
                <a:lnTo>
                  <a:pt x="8687" y="511"/>
                </a:lnTo>
                <a:lnTo>
                  <a:pt x="8687" y="681"/>
                </a:lnTo>
                <a:lnTo>
                  <a:pt x="8687" y="852"/>
                </a:lnTo>
                <a:lnTo>
                  <a:pt x="8419" y="754"/>
                </a:lnTo>
                <a:lnTo>
                  <a:pt x="8273" y="730"/>
                </a:lnTo>
                <a:lnTo>
                  <a:pt x="8127" y="706"/>
                </a:lnTo>
                <a:lnTo>
                  <a:pt x="8005" y="706"/>
                </a:lnTo>
                <a:lnTo>
                  <a:pt x="7859" y="730"/>
                </a:lnTo>
                <a:lnTo>
                  <a:pt x="7738" y="779"/>
                </a:lnTo>
                <a:lnTo>
                  <a:pt x="7640" y="876"/>
                </a:lnTo>
                <a:lnTo>
                  <a:pt x="7616" y="925"/>
                </a:lnTo>
                <a:lnTo>
                  <a:pt x="7616" y="949"/>
                </a:lnTo>
                <a:lnTo>
                  <a:pt x="7640" y="998"/>
                </a:lnTo>
                <a:lnTo>
                  <a:pt x="7957" y="998"/>
                </a:lnTo>
                <a:lnTo>
                  <a:pt x="8224" y="1022"/>
                </a:lnTo>
                <a:lnTo>
                  <a:pt x="8468" y="1095"/>
                </a:lnTo>
                <a:lnTo>
                  <a:pt x="8735" y="1192"/>
                </a:lnTo>
                <a:lnTo>
                  <a:pt x="8760" y="1338"/>
                </a:lnTo>
                <a:lnTo>
                  <a:pt x="8565" y="1338"/>
                </a:lnTo>
                <a:lnTo>
                  <a:pt x="7932" y="1290"/>
                </a:lnTo>
                <a:lnTo>
                  <a:pt x="7713" y="1265"/>
                </a:lnTo>
                <a:lnTo>
                  <a:pt x="7616" y="1265"/>
                </a:lnTo>
                <a:lnTo>
                  <a:pt x="7494" y="1314"/>
                </a:lnTo>
                <a:lnTo>
                  <a:pt x="7470" y="1363"/>
                </a:lnTo>
                <a:lnTo>
                  <a:pt x="7470" y="1411"/>
                </a:lnTo>
                <a:lnTo>
                  <a:pt x="7519" y="1509"/>
                </a:lnTo>
                <a:lnTo>
                  <a:pt x="7592" y="1582"/>
                </a:lnTo>
                <a:lnTo>
                  <a:pt x="7689" y="1630"/>
                </a:lnTo>
                <a:lnTo>
                  <a:pt x="7786" y="1655"/>
                </a:lnTo>
                <a:lnTo>
                  <a:pt x="8030" y="1679"/>
                </a:lnTo>
                <a:lnTo>
                  <a:pt x="8224" y="1703"/>
                </a:lnTo>
                <a:lnTo>
                  <a:pt x="8516" y="1752"/>
                </a:lnTo>
                <a:lnTo>
                  <a:pt x="8833" y="1776"/>
                </a:lnTo>
                <a:lnTo>
                  <a:pt x="8881" y="2117"/>
                </a:lnTo>
                <a:lnTo>
                  <a:pt x="8857" y="2117"/>
                </a:lnTo>
                <a:lnTo>
                  <a:pt x="8711" y="2068"/>
                </a:lnTo>
                <a:lnTo>
                  <a:pt x="8565" y="2020"/>
                </a:lnTo>
                <a:lnTo>
                  <a:pt x="8249" y="1995"/>
                </a:lnTo>
                <a:lnTo>
                  <a:pt x="8005" y="1947"/>
                </a:lnTo>
                <a:lnTo>
                  <a:pt x="7713" y="1947"/>
                </a:lnTo>
                <a:lnTo>
                  <a:pt x="7713" y="1995"/>
                </a:lnTo>
                <a:lnTo>
                  <a:pt x="7689" y="2044"/>
                </a:lnTo>
                <a:lnTo>
                  <a:pt x="7762" y="2166"/>
                </a:lnTo>
                <a:lnTo>
                  <a:pt x="7835" y="2239"/>
                </a:lnTo>
                <a:lnTo>
                  <a:pt x="7957" y="2287"/>
                </a:lnTo>
                <a:lnTo>
                  <a:pt x="8078" y="2336"/>
                </a:lnTo>
                <a:lnTo>
                  <a:pt x="8419" y="2409"/>
                </a:lnTo>
                <a:lnTo>
                  <a:pt x="8760" y="2458"/>
                </a:lnTo>
                <a:lnTo>
                  <a:pt x="8833" y="2458"/>
                </a:lnTo>
                <a:lnTo>
                  <a:pt x="8881" y="2433"/>
                </a:lnTo>
                <a:lnTo>
                  <a:pt x="8930" y="2409"/>
                </a:lnTo>
                <a:lnTo>
                  <a:pt x="8954" y="2385"/>
                </a:lnTo>
                <a:lnTo>
                  <a:pt x="9027" y="2506"/>
                </a:lnTo>
                <a:lnTo>
                  <a:pt x="9076" y="2579"/>
                </a:lnTo>
                <a:lnTo>
                  <a:pt x="9125" y="2604"/>
                </a:lnTo>
                <a:lnTo>
                  <a:pt x="9198" y="2628"/>
                </a:lnTo>
                <a:lnTo>
                  <a:pt x="9246" y="2628"/>
                </a:lnTo>
                <a:lnTo>
                  <a:pt x="9490" y="2701"/>
                </a:lnTo>
                <a:lnTo>
                  <a:pt x="9733" y="2798"/>
                </a:lnTo>
                <a:lnTo>
                  <a:pt x="9952" y="2920"/>
                </a:lnTo>
                <a:lnTo>
                  <a:pt x="10171" y="3066"/>
                </a:lnTo>
                <a:lnTo>
                  <a:pt x="10220" y="3090"/>
                </a:lnTo>
                <a:lnTo>
                  <a:pt x="10268" y="3115"/>
                </a:lnTo>
                <a:lnTo>
                  <a:pt x="10390" y="3115"/>
                </a:lnTo>
                <a:lnTo>
                  <a:pt x="10463" y="3042"/>
                </a:lnTo>
                <a:lnTo>
                  <a:pt x="10512" y="2969"/>
                </a:lnTo>
                <a:lnTo>
                  <a:pt x="10633" y="2896"/>
                </a:lnTo>
                <a:lnTo>
                  <a:pt x="10755" y="2823"/>
                </a:lnTo>
                <a:lnTo>
                  <a:pt x="10950" y="2652"/>
                </a:lnTo>
                <a:lnTo>
                  <a:pt x="11412" y="2312"/>
                </a:lnTo>
                <a:lnTo>
                  <a:pt x="11655" y="2166"/>
                </a:lnTo>
                <a:lnTo>
                  <a:pt x="11899" y="2044"/>
                </a:lnTo>
                <a:lnTo>
                  <a:pt x="11972" y="1995"/>
                </a:lnTo>
                <a:lnTo>
                  <a:pt x="11996" y="1947"/>
                </a:lnTo>
                <a:lnTo>
                  <a:pt x="12093" y="2020"/>
                </a:lnTo>
                <a:lnTo>
                  <a:pt x="12385" y="2239"/>
                </a:lnTo>
                <a:lnTo>
                  <a:pt x="12653" y="2458"/>
                </a:lnTo>
                <a:lnTo>
                  <a:pt x="12872" y="2701"/>
                </a:lnTo>
                <a:lnTo>
                  <a:pt x="13091" y="2944"/>
                </a:lnTo>
                <a:lnTo>
                  <a:pt x="13188" y="3066"/>
                </a:lnTo>
                <a:lnTo>
                  <a:pt x="13286" y="3188"/>
                </a:lnTo>
                <a:lnTo>
                  <a:pt x="13115" y="3382"/>
                </a:lnTo>
                <a:lnTo>
                  <a:pt x="12896" y="3188"/>
                </a:lnTo>
                <a:lnTo>
                  <a:pt x="12677" y="2993"/>
                </a:lnTo>
                <a:lnTo>
                  <a:pt x="12580" y="2920"/>
                </a:lnTo>
                <a:lnTo>
                  <a:pt x="12458" y="2871"/>
                </a:lnTo>
                <a:lnTo>
                  <a:pt x="12337" y="2823"/>
                </a:lnTo>
                <a:lnTo>
                  <a:pt x="12215" y="2798"/>
                </a:lnTo>
                <a:lnTo>
                  <a:pt x="12166" y="2823"/>
                </a:lnTo>
                <a:lnTo>
                  <a:pt x="12142" y="2847"/>
                </a:lnTo>
                <a:lnTo>
                  <a:pt x="12118" y="2896"/>
                </a:lnTo>
                <a:lnTo>
                  <a:pt x="12142" y="2944"/>
                </a:lnTo>
                <a:lnTo>
                  <a:pt x="12215" y="3042"/>
                </a:lnTo>
                <a:lnTo>
                  <a:pt x="12288" y="3115"/>
                </a:lnTo>
                <a:lnTo>
                  <a:pt x="12458" y="3261"/>
                </a:lnTo>
                <a:lnTo>
                  <a:pt x="12677" y="3480"/>
                </a:lnTo>
                <a:lnTo>
                  <a:pt x="12896" y="3650"/>
                </a:lnTo>
                <a:lnTo>
                  <a:pt x="12921" y="3650"/>
                </a:lnTo>
                <a:lnTo>
                  <a:pt x="12750" y="3869"/>
                </a:lnTo>
                <a:lnTo>
                  <a:pt x="12653" y="3747"/>
                </a:lnTo>
                <a:lnTo>
                  <a:pt x="12531" y="3626"/>
                </a:lnTo>
                <a:lnTo>
                  <a:pt x="12458" y="3528"/>
                </a:lnTo>
                <a:lnTo>
                  <a:pt x="12361" y="3431"/>
                </a:lnTo>
                <a:lnTo>
                  <a:pt x="12264" y="3334"/>
                </a:lnTo>
                <a:lnTo>
                  <a:pt x="12142" y="3285"/>
                </a:lnTo>
                <a:lnTo>
                  <a:pt x="12118" y="3285"/>
                </a:lnTo>
                <a:lnTo>
                  <a:pt x="12069" y="3309"/>
                </a:lnTo>
                <a:lnTo>
                  <a:pt x="12069" y="3334"/>
                </a:lnTo>
                <a:lnTo>
                  <a:pt x="12069" y="3382"/>
                </a:lnTo>
                <a:lnTo>
                  <a:pt x="12093" y="3504"/>
                </a:lnTo>
                <a:lnTo>
                  <a:pt x="12142" y="3626"/>
                </a:lnTo>
                <a:lnTo>
                  <a:pt x="12288" y="3869"/>
                </a:lnTo>
                <a:lnTo>
                  <a:pt x="12385" y="4039"/>
                </a:lnTo>
                <a:lnTo>
                  <a:pt x="12531" y="4210"/>
                </a:lnTo>
                <a:lnTo>
                  <a:pt x="12434" y="4331"/>
                </a:lnTo>
                <a:lnTo>
                  <a:pt x="12312" y="4526"/>
                </a:lnTo>
                <a:lnTo>
                  <a:pt x="12215" y="4356"/>
                </a:lnTo>
                <a:lnTo>
                  <a:pt x="12069" y="4185"/>
                </a:lnTo>
                <a:lnTo>
                  <a:pt x="11947" y="4015"/>
                </a:lnTo>
                <a:lnTo>
                  <a:pt x="11850" y="3845"/>
                </a:lnTo>
                <a:lnTo>
                  <a:pt x="11801" y="3796"/>
                </a:lnTo>
                <a:lnTo>
                  <a:pt x="11753" y="3772"/>
                </a:lnTo>
                <a:lnTo>
                  <a:pt x="11680" y="3772"/>
                </a:lnTo>
                <a:lnTo>
                  <a:pt x="11631" y="3845"/>
                </a:lnTo>
                <a:lnTo>
                  <a:pt x="11631" y="3966"/>
                </a:lnTo>
                <a:lnTo>
                  <a:pt x="11655" y="4064"/>
                </a:lnTo>
                <a:lnTo>
                  <a:pt x="11704" y="4185"/>
                </a:lnTo>
                <a:lnTo>
                  <a:pt x="11753" y="4283"/>
                </a:lnTo>
                <a:lnTo>
                  <a:pt x="12118" y="4842"/>
                </a:lnTo>
                <a:lnTo>
                  <a:pt x="12166" y="4891"/>
                </a:lnTo>
                <a:lnTo>
                  <a:pt x="12239" y="4915"/>
                </a:lnTo>
                <a:lnTo>
                  <a:pt x="12264" y="4940"/>
                </a:lnTo>
                <a:lnTo>
                  <a:pt x="12288" y="4964"/>
                </a:lnTo>
                <a:lnTo>
                  <a:pt x="12410" y="5232"/>
                </a:lnTo>
                <a:lnTo>
                  <a:pt x="12458" y="5524"/>
                </a:lnTo>
                <a:lnTo>
                  <a:pt x="12483" y="5694"/>
                </a:lnTo>
                <a:lnTo>
                  <a:pt x="12507" y="5864"/>
                </a:lnTo>
                <a:lnTo>
                  <a:pt x="12507" y="6035"/>
                </a:lnTo>
                <a:lnTo>
                  <a:pt x="12531" y="6205"/>
                </a:lnTo>
                <a:lnTo>
                  <a:pt x="12580" y="6278"/>
                </a:lnTo>
                <a:lnTo>
                  <a:pt x="12629" y="6302"/>
                </a:lnTo>
                <a:lnTo>
                  <a:pt x="12702" y="6327"/>
                </a:lnTo>
                <a:lnTo>
                  <a:pt x="12775" y="6327"/>
                </a:lnTo>
                <a:lnTo>
                  <a:pt x="12994" y="6400"/>
                </a:lnTo>
                <a:lnTo>
                  <a:pt x="13213" y="6424"/>
                </a:lnTo>
                <a:lnTo>
                  <a:pt x="13651" y="6473"/>
                </a:lnTo>
                <a:lnTo>
                  <a:pt x="13967" y="6521"/>
                </a:lnTo>
                <a:lnTo>
                  <a:pt x="14283" y="6570"/>
                </a:lnTo>
                <a:lnTo>
                  <a:pt x="14502" y="6643"/>
                </a:lnTo>
                <a:lnTo>
                  <a:pt x="14600" y="6692"/>
                </a:lnTo>
                <a:lnTo>
                  <a:pt x="14697" y="6692"/>
                </a:lnTo>
                <a:lnTo>
                  <a:pt x="14673" y="6959"/>
                </a:lnTo>
                <a:lnTo>
                  <a:pt x="14648" y="7227"/>
                </a:lnTo>
                <a:lnTo>
                  <a:pt x="14673" y="7738"/>
                </a:lnTo>
                <a:lnTo>
                  <a:pt x="14648" y="8176"/>
                </a:lnTo>
                <a:lnTo>
                  <a:pt x="14648" y="8395"/>
                </a:lnTo>
                <a:lnTo>
                  <a:pt x="14673" y="8614"/>
                </a:lnTo>
                <a:lnTo>
                  <a:pt x="14454" y="8638"/>
                </a:lnTo>
                <a:lnTo>
                  <a:pt x="14454" y="8638"/>
                </a:lnTo>
                <a:lnTo>
                  <a:pt x="14478" y="8541"/>
                </a:lnTo>
                <a:lnTo>
                  <a:pt x="14478" y="8443"/>
                </a:lnTo>
                <a:lnTo>
                  <a:pt x="14454" y="8249"/>
                </a:lnTo>
                <a:lnTo>
                  <a:pt x="14405" y="7981"/>
                </a:lnTo>
                <a:lnTo>
                  <a:pt x="14381" y="7884"/>
                </a:lnTo>
                <a:lnTo>
                  <a:pt x="14332" y="7762"/>
                </a:lnTo>
                <a:lnTo>
                  <a:pt x="14308" y="7738"/>
                </a:lnTo>
                <a:lnTo>
                  <a:pt x="14283" y="7713"/>
                </a:lnTo>
                <a:lnTo>
                  <a:pt x="14235" y="7738"/>
                </a:lnTo>
                <a:lnTo>
                  <a:pt x="14210" y="7762"/>
                </a:lnTo>
                <a:lnTo>
                  <a:pt x="14162" y="7884"/>
                </a:lnTo>
                <a:lnTo>
                  <a:pt x="14137" y="7981"/>
                </a:lnTo>
                <a:lnTo>
                  <a:pt x="14113" y="8249"/>
                </a:lnTo>
                <a:lnTo>
                  <a:pt x="14113" y="8468"/>
                </a:lnTo>
                <a:lnTo>
                  <a:pt x="14137" y="8565"/>
                </a:lnTo>
                <a:lnTo>
                  <a:pt x="14186" y="8662"/>
                </a:lnTo>
                <a:lnTo>
                  <a:pt x="13797" y="8687"/>
                </a:lnTo>
                <a:lnTo>
                  <a:pt x="13699" y="8687"/>
                </a:lnTo>
                <a:lnTo>
                  <a:pt x="13748" y="8589"/>
                </a:lnTo>
                <a:lnTo>
                  <a:pt x="13797" y="8346"/>
                </a:lnTo>
                <a:lnTo>
                  <a:pt x="13845" y="8103"/>
                </a:lnTo>
                <a:lnTo>
                  <a:pt x="13870" y="7835"/>
                </a:lnTo>
                <a:lnTo>
                  <a:pt x="13845" y="7762"/>
                </a:lnTo>
                <a:lnTo>
                  <a:pt x="13772" y="7713"/>
                </a:lnTo>
                <a:lnTo>
                  <a:pt x="13699" y="7713"/>
                </a:lnTo>
                <a:lnTo>
                  <a:pt x="13651" y="7762"/>
                </a:lnTo>
                <a:lnTo>
                  <a:pt x="13626" y="7811"/>
                </a:lnTo>
                <a:lnTo>
                  <a:pt x="13480" y="8273"/>
                </a:lnTo>
                <a:lnTo>
                  <a:pt x="13407" y="8492"/>
                </a:lnTo>
                <a:lnTo>
                  <a:pt x="13407" y="8614"/>
                </a:lnTo>
                <a:lnTo>
                  <a:pt x="13407" y="8662"/>
                </a:lnTo>
                <a:lnTo>
                  <a:pt x="13432" y="8711"/>
                </a:lnTo>
                <a:lnTo>
                  <a:pt x="13237" y="8711"/>
                </a:lnTo>
                <a:lnTo>
                  <a:pt x="13042" y="8735"/>
                </a:lnTo>
                <a:lnTo>
                  <a:pt x="13091" y="8443"/>
                </a:lnTo>
                <a:lnTo>
                  <a:pt x="13115" y="8176"/>
                </a:lnTo>
                <a:lnTo>
                  <a:pt x="13091" y="8030"/>
                </a:lnTo>
                <a:lnTo>
                  <a:pt x="13067" y="7908"/>
                </a:lnTo>
                <a:lnTo>
                  <a:pt x="13042" y="7859"/>
                </a:lnTo>
                <a:lnTo>
                  <a:pt x="13018" y="7835"/>
                </a:lnTo>
                <a:lnTo>
                  <a:pt x="12969" y="7835"/>
                </a:lnTo>
                <a:lnTo>
                  <a:pt x="12921" y="7859"/>
                </a:lnTo>
                <a:lnTo>
                  <a:pt x="12848" y="7957"/>
                </a:lnTo>
                <a:lnTo>
                  <a:pt x="12823" y="8054"/>
                </a:lnTo>
                <a:lnTo>
                  <a:pt x="12750" y="8273"/>
                </a:lnTo>
                <a:lnTo>
                  <a:pt x="12604" y="8906"/>
                </a:lnTo>
                <a:lnTo>
                  <a:pt x="12604" y="8954"/>
                </a:lnTo>
                <a:lnTo>
                  <a:pt x="12629" y="9027"/>
                </a:lnTo>
                <a:lnTo>
                  <a:pt x="12507" y="9271"/>
                </a:lnTo>
                <a:lnTo>
                  <a:pt x="12385" y="9514"/>
                </a:lnTo>
                <a:lnTo>
                  <a:pt x="12288" y="9660"/>
                </a:lnTo>
                <a:lnTo>
                  <a:pt x="12191" y="9806"/>
                </a:lnTo>
                <a:lnTo>
                  <a:pt x="11996" y="10049"/>
                </a:lnTo>
                <a:lnTo>
                  <a:pt x="11947" y="10122"/>
                </a:lnTo>
                <a:lnTo>
                  <a:pt x="11947" y="10171"/>
                </a:lnTo>
                <a:lnTo>
                  <a:pt x="11972" y="10244"/>
                </a:lnTo>
                <a:lnTo>
                  <a:pt x="11996" y="10293"/>
                </a:lnTo>
                <a:lnTo>
                  <a:pt x="12045" y="10341"/>
                </a:lnTo>
                <a:lnTo>
                  <a:pt x="12166" y="10341"/>
                </a:lnTo>
                <a:lnTo>
                  <a:pt x="12239" y="10317"/>
                </a:lnTo>
                <a:lnTo>
                  <a:pt x="12337" y="10487"/>
                </a:lnTo>
                <a:lnTo>
                  <a:pt x="12483" y="10633"/>
                </a:lnTo>
                <a:lnTo>
                  <a:pt x="12726" y="10950"/>
                </a:lnTo>
                <a:lnTo>
                  <a:pt x="12994" y="11339"/>
                </a:lnTo>
                <a:lnTo>
                  <a:pt x="13237" y="11728"/>
                </a:lnTo>
                <a:lnTo>
                  <a:pt x="13067" y="11947"/>
                </a:lnTo>
                <a:lnTo>
                  <a:pt x="12872" y="12166"/>
                </a:lnTo>
                <a:lnTo>
                  <a:pt x="12483" y="12556"/>
                </a:lnTo>
                <a:lnTo>
                  <a:pt x="12191" y="12848"/>
                </a:lnTo>
                <a:lnTo>
                  <a:pt x="12045" y="12994"/>
                </a:lnTo>
                <a:lnTo>
                  <a:pt x="11923" y="13164"/>
                </a:lnTo>
                <a:lnTo>
                  <a:pt x="11704" y="13018"/>
                </a:lnTo>
                <a:lnTo>
                  <a:pt x="11874" y="12945"/>
                </a:lnTo>
                <a:lnTo>
                  <a:pt x="12020" y="12848"/>
                </a:lnTo>
                <a:lnTo>
                  <a:pt x="12288" y="12677"/>
                </a:lnTo>
                <a:lnTo>
                  <a:pt x="12337" y="12629"/>
                </a:lnTo>
                <a:lnTo>
                  <a:pt x="12361" y="12580"/>
                </a:lnTo>
                <a:lnTo>
                  <a:pt x="12361" y="12507"/>
                </a:lnTo>
                <a:lnTo>
                  <a:pt x="12337" y="12458"/>
                </a:lnTo>
                <a:lnTo>
                  <a:pt x="12312" y="12434"/>
                </a:lnTo>
                <a:lnTo>
                  <a:pt x="12264" y="12385"/>
                </a:lnTo>
                <a:lnTo>
                  <a:pt x="12191" y="12385"/>
                </a:lnTo>
                <a:lnTo>
                  <a:pt x="12118" y="12410"/>
                </a:lnTo>
                <a:lnTo>
                  <a:pt x="11899" y="12531"/>
                </a:lnTo>
                <a:lnTo>
                  <a:pt x="11655" y="12677"/>
                </a:lnTo>
                <a:lnTo>
                  <a:pt x="11388" y="12799"/>
                </a:lnTo>
                <a:lnTo>
                  <a:pt x="11266" y="12726"/>
                </a:lnTo>
                <a:lnTo>
                  <a:pt x="11315" y="12702"/>
                </a:lnTo>
                <a:lnTo>
                  <a:pt x="11534" y="12556"/>
                </a:lnTo>
                <a:lnTo>
                  <a:pt x="11631" y="12458"/>
                </a:lnTo>
                <a:lnTo>
                  <a:pt x="11704" y="12337"/>
                </a:lnTo>
                <a:lnTo>
                  <a:pt x="11728" y="12288"/>
                </a:lnTo>
                <a:lnTo>
                  <a:pt x="11728" y="12239"/>
                </a:lnTo>
                <a:lnTo>
                  <a:pt x="11704" y="12166"/>
                </a:lnTo>
                <a:lnTo>
                  <a:pt x="11680" y="12118"/>
                </a:lnTo>
                <a:lnTo>
                  <a:pt x="11631" y="12093"/>
                </a:lnTo>
                <a:lnTo>
                  <a:pt x="11582" y="12069"/>
                </a:lnTo>
                <a:lnTo>
                  <a:pt x="11534" y="12069"/>
                </a:lnTo>
                <a:lnTo>
                  <a:pt x="11461" y="12093"/>
                </a:lnTo>
                <a:lnTo>
                  <a:pt x="11290" y="12264"/>
                </a:lnTo>
                <a:lnTo>
                  <a:pt x="11096" y="12410"/>
                </a:lnTo>
                <a:lnTo>
                  <a:pt x="10974" y="12507"/>
                </a:lnTo>
                <a:lnTo>
                  <a:pt x="10731" y="12288"/>
                </a:lnTo>
                <a:lnTo>
                  <a:pt x="10950" y="12142"/>
                </a:lnTo>
                <a:lnTo>
                  <a:pt x="11071" y="12069"/>
                </a:lnTo>
                <a:lnTo>
                  <a:pt x="11193" y="11996"/>
                </a:lnTo>
                <a:lnTo>
                  <a:pt x="11242" y="11947"/>
                </a:lnTo>
                <a:lnTo>
                  <a:pt x="11266" y="11899"/>
                </a:lnTo>
                <a:lnTo>
                  <a:pt x="11290" y="11826"/>
                </a:lnTo>
                <a:lnTo>
                  <a:pt x="11290" y="11753"/>
                </a:lnTo>
                <a:lnTo>
                  <a:pt x="11266" y="11704"/>
                </a:lnTo>
                <a:lnTo>
                  <a:pt x="11217" y="11680"/>
                </a:lnTo>
                <a:lnTo>
                  <a:pt x="11096" y="11680"/>
                </a:lnTo>
                <a:lnTo>
                  <a:pt x="10974" y="11753"/>
                </a:lnTo>
                <a:lnTo>
                  <a:pt x="10877" y="11801"/>
                </a:lnTo>
                <a:lnTo>
                  <a:pt x="10633" y="11947"/>
                </a:lnTo>
                <a:lnTo>
                  <a:pt x="10390" y="12093"/>
                </a:lnTo>
                <a:lnTo>
                  <a:pt x="10293" y="12069"/>
                </a:lnTo>
                <a:lnTo>
                  <a:pt x="10147" y="12069"/>
                </a:lnTo>
                <a:lnTo>
                  <a:pt x="10098" y="12118"/>
                </a:lnTo>
                <a:lnTo>
                  <a:pt x="9952" y="12118"/>
                </a:lnTo>
                <a:lnTo>
                  <a:pt x="9855" y="12191"/>
                </a:lnTo>
                <a:lnTo>
                  <a:pt x="9733" y="12264"/>
                </a:lnTo>
                <a:lnTo>
                  <a:pt x="9587" y="12312"/>
                </a:lnTo>
                <a:lnTo>
                  <a:pt x="9319" y="12385"/>
                </a:lnTo>
                <a:lnTo>
                  <a:pt x="9198" y="12434"/>
                </a:lnTo>
                <a:lnTo>
                  <a:pt x="9100" y="12507"/>
                </a:lnTo>
                <a:lnTo>
                  <a:pt x="8979" y="12507"/>
                </a:lnTo>
                <a:lnTo>
                  <a:pt x="8930" y="12556"/>
                </a:lnTo>
                <a:lnTo>
                  <a:pt x="8906" y="12604"/>
                </a:lnTo>
                <a:lnTo>
                  <a:pt x="8906" y="12629"/>
                </a:lnTo>
                <a:lnTo>
                  <a:pt x="8857" y="12629"/>
                </a:lnTo>
                <a:lnTo>
                  <a:pt x="8735" y="12677"/>
                </a:lnTo>
                <a:lnTo>
                  <a:pt x="8638" y="12726"/>
                </a:lnTo>
                <a:lnTo>
                  <a:pt x="8419" y="12848"/>
                </a:lnTo>
                <a:lnTo>
                  <a:pt x="8297" y="12872"/>
                </a:lnTo>
                <a:lnTo>
                  <a:pt x="8200" y="12896"/>
                </a:lnTo>
                <a:lnTo>
                  <a:pt x="8103" y="12921"/>
                </a:lnTo>
                <a:lnTo>
                  <a:pt x="8005" y="12945"/>
                </a:lnTo>
                <a:lnTo>
                  <a:pt x="7957" y="13018"/>
                </a:lnTo>
                <a:lnTo>
                  <a:pt x="7981" y="13067"/>
                </a:lnTo>
                <a:lnTo>
                  <a:pt x="8030" y="13140"/>
                </a:lnTo>
                <a:lnTo>
                  <a:pt x="8127" y="13188"/>
                </a:lnTo>
                <a:lnTo>
                  <a:pt x="8224" y="13213"/>
                </a:lnTo>
                <a:lnTo>
                  <a:pt x="8346" y="13188"/>
                </a:lnTo>
                <a:lnTo>
                  <a:pt x="8468" y="13164"/>
                </a:lnTo>
                <a:lnTo>
                  <a:pt x="8589" y="13115"/>
                </a:lnTo>
                <a:lnTo>
                  <a:pt x="8833" y="12994"/>
                </a:lnTo>
                <a:lnTo>
                  <a:pt x="8808" y="13115"/>
                </a:lnTo>
                <a:lnTo>
                  <a:pt x="8638" y="13213"/>
                </a:lnTo>
                <a:lnTo>
                  <a:pt x="8443" y="13310"/>
                </a:lnTo>
                <a:lnTo>
                  <a:pt x="8224" y="13383"/>
                </a:lnTo>
                <a:lnTo>
                  <a:pt x="8127" y="13432"/>
                </a:lnTo>
                <a:lnTo>
                  <a:pt x="8054" y="13480"/>
                </a:lnTo>
                <a:lnTo>
                  <a:pt x="8030" y="13553"/>
                </a:lnTo>
                <a:lnTo>
                  <a:pt x="8054" y="13602"/>
                </a:lnTo>
                <a:lnTo>
                  <a:pt x="8103" y="13651"/>
                </a:lnTo>
                <a:lnTo>
                  <a:pt x="8176" y="13675"/>
                </a:lnTo>
                <a:lnTo>
                  <a:pt x="8297" y="13699"/>
                </a:lnTo>
                <a:lnTo>
                  <a:pt x="8443" y="13651"/>
                </a:lnTo>
                <a:lnTo>
                  <a:pt x="8589" y="13626"/>
                </a:lnTo>
                <a:lnTo>
                  <a:pt x="8760" y="13553"/>
                </a:lnTo>
                <a:lnTo>
                  <a:pt x="8711" y="13797"/>
                </a:lnTo>
                <a:lnTo>
                  <a:pt x="8711" y="13821"/>
                </a:lnTo>
                <a:lnTo>
                  <a:pt x="8662" y="13845"/>
                </a:lnTo>
                <a:lnTo>
                  <a:pt x="8419" y="13918"/>
                </a:lnTo>
                <a:lnTo>
                  <a:pt x="8176" y="13991"/>
                </a:lnTo>
                <a:lnTo>
                  <a:pt x="8030" y="14016"/>
                </a:lnTo>
                <a:lnTo>
                  <a:pt x="7957" y="14040"/>
                </a:lnTo>
                <a:lnTo>
                  <a:pt x="7957" y="14089"/>
                </a:lnTo>
                <a:lnTo>
                  <a:pt x="7932" y="14113"/>
                </a:lnTo>
                <a:lnTo>
                  <a:pt x="7932" y="14162"/>
                </a:lnTo>
                <a:lnTo>
                  <a:pt x="7957" y="14186"/>
                </a:lnTo>
                <a:lnTo>
                  <a:pt x="8030" y="14235"/>
                </a:lnTo>
                <a:lnTo>
                  <a:pt x="8127" y="14259"/>
                </a:lnTo>
                <a:lnTo>
                  <a:pt x="8224" y="14283"/>
                </a:lnTo>
                <a:lnTo>
                  <a:pt x="8322" y="14283"/>
                </a:lnTo>
                <a:lnTo>
                  <a:pt x="8419" y="14259"/>
                </a:lnTo>
                <a:lnTo>
                  <a:pt x="8614" y="14210"/>
                </a:lnTo>
                <a:lnTo>
                  <a:pt x="8614" y="14210"/>
                </a:lnTo>
                <a:lnTo>
                  <a:pt x="8589" y="14381"/>
                </a:lnTo>
                <a:lnTo>
                  <a:pt x="8589" y="14575"/>
                </a:lnTo>
                <a:lnTo>
                  <a:pt x="8103" y="14575"/>
                </a:lnTo>
                <a:lnTo>
                  <a:pt x="7616" y="14624"/>
                </a:lnTo>
                <a:lnTo>
                  <a:pt x="6765" y="14624"/>
                </a:lnTo>
                <a:lnTo>
                  <a:pt x="6765" y="14405"/>
                </a:lnTo>
                <a:lnTo>
                  <a:pt x="6740" y="14162"/>
                </a:lnTo>
                <a:lnTo>
                  <a:pt x="6692" y="13748"/>
                </a:lnTo>
                <a:lnTo>
                  <a:pt x="6643" y="13432"/>
                </a:lnTo>
                <a:lnTo>
                  <a:pt x="6570" y="13042"/>
                </a:lnTo>
                <a:lnTo>
                  <a:pt x="6521" y="12848"/>
                </a:lnTo>
                <a:lnTo>
                  <a:pt x="6448" y="12702"/>
                </a:lnTo>
                <a:lnTo>
                  <a:pt x="6351" y="12556"/>
                </a:lnTo>
                <a:lnTo>
                  <a:pt x="6302" y="12531"/>
                </a:lnTo>
                <a:lnTo>
                  <a:pt x="6229" y="12483"/>
                </a:lnTo>
                <a:lnTo>
                  <a:pt x="6156" y="12483"/>
                </a:lnTo>
                <a:lnTo>
                  <a:pt x="6083" y="12507"/>
                </a:lnTo>
                <a:lnTo>
                  <a:pt x="5864" y="12434"/>
                </a:lnTo>
                <a:lnTo>
                  <a:pt x="5670" y="12385"/>
                </a:lnTo>
                <a:lnTo>
                  <a:pt x="5524" y="12312"/>
                </a:lnTo>
                <a:lnTo>
                  <a:pt x="5378" y="12239"/>
                </a:lnTo>
                <a:lnTo>
                  <a:pt x="5232" y="12166"/>
                </a:lnTo>
                <a:lnTo>
                  <a:pt x="5086" y="12118"/>
                </a:lnTo>
                <a:lnTo>
                  <a:pt x="5013" y="12045"/>
                </a:lnTo>
                <a:lnTo>
                  <a:pt x="4940" y="11996"/>
                </a:lnTo>
                <a:lnTo>
                  <a:pt x="4842" y="11996"/>
                </a:lnTo>
                <a:lnTo>
                  <a:pt x="4794" y="12020"/>
                </a:lnTo>
                <a:lnTo>
                  <a:pt x="4745" y="12069"/>
                </a:lnTo>
                <a:lnTo>
                  <a:pt x="4429" y="11923"/>
                </a:lnTo>
                <a:lnTo>
                  <a:pt x="4210" y="11826"/>
                </a:lnTo>
                <a:lnTo>
                  <a:pt x="4112" y="11801"/>
                </a:lnTo>
                <a:lnTo>
                  <a:pt x="4064" y="11801"/>
                </a:lnTo>
                <a:lnTo>
                  <a:pt x="4015" y="11826"/>
                </a:lnTo>
                <a:lnTo>
                  <a:pt x="3966" y="11850"/>
                </a:lnTo>
                <a:lnTo>
                  <a:pt x="3966" y="11899"/>
                </a:lnTo>
                <a:lnTo>
                  <a:pt x="3966" y="11947"/>
                </a:lnTo>
                <a:lnTo>
                  <a:pt x="3991" y="12020"/>
                </a:lnTo>
                <a:lnTo>
                  <a:pt x="4088" y="12093"/>
                </a:lnTo>
                <a:lnTo>
                  <a:pt x="4307" y="12239"/>
                </a:lnTo>
                <a:lnTo>
                  <a:pt x="4477" y="12361"/>
                </a:lnTo>
                <a:lnTo>
                  <a:pt x="4356" y="12507"/>
                </a:lnTo>
                <a:lnTo>
                  <a:pt x="4331" y="12434"/>
                </a:lnTo>
                <a:lnTo>
                  <a:pt x="4283" y="12385"/>
                </a:lnTo>
                <a:lnTo>
                  <a:pt x="4185" y="12337"/>
                </a:lnTo>
                <a:lnTo>
                  <a:pt x="4088" y="12337"/>
                </a:lnTo>
                <a:lnTo>
                  <a:pt x="3942" y="12312"/>
                </a:lnTo>
                <a:lnTo>
                  <a:pt x="3820" y="12264"/>
                </a:lnTo>
                <a:lnTo>
                  <a:pt x="3723" y="12191"/>
                </a:lnTo>
                <a:lnTo>
                  <a:pt x="3601" y="12118"/>
                </a:lnTo>
                <a:lnTo>
                  <a:pt x="3504" y="12045"/>
                </a:lnTo>
                <a:lnTo>
                  <a:pt x="3382" y="11996"/>
                </a:lnTo>
                <a:lnTo>
                  <a:pt x="3334" y="11996"/>
                </a:lnTo>
                <a:lnTo>
                  <a:pt x="3309" y="12020"/>
                </a:lnTo>
                <a:lnTo>
                  <a:pt x="3285" y="12045"/>
                </a:lnTo>
                <a:lnTo>
                  <a:pt x="3285" y="12142"/>
                </a:lnTo>
                <a:lnTo>
                  <a:pt x="3309" y="12215"/>
                </a:lnTo>
                <a:lnTo>
                  <a:pt x="3334" y="12288"/>
                </a:lnTo>
                <a:lnTo>
                  <a:pt x="3382" y="12337"/>
                </a:lnTo>
                <a:lnTo>
                  <a:pt x="3504" y="12458"/>
                </a:lnTo>
                <a:lnTo>
                  <a:pt x="3650" y="12556"/>
                </a:lnTo>
                <a:lnTo>
                  <a:pt x="3747" y="12629"/>
                </a:lnTo>
                <a:lnTo>
                  <a:pt x="3869" y="12677"/>
                </a:lnTo>
                <a:lnTo>
                  <a:pt x="4015" y="12702"/>
                </a:lnTo>
                <a:lnTo>
                  <a:pt x="4137" y="12702"/>
                </a:lnTo>
                <a:lnTo>
                  <a:pt x="3820" y="12969"/>
                </a:lnTo>
                <a:lnTo>
                  <a:pt x="3796" y="12921"/>
                </a:lnTo>
                <a:lnTo>
                  <a:pt x="3772" y="12872"/>
                </a:lnTo>
                <a:lnTo>
                  <a:pt x="3723" y="12848"/>
                </a:lnTo>
                <a:lnTo>
                  <a:pt x="3650" y="12823"/>
                </a:lnTo>
                <a:lnTo>
                  <a:pt x="3553" y="12823"/>
                </a:lnTo>
                <a:lnTo>
                  <a:pt x="3480" y="12799"/>
                </a:lnTo>
                <a:lnTo>
                  <a:pt x="3334" y="12702"/>
                </a:lnTo>
                <a:lnTo>
                  <a:pt x="3188" y="12580"/>
                </a:lnTo>
                <a:lnTo>
                  <a:pt x="3163" y="12556"/>
                </a:lnTo>
                <a:lnTo>
                  <a:pt x="3115" y="12531"/>
                </a:lnTo>
                <a:lnTo>
                  <a:pt x="3066" y="12507"/>
                </a:lnTo>
                <a:lnTo>
                  <a:pt x="3017" y="12483"/>
                </a:lnTo>
                <a:lnTo>
                  <a:pt x="2993" y="12483"/>
                </a:lnTo>
                <a:lnTo>
                  <a:pt x="2969" y="12507"/>
                </a:lnTo>
                <a:lnTo>
                  <a:pt x="2944" y="12604"/>
                </a:lnTo>
                <a:lnTo>
                  <a:pt x="2944" y="12677"/>
                </a:lnTo>
                <a:lnTo>
                  <a:pt x="2944" y="12726"/>
                </a:lnTo>
                <a:lnTo>
                  <a:pt x="2969" y="12799"/>
                </a:lnTo>
                <a:lnTo>
                  <a:pt x="3017" y="12872"/>
                </a:lnTo>
                <a:lnTo>
                  <a:pt x="3115" y="12969"/>
                </a:lnTo>
                <a:lnTo>
                  <a:pt x="3285" y="13115"/>
                </a:lnTo>
                <a:lnTo>
                  <a:pt x="3382" y="13164"/>
                </a:lnTo>
                <a:lnTo>
                  <a:pt x="3504" y="13213"/>
                </a:lnTo>
                <a:lnTo>
                  <a:pt x="3309" y="13310"/>
                </a:lnTo>
                <a:lnTo>
                  <a:pt x="3261" y="13286"/>
                </a:lnTo>
                <a:lnTo>
                  <a:pt x="2896" y="12969"/>
                </a:lnTo>
                <a:lnTo>
                  <a:pt x="2531" y="12629"/>
                </a:lnTo>
                <a:lnTo>
                  <a:pt x="2214" y="12312"/>
                </a:lnTo>
                <a:lnTo>
                  <a:pt x="2068" y="12118"/>
                </a:lnTo>
                <a:lnTo>
                  <a:pt x="1947" y="11947"/>
                </a:lnTo>
                <a:lnTo>
                  <a:pt x="2093" y="11777"/>
                </a:lnTo>
                <a:lnTo>
                  <a:pt x="2214" y="11607"/>
                </a:lnTo>
                <a:lnTo>
                  <a:pt x="2433" y="11242"/>
                </a:lnTo>
                <a:lnTo>
                  <a:pt x="2798" y="10779"/>
                </a:lnTo>
                <a:lnTo>
                  <a:pt x="3139" y="10317"/>
                </a:lnTo>
                <a:lnTo>
                  <a:pt x="3163" y="10293"/>
                </a:lnTo>
                <a:lnTo>
                  <a:pt x="3236" y="10244"/>
                </a:lnTo>
                <a:lnTo>
                  <a:pt x="3285" y="10147"/>
                </a:lnTo>
                <a:lnTo>
                  <a:pt x="3285" y="10074"/>
                </a:lnTo>
                <a:lnTo>
                  <a:pt x="3261" y="10025"/>
                </a:lnTo>
                <a:lnTo>
                  <a:pt x="3212" y="9976"/>
                </a:lnTo>
                <a:lnTo>
                  <a:pt x="3090" y="9855"/>
                </a:lnTo>
                <a:lnTo>
                  <a:pt x="2969" y="9709"/>
                </a:lnTo>
                <a:lnTo>
                  <a:pt x="2750" y="9441"/>
                </a:lnTo>
                <a:lnTo>
                  <a:pt x="2628" y="9246"/>
                </a:lnTo>
                <a:lnTo>
                  <a:pt x="2628" y="9222"/>
                </a:lnTo>
                <a:lnTo>
                  <a:pt x="2628" y="9149"/>
                </a:lnTo>
                <a:lnTo>
                  <a:pt x="2604" y="9076"/>
                </a:lnTo>
                <a:lnTo>
                  <a:pt x="2579" y="9003"/>
                </a:lnTo>
                <a:lnTo>
                  <a:pt x="2506" y="8954"/>
                </a:lnTo>
                <a:lnTo>
                  <a:pt x="2409" y="8930"/>
                </a:lnTo>
                <a:lnTo>
                  <a:pt x="1460" y="8881"/>
                </a:lnTo>
                <a:lnTo>
                  <a:pt x="998" y="8808"/>
                </a:lnTo>
                <a:lnTo>
                  <a:pt x="754" y="8784"/>
                </a:lnTo>
                <a:lnTo>
                  <a:pt x="535" y="8711"/>
                </a:lnTo>
                <a:lnTo>
                  <a:pt x="535" y="8614"/>
                </a:lnTo>
                <a:lnTo>
                  <a:pt x="511" y="8492"/>
                </a:lnTo>
                <a:lnTo>
                  <a:pt x="462" y="8273"/>
                </a:lnTo>
                <a:lnTo>
                  <a:pt x="462" y="7908"/>
                </a:lnTo>
                <a:lnTo>
                  <a:pt x="462" y="7567"/>
                </a:lnTo>
                <a:lnTo>
                  <a:pt x="511" y="7105"/>
                </a:lnTo>
                <a:lnTo>
                  <a:pt x="535" y="6862"/>
                </a:lnTo>
                <a:lnTo>
                  <a:pt x="535" y="6740"/>
                </a:lnTo>
                <a:lnTo>
                  <a:pt x="511" y="6619"/>
                </a:lnTo>
                <a:lnTo>
                  <a:pt x="681" y="6570"/>
                </a:lnTo>
                <a:lnTo>
                  <a:pt x="1046" y="6497"/>
                </a:lnTo>
                <a:lnTo>
                  <a:pt x="949" y="6643"/>
                </a:lnTo>
                <a:lnTo>
                  <a:pt x="876" y="6789"/>
                </a:lnTo>
                <a:lnTo>
                  <a:pt x="754" y="7105"/>
                </a:lnTo>
                <a:lnTo>
                  <a:pt x="754" y="7203"/>
                </a:lnTo>
                <a:lnTo>
                  <a:pt x="779" y="7227"/>
                </a:lnTo>
                <a:lnTo>
                  <a:pt x="803" y="7276"/>
                </a:lnTo>
                <a:lnTo>
                  <a:pt x="876" y="7324"/>
                </a:lnTo>
                <a:lnTo>
                  <a:pt x="973" y="7324"/>
                </a:lnTo>
                <a:lnTo>
                  <a:pt x="1022" y="7300"/>
                </a:lnTo>
                <a:lnTo>
                  <a:pt x="1046" y="7276"/>
                </a:lnTo>
                <a:lnTo>
                  <a:pt x="1095" y="7203"/>
                </a:lnTo>
                <a:lnTo>
                  <a:pt x="1168" y="6984"/>
                </a:lnTo>
                <a:lnTo>
                  <a:pt x="1265" y="6765"/>
                </a:lnTo>
                <a:lnTo>
                  <a:pt x="1338" y="6619"/>
                </a:lnTo>
                <a:lnTo>
                  <a:pt x="1436" y="6448"/>
                </a:lnTo>
                <a:lnTo>
                  <a:pt x="1606" y="6424"/>
                </a:lnTo>
                <a:lnTo>
                  <a:pt x="1509" y="6570"/>
                </a:lnTo>
                <a:lnTo>
                  <a:pt x="1436" y="6740"/>
                </a:lnTo>
                <a:lnTo>
                  <a:pt x="1387" y="6911"/>
                </a:lnTo>
                <a:lnTo>
                  <a:pt x="1338" y="7057"/>
                </a:lnTo>
                <a:lnTo>
                  <a:pt x="1338" y="7105"/>
                </a:lnTo>
                <a:lnTo>
                  <a:pt x="1363" y="7154"/>
                </a:lnTo>
                <a:lnTo>
                  <a:pt x="1387" y="7203"/>
                </a:lnTo>
                <a:lnTo>
                  <a:pt x="1436" y="7251"/>
                </a:lnTo>
                <a:lnTo>
                  <a:pt x="1484" y="7276"/>
                </a:lnTo>
                <a:lnTo>
                  <a:pt x="1557" y="7276"/>
                </a:lnTo>
                <a:lnTo>
                  <a:pt x="1630" y="7227"/>
                </a:lnTo>
                <a:lnTo>
                  <a:pt x="1679" y="7178"/>
                </a:lnTo>
                <a:lnTo>
                  <a:pt x="1679" y="7154"/>
                </a:lnTo>
                <a:lnTo>
                  <a:pt x="1728" y="6935"/>
                </a:lnTo>
                <a:lnTo>
                  <a:pt x="1801" y="6716"/>
                </a:lnTo>
                <a:lnTo>
                  <a:pt x="1898" y="6570"/>
                </a:lnTo>
                <a:lnTo>
                  <a:pt x="1947" y="6424"/>
                </a:lnTo>
                <a:lnTo>
                  <a:pt x="2093" y="6424"/>
                </a:lnTo>
                <a:lnTo>
                  <a:pt x="2044" y="6546"/>
                </a:lnTo>
                <a:lnTo>
                  <a:pt x="1947" y="6813"/>
                </a:lnTo>
                <a:lnTo>
                  <a:pt x="1922" y="6935"/>
                </a:lnTo>
                <a:lnTo>
                  <a:pt x="1898" y="7057"/>
                </a:lnTo>
                <a:lnTo>
                  <a:pt x="1922" y="7105"/>
                </a:lnTo>
                <a:lnTo>
                  <a:pt x="1947" y="7154"/>
                </a:lnTo>
                <a:lnTo>
                  <a:pt x="2020" y="7203"/>
                </a:lnTo>
                <a:lnTo>
                  <a:pt x="2117" y="7203"/>
                </a:lnTo>
                <a:lnTo>
                  <a:pt x="2166" y="7178"/>
                </a:lnTo>
                <a:lnTo>
                  <a:pt x="2190" y="7130"/>
                </a:lnTo>
                <a:lnTo>
                  <a:pt x="2239" y="6935"/>
                </a:lnTo>
                <a:lnTo>
                  <a:pt x="2287" y="6716"/>
                </a:lnTo>
                <a:lnTo>
                  <a:pt x="2336" y="6546"/>
                </a:lnTo>
                <a:lnTo>
                  <a:pt x="2360" y="6400"/>
                </a:lnTo>
                <a:lnTo>
                  <a:pt x="2482" y="6375"/>
                </a:lnTo>
                <a:lnTo>
                  <a:pt x="2531" y="6351"/>
                </a:lnTo>
                <a:lnTo>
                  <a:pt x="2579" y="6302"/>
                </a:lnTo>
                <a:lnTo>
                  <a:pt x="2604" y="6254"/>
                </a:lnTo>
                <a:lnTo>
                  <a:pt x="2604" y="6205"/>
                </a:lnTo>
                <a:lnTo>
                  <a:pt x="2652" y="6132"/>
                </a:lnTo>
                <a:lnTo>
                  <a:pt x="2677" y="6059"/>
                </a:lnTo>
                <a:lnTo>
                  <a:pt x="2677" y="5913"/>
                </a:lnTo>
                <a:lnTo>
                  <a:pt x="2701" y="5767"/>
                </a:lnTo>
                <a:lnTo>
                  <a:pt x="2798" y="5499"/>
                </a:lnTo>
                <a:lnTo>
                  <a:pt x="2993" y="4964"/>
                </a:lnTo>
                <a:lnTo>
                  <a:pt x="3090" y="4891"/>
                </a:lnTo>
                <a:lnTo>
                  <a:pt x="3139" y="4794"/>
                </a:lnTo>
                <a:lnTo>
                  <a:pt x="3139" y="4745"/>
                </a:lnTo>
                <a:lnTo>
                  <a:pt x="3139" y="4696"/>
                </a:lnTo>
                <a:lnTo>
                  <a:pt x="3115" y="4648"/>
                </a:lnTo>
                <a:lnTo>
                  <a:pt x="3066" y="4575"/>
                </a:lnTo>
                <a:lnTo>
                  <a:pt x="2750" y="4234"/>
                </a:lnTo>
                <a:lnTo>
                  <a:pt x="2433" y="3893"/>
                </a:lnTo>
                <a:lnTo>
                  <a:pt x="2117" y="3528"/>
                </a:lnTo>
                <a:lnTo>
                  <a:pt x="1801" y="3188"/>
                </a:lnTo>
                <a:lnTo>
                  <a:pt x="1971" y="3042"/>
                </a:lnTo>
                <a:lnTo>
                  <a:pt x="2141" y="2871"/>
                </a:lnTo>
                <a:lnTo>
                  <a:pt x="2433" y="2506"/>
                </a:lnTo>
                <a:lnTo>
                  <a:pt x="2604" y="2336"/>
                </a:lnTo>
                <a:lnTo>
                  <a:pt x="2774" y="2166"/>
                </a:lnTo>
                <a:lnTo>
                  <a:pt x="2944" y="2044"/>
                </a:lnTo>
                <a:lnTo>
                  <a:pt x="3163" y="1947"/>
                </a:lnTo>
                <a:lnTo>
                  <a:pt x="3236" y="1922"/>
                </a:lnTo>
                <a:lnTo>
                  <a:pt x="3261" y="1922"/>
                </a:lnTo>
                <a:lnTo>
                  <a:pt x="3115" y="2020"/>
                </a:lnTo>
                <a:lnTo>
                  <a:pt x="2993" y="2117"/>
                </a:lnTo>
                <a:lnTo>
                  <a:pt x="2847" y="2263"/>
                </a:lnTo>
                <a:lnTo>
                  <a:pt x="2725" y="2409"/>
                </a:lnTo>
                <a:lnTo>
                  <a:pt x="2701" y="2506"/>
                </a:lnTo>
                <a:lnTo>
                  <a:pt x="2701" y="2579"/>
                </a:lnTo>
                <a:lnTo>
                  <a:pt x="2701" y="2652"/>
                </a:lnTo>
                <a:lnTo>
                  <a:pt x="2750" y="2701"/>
                </a:lnTo>
                <a:lnTo>
                  <a:pt x="2798" y="2725"/>
                </a:lnTo>
                <a:lnTo>
                  <a:pt x="2871" y="2725"/>
                </a:lnTo>
                <a:lnTo>
                  <a:pt x="2944" y="2677"/>
                </a:lnTo>
                <a:lnTo>
                  <a:pt x="2993" y="2628"/>
                </a:lnTo>
                <a:lnTo>
                  <a:pt x="3090" y="2506"/>
                </a:lnTo>
                <a:lnTo>
                  <a:pt x="3212" y="2360"/>
                </a:lnTo>
                <a:lnTo>
                  <a:pt x="3358" y="2239"/>
                </a:lnTo>
                <a:lnTo>
                  <a:pt x="3553" y="2117"/>
                </a:lnTo>
                <a:lnTo>
                  <a:pt x="3626" y="2166"/>
                </a:lnTo>
                <a:lnTo>
                  <a:pt x="3504" y="2263"/>
                </a:lnTo>
                <a:lnTo>
                  <a:pt x="3407" y="2336"/>
                </a:lnTo>
                <a:lnTo>
                  <a:pt x="3285" y="2458"/>
                </a:lnTo>
                <a:lnTo>
                  <a:pt x="3188" y="2579"/>
                </a:lnTo>
                <a:lnTo>
                  <a:pt x="3115" y="2725"/>
                </a:lnTo>
                <a:lnTo>
                  <a:pt x="3090" y="2798"/>
                </a:lnTo>
                <a:lnTo>
                  <a:pt x="3090" y="2871"/>
                </a:lnTo>
                <a:lnTo>
                  <a:pt x="3115" y="2920"/>
                </a:lnTo>
                <a:lnTo>
                  <a:pt x="3139" y="2944"/>
                </a:lnTo>
                <a:lnTo>
                  <a:pt x="3212" y="2969"/>
                </a:lnTo>
                <a:lnTo>
                  <a:pt x="3285" y="2969"/>
                </a:lnTo>
                <a:lnTo>
                  <a:pt x="3358" y="2944"/>
                </a:lnTo>
                <a:lnTo>
                  <a:pt x="3431" y="2847"/>
                </a:lnTo>
                <a:lnTo>
                  <a:pt x="3480" y="2750"/>
                </a:lnTo>
                <a:lnTo>
                  <a:pt x="3577" y="2652"/>
                </a:lnTo>
                <a:lnTo>
                  <a:pt x="3674" y="2555"/>
                </a:lnTo>
                <a:lnTo>
                  <a:pt x="3869" y="2360"/>
                </a:lnTo>
                <a:lnTo>
                  <a:pt x="3966" y="2433"/>
                </a:lnTo>
                <a:lnTo>
                  <a:pt x="4112" y="2506"/>
                </a:lnTo>
                <a:lnTo>
                  <a:pt x="3893" y="2628"/>
                </a:lnTo>
                <a:lnTo>
                  <a:pt x="3699" y="2750"/>
                </a:lnTo>
                <a:lnTo>
                  <a:pt x="3553" y="2871"/>
                </a:lnTo>
                <a:lnTo>
                  <a:pt x="3407" y="3017"/>
                </a:lnTo>
                <a:lnTo>
                  <a:pt x="3334" y="3115"/>
                </a:lnTo>
                <a:lnTo>
                  <a:pt x="3309" y="3188"/>
                </a:lnTo>
                <a:lnTo>
                  <a:pt x="3309" y="3285"/>
                </a:lnTo>
                <a:lnTo>
                  <a:pt x="3334" y="3382"/>
                </a:lnTo>
                <a:lnTo>
                  <a:pt x="3382" y="3431"/>
                </a:lnTo>
                <a:lnTo>
                  <a:pt x="3455" y="3455"/>
                </a:lnTo>
                <a:lnTo>
                  <a:pt x="3528" y="3431"/>
                </a:lnTo>
                <a:lnTo>
                  <a:pt x="3577" y="3382"/>
                </a:lnTo>
                <a:lnTo>
                  <a:pt x="3674" y="3261"/>
                </a:lnTo>
                <a:lnTo>
                  <a:pt x="3747" y="3139"/>
                </a:lnTo>
                <a:lnTo>
                  <a:pt x="3869" y="3042"/>
                </a:lnTo>
                <a:lnTo>
                  <a:pt x="3991" y="2969"/>
                </a:lnTo>
                <a:lnTo>
                  <a:pt x="4185" y="2847"/>
                </a:lnTo>
                <a:lnTo>
                  <a:pt x="4380" y="2701"/>
                </a:lnTo>
                <a:lnTo>
                  <a:pt x="4623" y="2871"/>
                </a:lnTo>
                <a:lnTo>
                  <a:pt x="4356" y="3066"/>
                </a:lnTo>
                <a:lnTo>
                  <a:pt x="4234" y="3139"/>
                </a:lnTo>
                <a:lnTo>
                  <a:pt x="4088" y="3261"/>
                </a:lnTo>
                <a:lnTo>
                  <a:pt x="3966" y="3382"/>
                </a:lnTo>
                <a:lnTo>
                  <a:pt x="3942" y="3455"/>
                </a:lnTo>
                <a:lnTo>
                  <a:pt x="3918" y="3528"/>
                </a:lnTo>
                <a:lnTo>
                  <a:pt x="3942" y="3577"/>
                </a:lnTo>
                <a:lnTo>
                  <a:pt x="3966" y="3601"/>
                </a:lnTo>
                <a:lnTo>
                  <a:pt x="4015" y="3626"/>
                </a:lnTo>
                <a:lnTo>
                  <a:pt x="4064" y="3626"/>
                </a:lnTo>
                <a:lnTo>
                  <a:pt x="4112" y="3601"/>
                </a:lnTo>
                <a:lnTo>
                  <a:pt x="4161" y="3553"/>
                </a:lnTo>
                <a:lnTo>
                  <a:pt x="4258" y="3480"/>
                </a:lnTo>
                <a:lnTo>
                  <a:pt x="4380" y="3358"/>
                </a:lnTo>
                <a:lnTo>
                  <a:pt x="4526" y="3261"/>
                </a:lnTo>
                <a:lnTo>
                  <a:pt x="4842" y="3042"/>
                </a:lnTo>
                <a:lnTo>
                  <a:pt x="4891" y="3066"/>
                </a:lnTo>
                <a:lnTo>
                  <a:pt x="4964" y="3090"/>
                </a:lnTo>
                <a:lnTo>
                  <a:pt x="5037" y="3090"/>
                </a:lnTo>
                <a:lnTo>
                  <a:pt x="5110" y="3042"/>
                </a:lnTo>
                <a:lnTo>
                  <a:pt x="5159" y="2993"/>
                </a:lnTo>
                <a:lnTo>
                  <a:pt x="5378" y="2896"/>
                </a:lnTo>
                <a:lnTo>
                  <a:pt x="5645" y="2798"/>
                </a:lnTo>
                <a:lnTo>
                  <a:pt x="6156" y="2652"/>
                </a:lnTo>
                <a:lnTo>
                  <a:pt x="6229" y="2604"/>
                </a:lnTo>
                <a:lnTo>
                  <a:pt x="6278" y="2531"/>
                </a:lnTo>
                <a:lnTo>
                  <a:pt x="6302" y="2506"/>
                </a:lnTo>
                <a:lnTo>
                  <a:pt x="6351" y="2360"/>
                </a:lnTo>
                <a:lnTo>
                  <a:pt x="6400" y="2214"/>
                </a:lnTo>
                <a:lnTo>
                  <a:pt x="6424" y="1922"/>
                </a:lnTo>
                <a:lnTo>
                  <a:pt x="6473" y="1314"/>
                </a:lnTo>
                <a:lnTo>
                  <a:pt x="6546" y="876"/>
                </a:lnTo>
                <a:lnTo>
                  <a:pt x="6570" y="633"/>
                </a:lnTo>
                <a:lnTo>
                  <a:pt x="6570" y="535"/>
                </a:lnTo>
                <a:lnTo>
                  <a:pt x="6570" y="414"/>
                </a:lnTo>
                <a:close/>
                <a:moveTo>
                  <a:pt x="17519" y="12093"/>
                </a:moveTo>
                <a:lnTo>
                  <a:pt x="17544" y="12142"/>
                </a:lnTo>
                <a:lnTo>
                  <a:pt x="17592" y="12191"/>
                </a:lnTo>
                <a:lnTo>
                  <a:pt x="17665" y="12215"/>
                </a:lnTo>
                <a:lnTo>
                  <a:pt x="17738" y="12215"/>
                </a:lnTo>
                <a:lnTo>
                  <a:pt x="18030" y="12239"/>
                </a:lnTo>
                <a:lnTo>
                  <a:pt x="18322" y="12312"/>
                </a:lnTo>
                <a:lnTo>
                  <a:pt x="18590" y="12434"/>
                </a:lnTo>
                <a:lnTo>
                  <a:pt x="18712" y="12507"/>
                </a:lnTo>
                <a:lnTo>
                  <a:pt x="18809" y="12604"/>
                </a:lnTo>
                <a:lnTo>
                  <a:pt x="18906" y="12702"/>
                </a:lnTo>
                <a:lnTo>
                  <a:pt x="18979" y="12799"/>
                </a:lnTo>
                <a:lnTo>
                  <a:pt x="19052" y="12921"/>
                </a:lnTo>
                <a:lnTo>
                  <a:pt x="19101" y="13042"/>
                </a:lnTo>
                <a:lnTo>
                  <a:pt x="19125" y="13188"/>
                </a:lnTo>
                <a:lnTo>
                  <a:pt x="19150" y="13334"/>
                </a:lnTo>
                <a:lnTo>
                  <a:pt x="19150" y="13480"/>
                </a:lnTo>
                <a:lnTo>
                  <a:pt x="19125" y="13651"/>
                </a:lnTo>
                <a:lnTo>
                  <a:pt x="19052" y="13870"/>
                </a:lnTo>
                <a:lnTo>
                  <a:pt x="18955" y="14089"/>
                </a:lnTo>
                <a:lnTo>
                  <a:pt x="18809" y="14283"/>
                </a:lnTo>
                <a:lnTo>
                  <a:pt x="18663" y="14454"/>
                </a:lnTo>
                <a:lnTo>
                  <a:pt x="18493" y="14624"/>
                </a:lnTo>
                <a:lnTo>
                  <a:pt x="18298" y="14770"/>
                </a:lnTo>
                <a:lnTo>
                  <a:pt x="18103" y="14867"/>
                </a:lnTo>
                <a:lnTo>
                  <a:pt x="17884" y="14965"/>
                </a:lnTo>
                <a:lnTo>
                  <a:pt x="17738" y="14989"/>
                </a:lnTo>
                <a:lnTo>
                  <a:pt x="17446" y="14989"/>
                </a:lnTo>
                <a:lnTo>
                  <a:pt x="17300" y="14965"/>
                </a:lnTo>
                <a:lnTo>
                  <a:pt x="17154" y="14916"/>
                </a:lnTo>
                <a:lnTo>
                  <a:pt x="17033" y="14843"/>
                </a:lnTo>
                <a:lnTo>
                  <a:pt x="16911" y="14746"/>
                </a:lnTo>
                <a:lnTo>
                  <a:pt x="16814" y="14648"/>
                </a:lnTo>
                <a:lnTo>
                  <a:pt x="16619" y="14429"/>
                </a:lnTo>
                <a:lnTo>
                  <a:pt x="16449" y="14186"/>
                </a:lnTo>
                <a:lnTo>
                  <a:pt x="16351" y="13894"/>
                </a:lnTo>
                <a:lnTo>
                  <a:pt x="16303" y="13626"/>
                </a:lnTo>
                <a:lnTo>
                  <a:pt x="16303" y="13456"/>
                </a:lnTo>
                <a:lnTo>
                  <a:pt x="16303" y="13286"/>
                </a:lnTo>
                <a:lnTo>
                  <a:pt x="16351" y="13115"/>
                </a:lnTo>
                <a:lnTo>
                  <a:pt x="16424" y="12969"/>
                </a:lnTo>
                <a:lnTo>
                  <a:pt x="16497" y="12823"/>
                </a:lnTo>
                <a:lnTo>
                  <a:pt x="16595" y="12677"/>
                </a:lnTo>
                <a:lnTo>
                  <a:pt x="16692" y="12556"/>
                </a:lnTo>
                <a:lnTo>
                  <a:pt x="16814" y="12434"/>
                </a:lnTo>
                <a:lnTo>
                  <a:pt x="16960" y="12312"/>
                </a:lnTo>
                <a:lnTo>
                  <a:pt x="17130" y="12215"/>
                </a:lnTo>
                <a:lnTo>
                  <a:pt x="17300" y="12142"/>
                </a:lnTo>
                <a:lnTo>
                  <a:pt x="17495" y="12093"/>
                </a:lnTo>
                <a:close/>
                <a:moveTo>
                  <a:pt x="7008" y="0"/>
                </a:moveTo>
                <a:lnTo>
                  <a:pt x="6692" y="24"/>
                </a:lnTo>
                <a:lnTo>
                  <a:pt x="6521" y="73"/>
                </a:lnTo>
                <a:lnTo>
                  <a:pt x="6375" y="122"/>
                </a:lnTo>
                <a:lnTo>
                  <a:pt x="6327" y="146"/>
                </a:lnTo>
                <a:lnTo>
                  <a:pt x="6302" y="170"/>
                </a:lnTo>
                <a:lnTo>
                  <a:pt x="6278" y="219"/>
                </a:lnTo>
                <a:lnTo>
                  <a:pt x="6278" y="268"/>
                </a:lnTo>
                <a:lnTo>
                  <a:pt x="6205" y="365"/>
                </a:lnTo>
                <a:lnTo>
                  <a:pt x="6156" y="462"/>
                </a:lnTo>
                <a:lnTo>
                  <a:pt x="6108" y="608"/>
                </a:lnTo>
                <a:lnTo>
                  <a:pt x="6083" y="730"/>
                </a:lnTo>
                <a:lnTo>
                  <a:pt x="6035" y="1265"/>
                </a:lnTo>
                <a:lnTo>
                  <a:pt x="5937" y="1776"/>
                </a:lnTo>
                <a:lnTo>
                  <a:pt x="5913" y="2020"/>
                </a:lnTo>
                <a:lnTo>
                  <a:pt x="5913" y="2287"/>
                </a:lnTo>
                <a:lnTo>
                  <a:pt x="5670" y="2360"/>
                </a:lnTo>
                <a:lnTo>
                  <a:pt x="5451" y="2458"/>
                </a:lnTo>
                <a:lnTo>
                  <a:pt x="4988" y="2677"/>
                </a:lnTo>
                <a:lnTo>
                  <a:pt x="4161" y="2093"/>
                </a:lnTo>
                <a:lnTo>
                  <a:pt x="3966" y="1947"/>
                </a:lnTo>
                <a:lnTo>
                  <a:pt x="3723" y="1776"/>
                </a:lnTo>
                <a:lnTo>
                  <a:pt x="3601" y="1703"/>
                </a:lnTo>
                <a:lnTo>
                  <a:pt x="3480" y="1630"/>
                </a:lnTo>
                <a:lnTo>
                  <a:pt x="3334" y="1606"/>
                </a:lnTo>
                <a:lnTo>
                  <a:pt x="3236" y="1606"/>
                </a:lnTo>
                <a:lnTo>
                  <a:pt x="3163" y="1557"/>
                </a:lnTo>
                <a:lnTo>
                  <a:pt x="3042" y="1557"/>
                </a:lnTo>
                <a:lnTo>
                  <a:pt x="2944" y="1606"/>
                </a:lnTo>
                <a:lnTo>
                  <a:pt x="2823" y="1679"/>
                </a:lnTo>
                <a:lnTo>
                  <a:pt x="2604" y="1825"/>
                </a:lnTo>
                <a:lnTo>
                  <a:pt x="2409" y="1995"/>
                </a:lnTo>
                <a:lnTo>
                  <a:pt x="2239" y="2190"/>
                </a:lnTo>
                <a:lnTo>
                  <a:pt x="1849" y="2604"/>
                </a:lnTo>
                <a:lnTo>
                  <a:pt x="1655" y="2798"/>
                </a:lnTo>
                <a:lnTo>
                  <a:pt x="1484" y="3042"/>
                </a:lnTo>
                <a:lnTo>
                  <a:pt x="1436" y="3066"/>
                </a:lnTo>
                <a:lnTo>
                  <a:pt x="1387" y="3115"/>
                </a:lnTo>
                <a:lnTo>
                  <a:pt x="1363" y="3163"/>
                </a:lnTo>
                <a:lnTo>
                  <a:pt x="1387" y="3236"/>
                </a:lnTo>
                <a:lnTo>
                  <a:pt x="1509" y="3455"/>
                </a:lnTo>
                <a:lnTo>
                  <a:pt x="1655" y="3650"/>
                </a:lnTo>
                <a:lnTo>
                  <a:pt x="1971" y="4039"/>
                </a:lnTo>
                <a:lnTo>
                  <a:pt x="2287" y="4477"/>
                </a:lnTo>
                <a:lnTo>
                  <a:pt x="2482" y="4672"/>
                </a:lnTo>
                <a:lnTo>
                  <a:pt x="2652" y="4867"/>
                </a:lnTo>
                <a:lnTo>
                  <a:pt x="2531" y="5061"/>
                </a:lnTo>
                <a:lnTo>
                  <a:pt x="2433" y="5280"/>
                </a:lnTo>
                <a:lnTo>
                  <a:pt x="2312" y="5597"/>
                </a:lnTo>
                <a:lnTo>
                  <a:pt x="2263" y="5791"/>
                </a:lnTo>
                <a:lnTo>
                  <a:pt x="2263" y="5962"/>
                </a:lnTo>
                <a:lnTo>
                  <a:pt x="1995" y="5962"/>
                </a:lnTo>
                <a:lnTo>
                  <a:pt x="1703" y="5986"/>
                </a:lnTo>
                <a:lnTo>
                  <a:pt x="1192" y="6083"/>
                </a:lnTo>
                <a:lnTo>
                  <a:pt x="973" y="6108"/>
                </a:lnTo>
                <a:lnTo>
                  <a:pt x="706" y="6181"/>
                </a:lnTo>
                <a:lnTo>
                  <a:pt x="584" y="6229"/>
                </a:lnTo>
                <a:lnTo>
                  <a:pt x="462" y="6278"/>
                </a:lnTo>
                <a:lnTo>
                  <a:pt x="365" y="6351"/>
                </a:lnTo>
                <a:lnTo>
                  <a:pt x="292" y="6424"/>
                </a:lnTo>
                <a:lnTo>
                  <a:pt x="243" y="6448"/>
                </a:lnTo>
                <a:lnTo>
                  <a:pt x="195" y="6473"/>
                </a:lnTo>
                <a:lnTo>
                  <a:pt x="146" y="6570"/>
                </a:lnTo>
                <a:lnTo>
                  <a:pt x="97" y="6692"/>
                </a:lnTo>
                <a:lnTo>
                  <a:pt x="73" y="6935"/>
                </a:lnTo>
                <a:lnTo>
                  <a:pt x="0" y="7738"/>
                </a:lnTo>
                <a:lnTo>
                  <a:pt x="0" y="8005"/>
                </a:lnTo>
                <a:lnTo>
                  <a:pt x="0" y="8346"/>
                </a:lnTo>
                <a:lnTo>
                  <a:pt x="24" y="8492"/>
                </a:lnTo>
                <a:lnTo>
                  <a:pt x="73" y="8638"/>
                </a:lnTo>
                <a:lnTo>
                  <a:pt x="122" y="8760"/>
                </a:lnTo>
                <a:lnTo>
                  <a:pt x="243" y="8833"/>
                </a:lnTo>
                <a:lnTo>
                  <a:pt x="219" y="8906"/>
                </a:lnTo>
                <a:lnTo>
                  <a:pt x="243" y="8954"/>
                </a:lnTo>
                <a:lnTo>
                  <a:pt x="268" y="9003"/>
                </a:lnTo>
                <a:lnTo>
                  <a:pt x="316" y="9027"/>
                </a:lnTo>
                <a:lnTo>
                  <a:pt x="560" y="9125"/>
                </a:lnTo>
                <a:lnTo>
                  <a:pt x="779" y="9198"/>
                </a:lnTo>
                <a:lnTo>
                  <a:pt x="1046" y="9246"/>
                </a:lnTo>
                <a:lnTo>
                  <a:pt x="1290" y="9271"/>
                </a:lnTo>
                <a:lnTo>
                  <a:pt x="1801" y="9344"/>
                </a:lnTo>
                <a:lnTo>
                  <a:pt x="2312" y="9368"/>
                </a:lnTo>
                <a:lnTo>
                  <a:pt x="2385" y="9538"/>
                </a:lnTo>
                <a:lnTo>
                  <a:pt x="2458" y="9660"/>
                </a:lnTo>
                <a:lnTo>
                  <a:pt x="2628" y="9952"/>
                </a:lnTo>
                <a:lnTo>
                  <a:pt x="2847" y="10195"/>
                </a:lnTo>
                <a:lnTo>
                  <a:pt x="2652" y="10366"/>
                </a:lnTo>
                <a:lnTo>
                  <a:pt x="2506" y="10560"/>
                </a:lnTo>
                <a:lnTo>
                  <a:pt x="2190" y="10925"/>
                </a:lnTo>
                <a:lnTo>
                  <a:pt x="1849" y="11363"/>
                </a:lnTo>
                <a:lnTo>
                  <a:pt x="1679" y="11558"/>
                </a:lnTo>
                <a:lnTo>
                  <a:pt x="1630" y="11680"/>
                </a:lnTo>
                <a:lnTo>
                  <a:pt x="1582" y="11777"/>
                </a:lnTo>
                <a:lnTo>
                  <a:pt x="1582" y="11850"/>
                </a:lnTo>
                <a:lnTo>
                  <a:pt x="1606" y="11923"/>
                </a:lnTo>
                <a:lnTo>
                  <a:pt x="1606" y="12045"/>
                </a:lnTo>
                <a:lnTo>
                  <a:pt x="1630" y="12166"/>
                </a:lnTo>
                <a:lnTo>
                  <a:pt x="1679" y="12264"/>
                </a:lnTo>
                <a:lnTo>
                  <a:pt x="1752" y="12385"/>
                </a:lnTo>
                <a:lnTo>
                  <a:pt x="1922" y="12604"/>
                </a:lnTo>
                <a:lnTo>
                  <a:pt x="2093" y="12775"/>
                </a:lnTo>
                <a:lnTo>
                  <a:pt x="2312" y="13018"/>
                </a:lnTo>
                <a:lnTo>
                  <a:pt x="2531" y="13237"/>
                </a:lnTo>
                <a:lnTo>
                  <a:pt x="2798" y="13456"/>
                </a:lnTo>
                <a:lnTo>
                  <a:pt x="3042" y="13651"/>
                </a:lnTo>
                <a:lnTo>
                  <a:pt x="3090" y="13699"/>
                </a:lnTo>
                <a:lnTo>
                  <a:pt x="3139" y="13699"/>
                </a:lnTo>
                <a:lnTo>
                  <a:pt x="3236" y="13675"/>
                </a:lnTo>
                <a:lnTo>
                  <a:pt x="3358" y="13699"/>
                </a:lnTo>
                <a:lnTo>
                  <a:pt x="3455" y="13675"/>
                </a:lnTo>
                <a:lnTo>
                  <a:pt x="3577" y="13651"/>
                </a:lnTo>
                <a:lnTo>
                  <a:pt x="3699" y="13602"/>
                </a:lnTo>
                <a:lnTo>
                  <a:pt x="3918" y="13456"/>
                </a:lnTo>
                <a:lnTo>
                  <a:pt x="4088" y="13334"/>
                </a:lnTo>
                <a:lnTo>
                  <a:pt x="4331" y="13140"/>
                </a:lnTo>
                <a:lnTo>
                  <a:pt x="4575" y="12921"/>
                </a:lnTo>
                <a:lnTo>
                  <a:pt x="5013" y="12434"/>
                </a:lnTo>
                <a:lnTo>
                  <a:pt x="5110" y="12531"/>
                </a:lnTo>
                <a:lnTo>
                  <a:pt x="5232" y="12580"/>
                </a:lnTo>
                <a:lnTo>
                  <a:pt x="5451" y="12677"/>
                </a:lnTo>
                <a:lnTo>
                  <a:pt x="5767" y="12823"/>
                </a:lnTo>
                <a:lnTo>
                  <a:pt x="5937" y="12872"/>
                </a:lnTo>
                <a:lnTo>
                  <a:pt x="6108" y="12896"/>
                </a:lnTo>
                <a:lnTo>
                  <a:pt x="6156" y="13091"/>
                </a:lnTo>
                <a:lnTo>
                  <a:pt x="6181" y="13261"/>
                </a:lnTo>
                <a:lnTo>
                  <a:pt x="6254" y="13651"/>
                </a:lnTo>
                <a:lnTo>
                  <a:pt x="6302" y="14040"/>
                </a:lnTo>
                <a:lnTo>
                  <a:pt x="6302" y="14259"/>
                </a:lnTo>
                <a:lnTo>
                  <a:pt x="6302" y="14502"/>
                </a:lnTo>
                <a:lnTo>
                  <a:pt x="6327" y="14600"/>
                </a:lnTo>
                <a:lnTo>
                  <a:pt x="6351" y="14721"/>
                </a:lnTo>
                <a:lnTo>
                  <a:pt x="6400" y="14794"/>
                </a:lnTo>
                <a:lnTo>
                  <a:pt x="6473" y="14867"/>
                </a:lnTo>
                <a:lnTo>
                  <a:pt x="6497" y="14892"/>
                </a:lnTo>
                <a:lnTo>
                  <a:pt x="6521" y="14940"/>
                </a:lnTo>
                <a:lnTo>
                  <a:pt x="6619" y="14989"/>
                </a:lnTo>
                <a:lnTo>
                  <a:pt x="6716" y="15038"/>
                </a:lnTo>
                <a:lnTo>
                  <a:pt x="6838" y="15062"/>
                </a:lnTo>
                <a:lnTo>
                  <a:pt x="6959" y="15086"/>
                </a:lnTo>
                <a:lnTo>
                  <a:pt x="7203" y="15086"/>
                </a:lnTo>
                <a:lnTo>
                  <a:pt x="7421" y="15062"/>
                </a:lnTo>
                <a:lnTo>
                  <a:pt x="8030" y="15038"/>
                </a:lnTo>
                <a:lnTo>
                  <a:pt x="8638" y="15038"/>
                </a:lnTo>
                <a:lnTo>
                  <a:pt x="8735" y="15013"/>
                </a:lnTo>
                <a:lnTo>
                  <a:pt x="8808" y="14965"/>
                </a:lnTo>
                <a:lnTo>
                  <a:pt x="8857" y="14867"/>
                </a:lnTo>
                <a:lnTo>
                  <a:pt x="8881" y="14794"/>
                </a:lnTo>
                <a:lnTo>
                  <a:pt x="8906" y="14770"/>
                </a:lnTo>
                <a:lnTo>
                  <a:pt x="8979" y="14673"/>
                </a:lnTo>
                <a:lnTo>
                  <a:pt x="9027" y="14551"/>
                </a:lnTo>
                <a:lnTo>
                  <a:pt x="9100" y="14283"/>
                </a:lnTo>
                <a:lnTo>
                  <a:pt x="9149" y="13772"/>
                </a:lnTo>
                <a:lnTo>
                  <a:pt x="9222" y="13286"/>
                </a:lnTo>
                <a:lnTo>
                  <a:pt x="9246" y="13042"/>
                </a:lnTo>
                <a:lnTo>
                  <a:pt x="9246" y="12799"/>
                </a:lnTo>
                <a:lnTo>
                  <a:pt x="9514" y="12799"/>
                </a:lnTo>
                <a:lnTo>
                  <a:pt x="9757" y="12726"/>
                </a:lnTo>
                <a:lnTo>
                  <a:pt x="10001" y="12629"/>
                </a:lnTo>
                <a:lnTo>
                  <a:pt x="10122" y="12556"/>
                </a:lnTo>
                <a:lnTo>
                  <a:pt x="10220" y="12483"/>
                </a:lnTo>
                <a:lnTo>
                  <a:pt x="10341" y="12604"/>
                </a:lnTo>
                <a:lnTo>
                  <a:pt x="10487" y="12726"/>
                </a:lnTo>
                <a:lnTo>
                  <a:pt x="10779" y="12945"/>
                </a:lnTo>
                <a:lnTo>
                  <a:pt x="11290" y="13310"/>
                </a:lnTo>
                <a:lnTo>
                  <a:pt x="11826" y="13675"/>
                </a:lnTo>
                <a:lnTo>
                  <a:pt x="11874" y="13699"/>
                </a:lnTo>
                <a:lnTo>
                  <a:pt x="11947" y="13724"/>
                </a:lnTo>
                <a:lnTo>
                  <a:pt x="11996" y="13699"/>
                </a:lnTo>
                <a:lnTo>
                  <a:pt x="12045" y="13675"/>
                </a:lnTo>
                <a:lnTo>
                  <a:pt x="12142" y="13602"/>
                </a:lnTo>
                <a:lnTo>
                  <a:pt x="12166" y="13480"/>
                </a:lnTo>
                <a:lnTo>
                  <a:pt x="12361" y="13334"/>
                </a:lnTo>
                <a:lnTo>
                  <a:pt x="12531" y="13164"/>
                </a:lnTo>
                <a:lnTo>
                  <a:pt x="12872" y="12799"/>
                </a:lnTo>
                <a:lnTo>
                  <a:pt x="13286" y="12385"/>
                </a:lnTo>
                <a:lnTo>
                  <a:pt x="13480" y="12166"/>
                </a:lnTo>
                <a:lnTo>
                  <a:pt x="13675" y="11947"/>
                </a:lnTo>
                <a:lnTo>
                  <a:pt x="13699" y="11874"/>
                </a:lnTo>
                <a:lnTo>
                  <a:pt x="13699" y="11801"/>
                </a:lnTo>
                <a:lnTo>
                  <a:pt x="13724" y="11704"/>
                </a:lnTo>
                <a:lnTo>
                  <a:pt x="13699" y="11607"/>
                </a:lnTo>
                <a:lnTo>
                  <a:pt x="13553" y="11363"/>
                </a:lnTo>
                <a:lnTo>
                  <a:pt x="13407" y="11120"/>
                </a:lnTo>
                <a:lnTo>
                  <a:pt x="13067" y="10682"/>
                </a:lnTo>
                <a:lnTo>
                  <a:pt x="12945" y="10512"/>
                </a:lnTo>
                <a:lnTo>
                  <a:pt x="12799" y="10341"/>
                </a:lnTo>
                <a:lnTo>
                  <a:pt x="12629" y="10195"/>
                </a:lnTo>
                <a:lnTo>
                  <a:pt x="12458" y="10074"/>
                </a:lnTo>
                <a:lnTo>
                  <a:pt x="12604" y="9855"/>
                </a:lnTo>
                <a:lnTo>
                  <a:pt x="12750" y="9611"/>
                </a:lnTo>
                <a:lnTo>
                  <a:pt x="12823" y="9368"/>
                </a:lnTo>
                <a:lnTo>
                  <a:pt x="12872" y="9125"/>
                </a:lnTo>
                <a:lnTo>
                  <a:pt x="12994" y="9149"/>
                </a:lnTo>
                <a:lnTo>
                  <a:pt x="13091" y="9173"/>
                </a:lnTo>
                <a:lnTo>
                  <a:pt x="13334" y="9173"/>
                </a:lnTo>
                <a:lnTo>
                  <a:pt x="13797" y="9149"/>
                </a:lnTo>
                <a:lnTo>
                  <a:pt x="14283" y="9125"/>
                </a:lnTo>
                <a:lnTo>
                  <a:pt x="14794" y="9076"/>
                </a:lnTo>
                <a:lnTo>
                  <a:pt x="14867" y="9052"/>
                </a:lnTo>
                <a:lnTo>
                  <a:pt x="14916" y="9003"/>
                </a:lnTo>
                <a:lnTo>
                  <a:pt x="14940" y="8954"/>
                </a:lnTo>
                <a:lnTo>
                  <a:pt x="14965" y="8906"/>
                </a:lnTo>
                <a:lnTo>
                  <a:pt x="15038" y="8881"/>
                </a:lnTo>
                <a:lnTo>
                  <a:pt x="15086" y="8833"/>
                </a:lnTo>
                <a:lnTo>
                  <a:pt x="15135" y="8760"/>
                </a:lnTo>
                <a:lnTo>
                  <a:pt x="15135" y="8687"/>
                </a:lnTo>
                <a:lnTo>
                  <a:pt x="15135" y="7689"/>
                </a:lnTo>
                <a:lnTo>
                  <a:pt x="15135" y="7203"/>
                </a:lnTo>
                <a:lnTo>
                  <a:pt x="15086" y="6716"/>
                </a:lnTo>
                <a:lnTo>
                  <a:pt x="15062" y="6643"/>
                </a:lnTo>
                <a:lnTo>
                  <a:pt x="15013" y="6570"/>
                </a:lnTo>
                <a:lnTo>
                  <a:pt x="14940" y="6546"/>
                </a:lnTo>
                <a:lnTo>
                  <a:pt x="14867" y="6521"/>
                </a:lnTo>
                <a:lnTo>
                  <a:pt x="14819" y="6400"/>
                </a:lnTo>
                <a:lnTo>
                  <a:pt x="14746" y="6302"/>
                </a:lnTo>
                <a:lnTo>
                  <a:pt x="14648" y="6229"/>
                </a:lnTo>
                <a:lnTo>
                  <a:pt x="14527" y="6181"/>
                </a:lnTo>
                <a:lnTo>
                  <a:pt x="14259" y="6108"/>
                </a:lnTo>
                <a:lnTo>
                  <a:pt x="14016" y="6083"/>
                </a:lnTo>
                <a:lnTo>
                  <a:pt x="13480" y="6010"/>
                </a:lnTo>
                <a:lnTo>
                  <a:pt x="13213" y="5986"/>
                </a:lnTo>
                <a:lnTo>
                  <a:pt x="12921" y="5986"/>
                </a:lnTo>
                <a:lnTo>
                  <a:pt x="12896" y="5694"/>
                </a:lnTo>
                <a:lnTo>
                  <a:pt x="12848" y="5426"/>
                </a:lnTo>
                <a:lnTo>
                  <a:pt x="12823" y="5256"/>
                </a:lnTo>
                <a:lnTo>
                  <a:pt x="12775" y="5086"/>
                </a:lnTo>
                <a:lnTo>
                  <a:pt x="12702" y="4915"/>
                </a:lnTo>
                <a:lnTo>
                  <a:pt x="12629" y="4769"/>
                </a:lnTo>
                <a:lnTo>
                  <a:pt x="12750" y="4599"/>
                </a:lnTo>
                <a:lnTo>
                  <a:pt x="12848" y="4453"/>
                </a:lnTo>
                <a:lnTo>
                  <a:pt x="13213" y="3918"/>
                </a:lnTo>
                <a:lnTo>
                  <a:pt x="13432" y="3650"/>
                </a:lnTo>
                <a:lnTo>
                  <a:pt x="13651" y="3407"/>
                </a:lnTo>
                <a:lnTo>
                  <a:pt x="13699" y="3309"/>
                </a:lnTo>
                <a:lnTo>
                  <a:pt x="13699" y="3261"/>
                </a:lnTo>
                <a:lnTo>
                  <a:pt x="13699" y="3212"/>
                </a:lnTo>
                <a:lnTo>
                  <a:pt x="13675" y="3139"/>
                </a:lnTo>
                <a:lnTo>
                  <a:pt x="13699" y="3090"/>
                </a:lnTo>
                <a:lnTo>
                  <a:pt x="13675" y="3017"/>
                </a:lnTo>
                <a:lnTo>
                  <a:pt x="13675" y="2944"/>
                </a:lnTo>
                <a:lnTo>
                  <a:pt x="13602" y="2847"/>
                </a:lnTo>
                <a:lnTo>
                  <a:pt x="13407" y="2628"/>
                </a:lnTo>
                <a:lnTo>
                  <a:pt x="13164" y="2360"/>
                </a:lnTo>
                <a:lnTo>
                  <a:pt x="12896" y="2093"/>
                </a:lnTo>
                <a:lnTo>
                  <a:pt x="12702" y="1922"/>
                </a:lnTo>
                <a:lnTo>
                  <a:pt x="12434" y="1728"/>
                </a:lnTo>
                <a:lnTo>
                  <a:pt x="12312" y="1655"/>
                </a:lnTo>
                <a:lnTo>
                  <a:pt x="12166" y="1582"/>
                </a:lnTo>
                <a:lnTo>
                  <a:pt x="12020" y="1557"/>
                </a:lnTo>
                <a:lnTo>
                  <a:pt x="11899" y="1582"/>
                </a:lnTo>
                <a:lnTo>
                  <a:pt x="11850" y="1582"/>
                </a:lnTo>
                <a:lnTo>
                  <a:pt x="11777" y="1606"/>
                </a:lnTo>
                <a:lnTo>
                  <a:pt x="11534" y="1728"/>
                </a:lnTo>
                <a:lnTo>
                  <a:pt x="11290" y="1874"/>
                </a:lnTo>
                <a:lnTo>
                  <a:pt x="10828" y="2190"/>
                </a:lnTo>
                <a:lnTo>
                  <a:pt x="10560" y="2385"/>
                </a:lnTo>
                <a:lnTo>
                  <a:pt x="10414" y="2506"/>
                </a:lnTo>
                <a:lnTo>
                  <a:pt x="10293" y="2628"/>
                </a:lnTo>
                <a:lnTo>
                  <a:pt x="10098" y="2506"/>
                </a:lnTo>
                <a:lnTo>
                  <a:pt x="9879" y="2409"/>
                </a:lnTo>
                <a:lnTo>
                  <a:pt x="9636" y="2336"/>
                </a:lnTo>
                <a:lnTo>
                  <a:pt x="9417" y="2312"/>
                </a:lnTo>
                <a:lnTo>
                  <a:pt x="9392" y="2287"/>
                </a:lnTo>
                <a:lnTo>
                  <a:pt x="9295" y="1995"/>
                </a:lnTo>
                <a:lnTo>
                  <a:pt x="9246" y="1703"/>
                </a:lnTo>
                <a:lnTo>
                  <a:pt x="9246" y="1679"/>
                </a:lnTo>
                <a:lnTo>
                  <a:pt x="9271" y="1630"/>
                </a:lnTo>
                <a:lnTo>
                  <a:pt x="9271" y="1606"/>
                </a:lnTo>
                <a:lnTo>
                  <a:pt x="9198" y="1484"/>
                </a:lnTo>
                <a:lnTo>
                  <a:pt x="9149" y="949"/>
                </a:lnTo>
                <a:lnTo>
                  <a:pt x="9125" y="681"/>
                </a:lnTo>
                <a:lnTo>
                  <a:pt x="9052" y="438"/>
                </a:lnTo>
                <a:lnTo>
                  <a:pt x="9100" y="389"/>
                </a:lnTo>
                <a:lnTo>
                  <a:pt x="9100" y="341"/>
                </a:lnTo>
                <a:lnTo>
                  <a:pt x="9125" y="292"/>
                </a:lnTo>
                <a:lnTo>
                  <a:pt x="9100" y="243"/>
                </a:lnTo>
                <a:lnTo>
                  <a:pt x="9076" y="170"/>
                </a:lnTo>
                <a:lnTo>
                  <a:pt x="9052" y="146"/>
                </a:lnTo>
                <a:lnTo>
                  <a:pt x="9003" y="97"/>
                </a:lnTo>
                <a:lnTo>
                  <a:pt x="8930" y="97"/>
                </a:lnTo>
                <a:lnTo>
                  <a:pt x="8614" y="49"/>
                </a:lnTo>
                <a:lnTo>
                  <a:pt x="8297" y="49"/>
                </a:lnTo>
                <a:lnTo>
                  <a:pt x="7665" y="24"/>
                </a:lnTo>
                <a:lnTo>
                  <a:pt x="7348" y="24"/>
                </a:lnTo>
                <a:lnTo>
                  <a:pt x="7008" y="0"/>
                </a:lnTo>
                <a:close/>
                <a:moveTo>
                  <a:pt x="17471" y="11655"/>
                </a:moveTo>
                <a:lnTo>
                  <a:pt x="17300" y="11704"/>
                </a:lnTo>
                <a:lnTo>
                  <a:pt x="16960" y="11801"/>
                </a:lnTo>
                <a:lnTo>
                  <a:pt x="16692" y="11923"/>
                </a:lnTo>
                <a:lnTo>
                  <a:pt x="16522" y="12045"/>
                </a:lnTo>
                <a:lnTo>
                  <a:pt x="16351" y="12191"/>
                </a:lnTo>
                <a:lnTo>
                  <a:pt x="16205" y="12385"/>
                </a:lnTo>
                <a:lnTo>
                  <a:pt x="16084" y="12556"/>
                </a:lnTo>
                <a:lnTo>
                  <a:pt x="15986" y="12750"/>
                </a:lnTo>
                <a:lnTo>
                  <a:pt x="15913" y="12969"/>
                </a:lnTo>
                <a:lnTo>
                  <a:pt x="15865" y="13188"/>
                </a:lnTo>
                <a:lnTo>
                  <a:pt x="15816" y="13407"/>
                </a:lnTo>
                <a:lnTo>
                  <a:pt x="15816" y="13602"/>
                </a:lnTo>
                <a:lnTo>
                  <a:pt x="15816" y="13797"/>
                </a:lnTo>
                <a:lnTo>
                  <a:pt x="15865" y="13991"/>
                </a:lnTo>
                <a:lnTo>
                  <a:pt x="15913" y="14186"/>
                </a:lnTo>
                <a:lnTo>
                  <a:pt x="16011" y="14381"/>
                </a:lnTo>
                <a:lnTo>
                  <a:pt x="16108" y="14551"/>
                </a:lnTo>
                <a:lnTo>
                  <a:pt x="16230" y="14721"/>
                </a:lnTo>
                <a:lnTo>
                  <a:pt x="16351" y="14892"/>
                </a:lnTo>
                <a:lnTo>
                  <a:pt x="16497" y="15038"/>
                </a:lnTo>
                <a:lnTo>
                  <a:pt x="16668" y="15159"/>
                </a:lnTo>
                <a:lnTo>
                  <a:pt x="16838" y="15257"/>
                </a:lnTo>
                <a:lnTo>
                  <a:pt x="17008" y="15354"/>
                </a:lnTo>
                <a:lnTo>
                  <a:pt x="17203" y="15427"/>
                </a:lnTo>
                <a:lnTo>
                  <a:pt x="17398" y="15476"/>
                </a:lnTo>
                <a:lnTo>
                  <a:pt x="17787" y="15476"/>
                </a:lnTo>
                <a:lnTo>
                  <a:pt x="17957" y="15427"/>
                </a:lnTo>
                <a:lnTo>
                  <a:pt x="18128" y="15403"/>
                </a:lnTo>
                <a:lnTo>
                  <a:pt x="18420" y="15257"/>
                </a:lnTo>
                <a:lnTo>
                  <a:pt x="18712" y="15086"/>
                </a:lnTo>
                <a:lnTo>
                  <a:pt x="18955" y="14867"/>
                </a:lnTo>
                <a:lnTo>
                  <a:pt x="19174" y="14600"/>
                </a:lnTo>
                <a:lnTo>
                  <a:pt x="19369" y="14308"/>
                </a:lnTo>
                <a:lnTo>
                  <a:pt x="19515" y="14016"/>
                </a:lnTo>
                <a:lnTo>
                  <a:pt x="19612" y="13699"/>
                </a:lnTo>
                <a:lnTo>
                  <a:pt x="19636" y="13505"/>
                </a:lnTo>
                <a:lnTo>
                  <a:pt x="19661" y="13286"/>
                </a:lnTo>
                <a:lnTo>
                  <a:pt x="19636" y="13115"/>
                </a:lnTo>
                <a:lnTo>
                  <a:pt x="19588" y="12921"/>
                </a:lnTo>
                <a:lnTo>
                  <a:pt x="19539" y="12775"/>
                </a:lnTo>
                <a:lnTo>
                  <a:pt x="19466" y="12604"/>
                </a:lnTo>
                <a:lnTo>
                  <a:pt x="19344" y="12458"/>
                </a:lnTo>
                <a:lnTo>
                  <a:pt x="19247" y="12337"/>
                </a:lnTo>
                <a:lnTo>
                  <a:pt x="19101" y="12215"/>
                </a:lnTo>
                <a:lnTo>
                  <a:pt x="18979" y="12093"/>
                </a:lnTo>
                <a:lnTo>
                  <a:pt x="18809" y="11996"/>
                </a:lnTo>
                <a:lnTo>
                  <a:pt x="18639" y="11923"/>
                </a:lnTo>
                <a:lnTo>
                  <a:pt x="18468" y="11850"/>
                </a:lnTo>
                <a:lnTo>
                  <a:pt x="18298" y="11801"/>
                </a:lnTo>
                <a:lnTo>
                  <a:pt x="18103" y="11753"/>
                </a:lnTo>
                <a:lnTo>
                  <a:pt x="17933" y="11728"/>
                </a:lnTo>
                <a:lnTo>
                  <a:pt x="17787" y="11680"/>
                </a:lnTo>
                <a:lnTo>
                  <a:pt x="17617" y="11655"/>
                </a:lnTo>
                <a:close/>
                <a:moveTo>
                  <a:pt x="17957" y="9417"/>
                </a:moveTo>
                <a:lnTo>
                  <a:pt x="17860" y="9490"/>
                </a:lnTo>
                <a:lnTo>
                  <a:pt x="17860" y="9514"/>
                </a:lnTo>
                <a:lnTo>
                  <a:pt x="17811" y="9587"/>
                </a:lnTo>
                <a:lnTo>
                  <a:pt x="17836" y="9660"/>
                </a:lnTo>
                <a:lnTo>
                  <a:pt x="17884" y="9709"/>
                </a:lnTo>
                <a:lnTo>
                  <a:pt x="17811" y="9757"/>
                </a:lnTo>
                <a:lnTo>
                  <a:pt x="17763" y="9782"/>
                </a:lnTo>
                <a:lnTo>
                  <a:pt x="17738" y="9830"/>
                </a:lnTo>
                <a:lnTo>
                  <a:pt x="17738" y="9879"/>
                </a:lnTo>
                <a:lnTo>
                  <a:pt x="17738" y="9928"/>
                </a:lnTo>
                <a:lnTo>
                  <a:pt x="17787" y="10001"/>
                </a:lnTo>
                <a:lnTo>
                  <a:pt x="17836" y="10049"/>
                </a:lnTo>
                <a:lnTo>
                  <a:pt x="17884" y="10098"/>
                </a:lnTo>
                <a:lnTo>
                  <a:pt x="17957" y="10122"/>
                </a:lnTo>
                <a:lnTo>
                  <a:pt x="17933" y="10147"/>
                </a:lnTo>
                <a:lnTo>
                  <a:pt x="17884" y="10195"/>
                </a:lnTo>
                <a:lnTo>
                  <a:pt x="17860" y="10244"/>
                </a:lnTo>
                <a:lnTo>
                  <a:pt x="17884" y="10317"/>
                </a:lnTo>
                <a:lnTo>
                  <a:pt x="17933" y="10414"/>
                </a:lnTo>
                <a:lnTo>
                  <a:pt x="18006" y="10487"/>
                </a:lnTo>
                <a:lnTo>
                  <a:pt x="18103" y="10512"/>
                </a:lnTo>
                <a:lnTo>
                  <a:pt x="18176" y="10536"/>
                </a:lnTo>
                <a:lnTo>
                  <a:pt x="18444" y="10585"/>
                </a:lnTo>
                <a:lnTo>
                  <a:pt x="18590" y="10609"/>
                </a:lnTo>
                <a:lnTo>
                  <a:pt x="18639" y="10633"/>
                </a:lnTo>
                <a:lnTo>
                  <a:pt x="18687" y="10609"/>
                </a:lnTo>
                <a:lnTo>
                  <a:pt x="18760" y="10682"/>
                </a:lnTo>
                <a:lnTo>
                  <a:pt x="18858" y="10731"/>
                </a:lnTo>
                <a:lnTo>
                  <a:pt x="18906" y="10731"/>
                </a:lnTo>
                <a:lnTo>
                  <a:pt x="19174" y="10828"/>
                </a:lnTo>
                <a:lnTo>
                  <a:pt x="19296" y="10877"/>
                </a:lnTo>
                <a:lnTo>
                  <a:pt x="19393" y="10950"/>
                </a:lnTo>
                <a:lnTo>
                  <a:pt x="19466" y="10998"/>
                </a:lnTo>
                <a:lnTo>
                  <a:pt x="19539" y="11023"/>
                </a:lnTo>
                <a:lnTo>
                  <a:pt x="19612" y="10998"/>
                </a:lnTo>
                <a:lnTo>
                  <a:pt x="19661" y="10974"/>
                </a:lnTo>
                <a:lnTo>
                  <a:pt x="19709" y="10950"/>
                </a:lnTo>
                <a:lnTo>
                  <a:pt x="19734" y="10901"/>
                </a:lnTo>
                <a:lnTo>
                  <a:pt x="19904" y="10779"/>
                </a:lnTo>
                <a:lnTo>
                  <a:pt x="19977" y="10706"/>
                </a:lnTo>
                <a:lnTo>
                  <a:pt x="20074" y="10658"/>
                </a:lnTo>
                <a:lnTo>
                  <a:pt x="20293" y="10487"/>
                </a:lnTo>
                <a:lnTo>
                  <a:pt x="20537" y="10366"/>
                </a:lnTo>
                <a:lnTo>
                  <a:pt x="20561" y="10341"/>
                </a:lnTo>
                <a:lnTo>
                  <a:pt x="20707" y="10463"/>
                </a:lnTo>
                <a:lnTo>
                  <a:pt x="20877" y="10609"/>
                </a:lnTo>
                <a:lnTo>
                  <a:pt x="21096" y="10828"/>
                </a:lnTo>
                <a:lnTo>
                  <a:pt x="21096" y="10828"/>
                </a:lnTo>
                <a:lnTo>
                  <a:pt x="21023" y="10779"/>
                </a:lnTo>
                <a:lnTo>
                  <a:pt x="20877" y="10682"/>
                </a:lnTo>
                <a:lnTo>
                  <a:pt x="20804" y="10658"/>
                </a:lnTo>
                <a:lnTo>
                  <a:pt x="20707" y="10633"/>
                </a:lnTo>
                <a:lnTo>
                  <a:pt x="20683" y="10633"/>
                </a:lnTo>
                <a:lnTo>
                  <a:pt x="20610" y="10658"/>
                </a:lnTo>
                <a:lnTo>
                  <a:pt x="20561" y="10731"/>
                </a:lnTo>
                <a:lnTo>
                  <a:pt x="20537" y="10779"/>
                </a:lnTo>
                <a:lnTo>
                  <a:pt x="20561" y="10852"/>
                </a:lnTo>
                <a:lnTo>
                  <a:pt x="20610" y="10925"/>
                </a:lnTo>
                <a:lnTo>
                  <a:pt x="20537" y="10974"/>
                </a:lnTo>
                <a:lnTo>
                  <a:pt x="20488" y="11023"/>
                </a:lnTo>
                <a:lnTo>
                  <a:pt x="20488" y="11096"/>
                </a:lnTo>
                <a:lnTo>
                  <a:pt x="20561" y="11266"/>
                </a:lnTo>
                <a:lnTo>
                  <a:pt x="20634" y="11436"/>
                </a:lnTo>
                <a:lnTo>
                  <a:pt x="20756" y="11582"/>
                </a:lnTo>
                <a:lnTo>
                  <a:pt x="20707" y="11534"/>
                </a:lnTo>
                <a:lnTo>
                  <a:pt x="20610" y="11412"/>
                </a:lnTo>
                <a:lnTo>
                  <a:pt x="20561" y="11315"/>
                </a:lnTo>
                <a:lnTo>
                  <a:pt x="20537" y="11266"/>
                </a:lnTo>
                <a:lnTo>
                  <a:pt x="20488" y="11242"/>
                </a:lnTo>
                <a:lnTo>
                  <a:pt x="20439" y="11217"/>
                </a:lnTo>
                <a:lnTo>
                  <a:pt x="20342" y="11217"/>
                </a:lnTo>
                <a:lnTo>
                  <a:pt x="20293" y="11242"/>
                </a:lnTo>
                <a:lnTo>
                  <a:pt x="20269" y="11290"/>
                </a:lnTo>
                <a:lnTo>
                  <a:pt x="20245" y="11339"/>
                </a:lnTo>
                <a:lnTo>
                  <a:pt x="20245" y="11436"/>
                </a:lnTo>
                <a:lnTo>
                  <a:pt x="20245" y="11509"/>
                </a:lnTo>
                <a:lnTo>
                  <a:pt x="20318" y="11680"/>
                </a:lnTo>
                <a:lnTo>
                  <a:pt x="20537" y="12020"/>
                </a:lnTo>
                <a:lnTo>
                  <a:pt x="20585" y="12069"/>
                </a:lnTo>
                <a:lnTo>
                  <a:pt x="20658" y="12093"/>
                </a:lnTo>
                <a:lnTo>
                  <a:pt x="20707" y="12239"/>
                </a:lnTo>
                <a:lnTo>
                  <a:pt x="20731" y="12385"/>
                </a:lnTo>
                <a:lnTo>
                  <a:pt x="20756" y="12556"/>
                </a:lnTo>
                <a:lnTo>
                  <a:pt x="20756" y="12677"/>
                </a:lnTo>
                <a:lnTo>
                  <a:pt x="20780" y="12799"/>
                </a:lnTo>
                <a:lnTo>
                  <a:pt x="20804" y="12872"/>
                </a:lnTo>
                <a:lnTo>
                  <a:pt x="20853" y="12921"/>
                </a:lnTo>
                <a:lnTo>
                  <a:pt x="20926" y="12945"/>
                </a:lnTo>
                <a:lnTo>
                  <a:pt x="21023" y="12945"/>
                </a:lnTo>
                <a:lnTo>
                  <a:pt x="21218" y="12994"/>
                </a:lnTo>
                <a:lnTo>
                  <a:pt x="21413" y="13018"/>
                </a:lnTo>
                <a:lnTo>
                  <a:pt x="21534" y="13042"/>
                </a:lnTo>
                <a:lnTo>
                  <a:pt x="21705" y="13067"/>
                </a:lnTo>
                <a:lnTo>
                  <a:pt x="21899" y="13091"/>
                </a:lnTo>
                <a:lnTo>
                  <a:pt x="21997" y="13115"/>
                </a:lnTo>
                <a:lnTo>
                  <a:pt x="22070" y="13164"/>
                </a:lnTo>
                <a:lnTo>
                  <a:pt x="22070" y="13359"/>
                </a:lnTo>
                <a:lnTo>
                  <a:pt x="22070" y="13578"/>
                </a:lnTo>
                <a:lnTo>
                  <a:pt x="22070" y="13699"/>
                </a:lnTo>
                <a:lnTo>
                  <a:pt x="22045" y="13675"/>
                </a:lnTo>
                <a:lnTo>
                  <a:pt x="21997" y="13626"/>
                </a:lnTo>
                <a:lnTo>
                  <a:pt x="21924" y="13602"/>
                </a:lnTo>
                <a:lnTo>
                  <a:pt x="21851" y="13626"/>
                </a:lnTo>
                <a:lnTo>
                  <a:pt x="21802" y="13675"/>
                </a:lnTo>
                <a:lnTo>
                  <a:pt x="21778" y="13724"/>
                </a:lnTo>
                <a:lnTo>
                  <a:pt x="21729" y="13651"/>
                </a:lnTo>
                <a:lnTo>
                  <a:pt x="21680" y="13602"/>
                </a:lnTo>
                <a:lnTo>
                  <a:pt x="21656" y="13602"/>
                </a:lnTo>
                <a:lnTo>
                  <a:pt x="21607" y="13578"/>
                </a:lnTo>
                <a:lnTo>
                  <a:pt x="21534" y="13602"/>
                </a:lnTo>
                <a:lnTo>
                  <a:pt x="21486" y="13651"/>
                </a:lnTo>
                <a:lnTo>
                  <a:pt x="21437" y="13699"/>
                </a:lnTo>
                <a:lnTo>
                  <a:pt x="21388" y="13894"/>
                </a:lnTo>
                <a:lnTo>
                  <a:pt x="21364" y="13991"/>
                </a:lnTo>
                <a:lnTo>
                  <a:pt x="21315" y="14137"/>
                </a:lnTo>
                <a:lnTo>
                  <a:pt x="21315" y="14089"/>
                </a:lnTo>
                <a:lnTo>
                  <a:pt x="21315" y="13918"/>
                </a:lnTo>
                <a:lnTo>
                  <a:pt x="21291" y="13772"/>
                </a:lnTo>
                <a:lnTo>
                  <a:pt x="21267" y="13724"/>
                </a:lnTo>
                <a:lnTo>
                  <a:pt x="21242" y="13699"/>
                </a:lnTo>
                <a:lnTo>
                  <a:pt x="21194" y="13675"/>
                </a:lnTo>
                <a:lnTo>
                  <a:pt x="21145" y="13651"/>
                </a:lnTo>
                <a:lnTo>
                  <a:pt x="21072" y="13675"/>
                </a:lnTo>
                <a:lnTo>
                  <a:pt x="21023" y="13724"/>
                </a:lnTo>
                <a:lnTo>
                  <a:pt x="20999" y="13772"/>
                </a:lnTo>
                <a:lnTo>
                  <a:pt x="20975" y="13845"/>
                </a:lnTo>
                <a:lnTo>
                  <a:pt x="20926" y="13967"/>
                </a:lnTo>
                <a:lnTo>
                  <a:pt x="20926" y="14016"/>
                </a:lnTo>
                <a:lnTo>
                  <a:pt x="20829" y="14381"/>
                </a:lnTo>
                <a:lnTo>
                  <a:pt x="20829" y="14454"/>
                </a:lnTo>
                <a:lnTo>
                  <a:pt x="20756" y="14600"/>
                </a:lnTo>
                <a:lnTo>
                  <a:pt x="20707" y="14721"/>
                </a:lnTo>
                <a:lnTo>
                  <a:pt x="20610" y="14867"/>
                </a:lnTo>
                <a:lnTo>
                  <a:pt x="20512" y="14989"/>
                </a:lnTo>
                <a:lnTo>
                  <a:pt x="20488" y="15038"/>
                </a:lnTo>
                <a:lnTo>
                  <a:pt x="20439" y="15086"/>
                </a:lnTo>
                <a:lnTo>
                  <a:pt x="20439" y="15135"/>
                </a:lnTo>
                <a:lnTo>
                  <a:pt x="20439" y="15184"/>
                </a:lnTo>
                <a:lnTo>
                  <a:pt x="20439" y="15257"/>
                </a:lnTo>
                <a:lnTo>
                  <a:pt x="20488" y="15305"/>
                </a:lnTo>
                <a:lnTo>
                  <a:pt x="20512" y="15330"/>
                </a:lnTo>
                <a:lnTo>
                  <a:pt x="20585" y="15354"/>
                </a:lnTo>
                <a:lnTo>
                  <a:pt x="20634" y="15378"/>
                </a:lnTo>
                <a:lnTo>
                  <a:pt x="20658" y="15378"/>
                </a:lnTo>
                <a:lnTo>
                  <a:pt x="20804" y="15548"/>
                </a:lnTo>
                <a:lnTo>
                  <a:pt x="20926" y="15694"/>
                </a:lnTo>
                <a:lnTo>
                  <a:pt x="21048" y="15889"/>
                </a:lnTo>
                <a:lnTo>
                  <a:pt x="21194" y="16108"/>
                </a:lnTo>
                <a:lnTo>
                  <a:pt x="21048" y="16254"/>
                </a:lnTo>
                <a:lnTo>
                  <a:pt x="20902" y="16424"/>
                </a:lnTo>
                <a:lnTo>
                  <a:pt x="20829" y="16473"/>
                </a:lnTo>
                <a:lnTo>
                  <a:pt x="20756" y="16424"/>
                </a:lnTo>
                <a:lnTo>
                  <a:pt x="20683" y="16400"/>
                </a:lnTo>
                <a:lnTo>
                  <a:pt x="20585" y="16424"/>
                </a:lnTo>
                <a:lnTo>
                  <a:pt x="20488" y="16473"/>
                </a:lnTo>
                <a:lnTo>
                  <a:pt x="20488" y="16376"/>
                </a:lnTo>
                <a:lnTo>
                  <a:pt x="20464" y="16303"/>
                </a:lnTo>
                <a:lnTo>
                  <a:pt x="20391" y="16230"/>
                </a:lnTo>
                <a:lnTo>
                  <a:pt x="20293" y="16205"/>
                </a:lnTo>
                <a:lnTo>
                  <a:pt x="20220" y="16230"/>
                </a:lnTo>
                <a:lnTo>
                  <a:pt x="20220" y="16157"/>
                </a:lnTo>
                <a:lnTo>
                  <a:pt x="20220" y="16108"/>
                </a:lnTo>
                <a:lnTo>
                  <a:pt x="20196" y="16035"/>
                </a:lnTo>
                <a:lnTo>
                  <a:pt x="20172" y="16011"/>
                </a:lnTo>
                <a:lnTo>
                  <a:pt x="20123" y="15986"/>
                </a:lnTo>
                <a:lnTo>
                  <a:pt x="20074" y="15962"/>
                </a:lnTo>
                <a:lnTo>
                  <a:pt x="20001" y="15986"/>
                </a:lnTo>
                <a:lnTo>
                  <a:pt x="19928" y="16011"/>
                </a:lnTo>
                <a:lnTo>
                  <a:pt x="19831" y="16059"/>
                </a:lnTo>
                <a:lnTo>
                  <a:pt x="19636" y="16181"/>
                </a:lnTo>
                <a:lnTo>
                  <a:pt x="19588" y="16230"/>
                </a:lnTo>
                <a:lnTo>
                  <a:pt x="19466" y="16205"/>
                </a:lnTo>
                <a:lnTo>
                  <a:pt x="19417" y="16205"/>
                </a:lnTo>
                <a:lnTo>
                  <a:pt x="19369" y="16230"/>
                </a:lnTo>
                <a:lnTo>
                  <a:pt x="19271" y="16254"/>
                </a:lnTo>
                <a:lnTo>
                  <a:pt x="19198" y="16303"/>
                </a:lnTo>
                <a:lnTo>
                  <a:pt x="19077" y="16376"/>
                </a:lnTo>
                <a:lnTo>
                  <a:pt x="18979" y="16400"/>
                </a:lnTo>
                <a:lnTo>
                  <a:pt x="18882" y="16424"/>
                </a:lnTo>
                <a:lnTo>
                  <a:pt x="18785" y="16473"/>
                </a:lnTo>
                <a:lnTo>
                  <a:pt x="18687" y="16497"/>
                </a:lnTo>
                <a:lnTo>
                  <a:pt x="18614" y="16546"/>
                </a:lnTo>
                <a:lnTo>
                  <a:pt x="18517" y="16595"/>
                </a:lnTo>
                <a:lnTo>
                  <a:pt x="18444" y="16619"/>
                </a:lnTo>
                <a:lnTo>
                  <a:pt x="18371" y="16668"/>
                </a:lnTo>
                <a:lnTo>
                  <a:pt x="18274" y="16692"/>
                </a:lnTo>
                <a:lnTo>
                  <a:pt x="18176" y="16716"/>
                </a:lnTo>
                <a:lnTo>
                  <a:pt x="18079" y="16765"/>
                </a:lnTo>
                <a:lnTo>
                  <a:pt x="18055" y="16814"/>
                </a:lnTo>
                <a:lnTo>
                  <a:pt x="18030" y="16838"/>
                </a:lnTo>
                <a:lnTo>
                  <a:pt x="18030" y="16911"/>
                </a:lnTo>
                <a:lnTo>
                  <a:pt x="18055" y="16960"/>
                </a:lnTo>
                <a:lnTo>
                  <a:pt x="18079" y="17008"/>
                </a:lnTo>
                <a:lnTo>
                  <a:pt x="18152" y="17057"/>
                </a:lnTo>
                <a:lnTo>
                  <a:pt x="18103" y="17106"/>
                </a:lnTo>
                <a:lnTo>
                  <a:pt x="18079" y="17154"/>
                </a:lnTo>
                <a:lnTo>
                  <a:pt x="18055" y="17203"/>
                </a:lnTo>
                <a:lnTo>
                  <a:pt x="18079" y="17252"/>
                </a:lnTo>
                <a:lnTo>
                  <a:pt x="18103" y="17300"/>
                </a:lnTo>
                <a:lnTo>
                  <a:pt x="18152" y="17349"/>
                </a:lnTo>
                <a:lnTo>
                  <a:pt x="18225" y="17373"/>
                </a:lnTo>
                <a:lnTo>
                  <a:pt x="18201" y="17373"/>
                </a:lnTo>
                <a:lnTo>
                  <a:pt x="18103" y="17398"/>
                </a:lnTo>
                <a:lnTo>
                  <a:pt x="18055" y="17446"/>
                </a:lnTo>
                <a:lnTo>
                  <a:pt x="18006" y="17519"/>
                </a:lnTo>
                <a:lnTo>
                  <a:pt x="18030" y="17592"/>
                </a:lnTo>
                <a:lnTo>
                  <a:pt x="18055" y="17641"/>
                </a:lnTo>
                <a:lnTo>
                  <a:pt x="18128" y="17690"/>
                </a:lnTo>
                <a:lnTo>
                  <a:pt x="18225" y="17714"/>
                </a:lnTo>
                <a:lnTo>
                  <a:pt x="17909" y="17738"/>
                </a:lnTo>
                <a:lnTo>
                  <a:pt x="17519" y="17738"/>
                </a:lnTo>
                <a:lnTo>
                  <a:pt x="17495" y="17568"/>
                </a:lnTo>
                <a:lnTo>
                  <a:pt x="17471" y="17398"/>
                </a:lnTo>
                <a:lnTo>
                  <a:pt x="17446" y="17300"/>
                </a:lnTo>
                <a:lnTo>
                  <a:pt x="17446" y="17203"/>
                </a:lnTo>
                <a:lnTo>
                  <a:pt x="17422" y="16984"/>
                </a:lnTo>
                <a:lnTo>
                  <a:pt x="17373" y="16765"/>
                </a:lnTo>
                <a:lnTo>
                  <a:pt x="17325" y="16668"/>
                </a:lnTo>
                <a:lnTo>
                  <a:pt x="17276" y="16595"/>
                </a:lnTo>
                <a:lnTo>
                  <a:pt x="17203" y="16522"/>
                </a:lnTo>
                <a:lnTo>
                  <a:pt x="17106" y="16473"/>
                </a:lnTo>
                <a:lnTo>
                  <a:pt x="17057" y="16449"/>
                </a:lnTo>
                <a:lnTo>
                  <a:pt x="17008" y="16449"/>
                </a:lnTo>
                <a:lnTo>
                  <a:pt x="16862" y="16424"/>
                </a:lnTo>
                <a:lnTo>
                  <a:pt x="16789" y="16400"/>
                </a:lnTo>
                <a:lnTo>
                  <a:pt x="16643" y="16327"/>
                </a:lnTo>
                <a:lnTo>
                  <a:pt x="16449" y="16254"/>
                </a:lnTo>
                <a:lnTo>
                  <a:pt x="16376" y="16181"/>
                </a:lnTo>
                <a:lnTo>
                  <a:pt x="16278" y="16157"/>
                </a:lnTo>
                <a:lnTo>
                  <a:pt x="16181" y="16181"/>
                </a:lnTo>
                <a:lnTo>
                  <a:pt x="16157" y="16181"/>
                </a:lnTo>
                <a:lnTo>
                  <a:pt x="16035" y="16132"/>
                </a:lnTo>
                <a:lnTo>
                  <a:pt x="16011" y="16108"/>
                </a:lnTo>
                <a:lnTo>
                  <a:pt x="15913" y="16059"/>
                </a:lnTo>
                <a:lnTo>
                  <a:pt x="15792" y="16035"/>
                </a:lnTo>
                <a:lnTo>
                  <a:pt x="15694" y="16059"/>
                </a:lnTo>
                <a:lnTo>
                  <a:pt x="15646" y="16132"/>
                </a:lnTo>
                <a:lnTo>
                  <a:pt x="15621" y="16205"/>
                </a:lnTo>
                <a:lnTo>
                  <a:pt x="15646" y="16303"/>
                </a:lnTo>
                <a:lnTo>
                  <a:pt x="15646" y="16303"/>
                </a:lnTo>
                <a:lnTo>
                  <a:pt x="15597" y="16278"/>
                </a:lnTo>
                <a:lnTo>
                  <a:pt x="15500" y="16205"/>
                </a:lnTo>
                <a:lnTo>
                  <a:pt x="15402" y="16157"/>
                </a:lnTo>
                <a:lnTo>
                  <a:pt x="15354" y="16157"/>
                </a:lnTo>
                <a:lnTo>
                  <a:pt x="15305" y="16181"/>
                </a:lnTo>
                <a:lnTo>
                  <a:pt x="15256" y="16205"/>
                </a:lnTo>
                <a:lnTo>
                  <a:pt x="15232" y="16230"/>
                </a:lnTo>
                <a:lnTo>
                  <a:pt x="15208" y="16278"/>
                </a:lnTo>
                <a:lnTo>
                  <a:pt x="15232" y="16400"/>
                </a:lnTo>
                <a:lnTo>
                  <a:pt x="15281" y="16497"/>
                </a:lnTo>
                <a:lnTo>
                  <a:pt x="15232" y="16497"/>
                </a:lnTo>
                <a:lnTo>
                  <a:pt x="15183" y="16473"/>
                </a:lnTo>
                <a:lnTo>
                  <a:pt x="15135" y="16449"/>
                </a:lnTo>
                <a:lnTo>
                  <a:pt x="15062" y="16473"/>
                </a:lnTo>
                <a:lnTo>
                  <a:pt x="15038" y="16546"/>
                </a:lnTo>
                <a:lnTo>
                  <a:pt x="15013" y="16570"/>
                </a:lnTo>
                <a:lnTo>
                  <a:pt x="15013" y="16643"/>
                </a:lnTo>
                <a:lnTo>
                  <a:pt x="14916" y="16570"/>
                </a:lnTo>
                <a:lnTo>
                  <a:pt x="14770" y="16424"/>
                </a:lnTo>
                <a:lnTo>
                  <a:pt x="14624" y="16254"/>
                </a:lnTo>
                <a:lnTo>
                  <a:pt x="14721" y="16132"/>
                </a:lnTo>
                <a:lnTo>
                  <a:pt x="14794" y="15986"/>
                </a:lnTo>
                <a:lnTo>
                  <a:pt x="14892" y="15865"/>
                </a:lnTo>
                <a:lnTo>
                  <a:pt x="15062" y="15621"/>
                </a:lnTo>
                <a:lnTo>
                  <a:pt x="15305" y="15305"/>
                </a:lnTo>
                <a:lnTo>
                  <a:pt x="15378" y="15232"/>
                </a:lnTo>
                <a:lnTo>
                  <a:pt x="15402" y="15159"/>
                </a:lnTo>
                <a:lnTo>
                  <a:pt x="15402" y="15062"/>
                </a:lnTo>
                <a:lnTo>
                  <a:pt x="15329" y="14965"/>
                </a:lnTo>
                <a:lnTo>
                  <a:pt x="15183" y="14819"/>
                </a:lnTo>
                <a:lnTo>
                  <a:pt x="15086" y="14673"/>
                </a:lnTo>
                <a:lnTo>
                  <a:pt x="15038" y="14624"/>
                </a:lnTo>
                <a:lnTo>
                  <a:pt x="15013" y="14575"/>
                </a:lnTo>
                <a:lnTo>
                  <a:pt x="15013" y="14551"/>
                </a:lnTo>
                <a:lnTo>
                  <a:pt x="14989" y="14454"/>
                </a:lnTo>
                <a:lnTo>
                  <a:pt x="14940" y="14405"/>
                </a:lnTo>
                <a:lnTo>
                  <a:pt x="14892" y="14356"/>
                </a:lnTo>
                <a:lnTo>
                  <a:pt x="14794" y="14332"/>
                </a:lnTo>
                <a:lnTo>
                  <a:pt x="14478" y="14308"/>
                </a:lnTo>
                <a:lnTo>
                  <a:pt x="14113" y="14283"/>
                </a:lnTo>
                <a:lnTo>
                  <a:pt x="13748" y="14210"/>
                </a:lnTo>
                <a:lnTo>
                  <a:pt x="13724" y="14089"/>
                </a:lnTo>
                <a:lnTo>
                  <a:pt x="13724" y="14016"/>
                </a:lnTo>
                <a:lnTo>
                  <a:pt x="13699" y="13821"/>
                </a:lnTo>
                <a:lnTo>
                  <a:pt x="13724" y="13602"/>
                </a:lnTo>
                <a:lnTo>
                  <a:pt x="13724" y="13456"/>
                </a:lnTo>
                <a:lnTo>
                  <a:pt x="13748" y="13505"/>
                </a:lnTo>
                <a:lnTo>
                  <a:pt x="13821" y="13529"/>
                </a:lnTo>
                <a:lnTo>
                  <a:pt x="13894" y="13553"/>
                </a:lnTo>
                <a:lnTo>
                  <a:pt x="13943" y="13553"/>
                </a:lnTo>
                <a:lnTo>
                  <a:pt x="13991" y="13529"/>
                </a:lnTo>
                <a:lnTo>
                  <a:pt x="14016" y="13505"/>
                </a:lnTo>
                <a:lnTo>
                  <a:pt x="14089" y="13432"/>
                </a:lnTo>
                <a:lnTo>
                  <a:pt x="14137" y="13480"/>
                </a:lnTo>
                <a:lnTo>
                  <a:pt x="14186" y="13505"/>
                </a:lnTo>
                <a:lnTo>
                  <a:pt x="14235" y="13529"/>
                </a:lnTo>
                <a:lnTo>
                  <a:pt x="14308" y="13505"/>
                </a:lnTo>
                <a:lnTo>
                  <a:pt x="14381" y="13480"/>
                </a:lnTo>
                <a:lnTo>
                  <a:pt x="14429" y="13407"/>
                </a:lnTo>
                <a:lnTo>
                  <a:pt x="14502" y="13456"/>
                </a:lnTo>
                <a:lnTo>
                  <a:pt x="14575" y="13480"/>
                </a:lnTo>
                <a:lnTo>
                  <a:pt x="14624" y="13480"/>
                </a:lnTo>
                <a:lnTo>
                  <a:pt x="14673" y="13456"/>
                </a:lnTo>
                <a:lnTo>
                  <a:pt x="14721" y="13432"/>
                </a:lnTo>
                <a:lnTo>
                  <a:pt x="14746" y="13383"/>
                </a:lnTo>
                <a:lnTo>
                  <a:pt x="14770" y="13261"/>
                </a:lnTo>
                <a:lnTo>
                  <a:pt x="14794" y="13164"/>
                </a:lnTo>
                <a:lnTo>
                  <a:pt x="14819" y="13115"/>
                </a:lnTo>
                <a:lnTo>
                  <a:pt x="14819" y="13042"/>
                </a:lnTo>
                <a:lnTo>
                  <a:pt x="14843" y="12969"/>
                </a:lnTo>
                <a:lnTo>
                  <a:pt x="14916" y="12945"/>
                </a:lnTo>
                <a:lnTo>
                  <a:pt x="14965" y="12921"/>
                </a:lnTo>
                <a:lnTo>
                  <a:pt x="14989" y="12872"/>
                </a:lnTo>
                <a:lnTo>
                  <a:pt x="15013" y="12799"/>
                </a:lnTo>
                <a:lnTo>
                  <a:pt x="15038" y="12750"/>
                </a:lnTo>
                <a:lnTo>
                  <a:pt x="15038" y="12702"/>
                </a:lnTo>
                <a:lnTo>
                  <a:pt x="15062" y="12580"/>
                </a:lnTo>
                <a:lnTo>
                  <a:pt x="15086" y="12458"/>
                </a:lnTo>
                <a:lnTo>
                  <a:pt x="15159" y="12239"/>
                </a:lnTo>
                <a:lnTo>
                  <a:pt x="15232" y="12093"/>
                </a:lnTo>
                <a:lnTo>
                  <a:pt x="15281" y="12020"/>
                </a:lnTo>
                <a:lnTo>
                  <a:pt x="15329" y="11923"/>
                </a:lnTo>
                <a:lnTo>
                  <a:pt x="15305" y="11826"/>
                </a:lnTo>
                <a:lnTo>
                  <a:pt x="15256" y="11728"/>
                </a:lnTo>
                <a:lnTo>
                  <a:pt x="15062" y="11534"/>
                </a:lnTo>
                <a:lnTo>
                  <a:pt x="14867" y="11315"/>
                </a:lnTo>
                <a:lnTo>
                  <a:pt x="14575" y="10974"/>
                </a:lnTo>
                <a:lnTo>
                  <a:pt x="14697" y="10828"/>
                </a:lnTo>
                <a:lnTo>
                  <a:pt x="14819" y="10682"/>
                </a:lnTo>
                <a:lnTo>
                  <a:pt x="14867" y="10633"/>
                </a:lnTo>
                <a:lnTo>
                  <a:pt x="14892" y="10706"/>
                </a:lnTo>
                <a:lnTo>
                  <a:pt x="14940" y="10731"/>
                </a:lnTo>
                <a:lnTo>
                  <a:pt x="14989" y="10779"/>
                </a:lnTo>
                <a:lnTo>
                  <a:pt x="15111" y="10779"/>
                </a:lnTo>
                <a:lnTo>
                  <a:pt x="15111" y="10828"/>
                </a:lnTo>
                <a:lnTo>
                  <a:pt x="15159" y="10877"/>
                </a:lnTo>
                <a:lnTo>
                  <a:pt x="15232" y="10925"/>
                </a:lnTo>
                <a:lnTo>
                  <a:pt x="15232" y="11023"/>
                </a:lnTo>
                <a:lnTo>
                  <a:pt x="15256" y="11120"/>
                </a:lnTo>
                <a:lnTo>
                  <a:pt x="15329" y="11193"/>
                </a:lnTo>
                <a:lnTo>
                  <a:pt x="15427" y="11217"/>
                </a:lnTo>
                <a:lnTo>
                  <a:pt x="15524" y="11193"/>
                </a:lnTo>
                <a:lnTo>
                  <a:pt x="15573" y="11120"/>
                </a:lnTo>
                <a:lnTo>
                  <a:pt x="15646" y="11023"/>
                </a:lnTo>
                <a:lnTo>
                  <a:pt x="15621" y="11096"/>
                </a:lnTo>
                <a:lnTo>
                  <a:pt x="15597" y="11169"/>
                </a:lnTo>
                <a:lnTo>
                  <a:pt x="15621" y="11217"/>
                </a:lnTo>
                <a:lnTo>
                  <a:pt x="15646" y="11290"/>
                </a:lnTo>
                <a:lnTo>
                  <a:pt x="15694" y="11315"/>
                </a:lnTo>
                <a:lnTo>
                  <a:pt x="15816" y="11315"/>
                </a:lnTo>
                <a:lnTo>
                  <a:pt x="15889" y="11266"/>
                </a:lnTo>
                <a:lnTo>
                  <a:pt x="15938" y="11217"/>
                </a:lnTo>
                <a:lnTo>
                  <a:pt x="15962" y="11217"/>
                </a:lnTo>
                <a:lnTo>
                  <a:pt x="16108" y="11071"/>
                </a:lnTo>
                <a:lnTo>
                  <a:pt x="16181" y="11047"/>
                </a:lnTo>
                <a:lnTo>
                  <a:pt x="16254" y="10998"/>
                </a:lnTo>
                <a:lnTo>
                  <a:pt x="16327" y="10998"/>
                </a:lnTo>
                <a:lnTo>
                  <a:pt x="16424" y="10974"/>
                </a:lnTo>
                <a:lnTo>
                  <a:pt x="16497" y="10925"/>
                </a:lnTo>
                <a:lnTo>
                  <a:pt x="16765" y="10828"/>
                </a:lnTo>
                <a:lnTo>
                  <a:pt x="17057" y="10731"/>
                </a:lnTo>
                <a:lnTo>
                  <a:pt x="17154" y="10682"/>
                </a:lnTo>
                <a:lnTo>
                  <a:pt x="17203" y="10609"/>
                </a:lnTo>
                <a:lnTo>
                  <a:pt x="17227" y="10585"/>
                </a:lnTo>
                <a:lnTo>
                  <a:pt x="17252" y="10463"/>
                </a:lnTo>
                <a:lnTo>
                  <a:pt x="17300" y="10317"/>
                </a:lnTo>
                <a:lnTo>
                  <a:pt x="17300" y="10049"/>
                </a:lnTo>
                <a:lnTo>
                  <a:pt x="17325" y="9855"/>
                </a:lnTo>
                <a:lnTo>
                  <a:pt x="17349" y="9709"/>
                </a:lnTo>
                <a:lnTo>
                  <a:pt x="17373" y="9563"/>
                </a:lnTo>
                <a:lnTo>
                  <a:pt x="17398" y="9417"/>
                </a:lnTo>
                <a:close/>
                <a:moveTo>
                  <a:pt x="17568" y="8954"/>
                </a:moveTo>
                <a:lnTo>
                  <a:pt x="17325" y="8979"/>
                </a:lnTo>
                <a:lnTo>
                  <a:pt x="17130" y="9027"/>
                </a:lnTo>
                <a:lnTo>
                  <a:pt x="17057" y="9076"/>
                </a:lnTo>
                <a:lnTo>
                  <a:pt x="17008" y="9173"/>
                </a:lnTo>
                <a:lnTo>
                  <a:pt x="16960" y="9271"/>
                </a:lnTo>
                <a:lnTo>
                  <a:pt x="16911" y="9392"/>
                </a:lnTo>
                <a:lnTo>
                  <a:pt x="16887" y="9660"/>
                </a:lnTo>
                <a:lnTo>
                  <a:pt x="16862" y="9782"/>
                </a:lnTo>
                <a:lnTo>
                  <a:pt x="16838" y="9928"/>
                </a:lnTo>
                <a:lnTo>
                  <a:pt x="16814" y="10147"/>
                </a:lnTo>
                <a:lnTo>
                  <a:pt x="16789" y="10341"/>
                </a:lnTo>
                <a:lnTo>
                  <a:pt x="16570" y="10439"/>
                </a:lnTo>
                <a:lnTo>
                  <a:pt x="16351" y="10536"/>
                </a:lnTo>
                <a:lnTo>
                  <a:pt x="16157" y="10414"/>
                </a:lnTo>
                <a:lnTo>
                  <a:pt x="15889" y="10220"/>
                </a:lnTo>
                <a:lnTo>
                  <a:pt x="15792" y="10147"/>
                </a:lnTo>
                <a:lnTo>
                  <a:pt x="15573" y="10001"/>
                </a:lnTo>
                <a:lnTo>
                  <a:pt x="15451" y="9928"/>
                </a:lnTo>
                <a:lnTo>
                  <a:pt x="15305" y="9903"/>
                </a:lnTo>
                <a:lnTo>
                  <a:pt x="15208" y="9879"/>
                </a:lnTo>
                <a:lnTo>
                  <a:pt x="15135" y="9903"/>
                </a:lnTo>
                <a:lnTo>
                  <a:pt x="14989" y="9976"/>
                </a:lnTo>
                <a:lnTo>
                  <a:pt x="14843" y="10074"/>
                </a:lnTo>
                <a:lnTo>
                  <a:pt x="14624" y="10293"/>
                </a:lnTo>
                <a:lnTo>
                  <a:pt x="14502" y="10414"/>
                </a:lnTo>
                <a:lnTo>
                  <a:pt x="14332" y="10609"/>
                </a:lnTo>
                <a:lnTo>
                  <a:pt x="14162" y="10779"/>
                </a:lnTo>
                <a:lnTo>
                  <a:pt x="14113" y="10828"/>
                </a:lnTo>
                <a:lnTo>
                  <a:pt x="14089" y="10877"/>
                </a:lnTo>
                <a:lnTo>
                  <a:pt x="14064" y="10950"/>
                </a:lnTo>
                <a:lnTo>
                  <a:pt x="14089" y="11023"/>
                </a:lnTo>
                <a:lnTo>
                  <a:pt x="14137" y="11120"/>
                </a:lnTo>
                <a:lnTo>
                  <a:pt x="14186" y="11217"/>
                </a:lnTo>
                <a:lnTo>
                  <a:pt x="14332" y="11412"/>
                </a:lnTo>
                <a:lnTo>
                  <a:pt x="14454" y="11534"/>
                </a:lnTo>
                <a:lnTo>
                  <a:pt x="14478" y="11607"/>
                </a:lnTo>
                <a:lnTo>
                  <a:pt x="14648" y="11801"/>
                </a:lnTo>
                <a:lnTo>
                  <a:pt x="14819" y="11996"/>
                </a:lnTo>
                <a:lnTo>
                  <a:pt x="14721" y="12166"/>
                </a:lnTo>
                <a:lnTo>
                  <a:pt x="14721" y="12191"/>
                </a:lnTo>
                <a:lnTo>
                  <a:pt x="14648" y="12361"/>
                </a:lnTo>
                <a:lnTo>
                  <a:pt x="14600" y="12531"/>
                </a:lnTo>
                <a:lnTo>
                  <a:pt x="14381" y="12556"/>
                </a:lnTo>
                <a:lnTo>
                  <a:pt x="14162" y="12580"/>
                </a:lnTo>
                <a:lnTo>
                  <a:pt x="14040" y="12604"/>
                </a:lnTo>
                <a:lnTo>
                  <a:pt x="13991" y="12604"/>
                </a:lnTo>
                <a:lnTo>
                  <a:pt x="13845" y="12653"/>
                </a:lnTo>
                <a:lnTo>
                  <a:pt x="13675" y="12677"/>
                </a:lnTo>
                <a:lnTo>
                  <a:pt x="13553" y="12750"/>
                </a:lnTo>
                <a:lnTo>
                  <a:pt x="13456" y="12823"/>
                </a:lnTo>
                <a:lnTo>
                  <a:pt x="13407" y="12872"/>
                </a:lnTo>
                <a:lnTo>
                  <a:pt x="13334" y="12945"/>
                </a:lnTo>
                <a:lnTo>
                  <a:pt x="13310" y="13018"/>
                </a:lnTo>
                <a:lnTo>
                  <a:pt x="13286" y="13164"/>
                </a:lnTo>
                <a:lnTo>
                  <a:pt x="13286" y="13213"/>
                </a:lnTo>
                <a:lnTo>
                  <a:pt x="13237" y="13699"/>
                </a:lnTo>
                <a:lnTo>
                  <a:pt x="13237" y="13748"/>
                </a:lnTo>
                <a:lnTo>
                  <a:pt x="13237" y="13918"/>
                </a:lnTo>
                <a:lnTo>
                  <a:pt x="13237" y="14113"/>
                </a:lnTo>
                <a:lnTo>
                  <a:pt x="13286" y="14283"/>
                </a:lnTo>
                <a:lnTo>
                  <a:pt x="13310" y="14356"/>
                </a:lnTo>
                <a:lnTo>
                  <a:pt x="13383" y="14405"/>
                </a:lnTo>
                <a:lnTo>
                  <a:pt x="13407" y="14502"/>
                </a:lnTo>
                <a:lnTo>
                  <a:pt x="13480" y="14551"/>
                </a:lnTo>
                <a:lnTo>
                  <a:pt x="13724" y="14648"/>
                </a:lnTo>
                <a:lnTo>
                  <a:pt x="13991" y="14697"/>
                </a:lnTo>
                <a:lnTo>
                  <a:pt x="14259" y="14746"/>
                </a:lnTo>
                <a:lnTo>
                  <a:pt x="14527" y="14770"/>
                </a:lnTo>
                <a:lnTo>
                  <a:pt x="14673" y="14770"/>
                </a:lnTo>
                <a:lnTo>
                  <a:pt x="14697" y="14867"/>
                </a:lnTo>
                <a:lnTo>
                  <a:pt x="14721" y="14916"/>
                </a:lnTo>
                <a:lnTo>
                  <a:pt x="14819" y="15038"/>
                </a:lnTo>
                <a:lnTo>
                  <a:pt x="14916" y="15184"/>
                </a:lnTo>
                <a:lnTo>
                  <a:pt x="14746" y="15330"/>
                </a:lnTo>
                <a:lnTo>
                  <a:pt x="14624" y="15500"/>
                </a:lnTo>
                <a:lnTo>
                  <a:pt x="14575" y="15573"/>
                </a:lnTo>
                <a:lnTo>
                  <a:pt x="14381" y="15816"/>
                </a:lnTo>
                <a:lnTo>
                  <a:pt x="14332" y="15865"/>
                </a:lnTo>
                <a:lnTo>
                  <a:pt x="14235" y="15986"/>
                </a:lnTo>
                <a:lnTo>
                  <a:pt x="14210" y="16059"/>
                </a:lnTo>
                <a:lnTo>
                  <a:pt x="14186" y="16108"/>
                </a:lnTo>
                <a:lnTo>
                  <a:pt x="14210" y="16230"/>
                </a:lnTo>
                <a:lnTo>
                  <a:pt x="14210" y="16303"/>
                </a:lnTo>
                <a:lnTo>
                  <a:pt x="14235" y="16376"/>
                </a:lnTo>
                <a:lnTo>
                  <a:pt x="14283" y="16522"/>
                </a:lnTo>
                <a:lnTo>
                  <a:pt x="14381" y="16643"/>
                </a:lnTo>
                <a:lnTo>
                  <a:pt x="14478" y="16765"/>
                </a:lnTo>
                <a:lnTo>
                  <a:pt x="14527" y="16789"/>
                </a:lnTo>
                <a:lnTo>
                  <a:pt x="14794" y="17081"/>
                </a:lnTo>
                <a:lnTo>
                  <a:pt x="15111" y="17349"/>
                </a:lnTo>
                <a:lnTo>
                  <a:pt x="15183" y="17373"/>
                </a:lnTo>
                <a:lnTo>
                  <a:pt x="15232" y="17398"/>
                </a:lnTo>
                <a:lnTo>
                  <a:pt x="15305" y="17373"/>
                </a:lnTo>
                <a:lnTo>
                  <a:pt x="15354" y="17373"/>
                </a:lnTo>
                <a:lnTo>
                  <a:pt x="15475" y="17349"/>
                </a:lnTo>
                <a:lnTo>
                  <a:pt x="15621" y="17300"/>
                </a:lnTo>
                <a:lnTo>
                  <a:pt x="15840" y="17154"/>
                </a:lnTo>
                <a:lnTo>
                  <a:pt x="15865" y="17130"/>
                </a:lnTo>
                <a:lnTo>
                  <a:pt x="16132" y="16911"/>
                </a:lnTo>
                <a:lnTo>
                  <a:pt x="16376" y="16668"/>
                </a:lnTo>
                <a:lnTo>
                  <a:pt x="16546" y="16741"/>
                </a:lnTo>
                <a:lnTo>
                  <a:pt x="16570" y="16765"/>
                </a:lnTo>
                <a:lnTo>
                  <a:pt x="16619" y="16789"/>
                </a:lnTo>
                <a:lnTo>
                  <a:pt x="16765" y="16862"/>
                </a:lnTo>
                <a:lnTo>
                  <a:pt x="16935" y="16887"/>
                </a:lnTo>
                <a:lnTo>
                  <a:pt x="16935" y="16960"/>
                </a:lnTo>
                <a:lnTo>
                  <a:pt x="16960" y="17033"/>
                </a:lnTo>
                <a:lnTo>
                  <a:pt x="17008" y="17276"/>
                </a:lnTo>
                <a:lnTo>
                  <a:pt x="17033" y="17495"/>
                </a:lnTo>
                <a:lnTo>
                  <a:pt x="17033" y="17617"/>
                </a:lnTo>
                <a:lnTo>
                  <a:pt x="17033" y="17738"/>
                </a:lnTo>
                <a:lnTo>
                  <a:pt x="17033" y="17860"/>
                </a:lnTo>
                <a:lnTo>
                  <a:pt x="17081" y="17982"/>
                </a:lnTo>
                <a:lnTo>
                  <a:pt x="17179" y="18079"/>
                </a:lnTo>
                <a:lnTo>
                  <a:pt x="17203" y="18103"/>
                </a:lnTo>
                <a:lnTo>
                  <a:pt x="17276" y="18152"/>
                </a:lnTo>
                <a:lnTo>
                  <a:pt x="17398" y="18201"/>
                </a:lnTo>
                <a:lnTo>
                  <a:pt x="17592" y="18225"/>
                </a:lnTo>
                <a:lnTo>
                  <a:pt x="17714" y="18201"/>
                </a:lnTo>
                <a:lnTo>
                  <a:pt x="18152" y="18201"/>
                </a:lnTo>
                <a:lnTo>
                  <a:pt x="18541" y="18176"/>
                </a:lnTo>
                <a:lnTo>
                  <a:pt x="18614" y="18176"/>
                </a:lnTo>
                <a:lnTo>
                  <a:pt x="18687" y="18128"/>
                </a:lnTo>
                <a:lnTo>
                  <a:pt x="18736" y="18055"/>
                </a:lnTo>
                <a:lnTo>
                  <a:pt x="18760" y="17982"/>
                </a:lnTo>
                <a:lnTo>
                  <a:pt x="18833" y="17860"/>
                </a:lnTo>
                <a:lnTo>
                  <a:pt x="18882" y="17738"/>
                </a:lnTo>
                <a:lnTo>
                  <a:pt x="18931" y="17471"/>
                </a:lnTo>
                <a:lnTo>
                  <a:pt x="18931" y="17349"/>
                </a:lnTo>
                <a:lnTo>
                  <a:pt x="18931" y="17325"/>
                </a:lnTo>
                <a:lnTo>
                  <a:pt x="18979" y="17081"/>
                </a:lnTo>
                <a:lnTo>
                  <a:pt x="19004" y="16838"/>
                </a:lnTo>
                <a:lnTo>
                  <a:pt x="19125" y="16814"/>
                </a:lnTo>
                <a:lnTo>
                  <a:pt x="19223" y="16789"/>
                </a:lnTo>
                <a:lnTo>
                  <a:pt x="19369" y="16741"/>
                </a:lnTo>
                <a:lnTo>
                  <a:pt x="19466" y="16692"/>
                </a:lnTo>
                <a:lnTo>
                  <a:pt x="19661" y="16838"/>
                </a:lnTo>
                <a:lnTo>
                  <a:pt x="19758" y="16911"/>
                </a:lnTo>
                <a:lnTo>
                  <a:pt x="20074" y="17130"/>
                </a:lnTo>
                <a:lnTo>
                  <a:pt x="20391" y="17349"/>
                </a:lnTo>
                <a:lnTo>
                  <a:pt x="20464" y="17398"/>
                </a:lnTo>
                <a:lnTo>
                  <a:pt x="20512" y="17398"/>
                </a:lnTo>
                <a:lnTo>
                  <a:pt x="20585" y="17373"/>
                </a:lnTo>
                <a:lnTo>
                  <a:pt x="20658" y="17349"/>
                </a:lnTo>
                <a:lnTo>
                  <a:pt x="20707" y="17276"/>
                </a:lnTo>
                <a:lnTo>
                  <a:pt x="20756" y="17203"/>
                </a:lnTo>
                <a:lnTo>
                  <a:pt x="20999" y="16984"/>
                </a:lnTo>
                <a:lnTo>
                  <a:pt x="21145" y="16814"/>
                </a:lnTo>
                <a:lnTo>
                  <a:pt x="21413" y="16570"/>
                </a:lnTo>
                <a:lnTo>
                  <a:pt x="21632" y="16278"/>
                </a:lnTo>
                <a:lnTo>
                  <a:pt x="21680" y="16230"/>
                </a:lnTo>
                <a:lnTo>
                  <a:pt x="21680" y="16157"/>
                </a:lnTo>
                <a:lnTo>
                  <a:pt x="21680" y="16084"/>
                </a:lnTo>
                <a:lnTo>
                  <a:pt x="21656" y="15986"/>
                </a:lnTo>
                <a:lnTo>
                  <a:pt x="21486" y="15670"/>
                </a:lnTo>
                <a:lnTo>
                  <a:pt x="21267" y="15403"/>
                </a:lnTo>
                <a:lnTo>
                  <a:pt x="21145" y="15232"/>
                </a:lnTo>
                <a:lnTo>
                  <a:pt x="20975" y="15086"/>
                </a:lnTo>
                <a:lnTo>
                  <a:pt x="21096" y="14867"/>
                </a:lnTo>
                <a:lnTo>
                  <a:pt x="21169" y="14648"/>
                </a:lnTo>
                <a:lnTo>
                  <a:pt x="21291" y="14673"/>
                </a:lnTo>
                <a:lnTo>
                  <a:pt x="21510" y="14648"/>
                </a:lnTo>
                <a:lnTo>
                  <a:pt x="21753" y="14648"/>
                </a:lnTo>
                <a:lnTo>
                  <a:pt x="21997" y="14624"/>
                </a:lnTo>
                <a:lnTo>
                  <a:pt x="22264" y="14600"/>
                </a:lnTo>
                <a:lnTo>
                  <a:pt x="22362" y="14551"/>
                </a:lnTo>
                <a:lnTo>
                  <a:pt x="22410" y="14478"/>
                </a:lnTo>
                <a:lnTo>
                  <a:pt x="22459" y="14429"/>
                </a:lnTo>
                <a:lnTo>
                  <a:pt x="22508" y="14381"/>
                </a:lnTo>
                <a:lnTo>
                  <a:pt x="22532" y="14332"/>
                </a:lnTo>
                <a:lnTo>
                  <a:pt x="22532" y="14259"/>
                </a:lnTo>
                <a:lnTo>
                  <a:pt x="22532" y="13845"/>
                </a:lnTo>
                <a:lnTo>
                  <a:pt x="22532" y="13456"/>
                </a:lnTo>
                <a:lnTo>
                  <a:pt x="22508" y="13067"/>
                </a:lnTo>
                <a:lnTo>
                  <a:pt x="22508" y="13018"/>
                </a:lnTo>
                <a:lnTo>
                  <a:pt x="22459" y="12945"/>
                </a:lnTo>
                <a:lnTo>
                  <a:pt x="22410" y="12921"/>
                </a:lnTo>
                <a:lnTo>
                  <a:pt x="22362" y="12896"/>
                </a:lnTo>
                <a:lnTo>
                  <a:pt x="22313" y="12823"/>
                </a:lnTo>
                <a:lnTo>
                  <a:pt x="22264" y="12750"/>
                </a:lnTo>
                <a:lnTo>
                  <a:pt x="22118" y="12677"/>
                </a:lnTo>
                <a:lnTo>
                  <a:pt x="21948" y="12629"/>
                </a:lnTo>
                <a:lnTo>
                  <a:pt x="21802" y="12604"/>
                </a:lnTo>
                <a:lnTo>
                  <a:pt x="21778" y="12604"/>
                </a:lnTo>
                <a:lnTo>
                  <a:pt x="21510" y="12556"/>
                </a:lnTo>
                <a:lnTo>
                  <a:pt x="21218" y="12556"/>
                </a:lnTo>
                <a:lnTo>
                  <a:pt x="21169" y="12337"/>
                </a:lnTo>
                <a:lnTo>
                  <a:pt x="21169" y="12288"/>
                </a:lnTo>
                <a:lnTo>
                  <a:pt x="21121" y="12093"/>
                </a:lnTo>
                <a:lnTo>
                  <a:pt x="21048" y="11923"/>
                </a:lnTo>
                <a:lnTo>
                  <a:pt x="21121" y="11826"/>
                </a:lnTo>
                <a:lnTo>
                  <a:pt x="21145" y="11777"/>
                </a:lnTo>
                <a:lnTo>
                  <a:pt x="21242" y="11655"/>
                </a:lnTo>
                <a:lnTo>
                  <a:pt x="21413" y="11412"/>
                </a:lnTo>
                <a:lnTo>
                  <a:pt x="21607" y="11169"/>
                </a:lnTo>
                <a:lnTo>
                  <a:pt x="21656" y="11120"/>
                </a:lnTo>
                <a:lnTo>
                  <a:pt x="21680" y="11071"/>
                </a:lnTo>
                <a:lnTo>
                  <a:pt x="21680" y="10998"/>
                </a:lnTo>
                <a:lnTo>
                  <a:pt x="21680" y="10950"/>
                </a:lnTo>
                <a:lnTo>
                  <a:pt x="21656" y="10925"/>
                </a:lnTo>
                <a:lnTo>
                  <a:pt x="21680" y="10901"/>
                </a:lnTo>
                <a:lnTo>
                  <a:pt x="21656" y="10804"/>
                </a:lnTo>
                <a:lnTo>
                  <a:pt x="21632" y="10731"/>
                </a:lnTo>
                <a:lnTo>
                  <a:pt x="21510" y="10609"/>
                </a:lnTo>
                <a:lnTo>
                  <a:pt x="21486" y="10560"/>
                </a:lnTo>
                <a:lnTo>
                  <a:pt x="21315" y="10390"/>
                </a:lnTo>
                <a:lnTo>
                  <a:pt x="21145" y="10244"/>
                </a:lnTo>
                <a:lnTo>
                  <a:pt x="21145" y="10220"/>
                </a:lnTo>
                <a:lnTo>
                  <a:pt x="21023" y="10122"/>
                </a:lnTo>
                <a:lnTo>
                  <a:pt x="20877" y="10001"/>
                </a:lnTo>
                <a:lnTo>
                  <a:pt x="20731" y="9928"/>
                </a:lnTo>
                <a:lnTo>
                  <a:pt x="20634" y="9903"/>
                </a:lnTo>
                <a:lnTo>
                  <a:pt x="20561" y="9879"/>
                </a:lnTo>
                <a:lnTo>
                  <a:pt x="20488" y="9903"/>
                </a:lnTo>
                <a:lnTo>
                  <a:pt x="20464" y="9903"/>
                </a:lnTo>
                <a:lnTo>
                  <a:pt x="20391" y="9928"/>
                </a:lnTo>
                <a:lnTo>
                  <a:pt x="20220" y="10001"/>
                </a:lnTo>
                <a:lnTo>
                  <a:pt x="20074" y="10098"/>
                </a:lnTo>
                <a:lnTo>
                  <a:pt x="19807" y="10293"/>
                </a:lnTo>
                <a:lnTo>
                  <a:pt x="19709" y="10341"/>
                </a:lnTo>
                <a:lnTo>
                  <a:pt x="19515" y="10487"/>
                </a:lnTo>
                <a:lnTo>
                  <a:pt x="19296" y="10390"/>
                </a:lnTo>
                <a:lnTo>
                  <a:pt x="19052" y="10341"/>
                </a:lnTo>
                <a:lnTo>
                  <a:pt x="19004" y="10098"/>
                </a:lnTo>
                <a:lnTo>
                  <a:pt x="19028" y="10025"/>
                </a:lnTo>
                <a:lnTo>
                  <a:pt x="19004" y="9976"/>
                </a:lnTo>
                <a:lnTo>
                  <a:pt x="18979" y="9903"/>
                </a:lnTo>
                <a:lnTo>
                  <a:pt x="18955" y="9782"/>
                </a:lnTo>
                <a:lnTo>
                  <a:pt x="18931" y="9563"/>
                </a:lnTo>
                <a:lnTo>
                  <a:pt x="18882" y="9319"/>
                </a:lnTo>
                <a:lnTo>
                  <a:pt x="18906" y="9246"/>
                </a:lnTo>
                <a:lnTo>
                  <a:pt x="18906" y="9149"/>
                </a:lnTo>
                <a:lnTo>
                  <a:pt x="18882" y="9100"/>
                </a:lnTo>
                <a:lnTo>
                  <a:pt x="18833" y="9052"/>
                </a:lnTo>
                <a:lnTo>
                  <a:pt x="18785" y="9027"/>
                </a:lnTo>
                <a:lnTo>
                  <a:pt x="18712" y="9003"/>
                </a:lnTo>
                <a:lnTo>
                  <a:pt x="18444" y="8979"/>
                </a:lnTo>
                <a:lnTo>
                  <a:pt x="17957" y="8979"/>
                </a:lnTo>
                <a:lnTo>
                  <a:pt x="17836" y="89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3" y="17857"/>
            <a:ext cx="9144003" cy="5125642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68"/>
          <p:cNvSpPr txBox="1"/>
          <p:nvPr>
            <p:ph idx="4294967295" type="title"/>
          </p:nvPr>
        </p:nvSpPr>
        <p:spPr>
          <a:xfrm>
            <a:off x="4171525" y="417025"/>
            <a:ext cx="3406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Contradictions</a:t>
            </a:r>
            <a:endParaRPr sz="3100">
              <a:solidFill>
                <a:srgbClr val="000000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357" name="Google Shape;357;p68"/>
          <p:cNvSpPr txBox="1"/>
          <p:nvPr/>
        </p:nvSpPr>
        <p:spPr>
          <a:xfrm>
            <a:off x="4265450" y="1438850"/>
            <a:ext cx="4048200" cy="27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angolin"/>
              <a:buChar char="-"/>
            </a:pPr>
            <a:r>
              <a:rPr lang="en" sz="21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rPr>
              <a:t>People appear in court and are turned away, but then are later issued a fail-to-appear because their court date was changed without notice</a:t>
            </a:r>
            <a:endParaRPr sz="2100">
              <a:solidFill>
                <a:schemeClr val="dk1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angolin"/>
              <a:buChar char="-"/>
            </a:pPr>
            <a:r>
              <a:rPr lang="en" sz="21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rPr>
              <a:t>A FTA is a crime committed usually without intent</a:t>
            </a:r>
            <a:endParaRPr sz="2100">
              <a:solidFill>
                <a:schemeClr val="dk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358" name="Google Shape;358;p68"/>
          <p:cNvSpPr/>
          <p:nvPr/>
        </p:nvSpPr>
        <p:spPr>
          <a:xfrm>
            <a:off x="1290768" y="1438844"/>
            <a:ext cx="2019467" cy="2066513"/>
          </a:xfrm>
          <a:custGeom>
            <a:rect b="b" l="l" r="r" t="t"/>
            <a:pathLst>
              <a:path extrusionOk="0" h="17131" w="16741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9"/>
          <p:cNvSpPr txBox="1"/>
          <p:nvPr>
            <p:ph idx="4294967295" type="title"/>
          </p:nvPr>
        </p:nvSpPr>
        <p:spPr>
          <a:xfrm>
            <a:off x="866375" y="358375"/>
            <a:ext cx="23115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Surprises</a:t>
            </a:r>
            <a:endParaRPr sz="3100">
              <a:solidFill>
                <a:srgbClr val="000000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364" name="Google Shape;364;p69"/>
          <p:cNvSpPr txBox="1"/>
          <p:nvPr/>
        </p:nvSpPr>
        <p:spPr>
          <a:xfrm>
            <a:off x="866375" y="1438850"/>
            <a:ext cx="5372400" cy="19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Pangolin"/>
              <a:buChar char="-"/>
            </a:pPr>
            <a:r>
              <a:rPr lang="en" sz="2600">
                <a:solidFill>
                  <a:srgbClr val="434343"/>
                </a:solidFill>
                <a:latin typeface="Pangolin"/>
                <a:ea typeface="Pangolin"/>
                <a:cs typeface="Pangolin"/>
                <a:sym typeface="Pangolin"/>
              </a:rPr>
              <a:t>The biggest problem is people not knowing they have a court date</a:t>
            </a:r>
            <a:endParaRPr sz="2600">
              <a:solidFill>
                <a:srgbClr val="434343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Pangolin"/>
              <a:buChar char="-"/>
            </a:pPr>
            <a:r>
              <a:rPr lang="en" sz="2600">
                <a:solidFill>
                  <a:srgbClr val="434343"/>
                </a:solidFill>
                <a:latin typeface="Pangolin"/>
                <a:ea typeface="Pangolin"/>
                <a:cs typeface="Pangolin"/>
                <a:sym typeface="Pangolin"/>
              </a:rPr>
              <a:t>Lack of access to mobile chargers is a large problem as well</a:t>
            </a:r>
            <a:endParaRPr sz="2600">
              <a:solidFill>
                <a:srgbClr val="434343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365" name="Google Shape;365;p69"/>
          <p:cNvSpPr/>
          <p:nvPr/>
        </p:nvSpPr>
        <p:spPr>
          <a:xfrm rot="147597">
            <a:off x="7073426" y="1175394"/>
            <a:ext cx="1389889" cy="1130719"/>
          </a:xfrm>
          <a:custGeom>
            <a:rect b="b" l="l" r="r" t="t"/>
            <a:pathLst>
              <a:path extrusionOk="0" h="14405" w="16571">
                <a:moveTo>
                  <a:pt x="8103" y="4623"/>
                </a:moveTo>
                <a:lnTo>
                  <a:pt x="7811" y="4818"/>
                </a:lnTo>
                <a:lnTo>
                  <a:pt x="7665" y="4915"/>
                </a:lnTo>
                <a:lnTo>
                  <a:pt x="7519" y="5013"/>
                </a:lnTo>
                <a:lnTo>
                  <a:pt x="7470" y="4623"/>
                </a:lnTo>
                <a:close/>
                <a:moveTo>
                  <a:pt x="8516" y="4599"/>
                </a:moveTo>
                <a:lnTo>
                  <a:pt x="8760" y="4623"/>
                </a:lnTo>
                <a:lnTo>
                  <a:pt x="9003" y="4648"/>
                </a:lnTo>
                <a:lnTo>
                  <a:pt x="9027" y="4648"/>
                </a:lnTo>
                <a:lnTo>
                  <a:pt x="8979" y="4672"/>
                </a:lnTo>
                <a:lnTo>
                  <a:pt x="8930" y="4721"/>
                </a:lnTo>
                <a:lnTo>
                  <a:pt x="8930" y="4696"/>
                </a:lnTo>
                <a:lnTo>
                  <a:pt x="8857" y="4769"/>
                </a:lnTo>
                <a:lnTo>
                  <a:pt x="8735" y="4818"/>
                </a:lnTo>
                <a:lnTo>
                  <a:pt x="8541" y="4940"/>
                </a:lnTo>
                <a:lnTo>
                  <a:pt x="8273" y="5134"/>
                </a:lnTo>
                <a:lnTo>
                  <a:pt x="8030" y="5329"/>
                </a:lnTo>
                <a:lnTo>
                  <a:pt x="7811" y="5475"/>
                </a:lnTo>
                <a:lnTo>
                  <a:pt x="7567" y="5621"/>
                </a:lnTo>
                <a:lnTo>
                  <a:pt x="7543" y="5256"/>
                </a:lnTo>
                <a:lnTo>
                  <a:pt x="7665" y="5232"/>
                </a:lnTo>
                <a:lnTo>
                  <a:pt x="7786" y="5159"/>
                </a:lnTo>
                <a:lnTo>
                  <a:pt x="8005" y="5037"/>
                </a:lnTo>
                <a:lnTo>
                  <a:pt x="8297" y="4842"/>
                </a:lnTo>
                <a:lnTo>
                  <a:pt x="8443" y="4745"/>
                </a:lnTo>
                <a:lnTo>
                  <a:pt x="8516" y="4599"/>
                </a:lnTo>
                <a:close/>
                <a:moveTo>
                  <a:pt x="9003" y="5086"/>
                </a:moveTo>
                <a:lnTo>
                  <a:pt x="8930" y="5572"/>
                </a:lnTo>
                <a:lnTo>
                  <a:pt x="8881" y="5572"/>
                </a:lnTo>
                <a:lnTo>
                  <a:pt x="8833" y="5597"/>
                </a:lnTo>
                <a:lnTo>
                  <a:pt x="8419" y="5864"/>
                </a:lnTo>
                <a:lnTo>
                  <a:pt x="8005" y="6108"/>
                </a:lnTo>
                <a:lnTo>
                  <a:pt x="7835" y="6181"/>
                </a:lnTo>
                <a:lnTo>
                  <a:pt x="7640" y="6278"/>
                </a:lnTo>
                <a:lnTo>
                  <a:pt x="7616" y="5889"/>
                </a:lnTo>
                <a:lnTo>
                  <a:pt x="7738" y="5840"/>
                </a:lnTo>
                <a:lnTo>
                  <a:pt x="7859" y="5791"/>
                </a:lnTo>
                <a:lnTo>
                  <a:pt x="8103" y="5645"/>
                </a:lnTo>
                <a:lnTo>
                  <a:pt x="9003" y="5086"/>
                </a:lnTo>
                <a:close/>
                <a:moveTo>
                  <a:pt x="8881" y="6010"/>
                </a:moveTo>
                <a:lnTo>
                  <a:pt x="8857" y="6181"/>
                </a:lnTo>
                <a:lnTo>
                  <a:pt x="8857" y="6254"/>
                </a:lnTo>
                <a:lnTo>
                  <a:pt x="8784" y="6254"/>
                </a:lnTo>
                <a:lnTo>
                  <a:pt x="8735" y="6278"/>
                </a:lnTo>
                <a:lnTo>
                  <a:pt x="8200" y="6570"/>
                </a:lnTo>
                <a:lnTo>
                  <a:pt x="7689" y="6862"/>
                </a:lnTo>
                <a:lnTo>
                  <a:pt x="7665" y="6594"/>
                </a:lnTo>
                <a:lnTo>
                  <a:pt x="7811" y="6570"/>
                </a:lnTo>
                <a:lnTo>
                  <a:pt x="7932" y="6521"/>
                </a:lnTo>
                <a:lnTo>
                  <a:pt x="8176" y="6400"/>
                </a:lnTo>
                <a:lnTo>
                  <a:pt x="8541" y="6229"/>
                </a:lnTo>
                <a:lnTo>
                  <a:pt x="8711" y="6132"/>
                </a:lnTo>
                <a:lnTo>
                  <a:pt x="8881" y="6010"/>
                </a:lnTo>
                <a:close/>
                <a:moveTo>
                  <a:pt x="8833" y="6594"/>
                </a:moveTo>
                <a:lnTo>
                  <a:pt x="8808" y="6765"/>
                </a:lnTo>
                <a:lnTo>
                  <a:pt x="8760" y="6789"/>
                </a:lnTo>
                <a:lnTo>
                  <a:pt x="8565" y="6862"/>
                </a:lnTo>
                <a:lnTo>
                  <a:pt x="8395" y="6959"/>
                </a:lnTo>
                <a:lnTo>
                  <a:pt x="8054" y="7178"/>
                </a:lnTo>
                <a:lnTo>
                  <a:pt x="7859" y="7300"/>
                </a:lnTo>
                <a:lnTo>
                  <a:pt x="7689" y="7446"/>
                </a:lnTo>
                <a:lnTo>
                  <a:pt x="7689" y="7105"/>
                </a:lnTo>
                <a:lnTo>
                  <a:pt x="8273" y="6862"/>
                </a:lnTo>
                <a:lnTo>
                  <a:pt x="8833" y="6594"/>
                </a:lnTo>
                <a:close/>
                <a:moveTo>
                  <a:pt x="8784" y="7154"/>
                </a:moveTo>
                <a:lnTo>
                  <a:pt x="8760" y="7470"/>
                </a:lnTo>
                <a:lnTo>
                  <a:pt x="8687" y="7495"/>
                </a:lnTo>
                <a:lnTo>
                  <a:pt x="8516" y="7568"/>
                </a:lnTo>
                <a:lnTo>
                  <a:pt x="8370" y="7665"/>
                </a:lnTo>
                <a:lnTo>
                  <a:pt x="8103" y="7884"/>
                </a:lnTo>
                <a:lnTo>
                  <a:pt x="7908" y="8030"/>
                </a:lnTo>
                <a:lnTo>
                  <a:pt x="7713" y="8200"/>
                </a:lnTo>
                <a:lnTo>
                  <a:pt x="7689" y="7787"/>
                </a:lnTo>
                <a:lnTo>
                  <a:pt x="7835" y="7714"/>
                </a:lnTo>
                <a:lnTo>
                  <a:pt x="7981" y="7641"/>
                </a:lnTo>
                <a:lnTo>
                  <a:pt x="8249" y="7470"/>
                </a:lnTo>
                <a:lnTo>
                  <a:pt x="8516" y="7300"/>
                </a:lnTo>
                <a:lnTo>
                  <a:pt x="8784" y="7154"/>
                </a:lnTo>
                <a:close/>
                <a:moveTo>
                  <a:pt x="8735" y="7835"/>
                </a:moveTo>
                <a:lnTo>
                  <a:pt x="8711" y="8103"/>
                </a:lnTo>
                <a:lnTo>
                  <a:pt x="8638" y="8127"/>
                </a:lnTo>
                <a:lnTo>
                  <a:pt x="8468" y="8249"/>
                </a:lnTo>
                <a:lnTo>
                  <a:pt x="8322" y="8371"/>
                </a:lnTo>
                <a:lnTo>
                  <a:pt x="8030" y="8662"/>
                </a:lnTo>
                <a:lnTo>
                  <a:pt x="7811" y="8857"/>
                </a:lnTo>
                <a:lnTo>
                  <a:pt x="7738" y="8444"/>
                </a:lnTo>
                <a:lnTo>
                  <a:pt x="7859" y="8395"/>
                </a:lnTo>
                <a:lnTo>
                  <a:pt x="8005" y="8322"/>
                </a:lnTo>
                <a:lnTo>
                  <a:pt x="8249" y="8176"/>
                </a:lnTo>
                <a:lnTo>
                  <a:pt x="8492" y="8006"/>
                </a:lnTo>
                <a:lnTo>
                  <a:pt x="8735" y="7835"/>
                </a:lnTo>
                <a:close/>
                <a:moveTo>
                  <a:pt x="8662" y="8687"/>
                </a:moveTo>
                <a:lnTo>
                  <a:pt x="8589" y="9198"/>
                </a:lnTo>
                <a:lnTo>
                  <a:pt x="8346" y="9125"/>
                </a:lnTo>
                <a:lnTo>
                  <a:pt x="8103" y="9100"/>
                </a:lnTo>
                <a:lnTo>
                  <a:pt x="8273" y="8979"/>
                </a:lnTo>
                <a:lnTo>
                  <a:pt x="8468" y="8833"/>
                </a:lnTo>
                <a:lnTo>
                  <a:pt x="8662" y="8687"/>
                </a:lnTo>
                <a:close/>
                <a:moveTo>
                  <a:pt x="7981" y="4088"/>
                </a:moveTo>
                <a:lnTo>
                  <a:pt x="7713" y="4112"/>
                </a:lnTo>
                <a:lnTo>
                  <a:pt x="7421" y="4137"/>
                </a:lnTo>
                <a:lnTo>
                  <a:pt x="7324" y="4137"/>
                </a:lnTo>
                <a:lnTo>
                  <a:pt x="7300" y="4161"/>
                </a:lnTo>
                <a:lnTo>
                  <a:pt x="7348" y="4210"/>
                </a:lnTo>
                <a:lnTo>
                  <a:pt x="7348" y="4210"/>
                </a:lnTo>
                <a:lnTo>
                  <a:pt x="7275" y="4185"/>
                </a:lnTo>
                <a:lnTo>
                  <a:pt x="7178" y="4185"/>
                </a:lnTo>
                <a:lnTo>
                  <a:pt x="7081" y="4234"/>
                </a:lnTo>
                <a:lnTo>
                  <a:pt x="7056" y="4283"/>
                </a:lnTo>
                <a:lnTo>
                  <a:pt x="7032" y="4331"/>
                </a:lnTo>
                <a:lnTo>
                  <a:pt x="7008" y="4502"/>
                </a:lnTo>
                <a:lnTo>
                  <a:pt x="6983" y="4672"/>
                </a:lnTo>
                <a:lnTo>
                  <a:pt x="6983" y="5037"/>
                </a:lnTo>
                <a:lnTo>
                  <a:pt x="7056" y="5743"/>
                </a:lnTo>
                <a:lnTo>
                  <a:pt x="7105" y="6448"/>
                </a:lnTo>
                <a:lnTo>
                  <a:pt x="7105" y="7154"/>
                </a:lnTo>
                <a:lnTo>
                  <a:pt x="7105" y="7738"/>
                </a:lnTo>
                <a:lnTo>
                  <a:pt x="7129" y="8322"/>
                </a:lnTo>
                <a:lnTo>
                  <a:pt x="7154" y="8638"/>
                </a:lnTo>
                <a:lnTo>
                  <a:pt x="7202" y="8930"/>
                </a:lnTo>
                <a:lnTo>
                  <a:pt x="7275" y="9198"/>
                </a:lnTo>
                <a:lnTo>
                  <a:pt x="7397" y="9465"/>
                </a:lnTo>
                <a:lnTo>
                  <a:pt x="7446" y="9538"/>
                </a:lnTo>
                <a:lnTo>
                  <a:pt x="7519" y="9587"/>
                </a:lnTo>
                <a:lnTo>
                  <a:pt x="7567" y="9636"/>
                </a:lnTo>
                <a:lnTo>
                  <a:pt x="7592" y="9660"/>
                </a:lnTo>
                <a:lnTo>
                  <a:pt x="7713" y="9660"/>
                </a:lnTo>
                <a:lnTo>
                  <a:pt x="7932" y="9563"/>
                </a:lnTo>
                <a:lnTo>
                  <a:pt x="8054" y="9538"/>
                </a:lnTo>
                <a:lnTo>
                  <a:pt x="8176" y="9538"/>
                </a:lnTo>
                <a:lnTo>
                  <a:pt x="8297" y="9587"/>
                </a:lnTo>
                <a:lnTo>
                  <a:pt x="8419" y="9636"/>
                </a:lnTo>
                <a:lnTo>
                  <a:pt x="8541" y="9684"/>
                </a:lnTo>
                <a:lnTo>
                  <a:pt x="8687" y="9709"/>
                </a:lnTo>
                <a:lnTo>
                  <a:pt x="8760" y="9709"/>
                </a:lnTo>
                <a:lnTo>
                  <a:pt x="8833" y="9684"/>
                </a:lnTo>
                <a:lnTo>
                  <a:pt x="8906" y="9636"/>
                </a:lnTo>
                <a:lnTo>
                  <a:pt x="8930" y="9563"/>
                </a:lnTo>
                <a:lnTo>
                  <a:pt x="9027" y="9490"/>
                </a:lnTo>
                <a:lnTo>
                  <a:pt x="9052" y="9441"/>
                </a:lnTo>
                <a:lnTo>
                  <a:pt x="9076" y="9392"/>
                </a:lnTo>
                <a:lnTo>
                  <a:pt x="9198" y="8760"/>
                </a:lnTo>
                <a:lnTo>
                  <a:pt x="9246" y="8127"/>
                </a:lnTo>
                <a:lnTo>
                  <a:pt x="9295" y="7495"/>
                </a:lnTo>
                <a:lnTo>
                  <a:pt x="9319" y="6886"/>
                </a:lnTo>
                <a:lnTo>
                  <a:pt x="9368" y="6278"/>
                </a:lnTo>
                <a:lnTo>
                  <a:pt x="9417" y="5694"/>
                </a:lnTo>
                <a:lnTo>
                  <a:pt x="9490" y="5110"/>
                </a:lnTo>
                <a:lnTo>
                  <a:pt x="9514" y="4526"/>
                </a:lnTo>
                <a:lnTo>
                  <a:pt x="9514" y="4453"/>
                </a:lnTo>
                <a:lnTo>
                  <a:pt x="9490" y="4404"/>
                </a:lnTo>
                <a:lnTo>
                  <a:pt x="9465" y="4356"/>
                </a:lnTo>
                <a:lnTo>
                  <a:pt x="9417" y="4331"/>
                </a:lnTo>
                <a:lnTo>
                  <a:pt x="9319" y="4307"/>
                </a:lnTo>
                <a:lnTo>
                  <a:pt x="9246" y="4210"/>
                </a:lnTo>
                <a:lnTo>
                  <a:pt x="9198" y="4185"/>
                </a:lnTo>
                <a:lnTo>
                  <a:pt x="9149" y="4161"/>
                </a:lnTo>
                <a:lnTo>
                  <a:pt x="8857" y="4112"/>
                </a:lnTo>
                <a:lnTo>
                  <a:pt x="8565" y="4088"/>
                </a:lnTo>
                <a:close/>
                <a:moveTo>
                  <a:pt x="8176" y="10585"/>
                </a:moveTo>
                <a:lnTo>
                  <a:pt x="7932" y="10804"/>
                </a:lnTo>
                <a:lnTo>
                  <a:pt x="7689" y="10974"/>
                </a:lnTo>
                <a:lnTo>
                  <a:pt x="7738" y="10877"/>
                </a:lnTo>
                <a:lnTo>
                  <a:pt x="7786" y="10755"/>
                </a:lnTo>
                <a:lnTo>
                  <a:pt x="7859" y="10658"/>
                </a:lnTo>
                <a:lnTo>
                  <a:pt x="7957" y="10585"/>
                </a:lnTo>
                <a:lnTo>
                  <a:pt x="8030" y="10609"/>
                </a:lnTo>
                <a:lnTo>
                  <a:pt x="8103" y="10585"/>
                </a:lnTo>
                <a:close/>
                <a:moveTo>
                  <a:pt x="8614" y="10682"/>
                </a:moveTo>
                <a:lnTo>
                  <a:pt x="8687" y="10779"/>
                </a:lnTo>
                <a:lnTo>
                  <a:pt x="8760" y="10877"/>
                </a:lnTo>
                <a:lnTo>
                  <a:pt x="8565" y="10998"/>
                </a:lnTo>
                <a:lnTo>
                  <a:pt x="8395" y="11144"/>
                </a:lnTo>
                <a:lnTo>
                  <a:pt x="8078" y="11436"/>
                </a:lnTo>
                <a:lnTo>
                  <a:pt x="7957" y="11582"/>
                </a:lnTo>
                <a:lnTo>
                  <a:pt x="7859" y="11704"/>
                </a:lnTo>
                <a:lnTo>
                  <a:pt x="7786" y="11826"/>
                </a:lnTo>
                <a:lnTo>
                  <a:pt x="7713" y="11728"/>
                </a:lnTo>
                <a:lnTo>
                  <a:pt x="7665" y="11607"/>
                </a:lnTo>
                <a:lnTo>
                  <a:pt x="7640" y="11485"/>
                </a:lnTo>
                <a:lnTo>
                  <a:pt x="7640" y="11363"/>
                </a:lnTo>
                <a:lnTo>
                  <a:pt x="7786" y="11315"/>
                </a:lnTo>
                <a:lnTo>
                  <a:pt x="7908" y="11242"/>
                </a:lnTo>
                <a:lnTo>
                  <a:pt x="8176" y="11071"/>
                </a:lnTo>
                <a:lnTo>
                  <a:pt x="8395" y="10901"/>
                </a:lnTo>
                <a:lnTo>
                  <a:pt x="8614" y="10682"/>
                </a:lnTo>
                <a:close/>
                <a:moveTo>
                  <a:pt x="8857" y="11266"/>
                </a:moveTo>
                <a:lnTo>
                  <a:pt x="8833" y="11412"/>
                </a:lnTo>
                <a:lnTo>
                  <a:pt x="8784" y="11558"/>
                </a:lnTo>
                <a:lnTo>
                  <a:pt x="8711" y="11655"/>
                </a:lnTo>
                <a:lnTo>
                  <a:pt x="8614" y="11753"/>
                </a:lnTo>
                <a:lnTo>
                  <a:pt x="8492" y="11826"/>
                </a:lnTo>
                <a:lnTo>
                  <a:pt x="8370" y="11899"/>
                </a:lnTo>
                <a:lnTo>
                  <a:pt x="8200" y="11923"/>
                </a:lnTo>
                <a:lnTo>
                  <a:pt x="8030" y="11923"/>
                </a:lnTo>
                <a:lnTo>
                  <a:pt x="8176" y="11801"/>
                </a:lnTo>
                <a:lnTo>
                  <a:pt x="8273" y="11728"/>
                </a:lnTo>
                <a:lnTo>
                  <a:pt x="8565" y="11485"/>
                </a:lnTo>
                <a:lnTo>
                  <a:pt x="8857" y="11266"/>
                </a:lnTo>
                <a:close/>
                <a:moveTo>
                  <a:pt x="8176" y="10049"/>
                </a:moveTo>
                <a:lnTo>
                  <a:pt x="8054" y="10074"/>
                </a:lnTo>
                <a:lnTo>
                  <a:pt x="7957" y="10122"/>
                </a:lnTo>
                <a:lnTo>
                  <a:pt x="7811" y="10171"/>
                </a:lnTo>
                <a:lnTo>
                  <a:pt x="7689" y="10220"/>
                </a:lnTo>
                <a:lnTo>
                  <a:pt x="7592" y="10268"/>
                </a:lnTo>
                <a:lnTo>
                  <a:pt x="7519" y="10366"/>
                </a:lnTo>
                <a:lnTo>
                  <a:pt x="7373" y="10536"/>
                </a:lnTo>
                <a:lnTo>
                  <a:pt x="7275" y="10755"/>
                </a:lnTo>
                <a:lnTo>
                  <a:pt x="7202" y="10974"/>
                </a:lnTo>
                <a:lnTo>
                  <a:pt x="7154" y="11242"/>
                </a:lnTo>
                <a:lnTo>
                  <a:pt x="7154" y="11509"/>
                </a:lnTo>
                <a:lnTo>
                  <a:pt x="7202" y="11753"/>
                </a:lnTo>
                <a:lnTo>
                  <a:pt x="7324" y="11972"/>
                </a:lnTo>
                <a:lnTo>
                  <a:pt x="7397" y="12069"/>
                </a:lnTo>
                <a:lnTo>
                  <a:pt x="7470" y="12142"/>
                </a:lnTo>
                <a:lnTo>
                  <a:pt x="7567" y="12215"/>
                </a:lnTo>
                <a:lnTo>
                  <a:pt x="7689" y="12288"/>
                </a:lnTo>
                <a:lnTo>
                  <a:pt x="7786" y="12337"/>
                </a:lnTo>
                <a:lnTo>
                  <a:pt x="7932" y="12385"/>
                </a:lnTo>
                <a:lnTo>
                  <a:pt x="8054" y="12410"/>
                </a:lnTo>
                <a:lnTo>
                  <a:pt x="8346" y="12410"/>
                </a:lnTo>
                <a:lnTo>
                  <a:pt x="8492" y="12385"/>
                </a:lnTo>
                <a:lnTo>
                  <a:pt x="8614" y="12337"/>
                </a:lnTo>
                <a:lnTo>
                  <a:pt x="8711" y="12288"/>
                </a:lnTo>
                <a:lnTo>
                  <a:pt x="8833" y="12215"/>
                </a:lnTo>
                <a:lnTo>
                  <a:pt x="8930" y="12142"/>
                </a:lnTo>
                <a:lnTo>
                  <a:pt x="9076" y="11972"/>
                </a:lnTo>
                <a:lnTo>
                  <a:pt x="9198" y="11753"/>
                </a:lnTo>
                <a:lnTo>
                  <a:pt x="9295" y="11534"/>
                </a:lnTo>
                <a:lnTo>
                  <a:pt x="9319" y="11266"/>
                </a:lnTo>
                <a:lnTo>
                  <a:pt x="9319" y="10998"/>
                </a:lnTo>
                <a:lnTo>
                  <a:pt x="9246" y="10779"/>
                </a:lnTo>
                <a:lnTo>
                  <a:pt x="9149" y="10560"/>
                </a:lnTo>
                <a:lnTo>
                  <a:pt x="9003" y="10366"/>
                </a:lnTo>
                <a:lnTo>
                  <a:pt x="8833" y="10220"/>
                </a:lnTo>
                <a:lnTo>
                  <a:pt x="8735" y="10171"/>
                </a:lnTo>
                <a:lnTo>
                  <a:pt x="8638" y="10122"/>
                </a:lnTo>
                <a:lnTo>
                  <a:pt x="8395" y="10049"/>
                </a:lnTo>
                <a:close/>
                <a:moveTo>
                  <a:pt x="8322" y="535"/>
                </a:moveTo>
                <a:lnTo>
                  <a:pt x="8443" y="560"/>
                </a:lnTo>
                <a:lnTo>
                  <a:pt x="8638" y="657"/>
                </a:lnTo>
                <a:lnTo>
                  <a:pt x="8833" y="803"/>
                </a:lnTo>
                <a:lnTo>
                  <a:pt x="9003" y="973"/>
                </a:lnTo>
                <a:lnTo>
                  <a:pt x="9344" y="1338"/>
                </a:lnTo>
                <a:lnTo>
                  <a:pt x="9757" y="1971"/>
                </a:lnTo>
                <a:lnTo>
                  <a:pt x="10147" y="2652"/>
                </a:lnTo>
                <a:lnTo>
                  <a:pt x="10901" y="4015"/>
                </a:lnTo>
                <a:lnTo>
                  <a:pt x="11655" y="5402"/>
                </a:lnTo>
                <a:lnTo>
                  <a:pt x="12045" y="6083"/>
                </a:lnTo>
                <a:lnTo>
                  <a:pt x="12434" y="6740"/>
                </a:lnTo>
                <a:lnTo>
                  <a:pt x="13164" y="7957"/>
                </a:lnTo>
                <a:lnTo>
                  <a:pt x="13918" y="9173"/>
                </a:lnTo>
                <a:lnTo>
                  <a:pt x="14672" y="10366"/>
                </a:lnTo>
                <a:lnTo>
                  <a:pt x="15427" y="11582"/>
                </a:lnTo>
                <a:lnTo>
                  <a:pt x="15402" y="11655"/>
                </a:lnTo>
                <a:lnTo>
                  <a:pt x="15402" y="11704"/>
                </a:lnTo>
                <a:lnTo>
                  <a:pt x="15427" y="11777"/>
                </a:lnTo>
                <a:lnTo>
                  <a:pt x="15475" y="11826"/>
                </a:lnTo>
                <a:lnTo>
                  <a:pt x="15646" y="11972"/>
                </a:lnTo>
                <a:lnTo>
                  <a:pt x="15792" y="12191"/>
                </a:lnTo>
                <a:lnTo>
                  <a:pt x="15913" y="12434"/>
                </a:lnTo>
                <a:lnTo>
                  <a:pt x="16011" y="12677"/>
                </a:lnTo>
                <a:lnTo>
                  <a:pt x="16059" y="12945"/>
                </a:lnTo>
                <a:lnTo>
                  <a:pt x="16035" y="13067"/>
                </a:lnTo>
                <a:lnTo>
                  <a:pt x="16035" y="13188"/>
                </a:lnTo>
                <a:lnTo>
                  <a:pt x="15986" y="13286"/>
                </a:lnTo>
                <a:lnTo>
                  <a:pt x="15938" y="13407"/>
                </a:lnTo>
                <a:lnTo>
                  <a:pt x="15865" y="13505"/>
                </a:lnTo>
                <a:lnTo>
                  <a:pt x="15792" y="13578"/>
                </a:lnTo>
                <a:lnTo>
                  <a:pt x="15597" y="13699"/>
                </a:lnTo>
                <a:lnTo>
                  <a:pt x="15402" y="13772"/>
                </a:lnTo>
                <a:lnTo>
                  <a:pt x="15159" y="13821"/>
                </a:lnTo>
                <a:lnTo>
                  <a:pt x="14940" y="13845"/>
                </a:lnTo>
                <a:lnTo>
                  <a:pt x="14040" y="13845"/>
                </a:lnTo>
                <a:lnTo>
                  <a:pt x="11023" y="13821"/>
                </a:lnTo>
                <a:lnTo>
                  <a:pt x="9514" y="13797"/>
                </a:lnTo>
                <a:lnTo>
                  <a:pt x="8005" y="13797"/>
                </a:lnTo>
                <a:lnTo>
                  <a:pt x="5159" y="13821"/>
                </a:lnTo>
                <a:lnTo>
                  <a:pt x="3723" y="13870"/>
                </a:lnTo>
                <a:lnTo>
                  <a:pt x="2312" y="13918"/>
                </a:lnTo>
                <a:lnTo>
                  <a:pt x="1630" y="13918"/>
                </a:lnTo>
                <a:lnTo>
                  <a:pt x="1411" y="13894"/>
                </a:lnTo>
                <a:lnTo>
                  <a:pt x="1192" y="13845"/>
                </a:lnTo>
                <a:lnTo>
                  <a:pt x="998" y="13772"/>
                </a:lnTo>
                <a:lnTo>
                  <a:pt x="803" y="13675"/>
                </a:lnTo>
                <a:lnTo>
                  <a:pt x="633" y="13529"/>
                </a:lnTo>
                <a:lnTo>
                  <a:pt x="535" y="13432"/>
                </a:lnTo>
                <a:lnTo>
                  <a:pt x="487" y="13334"/>
                </a:lnTo>
                <a:lnTo>
                  <a:pt x="462" y="13261"/>
                </a:lnTo>
                <a:lnTo>
                  <a:pt x="438" y="13164"/>
                </a:lnTo>
                <a:lnTo>
                  <a:pt x="438" y="12969"/>
                </a:lnTo>
                <a:lnTo>
                  <a:pt x="511" y="12799"/>
                </a:lnTo>
                <a:lnTo>
                  <a:pt x="657" y="12434"/>
                </a:lnTo>
                <a:lnTo>
                  <a:pt x="730" y="12239"/>
                </a:lnTo>
                <a:lnTo>
                  <a:pt x="779" y="12045"/>
                </a:lnTo>
                <a:lnTo>
                  <a:pt x="998" y="11680"/>
                </a:lnTo>
                <a:lnTo>
                  <a:pt x="1217" y="11290"/>
                </a:lnTo>
                <a:lnTo>
                  <a:pt x="1630" y="10512"/>
                </a:lnTo>
                <a:lnTo>
                  <a:pt x="2141" y="9684"/>
                </a:lnTo>
                <a:lnTo>
                  <a:pt x="2652" y="8833"/>
                </a:lnTo>
                <a:lnTo>
                  <a:pt x="3674" y="7081"/>
                </a:lnTo>
                <a:lnTo>
                  <a:pt x="4696" y="5329"/>
                </a:lnTo>
                <a:lnTo>
                  <a:pt x="5207" y="4477"/>
                </a:lnTo>
                <a:lnTo>
                  <a:pt x="5742" y="3650"/>
                </a:lnTo>
                <a:lnTo>
                  <a:pt x="6813" y="2020"/>
                </a:lnTo>
                <a:lnTo>
                  <a:pt x="7251" y="1338"/>
                </a:lnTo>
                <a:lnTo>
                  <a:pt x="7494" y="1022"/>
                </a:lnTo>
                <a:lnTo>
                  <a:pt x="7640" y="876"/>
                </a:lnTo>
                <a:lnTo>
                  <a:pt x="7786" y="730"/>
                </a:lnTo>
                <a:lnTo>
                  <a:pt x="7884" y="633"/>
                </a:lnTo>
                <a:lnTo>
                  <a:pt x="8005" y="584"/>
                </a:lnTo>
                <a:lnTo>
                  <a:pt x="8103" y="535"/>
                </a:lnTo>
                <a:close/>
                <a:moveTo>
                  <a:pt x="8346" y="0"/>
                </a:moveTo>
                <a:lnTo>
                  <a:pt x="8176" y="25"/>
                </a:lnTo>
                <a:lnTo>
                  <a:pt x="8005" y="73"/>
                </a:lnTo>
                <a:lnTo>
                  <a:pt x="7835" y="146"/>
                </a:lnTo>
                <a:lnTo>
                  <a:pt x="7665" y="219"/>
                </a:lnTo>
                <a:lnTo>
                  <a:pt x="7519" y="341"/>
                </a:lnTo>
                <a:lnTo>
                  <a:pt x="7251" y="584"/>
                </a:lnTo>
                <a:lnTo>
                  <a:pt x="7105" y="730"/>
                </a:lnTo>
                <a:lnTo>
                  <a:pt x="6983" y="900"/>
                </a:lnTo>
                <a:lnTo>
                  <a:pt x="6740" y="1265"/>
                </a:lnTo>
                <a:lnTo>
                  <a:pt x="6497" y="1630"/>
                </a:lnTo>
                <a:lnTo>
                  <a:pt x="6278" y="1995"/>
                </a:lnTo>
                <a:lnTo>
                  <a:pt x="5596" y="2969"/>
                </a:lnTo>
                <a:lnTo>
                  <a:pt x="4964" y="3966"/>
                </a:lnTo>
                <a:lnTo>
                  <a:pt x="4331" y="4988"/>
                </a:lnTo>
                <a:lnTo>
                  <a:pt x="3723" y="6035"/>
                </a:lnTo>
                <a:lnTo>
                  <a:pt x="2506" y="8127"/>
                </a:lnTo>
                <a:lnTo>
                  <a:pt x="1363" y="10147"/>
                </a:lnTo>
                <a:lnTo>
                  <a:pt x="900" y="10925"/>
                </a:lnTo>
                <a:lnTo>
                  <a:pt x="706" y="11339"/>
                </a:lnTo>
                <a:lnTo>
                  <a:pt x="535" y="11753"/>
                </a:lnTo>
                <a:lnTo>
                  <a:pt x="487" y="11801"/>
                </a:lnTo>
                <a:lnTo>
                  <a:pt x="462" y="11850"/>
                </a:lnTo>
                <a:lnTo>
                  <a:pt x="389" y="12069"/>
                </a:lnTo>
                <a:lnTo>
                  <a:pt x="268" y="12288"/>
                </a:lnTo>
                <a:lnTo>
                  <a:pt x="170" y="12507"/>
                </a:lnTo>
                <a:lnTo>
                  <a:pt x="49" y="12726"/>
                </a:lnTo>
                <a:lnTo>
                  <a:pt x="24" y="12823"/>
                </a:lnTo>
                <a:lnTo>
                  <a:pt x="0" y="12945"/>
                </a:lnTo>
                <a:lnTo>
                  <a:pt x="0" y="13067"/>
                </a:lnTo>
                <a:lnTo>
                  <a:pt x="0" y="13188"/>
                </a:lnTo>
                <a:lnTo>
                  <a:pt x="73" y="13407"/>
                </a:lnTo>
                <a:lnTo>
                  <a:pt x="146" y="13651"/>
                </a:lnTo>
                <a:lnTo>
                  <a:pt x="292" y="13845"/>
                </a:lnTo>
                <a:lnTo>
                  <a:pt x="438" y="13991"/>
                </a:lnTo>
                <a:lnTo>
                  <a:pt x="633" y="14113"/>
                </a:lnTo>
                <a:lnTo>
                  <a:pt x="852" y="14210"/>
                </a:lnTo>
                <a:lnTo>
                  <a:pt x="1095" y="14283"/>
                </a:lnTo>
                <a:lnTo>
                  <a:pt x="1314" y="14332"/>
                </a:lnTo>
                <a:lnTo>
                  <a:pt x="1776" y="14381"/>
                </a:lnTo>
                <a:lnTo>
                  <a:pt x="2141" y="14405"/>
                </a:lnTo>
                <a:lnTo>
                  <a:pt x="3309" y="14405"/>
                </a:lnTo>
                <a:lnTo>
                  <a:pt x="4064" y="14356"/>
                </a:lnTo>
                <a:lnTo>
                  <a:pt x="4842" y="14332"/>
                </a:lnTo>
                <a:lnTo>
                  <a:pt x="6691" y="14308"/>
                </a:lnTo>
                <a:lnTo>
                  <a:pt x="8565" y="14283"/>
                </a:lnTo>
                <a:lnTo>
                  <a:pt x="10439" y="14283"/>
                </a:lnTo>
                <a:lnTo>
                  <a:pt x="12337" y="14308"/>
                </a:lnTo>
                <a:lnTo>
                  <a:pt x="13748" y="14356"/>
                </a:lnTo>
                <a:lnTo>
                  <a:pt x="14478" y="14356"/>
                </a:lnTo>
                <a:lnTo>
                  <a:pt x="14818" y="14332"/>
                </a:lnTo>
                <a:lnTo>
                  <a:pt x="15159" y="14308"/>
                </a:lnTo>
                <a:lnTo>
                  <a:pt x="15402" y="14259"/>
                </a:lnTo>
                <a:lnTo>
                  <a:pt x="15621" y="14210"/>
                </a:lnTo>
                <a:lnTo>
                  <a:pt x="15840" y="14113"/>
                </a:lnTo>
                <a:lnTo>
                  <a:pt x="16059" y="13991"/>
                </a:lnTo>
                <a:lnTo>
                  <a:pt x="16230" y="13845"/>
                </a:lnTo>
                <a:lnTo>
                  <a:pt x="16400" y="13675"/>
                </a:lnTo>
                <a:lnTo>
                  <a:pt x="16497" y="13480"/>
                </a:lnTo>
                <a:lnTo>
                  <a:pt x="16522" y="13359"/>
                </a:lnTo>
                <a:lnTo>
                  <a:pt x="16546" y="13237"/>
                </a:lnTo>
                <a:lnTo>
                  <a:pt x="16570" y="13042"/>
                </a:lnTo>
                <a:lnTo>
                  <a:pt x="16546" y="12848"/>
                </a:lnTo>
                <a:lnTo>
                  <a:pt x="16522" y="12653"/>
                </a:lnTo>
                <a:lnTo>
                  <a:pt x="16473" y="12458"/>
                </a:lnTo>
                <a:lnTo>
                  <a:pt x="16400" y="12264"/>
                </a:lnTo>
                <a:lnTo>
                  <a:pt x="16303" y="12069"/>
                </a:lnTo>
                <a:lnTo>
                  <a:pt x="16205" y="11899"/>
                </a:lnTo>
                <a:lnTo>
                  <a:pt x="16084" y="11728"/>
                </a:lnTo>
                <a:lnTo>
                  <a:pt x="15281" y="10414"/>
                </a:lnTo>
                <a:lnTo>
                  <a:pt x="14478" y="9100"/>
                </a:lnTo>
                <a:lnTo>
                  <a:pt x="12848" y="6497"/>
                </a:lnTo>
                <a:lnTo>
                  <a:pt x="12458" y="5840"/>
                </a:lnTo>
                <a:lnTo>
                  <a:pt x="12069" y="5159"/>
                </a:lnTo>
                <a:lnTo>
                  <a:pt x="11315" y="3747"/>
                </a:lnTo>
                <a:lnTo>
                  <a:pt x="10536" y="2336"/>
                </a:lnTo>
                <a:lnTo>
                  <a:pt x="10147" y="1655"/>
                </a:lnTo>
                <a:lnTo>
                  <a:pt x="9757" y="998"/>
                </a:lnTo>
                <a:lnTo>
                  <a:pt x="9709" y="925"/>
                </a:lnTo>
                <a:lnTo>
                  <a:pt x="9636" y="876"/>
                </a:lnTo>
                <a:lnTo>
                  <a:pt x="9417" y="608"/>
                </a:lnTo>
                <a:lnTo>
                  <a:pt x="9149" y="341"/>
                </a:lnTo>
                <a:lnTo>
                  <a:pt x="9003" y="219"/>
                </a:lnTo>
                <a:lnTo>
                  <a:pt x="8857" y="98"/>
                </a:lnTo>
                <a:lnTo>
                  <a:pt x="8687" y="25"/>
                </a:lnTo>
                <a:lnTo>
                  <a:pt x="85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0"/>
          <p:cNvSpPr txBox="1"/>
          <p:nvPr>
            <p:ph type="title"/>
          </p:nvPr>
        </p:nvSpPr>
        <p:spPr>
          <a:xfrm>
            <a:off x="866375" y="358375"/>
            <a:ext cx="7567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Insights                  Needs</a:t>
            </a:r>
            <a:endParaRPr sz="3100">
              <a:solidFill>
                <a:srgbClr val="000000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371" name="Google Shape;371;p70"/>
          <p:cNvSpPr txBox="1"/>
          <p:nvPr>
            <p:ph idx="1" type="body"/>
          </p:nvPr>
        </p:nvSpPr>
        <p:spPr>
          <a:xfrm>
            <a:off x="866375" y="1271200"/>
            <a:ext cx="3543600" cy="32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</a:rPr>
              <a:t>Even when a defendant is motivated to get to court, getting there is hard.</a:t>
            </a:r>
            <a:endParaRPr sz="1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</a:rPr>
              <a:t>It’s extremely hard to know or confirm when your court date is.</a:t>
            </a:r>
            <a:endParaRPr sz="1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</a:rPr>
              <a:t>It’s easy to forget when to appear in court – it’s just another task.</a:t>
            </a:r>
            <a:endParaRPr sz="1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</a:rPr>
              <a:t>Illegibility of forms giving court dates seems like a trivial issue but is a huge problem.</a:t>
            </a:r>
            <a:endParaRPr sz="1300"/>
          </a:p>
        </p:txBody>
      </p:sp>
      <p:sp>
        <p:nvSpPr>
          <p:cNvPr id="372" name="Google Shape;372;p70"/>
          <p:cNvSpPr txBox="1"/>
          <p:nvPr>
            <p:ph idx="2" type="body"/>
          </p:nvPr>
        </p:nvSpPr>
        <p:spPr>
          <a:xfrm>
            <a:off x="4802275" y="1271200"/>
            <a:ext cx="3714900" cy="32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</a:rPr>
              <a:t>People need a reliable and flexible mode of transportation to court.</a:t>
            </a:r>
            <a:endParaRPr sz="1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</a:rPr>
              <a:t>People need a real-time, updating tool to look up when their court date is.</a:t>
            </a:r>
            <a:endParaRPr sz="1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</a:rPr>
              <a:t>People need reminders to appear in court.</a:t>
            </a:r>
            <a:endParaRPr sz="1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</a:rPr>
              <a:t>Defendants need clearer forms and courts need better methods of giving out forms.</a:t>
            </a:r>
            <a:endParaRPr sz="1700"/>
          </a:p>
        </p:txBody>
      </p:sp>
      <p:sp>
        <p:nvSpPr>
          <p:cNvPr id="373" name="Google Shape;373;p70"/>
          <p:cNvSpPr/>
          <p:nvPr/>
        </p:nvSpPr>
        <p:spPr>
          <a:xfrm>
            <a:off x="3534875" y="731350"/>
            <a:ext cx="875100" cy="3237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1"/>
          <p:cNvSpPr txBox="1"/>
          <p:nvPr>
            <p:ph type="ctrTitle"/>
          </p:nvPr>
        </p:nvSpPr>
        <p:spPr>
          <a:xfrm>
            <a:off x="2703525" y="1659550"/>
            <a:ext cx="34863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thoughts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72"/>
          <p:cNvSpPr txBox="1"/>
          <p:nvPr/>
        </p:nvSpPr>
        <p:spPr>
          <a:xfrm>
            <a:off x="762725" y="694275"/>
            <a:ext cx="7695600" cy="38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angolin"/>
              <a:buChar char="-"/>
            </a:pPr>
            <a:r>
              <a:rPr lang="en" sz="25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rPr>
              <a:t>Hard to meaningfully address problems in the space of systemic justice &amp; equity using tech, due to lack of resources</a:t>
            </a:r>
            <a:endParaRPr sz="2500">
              <a:solidFill>
                <a:schemeClr val="dk2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angolin"/>
              <a:buChar char="-"/>
            </a:pPr>
            <a:r>
              <a:rPr lang="en" sz="25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rPr>
              <a:t>Super hard to get end-users to interview (working on this right now!)</a:t>
            </a:r>
            <a:endParaRPr sz="2500">
              <a:solidFill>
                <a:schemeClr val="dk2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angolin"/>
              <a:buChar char="+"/>
            </a:pPr>
            <a:r>
              <a:rPr b="1" lang="en" sz="25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rPr>
              <a:t>How can we design for a specific subset of people who might find an app helpful?</a:t>
            </a:r>
            <a:endParaRPr b="1" sz="2500">
              <a:solidFill>
                <a:schemeClr val="dk2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angolin"/>
              <a:ea typeface="Pangolin"/>
              <a:cs typeface="Pangolin"/>
              <a:sym typeface="Pangoli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73"/>
          <p:cNvSpPr txBox="1"/>
          <p:nvPr/>
        </p:nvSpPr>
        <p:spPr>
          <a:xfrm>
            <a:off x="821400" y="596500"/>
            <a:ext cx="76956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Special Elite"/>
                <a:ea typeface="Special Elite"/>
                <a:cs typeface="Special Elite"/>
                <a:sym typeface="Special Elite"/>
              </a:rPr>
              <a:t>Summary</a:t>
            </a:r>
            <a:endParaRPr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389" name="Google Shape;389;p73"/>
          <p:cNvSpPr txBox="1"/>
          <p:nvPr/>
        </p:nvSpPr>
        <p:spPr>
          <a:xfrm>
            <a:off x="1107300" y="1719225"/>
            <a:ext cx="7539000" cy="24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741B4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0" name="Google Shape;390;p73"/>
          <p:cNvSpPr/>
          <p:nvPr/>
        </p:nvSpPr>
        <p:spPr>
          <a:xfrm>
            <a:off x="980050" y="1528700"/>
            <a:ext cx="3474600" cy="1347900"/>
          </a:xfrm>
          <a:prstGeom prst="rect">
            <a:avLst/>
          </a:prstGeom>
          <a:solidFill>
            <a:srgbClr val="FFF7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Pangolin"/>
                <a:ea typeface="Pangolin"/>
                <a:cs typeface="Pangolin"/>
                <a:sym typeface="Pangolin"/>
              </a:rPr>
              <a:t>Domain finding: We talked to four experts about access to justice ecosystems</a:t>
            </a:r>
            <a:endParaRPr sz="2200"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391" name="Google Shape;391;p73"/>
          <p:cNvSpPr/>
          <p:nvPr/>
        </p:nvSpPr>
        <p:spPr>
          <a:xfrm>
            <a:off x="997625" y="3097725"/>
            <a:ext cx="3474600" cy="1347900"/>
          </a:xfrm>
          <a:prstGeom prst="rect">
            <a:avLst/>
          </a:prstGeom>
          <a:solidFill>
            <a:srgbClr val="FFEC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Pangolin"/>
                <a:ea typeface="Pangolin"/>
                <a:cs typeface="Pangolin"/>
                <a:sym typeface="Pangolin"/>
              </a:rPr>
              <a:t>End-user focus: We narrowed in on failure to appears and empathy mapped for Sophie</a:t>
            </a:r>
            <a:endParaRPr sz="2200"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392" name="Google Shape;392;p73"/>
          <p:cNvSpPr/>
          <p:nvPr/>
        </p:nvSpPr>
        <p:spPr>
          <a:xfrm>
            <a:off x="4876800" y="887225"/>
            <a:ext cx="3474600" cy="3632700"/>
          </a:xfrm>
          <a:prstGeom prst="rect">
            <a:avLst/>
          </a:prstGeom>
          <a:solidFill>
            <a:srgbClr val="D5DDE4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angolin"/>
                <a:ea typeface="Pangolin"/>
                <a:cs typeface="Pangolin"/>
                <a:sym typeface="Pangolin"/>
              </a:rPr>
              <a:t>Insights: We learned that… </a:t>
            </a:r>
            <a:endParaRPr sz="2000">
              <a:latin typeface="Pangolin"/>
              <a:ea typeface="Pangolin"/>
              <a:cs typeface="Pangolin"/>
              <a:sym typeface="Pangolin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angolin"/>
              <a:buChar char="●"/>
            </a:pPr>
            <a:r>
              <a:rPr lang="en" sz="2000">
                <a:latin typeface="Pangolin"/>
                <a:ea typeface="Pangolin"/>
                <a:cs typeface="Pangolin"/>
                <a:sym typeface="Pangolin"/>
              </a:rPr>
              <a:t>failures-to-appear are rarely intentional</a:t>
            </a:r>
            <a:endParaRPr sz="2000">
              <a:latin typeface="Pangolin"/>
              <a:ea typeface="Pangolin"/>
              <a:cs typeface="Pangolin"/>
              <a:sym typeface="Pangolin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angolin"/>
              <a:buChar char="●"/>
            </a:pPr>
            <a:r>
              <a:rPr lang="en" sz="2000">
                <a:latin typeface="Pangolin"/>
                <a:ea typeface="Pangolin"/>
                <a:cs typeface="Pangolin"/>
                <a:sym typeface="Pangolin"/>
              </a:rPr>
              <a:t>barriers include lack of transportation, reliable phone or internet access, and communication channels</a:t>
            </a:r>
            <a:endParaRPr sz="2000">
              <a:latin typeface="Pangolin"/>
              <a:ea typeface="Pangolin"/>
              <a:cs typeface="Pangolin"/>
              <a:sym typeface="Pangolin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angolin"/>
              <a:buChar char="●"/>
            </a:pPr>
            <a:r>
              <a:rPr lang="en" sz="2000">
                <a:latin typeface="Pangolin"/>
                <a:ea typeface="Pangolin"/>
                <a:cs typeface="Pangolin"/>
                <a:sym typeface="Pangolin"/>
              </a:rPr>
              <a:t>even with internet access problems, there are still ways to help</a:t>
            </a:r>
            <a:endParaRPr sz="2000">
              <a:latin typeface="Pangolin"/>
              <a:ea typeface="Pangolin"/>
              <a:cs typeface="Pangolin"/>
              <a:sym typeface="Pangol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angolin"/>
              <a:ea typeface="Pangolin"/>
              <a:cs typeface="Pangolin"/>
              <a:sym typeface="Pangoli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74"/>
          <p:cNvSpPr txBox="1"/>
          <p:nvPr>
            <p:ph type="ctrTitle"/>
          </p:nvPr>
        </p:nvSpPr>
        <p:spPr>
          <a:xfrm>
            <a:off x="2703525" y="1735750"/>
            <a:ext cx="34863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8"/>
          <p:cNvSpPr txBox="1"/>
          <p:nvPr>
            <p:ph idx="1" type="body"/>
          </p:nvPr>
        </p:nvSpPr>
        <p:spPr>
          <a:xfrm>
            <a:off x="886650" y="572050"/>
            <a:ext cx="4955700" cy="8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rPr>
              <a:t>Exploring domains</a:t>
            </a:r>
            <a:endParaRPr>
              <a:solidFill>
                <a:srgbClr val="0B5394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86" name="Google Shape;186;p48"/>
          <p:cNvSpPr txBox="1"/>
          <p:nvPr>
            <p:ph idx="12" type="sldNum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7" name="Google Shape;187;p48"/>
          <p:cNvSpPr/>
          <p:nvPr/>
        </p:nvSpPr>
        <p:spPr>
          <a:xfrm>
            <a:off x="1198950" y="1426750"/>
            <a:ext cx="4496100" cy="2937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0B5394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48"/>
          <p:cNvSpPr txBox="1"/>
          <p:nvPr>
            <p:ph idx="1" type="body"/>
          </p:nvPr>
        </p:nvSpPr>
        <p:spPr>
          <a:xfrm>
            <a:off x="5151375" y="3529175"/>
            <a:ext cx="37329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i="0" lang="en" sz="2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rPr>
              <a:t>SYSTEMIC JUSTICE &amp; EQUITY</a:t>
            </a:r>
            <a:endParaRPr b="1" i="0" sz="2800">
              <a:solidFill>
                <a:srgbClr val="0B5394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89" name="Google Shape;189;p48"/>
          <p:cNvSpPr txBox="1"/>
          <p:nvPr/>
        </p:nvSpPr>
        <p:spPr>
          <a:xfrm>
            <a:off x="1702500" y="2445850"/>
            <a:ext cx="140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48"/>
          <p:cNvSpPr txBox="1"/>
          <p:nvPr>
            <p:ph idx="1" type="body"/>
          </p:nvPr>
        </p:nvSpPr>
        <p:spPr>
          <a:xfrm>
            <a:off x="1198950" y="2346225"/>
            <a:ext cx="37329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rPr>
              <a:t>Political tech?</a:t>
            </a:r>
            <a:endParaRPr sz="2600">
              <a:solidFill>
                <a:srgbClr val="0B5394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91" name="Google Shape;191;p48"/>
          <p:cNvSpPr txBox="1"/>
          <p:nvPr>
            <p:ph idx="1" type="body"/>
          </p:nvPr>
        </p:nvSpPr>
        <p:spPr>
          <a:xfrm>
            <a:off x="1702500" y="3449513"/>
            <a:ext cx="37329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rPr>
              <a:t>Housing injustice?</a:t>
            </a:r>
            <a:endParaRPr sz="2600">
              <a:solidFill>
                <a:srgbClr val="0B5394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92" name="Google Shape;192;p48"/>
          <p:cNvSpPr txBox="1"/>
          <p:nvPr>
            <p:ph idx="1" type="body"/>
          </p:nvPr>
        </p:nvSpPr>
        <p:spPr>
          <a:xfrm>
            <a:off x="1702500" y="1735550"/>
            <a:ext cx="37329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rPr>
              <a:t>Access to benefits?</a:t>
            </a:r>
            <a:endParaRPr sz="2600">
              <a:solidFill>
                <a:srgbClr val="0B5394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93" name="Google Shape;193;p48"/>
          <p:cNvSpPr txBox="1"/>
          <p:nvPr>
            <p:ph idx="1" type="body"/>
          </p:nvPr>
        </p:nvSpPr>
        <p:spPr>
          <a:xfrm>
            <a:off x="2334475" y="2838825"/>
            <a:ext cx="37329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rPr>
              <a:t>Self-representation?</a:t>
            </a:r>
            <a:endParaRPr sz="2600">
              <a:solidFill>
                <a:srgbClr val="0B5394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94" name="Google Shape;194;p48"/>
          <p:cNvSpPr/>
          <p:nvPr/>
        </p:nvSpPr>
        <p:spPr>
          <a:xfrm>
            <a:off x="7096508" y="1128138"/>
            <a:ext cx="1306559" cy="1317684"/>
          </a:xfrm>
          <a:custGeom>
            <a:rect b="b" l="l" r="r" t="t"/>
            <a:pathLst>
              <a:path extrusionOk="0" h="17228" w="17082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9"/>
          <p:cNvSpPr txBox="1"/>
          <p:nvPr>
            <p:ph idx="1" type="body"/>
          </p:nvPr>
        </p:nvSpPr>
        <p:spPr>
          <a:xfrm>
            <a:off x="962850" y="648250"/>
            <a:ext cx="4955700" cy="8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B5394"/>
                </a:solidFill>
              </a:rPr>
              <a:t>Questions</a:t>
            </a:r>
            <a:endParaRPr>
              <a:solidFill>
                <a:srgbClr val="0B5394"/>
              </a:solidFill>
            </a:endParaRPr>
          </a:p>
        </p:txBody>
      </p:sp>
      <p:sp>
        <p:nvSpPr>
          <p:cNvPr id="200" name="Google Shape;200;p49"/>
          <p:cNvSpPr txBox="1"/>
          <p:nvPr/>
        </p:nvSpPr>
        <p:spPr>
          <a:xfrm>
            <a:off x="866375" y="1286450"/>
            <a:ext cx="5480700" cy="27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Font typeface="Pangolin"/>
              <a:buChar char="-"/>
            </a:pPr>
            <a:r>
              <a:rPr lang="en" sz="2500">
                <a:solidFill>
                  <a:srgbClr val="434343"/>
                </a:solidFill>
                <a:latin typeface="Pangolin"/>
                <a:ea typeface="Pangolin"/>
                <a:cs typeface="Pangolin"/>
                <a:sym typeface="Pangolin"/>
              </a:rPr>
              <a:t>Tell us about your background as an organizer or researcher in your field.</a:t>
            </a:r>
            <a:endParaRPr sz="2500">
              <a:solidFill>
                <a:srgbClr val="434343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Font typeface="Pangolin"/>
              <a:buChar char="-"/>
            </a:pPr>
            <a:r>
              <a:rPr lang="en" sz="2500">
                <a:solidFill>
                  <a:srgbClr val="434343"/>
                </a:solidFill>
                <a:latin typeface="Pangolin"/>
                <a:ea typeface="Pangolin"/>
                <a:cs typeface="Pangolin"/>
                <a:sym typeface="Pangolin"/>
              </a:rPr>
              <a:t>What are some of the best tools you have used in this area, and why?</a:t>
            </a:r>
            <a:endParaRPr sz="2500">
              <a:solidFill>
                <a:srgbClr val="434343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Font typeface="Pangolin"/>
              <a:buChar char="-"/>
            </a:pPr>
            <a:r>
              <a:rPr lang="en" sz="2500">
                <a:solidFill>
                  <a:srgbClr val="434343"/>
                </a:solidFill>
                <a:latin typeface="Pangolin"/>
                <a:ea typeface="Pangolin"/>
                <a:cs typeface="Pangolin"/>
                <a:sym typeface="Pangolin"/>
              </a:rPr>
              <a:t>Why did you choose to focus on this space?</a:t>
            </a:r>
            <a:endParaRPr sz="2500">
              <a:solidFill>
                <a:srgbClr val="434343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01" name="Google Shape;201;p49"/>
          <p:cNvSpPr/>
          <p:nvPr/>
        </p:nvSpPr>
        <p:spPr>
          <a:xfrm>
            <a:off x="7098300" y="1076881"/>
            <a:ext cx="1281591" cy="1294312"/>
          </a:xfrm>
          <a:custGeom>
            <a:rect b="b" l="l" r="r" t="t"/>
            <a:pathLst>
              <a:path extrusionOk="0" h="17399" w="17228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0"/>
          <p:cNvSpPr txBox="1"/>
          <p:nvPr>
            <p:ph idx="4294967295" type="title"/>
          </p:nvPr>
        </p:nvSpPr>
        <p:spPr>
          <a:xfrm>
            <a:off x="866375" y="586985"/>
            <a:ext cx="56262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pecial Elite"/>
                <a:ea typeface="Special Elite"/>
                <a:cs typeface="Special Elite"/>
                <a:sym typeface="Special Elite"/>
              </a:rPr>
              <a:t>Interviewees</a:t>
            </a:r>
            <a:endParaRPr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207" name="Google Shape;207;p50"/>
          <p:cNvSpPr txBox="1"/>
          <p:nvPr>
            <p:ph idx="12" type="sldNum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8" name="Google Shape;208;p50"/>
          <p:cNvSpPr txBox="1"/>
          <p:nvPr/>
        </p:nvSpPr>
        <p:spPr>
          <a:xfrm>
            <a:off x="1107395" y="3122337"/>
            <a:ext cx="14370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rPr>
              <a:t>Kwesi</a:t>
            </a:r>
            <a:endParaRPr sz="1800">
              <a:solidFill>
                <a:schemeClr val="dk2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angolin"/>
              <a:ea typeface="Pangolin"/>
              <a:cs typeface="Pangolin"/>
              <a:sym typeface="Pangolin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 sz="2000"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09" name="Google Shape;209;p50"/>
          <p:cNvSpPr txBox="1"/>
          <p:nvPr/>
        </p:nvSpPr>
        <p:spPr>
          <a:xfrm>
            <a:off x="3017728" y="3122337"/>
            <a:ext cx="14370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rPr>
              <a:t>Amelie</a:t>
            </a:r>
            <a:endParaRPr sz="1800">
              <a:solidFill>
                <a:schemeClr val="dk2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angolin"/>
              <a:ea typeface="Pangolin"/>
              <a:cs typeface="Pangolin"/>
              <a:sym typeface="Pangolin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 sz="2000"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10" name="Google Shape;210;p50"/>
          <p:cNvSpPr txBox="1"/>
          <p:nvPr/>
        </p:nvSpPr>
        <p:spPr>
          <a:xfrm>
            <a:off x="4928061" y="3122337"/>
            <a:ext cx="14370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rPr>
              <a:t>Sophie</a:t>
            </a:r>
            <a:endParaRPr sz="2400">
              <a:latin typeface="Pangolin"/>
              <a:ea typeface="Pangolin"/>
              <a:cs typeface="Pangolin"/>
              <a:sym typeface="Pangolin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 sz="2000"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11" name="Google Shape;211;p50"/>
          <p:cNvSpPr txBox="1"/>
          <p:nvPr/>
        </p:nvSpPr>
        <p:spPr>
          <a:xfrm>
            <a:off x="6747886" y="3122337"/>
            <a:ext cx="14370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40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rPr>
              <a:t>Sheena</a:t>
            </a:r>
            <a:endParaRPr sz="2000">
              <a:latin typeface="Pangolin"/>
              <a:ea typeface="Pangolin"/>
              <a:cs typeface="Pangolin"/>
              <a:sym typeface="Pangolin"/>
            </a:endParaRPr>
          </a:p>
        </p:txBody>
      </p:sp>
      <p:pic>
        <p:nvPicPr>
          <p:cNvPr id="212" name="Google Shape;212;p50"/>
          <p:cNvPicPr preferRelativeResize="0"/>
          <p:nvPr/>
        </p:nvPicPr>
        <p:blipFill rotWithShape="1">
          <a:blip r:embed="rId3">
            <a:alphaModFix/>
          </a:blip>
          <a:srcRect b="3557" l="0" r="0" t="3557"/>
          <a:stretch/>
        </p:blipFill>
        <p:spPr>
          <a:xfrm>
            <a:off x="1209949" y="1560075"/>
            <a:ext cx="1437000" cy="1437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3" name="Google Shape;213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17725" y="1560075"/>
            <a:ext cx="1437000" cy="1437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4" name="Google Shape;214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06675" y="1560075"/>
            <a:ext cx="1437000" cy="1437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5" name="Google Shape;215;p50"/>
          <p:cNvPicPr preferRelativeResize="0"/>
          <p:nvPr/>
        </p:nvPicPr>
        <p:blipFill rotWithShape="1">
          <a:blip r:embed="rId6">
            <a:alphaModFix/>
          </a:blip>
          <a:srcRect b="0" l="16951" r="16958" t="0"/>
          <a:stretch/>
        </p:blipFill>
        <p:spPr>
          <a:xfrm>
            <a:off x="6747875" y="1560075"/>
            <a:ext cx="1437000" cy="1437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1"/>
          <p:cNvSpPr txBox="1"/>
          <p:nvPr>
            <p:ph type="ctrTitle"/>
          </p:nvPr>
        </p:nvSpPr>
        <p:spPr>
          <a:xfrm>
            <a:off x="2703525" y="1583350"/>
            <a:ext cx="3486300" cy="1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Interviews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2"/>
          <p:cNvSpPr txBox="1"/>
          <p:nvPr>
            <p:ph type="title"/>
          </p:nvPr>
        </p:nvSpPr>
        <p:spPr>
          <a:xfrm>
            <a:off x="866375" y="650285"/>
            <a:ext cx="39666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Special Elite"/>
                <a:ea typeface="Special Elite"/>
                <a:cs typeface="Special Elite"/>
                <a:sym typeface="Special Elite"/>
              </a:rPr>
              <a:t>Kwesi</a:t>
            </a:r>
            <a:endParaRPr sz="3000"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226" name="Google Shape;226;p52"/>
          <p:cNvSpPr txBox="1"/>
          <p:nvPr>
            <p:ph idx="1" type="body"/>
          </p:nvPr>
        </p:nvSpPr>
        <p:spPr>
          <a:xfrm>
            <a:off x="394775" y="1543550"/>
            <a:ext cx="4438200" cy="28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rPr>
              <a:t>#Case4Reparations Campaigns Advisor at the Decolonizing Wealth Project</a:t>
            </a:r>
            <a:endParaRPr sz="2400">
              <a:solidFill>
                <a:srgbClr val="0B5394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rPr>
              <a:t>Senior Political Director at Color of Change</a:t>
            </a:r>
            <a:endParaRPr sz="2400">
              <a:solidFill>
                <a:srgbClr val="0B5394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9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rPr>
              <a:t>30 minute Zoom</a:t>
            </a:r>
            <a:endParaRPr sz="1900">
              <a:solidFill>
                <a:srgbClr val="0B5394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pic>
        <p:nvPicPr>
          <p:cNvPr id="227" name="Google Shape;227;p52"/>
          <p:cNvPicPr preferRelativeResize="0"/>
          <p:nvPr/>
        </p:nvPicPr>
        <p:blipFill rotWithShape="1">
          <a:blip r:embed="rId3">
            <a:alphaModFix/>
          </a:blip>
          <a:srcRect b="3557" l="0" r="0" t="3557"/>
          <a:stretch/>
        </p:blipFill>
        <p:spPr>
          <a:xfrm rot="122685">
            <a:off x="5487158" y="547376"/>
            <a:ext cx="2825099" cy="282509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52"/>
          <p:cNvSpPr txBox="1"/>
          <p:nvPr>
            <p:ph idx="12" type="sldNum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3"/>
          <p:cNvSpPr txBox="1"/>
          <p:nvPr>
            <p:ph idx="4294967295" type="title"/>
          </p:nvPr>
        </p:nvSpPr>
        <p:spPr>
          <a:xfrm>
            <a:off x="876150" y="1550975"/>
            <a:ext cx="5792700" cy="236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“</a:t>
            </a:r>
            <a:r>
              <a:rPr lang="en" sz="30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People [have been] so mad about the tech in the progressive movement… data costs too much, and tools just weren’t hitting.</a:t>
            </a:r>
            <a:r>
              <a:rPr lang="en" sz="30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”</a:t>
            </a:r>
            <a:r>
              <a:rPr lang="en" sz="34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-Kwesi</a:t>
            </a:r>
            <a:endParaRPr sz="3400">
              <a:solidFill>
                <a:srgbClr val="000000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234" name="Google Shape;234;p53"/>
          <p:cNvSpPr txBox="1"/>
          <p:nvPr>
            <p:ph idx="12" type="sldNum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5" name="Google Shape;235;p53"/>
          <p:cNvPicPr preferRelativeResize="0"/>
          <p:nvPr/>
        </p:nvPicPr>
        <p:blipFill rotWithShape="1">
          <a:blip r:embed="rId3">
            <a:alphaModFix/>
          </a:blip>
          <a:srcRect b="3557" l="0" r="0" t="3557"/>
          <a:stretch/>
        </p:blipFill>
        <p:spPr>
          <a:xfrm rot="123228">
            <a:off x="6804238" y="514461"/>
            <a:ext cx="1607232" cy="1607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54"/>
          <p:cNvSpPr txBox="1"/>
          <p:nvPr>
            <p:ph type="title"/>
          </p:nvPr>
        </p:nvSpPr>
        <p:spPr>
          <a:xfrm>
            <a:off x="866375" y="650285"/>
            <a:ext cx="39666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Special Elite"/>
                <a:ea typeface="Special Elite"/>
                <a:cs typeface="Special Elite"/>
                <a:sym typeface="Special Elite"/>
              </a:rPr>
              <a:t>Amelie</a:t>
            </a:r>
            <a:endParaRPr sz="3000"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241" name="Google Shape;241;p54"/>
          <p:cNvSpPr txBox="1"/>
          <p:nvPr>
            <p:ph idx="1" type="body"/>
          </p:nvPr>
        </p:nvSpPr>
        <p:spPr>
          <a:xfrm>
            <a:off x="394775" y="1543550"/>
            <a:ext cx="4438200" cy="28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rPr>
              <a:t>Founder of Formally, a tech startup improving access to legal resources</a:t>
            </a:r>
            <a:endParaRPr sz="2400">
              <a:solidFill>
                <a:srgbClr val="0B5394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9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rPr>
              <a:t>30 minute Zoom</a:t>
            </a:r>
            <a:endParaRPr sz="1900">
              <a:solidFill>
                <a:srgbClr val="0B5394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pic>
        <p:nvPicPr>
          <p:cNvPr id="242" name="Google Shape;242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22685">
            <a:off x="5487158" y="547376"/>
            <a:ext cx="2825099" cy="282509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54"/>
          <p:cNvSpPr txBox="1"/>
          <p:nvPr>
            <p:ph idx="12" type="sldNum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Jaques template">
  <a:themeElements>
    <a:clrScheme name="Custom 347">
      <a:dk1>
        <a:srgbClr val="434343"/>
      </a:dk1>
      <a:lt1>
        <a:srgbClr val="FFFFFF"/>
      </a:lt1>
      <a:dk2>
        <a:srgbClr val="0B5394"/>
      </a:dk2>
      <a:lt2>
        <a:srgbClr val="D5DDE4"/>
      </a:lt2>
      <a:accent1>
        <a:srgbClr val="55AAEE"/>
      </a:accent1>
      <a:accent2>
        <a:srgbClr val="FFBA3F"/>
      </a:accent2>
      <a:accent3>
        <a:srgbClr val="BDE06C"/>
      </a:accent3>
      <a:accent4>
        <a:srgbClr val="6AD8D6"/>
      </a:accent4>
      <a:accent5>
        <a:srgbClr val="AE98E4"/>
      </a:accent5>
      <a:accent6>
        <a:srgbClr val="F55A5A"/>
      </a:accent6>
      <a:hlink>
        <a:srgbClr val="43434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