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75"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Lst>
  <p:sldSz cy="5143500" cx="9144000"/>
  <p:notesSz cx="6858000" cy="9144000"/>
  <p:embeddedFontLst>
    <p:embeddedFont>
      <p:font typeface="Krona One"/>
      <p:regular r:id="rId31"/>
    </p:embeddedFont>
    <p:embeddedFont>
      <p:font typeface="Barlow"/>
      <p:regular r:id="rId32"/>
      <p:bold r:id="rId33"/>
      <p:italic r:id="rId34"/>
      <p:boldItalic r:id="rId35"/>
    </p:embeddedFont>
    <p:embeddedFont>
      <p:font typeface="Open Sans"/>
      <p:regular r:id="rId36"/>
      <p:bold r:id="rId37"/>
      <p:italic r:id="rId38"/>
      <p:boldItalic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KronaOne-regular.fntdata"/><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font" Target="fonts/Barlow-bold.fntdata"/><Relationship Id="rId10" Type="http://schemas.openxmlformats.org/officeDocument/2006/relationships/slide" Target="slides/slide6.xml"/><Relationship Id="rId32" Type="http://schemas.openxmlformats.org/officeDocument/2006/relationships/font" Target="fonts/Barlow-regular.fntdata"/><Relationship Id="rId13" Type="http://schemas.openxmlformats.org/officeDocument/2006/relationships/slide" Target="slides/slide9.xml"/><Relationship Id="rId35" Type="http://schemas.openxmlformats.org/officeDocument/2006/relationships/font" Target="fonts/Barlow-boldItalic.fntdata"/><Relationship Id="rId12" Type="http://schemas.openxmlformats.org/officeDocument/2006/relationships/slide" Target="slides/slide8.xml"/><Relationship Id="rId34" Type="http://schemas.openxmlformats.org/officeDocument/2006/relationships/font" Target="fonts/Barlow-italic.fntdata"/><Relationship Id="rId15" Type="http://schemas.openxmlformats.org/officeDocument/2006/relationships/slide" Target="slides/slide11.xml"/><Relationship Id="rId37" Type="http://schemas.openxmlformats.org/officeDocument/2006/relationships/font" Target="fonts/OpenSans-bold.fntdata"/><Relationship Id="rId14" Type="http://schemas.openxmlformats.org/officeDocument/2006/relationships/slide" Target="slides/slide10.xml"/><Relationship Id="rId36" Type="http://schemas.openxmlformats.org/officeDocument/2006/relationships/font" Target="fonts/OpenSans-regular.fntdata"/><Relationship Id="rId17" Type="http://schemas.openxmlformats.org/officeDocument/2006/relationships/slide" Target="slides/slide13.xml"/><Relationship Id="rId39" Type="http://schemas.openxmlformats.org/officeDocument/2006/relationships/font" Target="fonts/OpenSans-boldItalic.fntdata"/><Relationship Id="rId16" Type="http://schemas.openxmlformats.org/officeDocument/2006/relationships/slide" Target="slides/slide12.xml"/><Relationship Id="rId38" Type="http://schemas.openxmlformats.org/officeDocument/2006/relationships/font" Target="fonts/OpenSans-italic.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424" name="Google Shape;42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Team intro </a:t>
            </a:r>
            <a:endParaRPr/>
          </a:p>
          <a:p>
            <a:pPr indent="-298450" lvl="0" marL="457200" rtl="0" algn="l">
              <a:spcBef>
                <a:spcPts val="0"/>
              </a:spcBef>
              <a:spcAft>
                <a:spcPts val="0"/>
              </a:spcAft>
              <a:buSzPts val="1100"/>
              <a:buChar char="-"/>
            </a:pPr>
            <a:r>
              <a:rPr lang="en"/>
              <a:t>Femme </a:t>
            </a:r>
            <a:endParaRPr/>
          </a:p>
          <a:p>
            <a:pPr indent="-298450" lvl="0" marL="457200" rtl="0" algn="l">
              <a:spcBef>
                <a:spcPts val="0"/>
              </a:spcBef>
              <a:spcAft>
                <a:spcPts val="0"/>
              </a:spcAft>
              <a:buSzPts val="1100"/>
              <a:buChar char="-"/>
            </a:pPr>
            <a:r>
              <a:rPr lang="en"/>
              <a:t>Names </a:t>
            </a:r>
            <a:endParaRPr/>
          </a:p>
          <a:p>
            <a:pPr indent="0" lvl="0" marL="0" rtl="0" algn="l">
              <a:spcBef>
                <a:spcPts val="0"/>
              </a:spcBef>
              <a:spcAft>
                <a:spcPts val="0"/>
              </a:spcAft>
              <a:buNone/>
            </a:pPr>
            <a:r>
              <a:rPr lang="en"/>
              <a:t>d</a:t>
            </a:r>
            <a:r>
              <a:rPr lang="en"/>
              <a:t>omain : enhancing lives of working women</a:t>
            </a:r>
            <a:endParaRPr/>
          </a:p>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6" name="Shape 606"/>
        <p:cNvGrpSpPr/>
        <p:nvPr/>
      </p:nvGrpSpPr>
      <p:grpSpPr>
        <a:xfrm>
          <a:off x="0" y="0"/>
          <a:ext cx="0" cy="0"/>
          <a:chOff x="0" y="0"/>
          <a:chExt cx="0" cy="0"/>
        </a:xfrm>
      </p:grpSpPr>
      <p:sp>
        <p:nvSpPr>
          <p:cNvPr id="607" name="Google Shape;607;ge609be8ea5_0_1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8" name="Google Shape;608;ge609be8ea5_0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HMWs:</a:t>
            </a:r>
            <a:endParaRPr/>
          </a:p>
          <a:p>
            <a:pPr indent="-298450" lvl="0" marL="457200" rtl="0" algn="l">
              <a:spcBef>
                <a:spcPts val="0"/>
              </a:spcBef>
              <a:spcAft>
                <a:spcPts val="0"/>
              </a:spcAft>
              <a:buSzPts val="1100"/>
              <a:buChar char="-"/>
            </a:pPr>
            <a:r>
              <a:rPr lang="en"/>
              <a:t>make meal prep easier/faster</a:t>
            </a:r>
            <a:endParaRPr/>
          </a:p>
          <a:p>
            <a:pPr indent="-298450" lvl="0" marL="457200" rtl="0" algn="l">
              <a:spcBef>
                <a:spcPts val="0"/>
              </a:spcBef>
              <a:spcAft>
                <a:spcPts val="0"/>
              </a:spcAft>
              <a:buSzPts val="1100"/>
              <a:buChar char="-"/>
            </a:pPr>
            <a:r>
              <a:rPr lang="en"/>
              <a:t>hmw make meal prep appear less of a "productive lens"/for optimization</a:t>
            </a:r>
            <a:endParaRPr/>
          </a:p>
          <a:p>
            <a:pPr indent="-298450" lvl="0" marL="457200" rtl="0" algn="l">
              <a:spcBef>
                <a:spcPts val="0"/>
              </a:spcBef>
              <a:spcAft>
                <a:spcPts val="0"/>
              </a:spcAft>
              <a:buSzPts val="1100"/>
              <a:buChar char="-"/>
            </a:pPr>
            <a:r>
              <a:rPr lang="en"/>
              <a:t>ensure meal prep isn't forgotten</a:t>
            </a:r>
            <a:endParaRPr/>
          </a:p>
          <a:p>
            <a:pPr indent="-298450" lvl="0" marL="457200" rtl="0" algn="l">
              <a:spcBef>
                <a:spcPts val="0"/>
              </a:spcBef>
              <a:spcAft>
                <a:spcPts val="0"/>
              </a:spcAft>
              <a:buSzPts val="1100"/>
              <a:buChar char="-"/>
            </a:pPr>
            <a:r>
              <a:rPr lang="en"/>
              <a:t>hmw connect the experience of a meal with community</a:t>
            </a:r>
            <a:endParaRPr/>
          </a:p>
          <a:p>
            <a:pPr indent="-298450" lvl="0" marL="457200" rtl="0" algn="l">
              <a:spcBef>
                <a:spcPts val="0"/>
              </a:spcBef>
              <a:spcAft>
                <a:spcPts val="0"/>
              </a:spcAft>
              <a:buSzPts val="1100"/>
              <a:buChar char="-"/>
            </a:pPr>
            <a:r>
              <a:rPr lang="en"/>
              <a:t>How might we make meal prep social?</a:t>
            </a:r>
            <a:endParaRPr/>
          </a:p>
          <a:p>
            <a:pPr indent="-298450" lvl="0" marL="457200" rtl="0" algn="l">
              <a:spcBef>
                <a:spcPts val="0"/>
              </a:spcBef>
              <a:spcAft>
                <a:spcPts val="0"/>
              </a:spcAft>
              <a:buSzPts val="1100"/>
              <a:buChar char="-"/>
            </a:pPr>
            <a:r>
              <a:rPr lang="en"/>
              <a:t>How might we eliminate the need for meal prep?</a:t>
            </a:r>
            <a:endParaRPr/>
          </a:p>
          <a:p>
            <a:pPr indent="-298450" lvl="0" marL="457200" rtl="0" algn="l">
              <a:spcBef>
                <a:spcPts val="0"/>
              </a:spcBef>
              <a:spcAft>
                <a:spcPts val="0"/>
              </a:spcAft>
              <a:buSzPts val="1100"/>
              <a:buChar char="-"/>
            </a:pPr>
            <a:r>
              <a:rPr lang="en"/>
              <a:t>How might we make meal prep meditative?</a:t>
            </a:r>
            <a:endParaRPr/>
          </a:p>
          <a:p>
            <a:pPr indent="-298450" lvl="0" marL="457200" rtl="0" algn="l">
              <a:spcBef>
                <a:spcPts val="0"/>
              </a:spcBef>
              <a:spcAft>
                <a:spcPts val="0"/>
              </a:spcAft>
              <a:buSzPts val="1100"/>
              <a:buChar char="-"/>
            </a:pPr>
            <a:r>
              <a:rPr lang="en"/>
              <a:t>How might we make meal prep instantaneous?</a:t>
            </a:r>
            <a:endParaRPr/>
          </a:p>
          <a:p>
            <a:pPr indent="-298450" lvl="0" marL="457200" rtl="0" algn="l">
              <a:spcBef>
                <a:spcPts val="0"/>
              </a:spcBef>
              <a:spcAft>
                <a:spcPts val="0"/>
              </a:spcAft>
              <a:buSzPts val="1100"/>
              <a:buChar char="-"/>
            </a:pPr>
            <a:r>
              <a:rPr lang="en"/>
              <a:t>make meal time prep exciting?</a:t>
            </a:r>
            <a:endParaRPr/>
          </a:p>
          <a:p>
            <a:pPr indent="-298450" lvl="0" marL="457200" rtl="0" algn="l">
              <a:spcBef>
                <a:spcPts val="0"/>
              </a:spcBef>
              <a:spcAft>
                <a:spcPts val="0"/>
              </a:spcAft>
              <a:buSzPts val="1100"/>
              <a:buChar char="-"/>
            </a:pPr>
            <a:r>
              <a:rPr lang="en"/>
              <a:t>How might we make home cooking a fun experience for young professionals</a:t>
            </a:r>
            <a:endParaRPr/>
          </a:p>
          <a:p>
            <a:pPr indent="-298450" lvl="0" marL="457200" rtl="0" algn="l">
              <a:spcBef>
                <a:spcPts val="0"/>
              </a:spcBef>
              <a:spcAft>
                <a:spcPts val="0"/>
              </a:spcAft>
              <a:buSzPts val="1100"/>
              <a:buChar char="-"/>
            </a:pPr>
            <a:r>
              <a:rPr lang="en"/>
              <a:t>How might we make mealtimes quick and easy</a:t>
            </a:r>
            <a:endParaRPr/>
          </a:p>
          <a:p>
            <a:pPr indent="-298450" lvl="0" marL="457200" rtl="0" algn="l">
              <a:spcBef>
                <a:spcPts val="0"/>
              </a:spcBef>
              <a:spcAft>
                <a:spcPts val="0"/>
              </a:spcAft>
              <a:buSzPts val="1100"/>
              <a:buChar char="-"/>
            </a:pPr>
            <a:r>
              <a:rPr lang="en"/>
              <a:t>How might we encourage healthy eating habits for young professionals</a:t>
            </a:r>
            <a:endParaRPr/>
          </a:p>
          <a:p>
            <a:pPr indent="-298450" lvl="0" marL="457200" rtl="0" algn="l">
              <a:spcBef>
                <a:spcPts val="0"/>
              </a:spcBef>
              <a:spcAft>
                <a:spcPts val="0"/>
              </a:spcAft>
              <a:buSzPts val="1100"/>
              <a:buChar char="-"/>
            </a:pPr>
            <a:r>
              <a:rPr lang="en"/>
              <a:t>How might we reduce the number of times young professionals need to go grocery shopping</a:t>
            </a:r>
            <a:endParaRPr/>
          </a:p>
          <a:p>
            <a:pPr indent="-298450" lvl="0" marL="457200" rtl="0" algn="l">
              <a:spcBef>
                <a:spcPts val="0"/>
              </a:spcBef>
              <a:spcAft>
                <a:spcPts val="0"/>
              </a:spcAft>
              <a:buSzPts val="1100"/>
              <a:buChar char="-"/>
            </a:pPr>
            <a:r>
              <a:rPr lang="en"/>
              <a:t>hmw make things like hellofresh more personal and enjoyable</a:t>
            </a:r>
            <a:endParaRPr/>
          </a:p>
          <a:p>
            <a:pPr indent="-298450" lvl="0" marL="457200" rtl="0" algn="l">
              <a:spcBef>
                <a:spcPts val="0"/>
              </a:spcBef>
              <a:spcAft>
                <a:spcPts val="0"/>
              </a:spcAft>
              <a:buSzPts val="1100"/>
              <a:buChar char="-"/>
            </a:pPr>
            <a:r>
              <a:rPr lang="en"/>
              <a:t>hmw gamify meals</a:t>
            </a:r>
            <a:endParaRPr/>
          </a:p>
          <a:p>
            <a:pPr indent="-298450" lvl="0" marL="457200" rtl="0" algn="l">
              <a:spcBef>
                <a:spcPts val="0"/>
              </a:spcBef>
              <a:spcAft>
                <a:spcPts val="0"/>
              </a:spcAft>
              <a:buSzPts val="1100"/>
              <a:buChar char="-"/>
            </a:pPr>
            <a:r>
              <a:rPr lang="en"/>
              <a:t>How might we make mealtimes/prep social or restful</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2" name="Shape 612"/>
        <p:cNvGrpSpPr/>
        <p:nvPr/>
      </p:nvGrpSpPr>
      <p:grpSpPr>
        <a:xfrm>
          <a:off x="0" y="0"/>
          <a:ext cx="0" cy="0"/>
          <a:chOff x="0" y="0"/>
          <a:chExt cx="0" cy="0"/>
        </a:xfrm>
      </p:grpSpPr>
      <p:sp>
        <p:nvSpPr>
          <p:cNvPr id="613" name="Google Shape;613;g10f2eddd884_4_1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4" name="Google Shape;614;g10f2eddd884_4_1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rgbClr val="4285F4"/>
              </a:buClr>
              <a:buSzPts val="1100"/>
              <a:buFont typeface="Barlow"/>
              <a:buChar char="-"/>
            </a:pPr>
            <a:r>
              <a:rPr lang="en">
                <a:solidFill>
                  <a:srgbClr val="4285F4"/>
                </a:solidFill>
                <a:latin typeface="Barlow"/>
                <a:ea typeface="Barlow"/>
                <a:cs typeface="Barlow"/>
                <a:sym typeface="Barlow"/>
              </a:rPr>
              <a:t>We met Tamara, a Sacramento salon owner, hairstylist, and single mother of three. We were surprised to notice she likes to read self-help books in her free time. We wonder if this means she likes being exposed to positive content and maintaining a positive mindset. It would be game-changing to help improve her exposure to positive content</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4" name="Shape 634"/>
        <p:cNvGrpSpPr/>
        <p:nvPr/>
      </p:nvGrpSpPr>
      <p:grpSpPr>
        <a:xfrm>
          <a:off x="0" y="0"/>
          <a:ext cx="0" cy="0"/>
          <a:chOff x="0" y="0"/>
          <a:chExt cx="0" cy="0"/>
        </a:xfrm>
      </p:grpSpPr>
      <p:sp>
        <p:nvSpPr>
          <p:cNvPr id="635" name="Google Shape;635;g10b29f2595d_0_2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6" name="Google Shape;636;g10b29f2595d_0_2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HMWs:</a:t>
            </a:r>
            <a:endParaRPr/>
          </a:p>
          <a:p>
            <a:pPr indent="-298450" lvl="0" marL="457200" rtl="0" algn="l">
              <a:spcBef>
                <a:spcPts val="0"/>
              </a:spcBef>
              <a:spcAft>
                <a:spcPts val="0"/>
              </a:spcAft>
              <a:buSzPts val="1100"/>
              <a:buChar char="-"/>
            </a:pPr>
            <a:r>
              <a:rPr lang="en"/>
              <a:t>hmw encourage society to prefer postive content from a young age</a:t>
            </a:r>
            <a:endParaRPr/>
          </a:p>
          <a:p>
            <a:pPr indent="-298450" lvl="0" marL="457200" rtl="0" algn="l">
              <a:spcBef>
                <a:spcPts val="0"/>
              </a:spcBef>
              <a:spcAft>
                <a:spcPts val="0"/>
              </a:spcAft>
              <a:buSzPts val="1100"/>
              <a:buChar char="-"/>
            </a:pPr>
            <a:r>
              <a:rPr lang="en"/>
              <a:t>How might we define positive content?</a:t>
            </a:r>
            <a:endParaRPr/>
          </a:p>
          <a:p>
            <a:pPr indent="-298450" lvl="0" marL="457200" rtl="0" algn="l">
              <a:spcBef>
                <a:spcPts val="0"/>
              </a:spcBef>
              <a:spcAft>
                <a:spcPts val="0"/>
              </a:spcAft>
              <a:buSzPts val="1100"/>
              <a:buChar char="-"/>
            </a:pPr>
            <a:r>
              <a:rPr lang="en"/>
              <a:t>hmw improve access to positive content amongst communities that may have a more negative culture</a:t>
            </a:r>
            <a:endParaRPr/>
          </a:p>
          <a:p>
            <a:pPr indent="-298450" lvl="0" marL="457200" rtl="0" algn="l">
              <a:spcBef>
                <a:spcPts val="0"/>
              </a:spcBef>
              <a:spcAft>
                <a:spcPts val="0"/>
              </a:spcAft>
              <a:buSzPts val="1100"/>
              <a:buChar char="-"/>
            </a:pPr>
            <a:r>
              <a:rPr lang="en"/>
              <a:t>expose people to role models</a:t>
            </a:r>
            <a:endParaRPr/>
          </a:p>
          <a:p>
            <a:pPr indent="-298450" lvl="0" marL="457200" rtl="0" algn="l">
              <a:spcBef>
                <a:spcPts val="0"/>
              </a:spcBef>
              <a:spcAft>
                <a:spcPts val="0"/>
              </a:spcAft>
              <a:buSzPts val="1100"/>
              <a:buChar char="-"/>
            </a:pPr>
            <a:r>
              <a:rPr lang="en"/>
              <a:t>push content that support independence, positive thinking &amp; self help ideas</a:t>
            </a:r>
            <a:endParaRPr/>
          </a:p>
          <a:p>
            <a:pPr indent="-298450" lvl="0" marL="457200" rtl="0" algn="l">
              <a:spcBef>
                <a:spcPts val="0"/>
              </a:spcBef>
              <a:spcAft>
                <a:spcPts val="0"/>
              </a:spcAft>
              <a:buSzPts val="1100"/>
              <a:buChar char="-"/>
            </a:pPr>
            <a:r>
              <a:rPr lang="en"/>
              <a:t>collect positive content?</a:t>
            </a:r>
            <a:endParaRPr/>
          </a:p>
          <a:p>
            <a:pPr indent="-298450" lvl="0" marL="457200" rtl="0" algn="l">
              <a:spcBef>
                <a:spcPts val="0"/>
              </a:spcBef>
              <a:spcAft>
                <a:spcPts val="0"/>
              </a:spcAft>
              <a:buSzPts val="1100"/>
              <a:buChar char="-"/>
            </a:pPr>
            <a:r>
              <a:rPr lang="en"/>
              <a:t>hmw offer different types of positive content</a:t>
            </a:r>
            <a:endParaRPr/>
          </a:p>
          <a:p>
            <a:pPr indent="-298450" lvl="0" marL="457200" rtl="0" algn="l">
              <a:spcBef>
                <a:spcPts val="0"/>
              </a:spcBef>
              <a:spcAft>
                <a:spcPts val="0"/>
              </a:spcAft>
              <a:buSzPts val="1100"/>
              <a:buChar char="-"/>
            </a:pPr>
            <a:r>
              <a:rPr lang="en"/>
              <a:t>hmw find the optimal positive content for max impact</a:t>
            </a:r>
            <a:endParaRPr/>
          </a:p>
          <a:p>
            <a:pPr indent="-298450" lvl="0" marL="457200" rtl="0" algn="l">
              <a:spcBef>
                <a:spcPts val="0"/>
              </a:spcBef>
              <a:spcAft>
                <a:spcPts val="0"/>
              </a:spcAft>
              <a:buSzPts val="1100"/>
              <a:buChar char="-"/>
            </a:pPr>
            <a:r>
              <a:rPr lang="en"/>
              <a:t>How might we make positive content ubiquitous?</a:t>
            </a:r>
            <a:endParaRPr/>
          </a:p>
          <a:p>
            <a:pPr indent="-298450" lvl="0" marL="457200" rtl="0" algn="l">
              <a:spcBef>
                <a:spcPts val="0"/>
              </a:spcBef>
              <a:spcAft>
                <a:spcPts val="0"/>
              </a:spcAft>
              <a:buSzPts val="1100"/>
              <a:buChar char="-"/>
            </a:pPr>
            <a:r>
              <a:rPr lang="en"/>
              <a:t>How might we turn self-help books into movies?</a:t>
            </a:r>
            <a:endParaRPr/>
          </a:p>
          <a:p>
            <a:pPr indent="-298450" lvl="0" marL="457200" rtl="0" algn="l">
              <a:spcBef>
                <a:spcPts val="0"/>
              </a:spcBef>
              <a:spcAft>
                <a:spcPts val="0"/>
              </a:spcAft>
              <a:buSzPts val="1100"/>
              <a:buChar char="-"/>
            </a:pPr>
            <a:r>
              <a:rPr lang="en"/>
              <a:t>How might we make positive content free?</a:t>
            </a:r>
            <a:endParaRPr/>
          </a:p>
          <a:p>
            <a:pPr indent="-298450" lvl="0" marL="457200" rtl="0" algn="l">
              <a:spcBef>
                <a:spcPts val="0"/>
              </a:spcBef>
              <a:spcAft>
                <a:spcPts val="0"/>
              </a:spcAft>
              <a:buSzPts val="1100"/>
              <a:buChar char="-"/>
            </a:pPr>
            <a:r>
              <a:rPr lang="en"/>
              <a:t>block negative content?</a:t>
            </a:r>
            <a:endParaRPr/>
          </a:p>
          <a:p>
            <a:pPr indent="-298450" lvl="0" marL="457200" rtl="0" algn="l">
              <a:spcBef>
                <a:spcPts val="0"/>
              </a:spcBef>
              <a:spcAft>
                <a:spcPts val="0"/>
              </a:spcAft>
              <a:buSzPts val="1100"/>
              <a:buChar char="-"/>
            </a:pPr>
            <a:r>
              <a:rPr lang="en"/>
              <a:t>How might we encourage positivitiy in the midsts of busy schedules</a:t>
            </a:r>
            <a:endParaRPr/>
          </a:p>
          <a:p>
            <a:pPr indent="-298450" lvl="0" marL="457200" rtl="0" algn="l">
              <a:spcBef>
                <a:spcPts val="0"/>
              </a:spcBef>
              <a:spcAft>
                <a:spcPts val="0"/>
              </a:spcAft>
              <a:buSzPts val="1100"/>
              <a:buChar char="-"/>
            </a:pPr>
            <a:r>
              <a:rPr lang="en"/>
              <a:t>How might we encourage positivity  in social media</a:t>
            </a:r>
            <a:endParaRPr/>
          </a:p>
          <a:p>
            <a:pPr indent="-298450" lvl="0" marL="457200" rtl="0" algn="l">
              <a:spcBef>
                <a:spcPts val="0"/>
              </a:spcBef>
              <a:spcAft>
                <a:spcPts val="0"/>
              </a:spcAft>
              <a:buSzPts val="1100"/>
              <a:buChar char="-"/>
            </a:pPr>
            <a:r>
              <a:rPr lang="en"/>
              <a:t>How might we make positive content easily accessible to women</a:t>
            </a:r>
            <a:endParaRPr/>
          </a:p>
          <a:p>
            <a:pPr indent="-298450" lvl="0" marL="457200" rtl="0" algn="l">
              <a:spcBef>
                <a:spcPts val="0"/>
              </a:spcBef>
              <a:spcAft>
                <a:spcPts val="0"/>
              </a:spcAft>
              <a:buSzPts val="1100"/>
              <a:buChar char="-"/>
            </a:pPr>
            <a:r>
              <a:rPr lang="en"/>
              <a:t>How might we expose more women to the benefits of positive content</a:t>
            </a:r>
            <a:endParaRPr/>
          </a:p>
          <a:p>
            <a:pPr indent="-298450" lvl="0" marL="457200" rtl="0" algn="l">
              <a:spcBef>
                <a:spcPts val="0"/>
              </a:spcBef>
              <a:spcAft>
                <a:spcPts val="0"/>
              </a:spcAft>
              <a:buSzPts val="1100"/>
              <a:buChar char="-"/>
            </a:pPr>
            <a:r>
              <a:rPr lang="en"/>
              <a:t>hmw make the postive content an automatic mindset</a:t>
            </a:r>
            <a:endParaRPr/>
          </a:p>
          <a:p>
            <a:pPr indent="-298450" lvl="0" marL="457200" rtl="0" algn="l">
              <a:spcBef>
                <a:spcPts val="0"/>
              </a:spcBef>
              <a:spcAft>
                <a:spcPts val="0"/>
              </a:spcAft>
              <a:buSzPts val="1100"/>
              <a:buChar char="-"/>
            </a:pPr>
            <a:r>
              <a:rPr lang="en"/>
              <a:t>provide surplus of positive content?</a:t>
            </a:r>
            <a:endParaRPr/>
          </a:p>
          <a:p>
            <a:pPr indent="-298450" lvl="0" marL="457200" rtl="0" algn="l">
              <a:spcBef>
                <a:spcPts val="0"/>
              </a:spcBef>
              <a:spcAft>
                <a:spcPts val="0"/>
              </a:spcAft>
              <a:buSzPts val="1100"/>
              <a:buChar char="-"/>
            </a:pPr>
            <a:r>
              <a:rPr lang="en"/>
              <a:t>optimize algorithms for positive content on content apps she already uses</a:t>
            </a:r>
            <a:endParaRPr/>
          </a:p>
          <a:p>
            <a:pPr indent="-298450" lvl="0" marL="457200" rtl="0" algn="l">
              <a:spcBef>
                <a:spcPts val="0"/>
              </a:spcBef>
              <a:spcAft>
                <a:spcPts val="0"/>
              </a:spcAft>
              <a:buSzPts val="1100"/>
              <a:buChar char="-"/>
            </a:pPr>
            <a:r>
              <a:rPr lang="en"/>
              <a:t>hmw create a community that keeps each other accountable for positive content</a:t>
            </a:r>
            <a:endParaRPr/>
          </a:p>
          <a:p>
            <a:pPr indent="-298450" lvl="0" marL="457200" rtl="0" algn="l">
              <a:spcBef>
                <a:spcPts val="0"/>
              </a:spcBef>
              <a:spcAft>
                <a:spcPts val="0"/>
              </a:spcAft>
              <a:buSzPts val="1100"/>
              <a:buChar char="-"/>
            </a:pPr>
            <a:r>
              <a:rPr lang="en"/>
              <a:t>help people see they're similar to role models</a:t>
            </a:r>
            <a:endParaRPr/>
          </a:p>
          <a:p>
            <a:pPr indent="-298450" lvl="0" marL="457200" rtl="0" algn="l">
              <a:spcBef>
                <a:spcPts val="0"/>
              </a:spcBef>
              <a:spcAft>
                <a:spcPts val="0"/>
              </a:spcAft>
              <a:buSzPts val="1100"/>
              <a:buChar char="-"/>
            </a:pPr>
            <a:r>
              <a:rPr lang="en"/>
              <a:t>How do we integrate positivity into working women's hectic workstreams</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0" name="Shape 640"/>
        <p:cNvGrpSpPr/>
        <p:nvPr/>
      </p:nvGrpSpPr>
      <p:grpSpPr>
        <a:xfrm>
          <a:off x="0" y="0"/>
          <a:ext cx="0" cy="0"/>
          <a:chOff x="0" y="0"/>
          <a:chExt cx="0" cy="0"/>
        </a:xfrm>
      </p:grpSpPr>
      <p:sp>
        <p:nvSpPr>
          <p:cNvPr id="641" name="Google Shape;641;ge5dfb6fda6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2" name="Google Shape;642;ge5dfb6fda6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5" name="Shape 675"/>
        <p:cNvGrpSpPr/>
        <p:nvPr/>
      </p:nvGrpSpPr>
      <p:grpSpPr>
        <a:xfrm>
          <a:off x="0" y="0"/>
          <a:ext cx="0" cy="0"/>
          <a:chOff x="0" y="0"/>
          <a:chExt cx="0" cy="0"/>
        </a:xfrm>
      </p:grpSpPr>
      <p:sp>
        <p:nvSpPr>
          <p:cNvPr id="676" name="Google Shape;676;g10f2eddd884_3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7" name="Google Shape;677;g10f2eddd884_3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5" name="Shape 685"/>
        <p:cNvGrpSpPr/>
        <p:nvPr/>
      </p:nvGrpSpPr>
      <p:grpSpPr>
        <a:xfrm>
          <a:off x="0" y="0"/>
          <a:ext cx="0" cy="0"/>
          <a:chOff x="0" y="0"/>
          <a:chExt cx="0" cy="0"/>
        </a:xfrm>
      </p:grpSpPr>
      <p:sp>
        <p:nvSpPr>
          <p:cNvPr id="686" name="Google Shape;686;ge625e42afe_0_411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7" name="Google Shape;687;ge625e42afe_0_411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9" name="Shape 699"/>
        <p:cNvGrpSpPr/>
        <p:nvPr/>
      </p:nvGrpSpPr>
      <p:grpSpPr>
        <a:xfrm>
          <a:off x="0" y="0"/>
          <a:ext cx="0" cy="0"/>
          <a:chOff x="0" y="0"/>
          <a:chExt cx="0" cy="0"/>
        </a:xfrm>
      </p:grpSpPr>
      <p:sp>
        <p:nvSpPr>
          <p:cNvPr id="700" name="Google Shape;700;g10f2eddd884_3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1" name="Google Shape;701;g10f2eddd884_3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000">
                <a:solidFill>
                  <a:srgbClr val="1F317B"/>
                </a:solidFill>
                <a:latin typeface="Open Sans"/>
                <a:ea typeface="Open Sans"/>
                <a:cs typeface="Open Sans"/>
                <a:sym typeface="Open Sans"/>
              </a:rPr>
              <a:t>Surprised: Some participants were in worse moods at lunch then at breakfast</a:t>
            </a:r>
            <a:endParaRPr sz="2000">
              <a:solidFill>
                <a:srgbClr val="1F317B"/>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t/>
            </a:r>
            <a:endParaRPr sz="2000">
              <a:solidFill>
                <a:srgbClr val="1F317B"/>
              </a:solidFill>
              <a:latin typeface="Open Sans"/>
              <a:ea typeface="Open Sans"/>
              <a:cs typeface="Open Sans"/>
              <a:sym typeface="Open Sans"/>
            </a:endParaRPr>
          </a:p>
          <a:p>
            <a:pPr indent="0" lvl="0" marL="0" rtl="0" algn="l">
              <a:spcBef>
                <a:spcPts val="0"/>
              </a:spcBef>
              <a:spcAft>
                <a:spcPts val="0"/>
              </a:spcAft>
              <a:buNone/>
            </a:pPr>
            <a:r>
              <a:rPr lang="en" sz="2000">
                <a:solidFill>
                  <a:srgbClr val="1F317B"/>
                </a:solidFill>
                <a:latin typeface="Open Sans"/>
                <a:ea typeface="Open Sans"/>
                <a:cs typeface="Open Sans"/>
                <a:sym typeface="Open Sans"/>
              </a:rPr>
              <a:t>Learned: Moods may be boosted higher with music catered to the individual</a:t>
            </a:r>
            <a:endParaRPr sz="2000">
              <a:solidFill>
                <a:srgbClr val="1F317B"/>
              </a:solidFill>
              <a:latin typeface="Open Sans"/>
              <a:ea typeface="Open Sans"/>
              <a:cs typeface="Open Sans"/>
              <a:sym typeface="Open Sans"/>
            </a:endParaRPr>
          </a:p>
          <a:p>
            <a:pPr indent="0" lvl="0" marL="0" rtl="0" algn="l">
              <a:spcBef>
                <a:spcPts val="0"/>
              </a:spcBef>
              <a:spcAft>
                <a:spcPts val="0"/>
              </a:spcAft>
              <a:buNone/>
            </a:pPr>
            <a:r>
              <a:t/>
            </a:r>
            <a:endParaRPr sz="2000">
              <a:solidFill>
                <a:srgbClr val="1F317B"/>
              </a:solidFill>
              <a:latin typeface="Open Sans"/>
              <a:ea typeface="Open Sans"/>
              <a:cs typeface="Open Sans"/>
              <a:sym typeface="Open Sans"/>
            </a:endParaRPr>
          </a:p>
          <a:p>
            <a:pPr indent="0" lvl="0" marL="0" rtl="0" algn="l">
              <a:spcBef>
                <a:spcPts val="0"/>
              </a:spcBef>
              <a:spcAft>
                <a:spcPts val="0"/>
              </a:spcAft>
              <a:buNone/>
            </a:pPr>
            <a:r>
              <a:rPr lang="en" sz="2000">
                <a:solidFill>
                  <a:srgbClr val="1F317B"/>
                </a:solidFill>
                <a:latin typeface="Open Sans"/>
                <a:ea typeface="Open Sans"/>
                <a:cs typeface="Open Sans"/>
                <a:sym typeface="Open Sans"/>
              </a:rPr>
              <a:t>Worked: Learned people preferred music at their meals</a:t>
            </a:r>
            <a:endParaRPr sz="2000">
              <a:solidFill>
                <a:srgbClr val="1F317B"/>
              </a:solidFill>
              <a:latin typeface="Open Sans"/>
              <a:ea typeface="Open Sans"/>
              <a:cs typeface="Open Sans"/>
              <a:sym typeface="Open Sans"/>
            </a:endParaRPr>
          </a:p>
          <a:p>
            <a:pPr indent="0" lvl="0" marL="0" rtl="0" algn="l">
              <a:spcBef>
                <a:spcPts val="0"/>
              </a:spcBef>
              <a:spcAft>
                <a:spcPts val="0"/>
              </a:spcAft>
              <a:buNone/>
            </a:pPr>
            <a:r>
              <a:t/>
            </a:r>
            <a:endParaRPr sz="2000">
              <a:solidFill>
                <a:srgbClr val="1F317B"/>
              </a:solidFill>
              <a:latin typeface="Open Sans"/>
              <a:ea typeface="Open Sans"/>
              <a:cs typeface="Open Sans"/>
              <a:sym typeface="Open Sans"/>
            </a:endParaRPr>
          </a:p>
          <a:p>
            <a:pPr indent="0" lvl="0" marL="0" rtl="0" algn="l">
              <a:spcBef>
                <a:spcPts val="0"/>
              </a:spcBef>
              <a:spcAft>
                <a:spcPts val="0"/>
              </a:spcAft>
              <a:buNone/>
            </a:pPr>
            <a:r>
              <a:rPr lang="en" sz="2000">
                <a:solidFill>
                  <a:srgbClr val="1F317B"/>
                </a:solidFill>
                <a:latin typeface="Open Sans"/>
                <a:ea typeface="Open Sans"/>
                <a:cs typeface="Open Sans"/>
                <a:sym typeface="Open Sans"/>
              </a:rPr>
              <a:t>Didn’t Work: Ideally would have compared the same meal with and without music </a:t>
            </a:r>
            <a:endParaRPr sz="14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t/>
            </a:r>
            <a:endParaRPr sz="2000">
              <a:solidFill>
                <a:srgbClr val="1F317B"/>
              </a:solidFill>
              <a:latin typeface="Open Sans"/>
              <a:ea typeface="Open Sans"/>
              <a:cs typeface="Open Sans"/>
              <a:sym typeface="Open Sans"/>
            </a:endParaRPr>
          </a:p>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6" name="Shape 726"/>
        <p:cNvGrpSpPr/>
        <p:nvPr/>
      </p:nvGrpSpPr>
      <p:grpSpPr>
        <a:xfrm>
          <a:off x="0" y="0"/>
          <a:ext cx="0" cy="0"/>
          <a:chOff x="0" y="0"/>
          <a:chExt cx="0" cy="0"/>
        </a:xfrm>
      </p:grpSpPr>
      <p:sp>
        <p:nvSpPr>
          <p:cNvPr id="727" name="Google Shape;727;g10b29f2595d_0_1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8" name="Google Shape;728;g10b29f2595d_0_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6" name="Shape 736"/>
        <p:cNvGrpSpPr/>
        <p:nvPr/>
      </p:nvGrpSpPr>
      <p:grpSpPr>
        <a:xfrm>
          <a:off x="0" y="0"/>
          <a:ext cx="0" cy="0"/>
          <a:chOff x="0" y="0"/>
          <a:chExt cx="0" cy="0"/>
        </a:xfrm>
      </p:grpSpPr>
      <p:sp>
        <p:nvSpPr>
          <p:cNvPr id="737" name="Google Shape;737;g10f2eddd884_3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8" name="Google Shape;738;g10f2eddd884_3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5" name="Shape 745"/>
        <p:cNvGrpSpPr/>
        <p:nvPr/>
      </p:nvGrpSpPr>
      <p:grpSpPr>
        <a:xfrm>
          <a:off x="0" y="0"/>
          <a:ext cx="0" cy="0"/>
          <a:chOff x="0" y="0"/>
          <a:chExt cx="0" cy="0"/>
        </a:xfrm>
      </p:grpSpPr>
      <p:sp>
        <p:nvSpPr>
          <p:cNvPr id="746" name="Google Shape;746;g10f2eddd884_2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7" name="Google Shape;747;g10f2eddd884_2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000">
                <a:solidFill>
                  <a:srgbClr val="1F317B"/>
                </a:solidFill>
                <a:latin typeface="Open Sans"/>
                <a:ea typeface="Open Sans"/>
                <a:cs typeface="Open Sans"/>
                <a:sym typeface="Open Sans"/>
              </a:rPr>
              <a:t>Surprised: Some participants were in worse moods at lunch then at breakfast</a:t>
            </a:r>
            <a:endParaRPr sz="2000">
              <a:solidFill>
                <a:srgbClr val="1F317B"/>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t/>
            </a:r>
            <a:endParaRPr sz="2000">
              <a:solidFill>
                <a:srgbClr val="1F317B"/>
              </a:solidFill>
              <a:latin typeface="Open Sans"/>
              <a:ea typeface="Open Sans"/>
              <a:cs typeface="Open Sans"/>
              <a:sym typeface="Open Sans"/>
            </a:endParaRPr>
          </a:p>
          <a:p>
            <a:pPr indent="0" lvl="0" marL="0" rtl="0" algn="l">
              <a:spcBef>
                <a:spcPts val="0"/>
              </a:spcBef>
              <a:spcAft>
                <a:spcPts val="0"/>
              </a:spcAft>
              <a:buNone/>
            </a:pPr>
            <a:r>
              <a:rPr lang="en" sz="2000">
                <a:solidFill>
                  <a:srgbClr val="1F317B"/>
                </a:solidFill>
                <a:latin typeface="Open Sans"/>
                <a:ea typeface="Open Sans"/>
                <a:cs typeface="Open Sans"/>
                <a:sym typeface="Open Sans"/>
              </a:rPr>
              <a:t>Learned: Moods may be boosted higher with music catered to the individual ex) church music or repeat songs from Lunch!</a:t>
            </a:r>
            <a:endParaRPr sz="2000">
              <a:solidFill>
                <a:srgbClr val="1F317B"/>
              </a:solidFill>
              <a:latin typeface="Open Sans"/>
              <a:ea typeface="Open Sans"/>
              <a:cs typeface="Open Sans"/>
              <a:sym typeface="Open Sans"/>
            </a:endParaRPr>
          </a:p>
          <a:p>
            <a:pPr indent="0" lvl="0" marL="0" rtl="0" algn="l">
              <a:spcBef>
                <a:spcPts val="0"/>
              </a:spcBef>
              <a:spcAft>
                <a:spcPts val="0"/>
              </a:spcAft>
              <a:buNone/>
            </a:pPr>
            <a:r>
              <a:t/>
            </a:r>
            <a:endParaRPr sz="2000">
              <a:solidFill>
                <a:srgbClr val="1F317B"/>
              </a:solidFill>
              <a:latin typeface="Open Sans"/>
              <a:ea typeface="Open Sans"/>
              <a:cs typeface="Open Sans"/>
              <a:sym typeface="Open Sans"/>
            </a:endParaRPr>
          </a:p>
          <a:p>
            <a:pPr indent="0" lvl="0" marL="0" rtl="0" algn="l">
              <a:spcBef>
                <a:spcPts val="0"/>
              </a:spcBef>
              <a:spcAft>
                <a:spcPts val="0"/>
              </a:spcAft>
              <a:buNone/>
            </a:pPr>
            <a:r>
              <a:rPr lang="en" sz="2000">
                <a:solidFill>
                  <a:srgbClr val="1F317B"/>
                </a:solidFill>
                <a:latin typeface="Open Sans"/>
                <a:ea typeface="Open Sans"/>
                <a:cs typeface="Open Sans"/>
                <a:sym typeface="Open Sans"/>
              </a:rPr>
              <a:t>Worked: Learned people preferred music at their meals</a:t>
            </a:r>
            <a:endParaRPr sz="2000">
              <a:solidFill>
                <a:srgbClr val="1F317B"/>
              </a:solidFill>
              <a:latin typeface="Open Sans"/>
              <a:ea typeface="Open Sans"/>
              <a:cs typeface="Open Sans"/>
              <a:sym typeface="Open Sans"/>
            </a:endParaRPr>
          </a:p>
          <a:p>
            <a:pPr indent="0" lvl="0" marL="0" rtl="0" algn="l">
              <a:spcBef>
                <a:spcPts val="0"/>
              </a:spcBef>
              <a:spcAft>
                <a:spcPts val="0"/>
              </a:spcAft>
              <a:buNone/>
            </a:pPr>
            <a:r>
              <a:t/>
            </a:r>
            <a:endParaRPr sz="2000">
              <a:solidFill>
                <a:srgbClr val="1F317B"/>
              </a:solidFill>
              <a:latin typeface="Open Sans"/>
              <a:ea typeface="Open Sans"/>
              <a:cs typeface="Open Sans"/>
              <a:sym typeface="Open Sans"/>
            </a:endParaRPr>
          </a:p>
          <a:p>
            <a:pPr indent="0" lvl="0" marL="0" rtl="0" algn="l">
              <a:spcBef>
                <a:spcPts val="0"/>
              </a:spcBef>
              <a:spcAft>
                <a:spcPts val="0"/>
              </a:spcAft>
              <a:buNone/>
            </a:pPr>
            <a:r>
              <a:rPr lang="en" sz="2000">
                <a:solidFill>
                  <a:srgbClr val="1F317B"/>
                </a:solidFill>
                <a:latin typeface="Open Sans"/>
                <a:ea typeface="Open Sans"/>
                <a:cs typeface="Open Sans"/>
                <a:sym typeface="Open Sans"/>
              </a:rPr>
              <a:t>Didn’t Work: Ideally would have compared the same meal with and without music </a:t>
            </a:r>
            <a:endParaRPr sz="14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t/>
            </a:r>
            <a:endParaRPr sz="2000">
              <a:solidFill>
                <a:srgbClr val="1F317B"/>
              </a:solidFill>
              <a:latin typeface="Open Sans"/>
              <a:ea typeface="Open Sans"/>
              <a:cs typeface="Open Sans"/>
              <a:sym typeface="Open Sans"/>
            </a:endParaRPr>
          </a:p>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ge609be8ea5_0_3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6" name="Google Shape;476;ge609be8ea5_0_3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3" name="Shape 773"/>
        <p:cNvGrpSpPr/>
        <p:nvPr/>
      </p:nvGrpSpPr>
      <p:grpSpPr>
        <a:xfrm>
          <a:off x="0" y="0"/>
          <a:ext cx="0" cy="0"/>
          <a:chOff x="0" y="0"/>
          <a:chExt cx="0" cy="0"/>
        </a:xfrm>
      </p:grpSpPr>
      <p:sp>
        <p:nvSpPr>
          <p:cNvPr id="774" name="Google Shape;774;g10f2eddd884_4_1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5" name="Google Shape;775;g10f2eddd884_4_1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4" name="Shape 784"/>
        <p:cNvGrpSpPr/>
        <p:nvPr/>
      </p:nvGrpSpPr>
      <p:grpSpPr>
        <a:xfrm>
          <a:off x="0" y="0"/>
          <a:ext cx="0" cy="0"/>
          <a:chOff x="0" y="0"/>
          <a:chExt cx="0" cy="0"/>
        </a:xfrm>
      </p:grpSpPr>
      <p:sp>
        <p:nvSpPr>
          <p:cNvPr id="785" name="Google Shape;785;g10f2eddd884_4_1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6" name="Google Shape;786;g10f2eddd884_4_1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5" name="Shape 795"/>
        <p:cNvGrpSpPr/>
        <p:nvPr/>
      </p:nvGrpSpPr>
      <p:grpSpPr>
        <a:xfrm>
          <a:off x="0" y="0"/>
          <a:ext cx="0" cy="0"/>
          <a:chOff x="0" y="0"/>
          <a:chExt cx="0" cy="0"/>
        </a:xfrm>
      </p:grpSpPr>
      <p:sp>
        <p:nvSpPr>
          <p:cNvPr id="796" name="Google Shape;796;ge625e42afe_0_413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7" name="Google Shape;797;ge625e42afe_0_413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Clr>
                <a:schemeClr val="dk1"/>
              </a:buClr>
              <a:buSzPts val="1100"/>
              <a:buFont typeface="Arial"/>
              <a:buNone/>
            </a:pPr>
            <a:r>
              <a:rPr b="1" lang="en" sz="2000">
                <a:solidFill>
                  <a:srgbClr val="1F317B"/>
                </a:solidFill>
                <a:latin typeface="Krona One"/>
                <a:ea typeface="Krona One"/>
                <a:cs typeface="Krona One"/>
                <a:sym typeface="Krona One"/>
              </a:rPr>
              <a:t>Testers:</a:t>
            </a:r>
            <a:r>
              <a:rPr lang="en" sz="2000">
                <a:solidFill>
                  <a:srgbClr val="1F317B"/>
                </a:solidFill>
                <a:latin typeface="Open Sans"/>
                <a:ea typeface="Open Sans"/>
                <a:cs typeface="Open Sans"/>
                <a:sym typeface="Open Sans"/>
              </a:rPr>
              <a:t> Father with 11 month old daughter</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2" name="Shape 822"/>
        <p:cNvGrpSpPr/>
        <p:nvPr/>
      </p:nvGrpSpPr>
      <p:grpSpPr>
        <a:xfrm>
          <a:off x="0" y="0"/>
          <a:ext cx="0" cy="0"/>
          <a:chOff x="0" y="0"/>
          <a:chExt cx="0" cy="0"/>
        </a:xfrm>
      </p:grpSpPr>
      <p:sp>
        <p:nvSpPr>
          <p:cNvPr id="823" name="Google Shape;823;ge609be8ea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4" name="Google Shape;824;ge609be8ea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8" name="Shape 848"/>
        <p:cNvGrpSpPr/>
        <p:nvPr/>
      </p:nvGrpSpPr>
      <p:grpSpPr>
        <a:xfrm>
          <a:off x="0" y="0"/>
          <a:ext cx="0" cy="0"/>
          <a:chOff x="0" y="0"/>
          <a:chExt cx="0" cy="0"/>
        </a:xfrm>
      </p:grpSpPr>
      <p:sp>
        <p:nvSpPr>
          <p:cNvPr id="849" name="Google Shape;849;ge609be8ea5_0_4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0" name="Google Shape;850;ge609be8ea5_0_4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7" name="Shape 877"/>
        <p:cNvGrpSpPr/>
        <p:nvPr/>
      </p:nvGrpSpPr>
      <p:grpSpPr>
        <a:xfrm>
          <a:off x="0" y="0"/>
          <a:ext cx="0" cy="0"/>
          <a:chOff x="0" y="0"/>
          <a:chExt cx="0" cy="0"/>
        </a:xfrm>
      </p:grpSpPr>
      <p:sp>
        <p:nvSpPr>
          <p:cNvPr id="878" name="Google Shape;878;ge609be8ea5_0_3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9" name="Google Shape;879;ge609be8ea5_0_3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1" name="Shape 901"/>
        <p:cNvGrpSpPr/>
        <p:nvPr/>
      </p:nvGrpSpPr>
      <p:grpSpPr>
        <a:xfrm>
          <a:off x="0" y="0"/>
          <a:ext cx="0" cy="0"/>
          <a:chOff x="0" y="0"/>
          <a:chExt cx="0" cy="0"/>
        </a:xfrm>
      </p:grpSpPr>
      <p:sp>
        <p:nvSpPr>
          <p:cNvPr id="902" name="Google Shape;902;ge5dfb6fda6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3" name="Google Shape;903;ge5dfb6fda6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2" name="Shape 492"/>
        <p:cNvGrpSpPr/>
        <p:nvPr/>
      </p:nvGrpSpPr>
      <p:grpSpPr>
        <a:xfrm>
          <a:off x="0" y="0"/>
          <a:ext cx="0" cy="0"/>
          <a:chOff x="0" y="0"/>
          <a:chExt cx="0" cy="0"/>
        </a:xfrm>
      </p:grpSpPr>
      <p:sp>
        <p:nvSpPr>
          <p:cNvPr id="493" name="Google Shape;493;ge5ed77207a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4" name="Google Shape;494;ge5ed77207a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4" name="Shape 514"/>
        <p:cNvGrpSpPr/>
        <p:nvPr/>
      </p:nvGrpSpPr>
      <p:grpSpPr>
        <a:xfrm>
          <a:off x="0" y="0"/>
          <a:ext cx="0" cy="0"/>
          <a:chOff x="0" y="0"/>
          <a:chExt cx="0" cy="0"/>
        </a:xfrm>
      </p:grpSpPr>
      <p:sp>
        <p:nvSpPr>
          <p:cNvPr id="515" name="Google Shape;515;g10b29f2595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6" name="Google Shape;516;g10b29f2595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Last week we thought the mother and working women conversations were </a:t>
            </a:r>
            <a:r>
              <a:rPr lang="en"/>
              <a:t>interesting</a:t>
            </a:r>
            <a:r>
              <a:rPr lang="en"/>
              <a:t> so we looked for more candidates in those </a:t>
            </a:r>
            <a:r>
              <a:rPr lang="en"/>
              <a:t>categories.</a:t>
            </a:r>
            <a:r>
              <a:rPr lang="en"/>
              <a:t>  Mother of 2, part time educator, moves around a lot bc of coast </a:t>
            </a:r>
            <a:r>
              <a:rPr lang="en"/>
              <a:t>guard</a:t>
            </a:r>
            <a:r>
              <a:rPr lang="en"/>
              <a:t>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0" name="Shape 530"/>
        <p:cNvGrpSpPr/>
        <p:nvPr/>
      </p:nvGrpSpPr>
      <p:grpSpPr>
        <a:xfrm>
          <a:off x="0" y="0"/>
          <a:ext cx="0" cy="0"/>
          <a:chOff x="0" y="0"/>
          <a:chExt cx="0" cy="0"/>
        </a:xfrm>
      </p:grpSpPr>
      <p:sp>
        <p:nvSpPr>
          <p:cNvPr id="531" name="Google Shape;531;ge609be8ea5_0_2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2" name="Google Shape;532;ge609be8ea5_0_2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 mother of 3, working full time now. Worked part time when kids were young. Stayed at home for 5 years when </a:t>
            </a:r>
            <a:r>
              <a:rPr lang="en"/>
              <a:t>eldest</a:t>
            </a:r>
            <a:r>
              <a:rPr lang="en"/>
              <a:t> was in middle/high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3" name="Shape 543"/>
        <p:cNvGrpSpPr/>
        <p:nvPr/>
      </p:nvGrpSpPr>
      <p:grpSpPr>
        <a:xfrm>
          <a:off x="0" y="0"/>
          <a:ext cx="0" cy="0"/>
          <a:chOff x="0" y="0"/>
          <a:chExt cx="0" cy="0"/>
        </a:xfrm>
      </p:grpSpPr>
      <p:sp>
        <p:nvSpPr>
          <p:cNvPr id="544" name="Google Shape;544;ge609be8ea5_0_2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5" name="Google Shape;545;ge609be8ea5_0_2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Coterm student at stanford, TA for a professor. At this point we had ella, grace, tamara, maria, charlie, clara, and eva and created 4 povs for each &gt; we then selected our top </a:t>
            </a:r>
            <a:r>
              <a:rPr lang="en"/>
              <a:t>three</a:t>
            </a:r>
            <a:r>
              <a:rPr lang="en"/>
              <a:t> which we will go through now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6" name="Shape 556"/>
        <p:cNvGrpSpPr/>
        <p:nvPr/>
      </p:nvGrpSpPr>
      <p:grpSpPr>
        <a:xfrm>
          <a:off x="0" y="0"/>
          <a:ext cx="0" cy="0"/>
          <a:chOff x="0" y="0"/>
          <a:chExt cx="0" cy="0"/>
        </a:xfrm>
      </p:grpSpPr>
      <p:sp>
        <p:nvSpPr>
          <p:cNvPr id="557" name="Google Shape;557;g10f2eddd884_4_1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8" name="Google Shape;558;g10f2eddd884_4_1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8" name="Shape 578"/>
        <p:cNvGrpSpPr/>
        <p:nvPr/>
      </p:nvGrpSpPr>
      <p:grpSpPr>
        <a:xfrm>
          <a:off x="0" y="0"/>
          <a:ext cx="0" cy="0"/>
          <a:chOff x="0" y="0"/>
          <a:chExt cx="0" cy="0"/>
        </a:xfrm>
      </p:grpSpPr>
      <p:sp>
        <p:nvSpPr>
          <p:cNvPr id="579" name="Google Shape;579;ge5dfb6fda6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0" name="Google Shape;580;ge5dfb6fda6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HMWs:</a:t>
            </a:r>
            <a:endParaRPr/>
          </a:p>
          <a:p>
            <a:pPr indent="-298450" lvl="0" marL="457200" rtl="0" algn="l">
              <a:spcBef>
                <a:spcPts val="0"/>
              </a:spcBef>
              <a:spcAft>
                <a:spcPts val="0"/>
              </a:spcAft>
              <a:buSzPts val="1100"/>
              <a:buChar char="-"/>
            </a:pPr>
            <a:r>
              <a:rPr lang="en"/>
              <a:t>How might we make toddlers more independent?</a:t>
            </a:r>
            <a:endParaRPr/>
          </a:p>
          <a:p>
            <a:pPr indent="-298450" lvl="0" marL="457200" rtl="0" algn="l">
              <a:spcBef>
                <a:spcPts val="0"/>
              </a:spcBef>
              <a:spcAft>
                <a:spcPts val="0"/>
              </a:spcAft>
              <a:buSzPts val="1100"/>
              <a:buChar char="-"/>
            </a:pPr>
            <a:r>
              <a:rPr lang="en"/>
              <a:t>How might we make play time fun for moms too?</a:t>
            </a:r>
            <a:endParaRPr/>
          </a:p>
          <a:p>
            <a:pPr indent="-298450" lvl="0" marL="457200" rtl="0" algn="l">
              <a:spcBef>
                <a:spcPts val="0"/>
              </a:spcBef>
              <a:spcAft>
                <a:spcPts val="0"/>
              </a:spcAft>
              <a:buSzPts val="1100"/>
              <a:buChar char="-"/>
            </a:pPr>
            <a:r>
              <a:rPr lang="en"/>
              <a:t>How might we assign responsibilities to toddlers?</a:t>
            </a:r>
            <a:endParaRPr/>
          </a:p>
          <a:p>
            <a:pPr indent="-298450" lvl="0" marL="457200" rtl="0" algn="l">
              <a:spcBef>
                <a:spcPts val="0"/>
              </a:spcBef>
              <a:spcAft>
                <a:spcPts val="0"/>
              </a:spcAft>
              <a:buSzPts val="1100"/>
              <a:buChar char="-"/>
            </a:pPr>
            <a:r>
              <a:rPr lang="en"/>
              <a:t>HMW help mothers find new passions and interests?</a:t>
            </a:r>
            <a:endParaRPr/>
          </a:p>
          <a:p>
            <a:pPr indent="-298450" lvl="0" marL="457200" rtl="0" algn="l">
              <a:spcBef>
                <a:spcPts val="0"/>
              </a:spcBef>
              <a:spcAft>
                <a:spcPts val="0"/>
              </a:spcAft>
              <a:buSzPts val="1100"/>
              <a:buChar char="-"/>
            </a:pPr>
            <a:r>
              <a:rPr lang="en"/>
              <a:t>make mothers lives/routines less monotonous</a:t>
            </a:r>
            <a:endParaRPr/>
          </a:p>
          <a:p>
            <a:pPr indent="-298450" lvl="0" marL="457200" rtl="0" algn="l">
              <a:spcBef>
                <a:spcPts val="0"/>
              </a:spcBef>
              <a:spcAft>
                <a:spcPts val="0"/>
              </a:spcAft>
              <a:buSzPts val="1100"/>
              <a:buChar char="-"/>
            </a:pPr>
            <a:r>
              <a:rPr lang="en"/>
              <a:t>HMW help remind mother what their passionate about/interested in</a:t>
            </a:r>
            <a:endParaRPr/>
          </a:p>
          <a:p>
            <a:pPr indent="-298450" lvl="0" marL="457200" rtl="0" algn="l">
              <a:spcBef>
                <a:spcPts val="0"/>
              </a:spcBef>
              <a:spcAft>
                <a:spcPts val="0"/>
              </a:spcAft>
              <a:buSzPts val="1100"/>
              <a:buChar char="-"/>
            </a:pPr>
            <a:r>
              <a:rPr lang="en"/>
              <a:t>How might we help mothers find hobbies/ways to focus on something they care about outside of kids</a:t>
            </a:r>
            <a:endParaRPr/>
          </a:p>
          <a:p>
            <a:pPr indent="-298450" lvl="0" marL="457200" rtl="0" algn="l">
              <a:spcBef>
                <a:spcPts val="0"/>
              </a:spcBef>
              <a:spcAft>
                <a:spcPts val="0"/>
              </a:spcAft>
              <a:buSzPts val="1100"/>
              <a:buChar char="-"/>
            </a:pPr>
            <a:r>
              <a:rPr lang="en"/>
              <a:t>How might we capitalize on the simple moments to make mothers feel in control</a:t>
            </a:r>
            <a:endParaRPr/>
          </a:p>
          <a:p>
            <a:pPr indent="-298450" lvl="0" marL="457200" rtl="0" algn="l">
              <a:spcBef>
                <a:spcPts val="0"/>
              </a:spcBef>
              <a:spcAft>
                <a:spcPts val="0"/>
              </a:spcAft>
              <a:buSzPts val="1100"/>
              <a:buChar char="-"/>
            </a:pPr>
            <a:r>
              <a:rPr lang="en"/>
              <a:t>How might we make task completion playful?</a:t>
            </a:r>
            <a:endParaRPr/>
          </a:p>
          <a:p>
            <a:pPr indent="-298450" lvl="0" marL="457200" rtl="0" algn="l">
              <a:spcBef>
                <a:spcPts val="0"/>
              </a:spcBef>
              <a:spcAft>
                <a:spcPts val="0"/>
              </a:spcAft>
              <a:buSzPts val="1100"/>
              <a:buChar char="-"/>
            </a:pPr>
            <a:r>
              <a:rPr lang="en"/>
              <a:t>hmw make dads/other guardians do more</a:t>
            </a:r>
            <a:endParaRPr/>
          </a:p>
          <a:p>
            <a:pPr indent="-298450" lvl="0" marL="457200" rtl="0" algn="l">
              <a:spcBef>
                <a:spcPts val="0"/>
              </a:spcBef>
              <a:spcAft>
                <a:spcPts val="0"/>
              </a:spcAft>
              <a:buSzPts val="1100"/>
              <a:buChar char="-"/>
            </a:pPr>
            <a:r>
              <a:rPr lang="en"/>
              <a:t>HMW automate mundane tasks for mothers</a:t>
            </a:r>
            <a:endParaRPr/>
          </a:p>
          <a:p>
            <a:pPr indent="-298450" lvl="0" marL="457200" rtl="0" algn="l">
              <a:spcBef>
                <a:spcPts val="0"/>
              </a:spcBef>
              <a:spcAft>
                <a:spcPts val="0"/>
              </a:spcAft>
              <a:buSzPts val="1100"/>
              <a:buChar char="-"/>
            </a:pPr>
            <a:r>
              <a:rPr lang="en"/>
              <a:t>HMW make sure that mothers feel well rested/creative/independent in their free time</a:t>
            </a:r>
            <a:endParaRPr/>
          </a:p>
          <a:p>
            <a:pPr indent="-298450" lvl="0" marL="457200" rtl="0" algn="l">
              <a:spcBef>
                <a:spcPts val="0"/>
              </a:spcBef>
              <a:spcAft>
                <a:spcPts val="0"/>
              </a:spcAft>
              <a:buSzPts val="1100"/>
              <a:buChar char="-"/>
            </a:pPr>
            <a:r>
              <a:rPr lang="en"/>
              <a:t>HMW help increase or improve their of a support system</a:t>
            </a:r>
            <a:endParaRPr/>
          </a:p>
          <a:p>
            <a:pPr indent="-298450" lvl="0" marL="457200" rtl="0" algn="l">
              <a:spcBef>
                <a:spcPts val="0"/>
              </a:spcBef>
              <a:spcAft>
                <a:spcPts val="0"/>
              </a:spcAft>
              <a:buSzPts val="1100"/>
              <a:buChar char="-"/>
            </a:pPr>
            <a:r>
              <a:rPr lang="en"/>
              <a:t>hmw keep mothers in the habit of using the time they have free to do things that make them feel good about themselves</a:t>
            </a:r>
            <a:endParaRPr/>
          </a:p>
          <a:p>
            <a:pPr indent="-298450" lvl="0" marL="457200" rtl="0" algn="l">
              <a:spcBef>
                <a:spcPts val="0"/>
              </a:spcBef>
              <a:spcAft>
                <a:spcPts val="0"/>
              </a:spcAft>
              <a:buSzPts val="1100"/>
              <a:buChar char="-"/>
            </a:pPr>
            <a:r>
              <a:rPr lang="en"/>
              <a:t>hmw connect moms with mom mentors who have gone through the experience themselves</a:t>
            </a:r>
            <a:endParaRPr/>
          </a:p>
          <a:p>
            <a:pPr indent="-298450" lvl="0" marL="457200" rtl="0" algn="l">
              <a:spcBef>
                <a:spcPts val="0"/>
              </a:spcBef>
              <a:spcAft>
                <a:spcPts val="0"/>
              </a:spcAft>
              <a:buSzPts val="1100"/>
              <a:buChar char="-"/>
            </a:pPr>
            <a:r>
              <a:rPr lang="en"/>
              <a:t>hmw incorporate the community to help raise children</a:t>
            </a:r>
            <a:endParaRPr/>
          </a:p>
          <a:p>
            <a:pPr indent="-298450" lvl="0" marL="457200" rtl="0" algn="l">
              <a:spcBef>
                <a:spcPts val="0"/>
              </a:spcBef>
              <a:spcAft>
                <a:spcPts val="0"/>
              </a:spcAft>
              <a:buSzPts val="1100"/>
              <a:buChar char="-"/>
            </a:pPr>
            <a:r>
              <a:rPr lang="en"/>
              <a:t>hmw lower the stress feeling the pressure to "be on" for kids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4" name="Shape 584"/>
        <p:cNvGrpSpPr/>
        <p:nvPr/>
      </p:nvGrpSpPr>
      <p:grpSpPr>
        <a:xfrm>
          <a:off x="0" y="0"/>
          <a:ext cx="0" cy="0"/>
          <a:chOff x="0" y="0"/>
          <a:chExt cx="0" cy="0"/>
        </a:xfrm>
      </p:grpSpPr>
      <p:sp>
        <p:nvSpPr>
          <p:cNvPr id="585" name="Google Shape;585;g10f2eddd884_4_1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6" name="Google Shape;586;g10f2eddd884_4_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Char char="-"/>
            </a:pPr>
            <a:r>
              <a:rPr lang="en">
                <a:solidFill>
                  <a:srgbClr val="4285F4"/>
                </a:solidFill>
                <a:latin typeface="Barlow"/>
                <a:ea typeface="Barlow"/>
                <a:cs typeface="Barlow"/>
                <a:sym typeface="Barlow"/>
              </a:rPr>
              <a:t>We met Grace, a recent college graduate now working full time as a Project Engineer at the Stanford Hospital while living in SF. We were surprised to notice that in transitioning to living in her own apartment, she ends up spending many hours of her day cleaning and cooking, leaving only a couple of hours of free time on weeknights. We wonder if this means that the structure of a stable living environment stifles personal growth for personal interests. It would be game-changing to make mealtimes and meal preparation less like a basic need and more like an opportunity for personal enjoyment.</a:t>
            </a:r>
            <a:endParaRPr>
              <a:solidFill>
                <a:srgbClr val="4285F4"/>
              </a:solidFill>
              <a:latin typeface="Barlow"/>
              <a:ea typeface="Barlow"/>
              <a:cs typeface="Barlow"/>
              <a:sym typeface="Barlow"/>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1"/>
        </a:solidFill>
      </p:bgPr>
    </p:bg>
    <p:spTree>
      <p:nvGrpSpPr>
        <p:cNvPr id="9" name="Shape 9"/>
        <p:cNvGrpSpPr/>
        <p:nvPr/>
      </p:nvGrpSpPr>
      <p:grpSpPr>
        <a:xfrm>
          <a:off x="0" y="0"/>
          <a:ext cx="0" cy="0"/>
          <a:chOff x="0" y="0"/>
          <a:chExt cx="0" cy="0"/>
        </a:xfrm>
      </p:grpSpPr>
      <p:sp>
        <p:nvSpPr>
          <p:cNvPr id="10" name="Google Shape;10;p2"/>
          <p:cNvSpPr txBox="1"/>
          <p:nvPr>
            <p:ph type="ctrTitle"/>
          </p:nvPr>
        </p:nvSpPr>
        <p:spPr>
          <a:xfrm>
            <a:off x="961200" y="1622641"/>
            <a:ext cx="7221600" cy="1430100"/>
          </a:xfrm>
          <a:prstGeom prst="rect">
            <a:avLst/>
          </a:prstGeom>
        </p:spPr>
        <p:txBody>
          <a:bodyPr anchorCtr="0" anchor="ctr" bIns="91425" lIns="91425" spcFirstLastPara="1" rIns="91425" wrap="square" tIns="91425">
            <a:noAutofit/>
          </a:bodyPr>
          <a:lstStyle>
            <a:lvl1pPr lvl="0" algn="ctr">
              <a:spcBef>
                <a:spcPts val="0"/>
              </a:spcBef>
              <a:spcAft>
                <a:spcPts val="0"/>
              </a:spcAft>
              <a:buSzPts val="4500"/>
              <a:buNone/>
              <a:defRPr sz="4500"/>
            </a:lvl1pPr>
            <a:lvl2pPr lvl="1" algn="ctr">
              <a:spcBef>
                <a:spcPts val="0"/>
              </a:spcBef>
              <a:spcAft>
                <a:spcPts val="0"/>
              </a:spcAft>
              <a:buClr>
                <a:schemeClr val="accent1"/>
              </a:buClr>
              <a:buSzPts val="5200"/>
              <a:buNone/>
              <a:defRPr sz="5200">
                <a:solidFill>
                  <a:schemeClr val="accent1"/>
                </a:solidFill>
              </a:defRPr>
            </a:lvl2pPr>
            <a:lvl3pPr lvl="2" algn="ctr">
              <a:spcBef>
                <a:spcPts val="0"/>
              </a:spcBef>
              <a:spcAft>
                <a:spcPts val="0"/>
              </a:spcAft>
              <a:buClr>
                <a:schemeClr val="accent1"/>
              </a:buClr>
              <a:buSzPts val="5200"/>
              <a:buNone/>
              <a:defRPr sz="5200">
                <a:solidFill>
                  <a:schemeClr val="accent1"/>
                </a:solidFill>
              </a:defRPr>
            </a:lvl3pPr>
            <a:lvl4pPr lvl="3" algn="ctr">
              <a:spcBef>
                <a:spcPts val="0"/>
              </a:spcBef>
              <a:spcAft>
                <a:spcPts val="0"/>
              </a:spcAft>
              <a:buClr>
                <a:schemeClr val="accent1"/>
              </a:buClr>
              <a:buSzPts val="5200"/>
              <a:buNone/>
              <a:defRPr sz="5200">
                <a:solidFill>
                  <a:schemeClr val="accent1"/>
                </a:solidFill>
              </a:defRPr>
            </a:lvl4pPr>
            <a:lvl5pPr lvl="4" algn="ctr">
              <a:spcBef>
                <a:spcPts val="0"/>
              </a:spcBef>
              <a:spcAft>
                <a:spcPts val="0"/>
              </a:spcAft>
              <a:buClr>
                <a:schemeClr val="accent1"/>
              </a:buClr>
              <a:buSzPts val="5200"/>
              <a:buNone/>
              <a:defRPr sz="5200">
                <a:solidFill>
                  <a:schemeClr val="accent1"/>
                </a:solidFill>
              </a:defRPr>
            </a:lvl5pPr>
            <a:lvl6pPr lvl="5" algn="ctr">
              <a:spcBef>
                <a:spcPts val="0"/>
              </a:spcBef>
              <a:spcAft>
                <a:spcPts val="0"/>
              </a:spcAft>
              <a:buClr>
                <a:schemeClr val="accent1"/>
              </a:buClr>
              <a:buSzPts val="5200"/>
              <a:buNone/>
              <a:defRPr sz="5200">
                <a:solidFill>
                  <a:schemeClr val="accent1"/>
                </a:solidFill>
              </a:defRPr>
            </a:lvl6pPr>
            <a:lvl7pPr lvl="6" algn="ctr">
              <a:spcBef>
                <a:spcPts val="0"/>
              </a:spcBef>
              <a:spcAft>
                <a:spcPts val="0"/>
              </a:spcAft>
              <a:buClr>
                <a:schemeClr val="accent1"/>
              </a:buClr>
              <a:buSzPts val="5200"/>
              <a:buNone/>
              <a:defRPr sz="5200">
                <a:solidFill>
                  <a:schemeClr val="accent1"/>
                </a:solidFill>
              </a:defRPr>
            </a:lvl7pPr>
            <a:lvl8pPr lvl="7" algn="ctr">
              <a:spcBef>
                <a:spcPts val="0"/>
              </a:spcBef>
              <a:spcAft>
                <a:spcPts val="0"/>
              </a:spcAft>
              <a:buClr>
                <a:schemeClr val="accent1"/>
              </a:buClr>
              <a:buSzPts val="5200"/>
              <a:buNone/>
              <a:defRPr sz="5200">
                <a:solidFill>
                  <a:schemeClr val="accent1"/>
                </a:solidFill>
              </a:defRPr>
            </a:lvl8pPr>
            <a:lvl9pPr lvl="8" algn="ctr">
              <a:spcBef>
                <a:spcPts val="0"/>
              </a:spcBef>
              <a:spcAft>
                <a:spcPts val="0"/>
              </a:spcAft>
              <a:buClr>
                <a:schemeClr val="accent1"/>
              </a:buClr>
              <a:buSzPts val="5200"/>
              <a:buNone/>
              <a:defRPr sz="5200">
                <a:solidFill>
                  <a:schemeClr val="accent1"/>
                </a:solidFill>
              </a:defRPr>
            </a:lvl9pPr>
          </a:lstStyle>
          <a:p/>
        </p:txBody>
      </p:sp>
      <p:sp>
        <p:nvSpPr>
          <p:cNvPr id="11" name="Google Shape;11;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2" name="Google Shape;12;p2"/>
          <p:cNvSpPr txBox="1"/>
          <p:nvPr>
            <p:ph idx="1" type="subTitle"/>
          </p:nvPr>
        </p:nvSpPr>
        <p:spPr>
          <a:xfrm>
            <a:off x="961200" y="3167175"/>
            <a:ext cx="7221600" cy="3489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600">
                <a:solidFill>
                  <a:schemeClr val="dk2"/>
                </a:solidFill>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3" name="Google Shape;13;p2"/>
          <p:cNvSpPr/>
          <p:nvPr/>
        </p:nvSpPr>
        <p:spPr>
          <a:xfrm>
            <a:off x="-217425" y="-183625"/>
            <a:ext cx="2595569" cy="1268805"/>
          </a:xfrm>
          <a:custGeom>
            <a:rect b="b" l="l" r="r" t="t"/>
            <a:pathLst>
              <a:path extrusionOk="0" h="45534" w="93148">
                <a:moveTo>
                  <a:pt x="1" y="1"/>
                </a:moveTo>
                <a:cubicBezTo>
                  <a:pt x="739" y="660"/>
                  <a:pt x="1438" y="1358"/>
                  <a:pt x="2077" y="2077"/>
                </a:cubicBezTo>
                <a:cubicBezTo>
                  <a:pt x="7427" y="8106"/>
                  <a:pt x="10302" y="15852"/>
                  <a:pt x="14194" y="22918"/>
                </a:cubicBezTo>
                <a:cubicBezTo>
                  <a:pt x="15931" y="26033"/>
                  <a:pt x="17927" y="29067"/>
                  <a:pt x="20203" y="31842"/>
                </a:cubicBezTo>
                <a:cubicBezTo>
                  <a:pt x="24735" y="37391"/>
                  <a:pt x="30364" y="41963"/>
                  <a:pt x="37112" y="44219"/>
                </a:cubicBezTo>
                <a:cubicBezTo>
                  <a:pt x="39735" y="45098"/>
                  <a:pt x="42536" y="45534"/>
                  <a:pt x="45336" y="45534"/>
                </a:cubicBezTo>
                <a:cubicBezTo>
                  <a:pt x="53341" y="45534"/>
                  <a:pt x="61339" y="41972"/>
                  <a:pt x="65140" y="35036"/>
                </a:cubicBezTo>
                <a:cubicBezTo>
                  <a:pt x="67615" y="30524"/>
                  <a:pt x="68114" y="25234"/>
                  <a:pt x="69212" y="20203"/>
                </a:cubicBezTo>
                <a:cubicBezTo>
                  <a:pt x="70310" y="15173"/>
                  <a:pt x="72327" y="9903"/>
                  <a:pt x="76698" y="7168"/>
                </a:cubicBezTo>
                <a:cubicBezTo>
                  <a:pt x="79992" y="5092"/>
                  <a:pt x="84105" y="4832"/>
                  <a:pt x="87758" y="3415"/>
                </a:cubicBezTo>
                <a:cubicBezTo>
                  <a:pt x="89774" y="2636"/>
                  <a:pt x="91591" y="1458"/>
                  <a:pt x="9314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flipH="1">
            <a:off x="5114575" y="-327234"/>
            <a:ext cx="4407917" cy="1731019"/>
          </a:xfrm>
          <a:custGeom>
            <a:rect b="b" l="l" r="r" t="t"/>
            <a:pathLst>
              <a:path extrusionOk="0" h="48590" w="123731">
                <a:moveTo>
                  <a:pt x="123731" y="0"/>
                </a:moveTo>
                <a:cubicBezTo>
                  <a:pt x="122673" y="6289"/>
                  <a:pt x="120118" y="12317"/>
                  <a:pt x="116205" y="17368"/>
                </a:cubicBezTo>
                <a:cubicBezTo>
                  <a:pt x="108479" y="27310"/>
                  <a:pt x="95683" y="33079"/>
                  <a:pt x="83106" y="32260"/>
                </a:cubicBezTo>
                <a:cubicBezTo>
                  <a:pt x="81769" y="32180"/>
                  <a:pt x="80431" y="32021"/>
                  <a:pt x="79074" y="31841"/>
                </a:cubicBezTo>
                <a:cubicBezTo>
                  <a:pt x="72027" y="30903"/>
                  <a:pt x="64840" y="29166"/>
                  <a:pt x="58512" y="32121"/>
                </a:cubicBezTo>
                <a:cubicBezTo>
                  <a:pt x="53122" y="34616"/>
                  <a:pt x="49688" y="39986"/>
                  <a:pt x="44837" y="43400"/>
                </a:cubicBezTo>
                <a:cubicBezTo>
                  <a:pt x="38489" y="47851"/>
                  <a:pt x="29945" y="48590"/>
                  <a:pt x="22579" y="46214"/>
                </a:cubicBezTo>
                <a:cubicBezTo>
                  <a:pt x="15192" y="43839"/>
                  <a:pt x="8944" y="38609"/>
                  <a:pt x="4372" y="32340"/>
                </a:cubicBezTo>
                <a:cubicBezTo>
                  <a:pt x="2795" y="30184"/>
                  <a:pt x="1398" y="27888"/>
                  <a:pt x="0" y="25573"/>
                </a:cubicBezTo>
                <a:lnTo>
                  <a:pt x="0"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flipH="1">
            <a:off x="5493200" y="4029925"/>
            <a:ext cx="3714374" cy="1113583"/>
          </a:xfrm>
          <a:custGeom>
            <a:rect b="b" l="l" r="r" t="t"/>
            <a:pathLst>
              <a:path extrusionOk="0" h="36353" w="121256">
                <a:moveTo>
                  <a:pt x="121255" y="36352"/>
                </a:moveTo>
                <a:lnTo>
                  <a:pt x="0" y="36352"/>
                </a:lnTo>
                <a:cubicBezTo>
                  <a:pt x="360" y="32939"/>
                  <a:pt x="1218" y="29565"/>
                  <a:pt x="2476" y="26351"/>
                </a:cubicBezTo>
                <a:cubicBezTo>
                  <a:pt x="5390" y="18885"/>
                  <a:pt x="11240" y="11778"/>
                  <a:pt x="19185" y="10640"/>
                </a:cubicBezTo>
                <a:cubicBezTo>
                  <a:pt x="22618" y="10161"/>
                  <a:pt x="25972" y="10820"/>
                  <a:pt x="29226" y="12018"/>
                </a:cubicBezTo>
                <a:cubicBezTo>
                  <a:pt x="33898" y="13754"/>
                  <a:pt x="39128" y="12337"/>
                  <a:pt x="42322" y="8524"/>
                </a:cubicBezTo>
                <a:cubicBezTo>
                  <a:pt x="44578" y="5849"/>
                  <a:pt x="47492" y="3693"/>
                  <a:pt x="50766" y="2396"/>
                </a:cubicBezTo>
                <a:cubicBezTo>
                  <a:pt x="56815" y="0"/>
                  <a:pt x="63962" y="599"/>
                  <a:pt x="69531" y="3933"/>
                </a:cubicBezTo>
                <a:cubicBezTo>
                  <a:pt x="71188" y="4931"/>
                  <a:pt x="72706" y="6149"/>
                  <a:pt x="74183" y="7426"/>
                </a:cubicBezTo>
                <a:cubicBezTo>
                  <a:pt x="78335" y="11119"/>
                  <a:pt x="82088" y="15411"/>
                  <a:pt x="87338" y="17008"/>
                </a:cubicBezTo>
                <a:cubicBezTo>
                  <a:pt x="92788" y="18665"/>
                  <a:pt x="98757" y="16988"/>
                  <a:pt x="104347" y="18106"/>
                </a:cubicBezTo>
                <a:cubicBezTo>
                  <a:pt x="112552" y="19743"/>
                  <a:pt x="118560" y="27229"/>
                  <a:pt x="120956" y="35235"/>
                </a:cubicBezTo>
                <a:cubicBezTo>
                  <a:pt x="121056" y="35614"/>
                  <a:pt x="121156" y="35973"/>
                  <a:pt x="121255" y="3635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flipH="1" rot="10800000">
            <a:off x="-329753" y="4168204"/>
            <a:ext cx="2595569" cy="1268805"/>
          </a:xfrm>
          <a:custGeom>
            <a:rect b="b" l="l" r="r" t="t"/>
            <a:pathLst>
              <a:path extrusionOk="0" h="45534" w="93148">
                <a:moveTo>
                  <a:pt x="1" y="1"/>
                </a:moveTo>
                <a:cubicBezTo>
                  <a:pt x="739" y="660"/>
                  <a:pt x="1438" y="1358"/>
                  <a:pt x="2077" y="2077"/>
                </a:cubicBezTo>
                <a:cubicBezTo>
                  <a:pt x="7427" y="8106"/>
                  <a:pt x="10302" y="15852"/>
                  <a:pt x="14194" y="22918"/>
                </a:cubicBezTo>
                <a:cubicBezTo>
                  <a:pt x="15931" y="26033"/>
                  <a:pt x="17927" y="29067"/>
                  <a:pt x="20203" y="31842"/>
                </a:cubicBezTo>
                <a:cubicBezTo>
                  <a:pt x="24735" y="37391"/>
                  <a:pt x="30364" y="41963"/>
                  <a:pt x="37112" y="44219"/>
                </a:cubicBezTo>
                <a:cubicBezTo>
                  <a:pt x="39735" y="45098"/>
                  <a:pt x="42536" y="45534"/>
                  <a:pt x="45336" y="45534"/>
                </a:cubicBezTo>
                <a:cubicBezTo>
                  <a:pt x="53341" y="45534"/>
                  <a:pt x="61339" y="41972"/>
                  <a:pt x="65140" y="35036"/>
                </a:cubicBezTo>
                <a:cubicBezTo>
                  <a:pt x="67615" y="30524"/>
                  <a:pt x="68114" y="25234"/>
                  <a:pt x="69212" y="20203"/>
                </a:cubicBezTo>
                <a:cubicBezTo>
                  <a:pt x="70310" y="15173"/>
                  <a:pt x="72327" y="9903"/>
                  <a:pt x="76698" y="7168"/>
                </a:cubicBezTo>
                <a:cubicBezTo>
                  <a:pt x="79992" y="5092"/>
                  <a:pt x="84105" y="4832"/>
                  <a:pt x="87758" y="3415"/>
                </a:cubicBezTo>
                <a:cubicBezTo>
                  <a:pt x="89774" y="2636"/>
                  <a:pt x="91591" y="1458"/>
                  <a:pt x="9314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1"/>
        </a:solidFill>
      </p:bgPr>
    </p:bg>
    <p:spTree>
      <p:nvGrpSpPr>
        <p:cNvPr id="137" name="Shape 137"/>
        <p:cNvGrpSpPr/>
        <p:nvPr/>
      </p:nvGrpSpPr>
      <p:grpSpPr>
        <a:xfrm>
          <a:off x="0" y="0"/>
          <a:ext cx="0" cy="0"/>
          <a:chOff x="0" y="0"/>
          <a:chExt cx="0" cy="0"/>
        </a:xfrm>
      </p:grpSpPr>
      <p:sp>
        <p:nvSpPr>
          <p:cNvPr id="138" name="Google Shape;138;p11"/>
          <p:cNvSpPr txBox="1"/>
          <p:nvPr>
            <p:ph hasCustomPrompt="1" type="title"/>
          </p:nvPr>
        </p:nvSpPr>
        <p:spPr>
          <a:xfrm>
            <a:off x="1156950" y="1853997"/>
            <a:ext cx="6830100" cy="1292400"/>
          </a:xfrm>
          <a:prstGeom prst="rect">
            <a:avLst/>
          </a:prstGeom>
        </p:spPr>
        <p:txBody>
          <a:bodyPr anchorCtr="0" anchor="ctr" bIns="91425" lIns="91425" spcFirstLastPara="1" rIns="91425" wrap="square" tIns="91425">
            <a:noAutofit/>
          </a:bodyPr>
          <a:lstStyle>
            <a:lvl1pPr lvl="0" algn="ctr">
              <a:spcBef>
                <a:spcPts val="0"/>
              </a:spcBef>
              <a:spcAft>
                <a:spcPts val="0"/>
              </a:spcAft>
              <a:buSzPts val="10000"/>
              <a:buNone/>
              <a:defRPr sz="7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39" name="Google Shape;139;p11"/>
          <p:cNvSpPr txBox="1"/>
          <p:nvPr>
            <p:ph idx="1" type="subTitle"/>
          </p:nvPr>
        </p:nvSpPr>
        <p:spPr>
          <a:xfrm>
            <a:off x="1156950" y="3146397"/>
            <a:ext cx="6830100" cy="344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600">
                <a:solidFill>
                  <a:schemeClr val="dk2"/>
                </a:solidFill>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40" name="Google Shape;140;p11"/>
          <p:cNvSpPr/>
          <p:nvPr/>
        </p:nvSpPr>
        <p:spPr>
          <a:xfrm>
            <a:off x="8744327" y="2217243"/>
            <a:ext cx="705000" cy="705000"/>
          </a:xfrm>
          <a:prstGeom prst="ellipse">
            <a:avLst/>
          </a:prstGeom>
          <a:solidFill>
            <a:schemeClr val="accent1"/>
          </a:solidFill>
          <a:ln cap="flat"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11"/>
          <p:cNvSpPr txBox="1"/>
          <p:nvPr>
            <p:ph idx="12" type="sldNum"/>
          </p:nvPr>
        </p:nvSpPr>
        <p:spPr>
          <a:xfrm>
            <a:off x="8705299" y="2384701"/>
            <a:ext cx="548700" cy="393600"/>
          </a:xfrm>
          <a:prstGeom prst="rect">
            <a:avLst/>
          </a:prstGeom>
        </p:spPr>
        <p:txBody>
          <a:bodyPr anchorCtr="0" anchor="ctr" bIns="91425" lIns="91425" spcFirstLastPara="1" rIns="91425" wrap="square" tIns="91425">
            <a:normAutofit/>
          </a:bodyPr>
          <a:lstStyle>
            <a:lvl1pPr lvl="0" rtl="0" algn="ctr">
              <a:buNone/>
              <a:defRPr b="1">
                <a:latin typeface="Krona One"/>
                <a:ea typeface="Krona One"/>
                <a:cs typeface="Krona One"/>
                <a:sym typeface="Krona One"/>
              </a:defRPr>
            </a:lvl1pPr>
            <a:lvl2pPr lvl="1" rtl="0" algn="ctr">
              <a:buNone/>
              <a:defRPr b="1">
                <a:latin typeface="Krona One"/>
                <a:ea typeface="Krona One"/>
                <a:cs typeface="Krona One"/>
                <a:sym typeface="Krona One"/>
              </a:defRPr>
            </a:lvl2pPr>
            <a:lvl3pPr lvl="2" rtl="0" algn="ctr">
              <a:buNone/>
              <a:defRPr b="1">
                <a:latin typeface="Krona One"/>
                <a:ea typeface="Krona One"/>
                <a:cs typeface="Krona One"/>
                <a:sym typeface="Krona One"/>
              </a:defRPr>
            </a:lvl3pPr>
            <a:lvl4pPr lvl="3" rtl="0" algn="ctr">
              <a:buNone/>
              <a:defRPr b="1">
                <a:latin typeface="Krona One"/>
                <a:ea typeface="Krona One"/>
                <a:cs typeface="Krona One"/>
                <a:sym typeface="Krona One"/>
              </a:defRPr>
            </a:lvl4pPr>
            <a:lvl5pPr lvl="4" rtl="0" algn="ctr">
              <a:buNone/>
              <a:defRPr b="1">
                <a:latin typeface="Krona One"/>
                <a:ea typeface="Krona One"/>
                <a:cs typeface="Krona One"/>
                <a:sym typeface="Krona One"/>
              </a:defRPr>
            </a:lvl5pPr>
            <a:lvl6pPr lvl="5" rtl="0" algn="ctr">
              <a:buNone/>
              <a:defRPr b="1">
                <a:latin typeface="Krona One"/>
                <a:ea typeface="Krona One"/>
                <a:cs typeface="Krona One"/>
                <a:sym typeface="Krona One"/>
              </a:defRPr>
            </a:lvl6pPr>
            <a:lvl7pPr lvl="6" rtl="0" algn="ctr">
              <a:buNone/>
              <a:defRPr b="1">
                <a:latin typeface="Krona One"/>
                <a:ea typeface="Krona One"/>
                <a:cs typeface="Krona One"/>
                <a:sym typeface="Krona One"/>
              </a:defRPr>
            </a:lvl7pPr>
            <a:lvl8pPr lvl="7" rtl="0" algn="ctr">
              <a:buNone/>
              <a:defRPr b="1">
                <a:latin typeface="Krona One"/>
                <a:ea typeface="Krona One"/>
                <a:cs typeface="Krona One"/>
                <a:sym typeface="Krona One"/>
              </a:defRPr>
            </a:lvl8pPr>
            <a:lvl9pPr lvl="8" rtl="0" algn="ctr">
              <a:buNone/>
              <a:defRPr b="1">
                <a:latin typeface="Krona One"/>
                <a:ea typeface="Krona One"/>
                <a:cs typeface="Krona One"/>
                <a:sym typeface="Krona One"/>
              </a:defRPr>
            </a:lvl9pPr>
          </a:lstStyle>
          <a:p>
            <a:pPr indent="0" lvl="0" marL="0" rtl="0" algn="ctr">
              <a:spcBef>
                <a:spcPts val="0"/>
              </a:spcBef>
              <a:spcAft>
                <a:spcPts val="0"/>
              </a:spcAft>
              <a:buNone/>
            </a:pPr>
            <a:fld id="{00000000-1234-1234-1234-123412341234}" type="slidenum">
              <a:rPr lang="en"/>
              <a:t>‹#›</a:t>
            </a:fld>
            <a:endParaRPr/>
          </a:p>
        </p:txBody>
      </p:sp>
      <p:grpSp>
        <p:nvGrpSpPr>
          <p:cNvPr id="142" name="Google Shape;142;p11"/>
          <p:cNvGrpSpPr/>
          <p:nvPr/>
        </p:nvGrpSpPr>
        <p:grpSpPr>
          <a:xfrm>
            <a:off x="3371976" y="4266572"/>
            <a:ext cx="2725528" cy="608618"/>
            <a:chOff x="3371976" y="4266572"/>
            <a:chExt cx="2725528" cy="608618"/>
          </a:xfrm>
        </p:grpSpPr>
        <p:sp>
          <p:nvSpPr>
            <p:cNvPr id="143" name="Google Shape;143;p11"/>
            <p:cNvSpPr/>
            <p:nvPr/>
          </p:nvSpPr>
          <p:spPr>
            <a:xfrm>
              <a:off x="3371976" y="4266572"/>
              <a:ext cx="102669" cy="102690"/>
            </a:xfrm>
            <a:custGeom>
              <a:rect b="b" l="l" r="r" t="t"/>
              <a:pathLst>
                <a:path extrusionOk="0" h="3489" w="3488">
                  <a:moveTo>
                    <a:pt x="1739" y="1195"/>
                  </a:moveTo>
                  <a:cubicBezTo>
                    <a:pt x="2045" y="1195"/>
                    <a:pt x="2293" y="1444"/>
                    <a:pt x="2293" y="1749"/>
                  </a:cubicBezTo>
                  <a:cubicBezTo>
                    <a:pt x="2293" y="2055"/>
                    <a:pt x="2045" y="2294"/>
                    <a:pt x="1739" y="2294"/>
                  </a:cubicBezTo>
                  <a:cubicBezTo>
                    <a:pt x="1433" y="2294"/>
                    <a:pt x="1194" y="2055"/>
                    <a:pt x="1194" y="1749"/>
                  </a:cubicBezTo>
                  <a:cubicBezTo>
                    <a:pt x="1194" y="1444"/>
                    <a:pt x="1433" y="1195"/>
                    <a:pt x="1739" y="1195"/>
                  </a:cubicBezTo>
                  <a:close/>
                  <a:moveTo>
                    <a:pt x="1739" y="1"/>
                  </a:moveTo>
                  <a:cubicBezTo>
                    <a:pt x="784" y="1"/>
                    <a:pt x="0" y="784"/>
                    <a:pt x="0" y="1749"/>
                  </a:cubicBezTo>
                  <a:cubicBezTo>
                    <a:pt x="0" y="2705"/>
                    <a:pt x="784" y="3488"/>
                    <a:pt x="1739" y="3488"/>
                  </a:cubicBezTo>
                  <a:cubicBezTo>
                    <a:pt x="2704" y="3488"/>
                    <a:pt x="3488" y="2705"/>
                    <a:pt x="3488" y="1749"/>
                  </a:cubicBezTo>
                  <a:cubicBezTo>
                    <a:pt x="3488" y="784"/>
                    <a:pt x="2704" y="1"/>
                    <a:pt x="173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sp>
          <p:nvSpPr>
            <p:cNvPr id="144" name="Google Shape;144;p11"/>
            <p:cNvSpPr/>
            <p:nvPr/>
          </p:nvSpPr>
          <p:spPr>
            <a:xfrm>
              <a:off x="5015650" y="4811970"/>
              <a:ext cx="94810" cy="63221"/>
            </a:xfrm>
            <a:custGeom>
              <a:rect b="b" l="l" r="r" t="t"/>
              <a:pathLst>
                <a:path extrusionOk="0" h="2148" w="3221">
                  <a:moveTo>
                    <a:pt x="1612" y="0"/>
                  </a:moveTo>
                  <a:cubicBezTo>
                    <a:pt x="1460" y="0"/>
                    <a:pt x="1310" y="60"/>
                    <a:pt x="1195" y="180"/>
                  </a:cubicBezTo>
                  <a:lnTo>
                    <a:pt x="239" y="1135"/>
                  </a:lnTo>
                  <a:cubicBezTo>
                    <a:pt x="0" y="1364"/>
                    <a:pt x="0" y="1747"/>
                    <a:pt x="239" y="1976"/>
                  </a:cubicBezTo>
                  <a:cubicBezTo>
                    <a:pt x="354" y="2091"/>
                    <a:pt x="504" y="2148"/>
                    <a:pt x="656" y="2148"/>
                  </a:cubicBezTo>
                  <a:cubicBezTo>
                    <a:pt x="808" y="2148"/>
                    <a:pt x="961" y="2091"/>
                    <a:pt x="1080" y="1976"/>
                  </a:cubicBezTo>
                  <a:lnTo>
                    <a:pt x="1615" y="1441"/>
                  </a:lnTo>
                  <a:lnTo>
                    <a:pt x="2141" y="1976"/>
                  </a:lnTo>
                  <a:cubicBezTo>
                    <a:pt x="2265" y="2091"/>
                    <a:pt x="2418" y="2148"/>
                    <a:pt x="2571" y="2148"/>
                  </a:cubicBezTo>
                  <a:cubicBezTo>
                    <a:pt x="2724" y="2148"/>
                    <a:pt x="2877" y="2091"/>
                    <a:pt x="2991" y="1976"/>
                  </a:cubicBezTo>
                  <a:cubicBezTo>
                    <a:pt x="3221" y="1747"/>
                    <a:pt x="3221" y="1364"/>
                    <a:pt x="2991" y="1135"/>
                  </a:cubicBezTo>
                  <a:lnTo>
                    <a:pt x="2036" y="180"/>
                  </a:lnTo>
                  <a:cubicBezTo>
                    <a:pt x="1916" y="60"/>
                    <a:pt x="1763" y="0"/>
                    <a:pt x="161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sp>
          <p:nvSpPr>
            <p:cNvPr id="145" name="Google Shape;145;p11"/>
            <p:cNvSpPr/>
            <p:nvPr/>
          </p:nvSpPr>
          <p:spPr>
            <a:xfrm>
              <a:off x="6004371" y="4437434"/>
              <a:ext cx="93132" cy="93389"/>
            </a:xfrm>
            <a:custGeom>
              <a:rect b="b" l="l" r="r" t="t"/>
              <a:pathLst>
                <a:path extrusionOk="0" h="3173" w="3164">
                  <a:moveTo>
                    <a:pt x="1577" y="0"/>
                  </a:moveTo>
                  <a:cubicBezTo>
                    <a:pt x="1252" y="0"/>
                    <a:pt x="985" y="268"/>
                    <a:pt x="985" y="602"/>
                  </a:cubicBezTo>
                  <a:lnTo>
                    <a:pt x="985" y="984"/>
                  </a:lnTo>
                  <a:lnTo>
                    <a:pt x="593" y="984"/>
                  </a:lnTo>
                  <a:cubicBezTo>
                    <a:pt x="268" y="984"/>
                    <a:pt x="0" y="1252"/>
                    <a:pt x="0" y="1586"/>
                  </a:cubicBezTo>
                  <a:cubicBezTo>
                    <a:pt x="0" y="1911"/>
                    <a:pt x="268" y="2179"/>
                    <a:pt x="593" y="2179"/>
                  </a:cubicBezTo>
                  <a:lnTo>
                    <a:pt x="985" y="2179"/>
                  </a:lnTo>
                  <a:lnTo>
                    <a:pt x="985" y="2570"/>
                  </a:lnTo>
                  <a:cubicBezTo>
                    <a:pt x="985" y="2905"/>
                    <a:pt x="1252" y="3172"/>
                    <a:pt x="1577" y="3172"/>
                  </a:cubicBezTo>
                  <a:cubicBezTo>
                    <a:pt x="1911" y="3172"/>
                    <a:pt x="2179" y="2905"/>
                    <a:pt x="2179" y="2570"/>
                  </a:cubicBezTo>
                  <a:lnTo>
                    <a:pt x="2179" y="2179"/>
                  </a:lnTo>
                  <a:lnTo>
                    <a:pt x="2571" y="2179"/>
                  </a:lnTo>
                  <a:cubicBezTo>
                    <a:pt x="2896" y="2179"/>
                    <a:pt x="3163" y="1911"/>
                    <a:pt x="3163" y="1586"/>
                  </a:cubicBezTo>
                  <a:cubicBezTo>
                    <a:pt x="3163" y="1252"/>
                    <a:pt x="2896" y="984"/>
                    <a:pt x="2571" y="984"/>
                  </a:cubicBezTo>
                  <a:lnTo>
                    <a:pt x="2179" y="984"/>
                  </a:lnTo>
                  <a:lnTo>
                    <a:pt x="2179" y="602"/>
                  </a:lnTo>
                  <a:cubicBezTo>
                    <a:pt x="2179" y="268"/>
                    <a:pt x="1911" y="0"/>
                    <a:pt x="157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grpSp>
      <p:sp>
        <p:nvSpPr>
          <p:cNvPr id="146" name="Google Shape;146;p11"/>
          <p:cNvSpPr/>
          <p:nvPr/>
        </p:nvSpPr>
        <p:spPr>
          <a:xfrm>
            <a:off x="-316178" y="-94858"/>
            <a:ext cx="2595569" cy="1268805"/>
          </a:xfrm>
          <a:custGeom>
            <a:rect b="b" l="l" r="r" t="t"/>
            <a:pathLst>
              <a:path extrusionOk="0" h="45534" w="93148">
                <a:moveTo>
                  <a:pt x="1" y="1"/>
                </a:moveTo>
                <a:cubicBezTo>
                  <a:pt x="739" y="660"/>
                  <a:pt x="1438" y="1358"/>
                  <a:pt x="2077" y="2077"/>
                </a:cubicBezTo>
                <a:cubicBezTo>
                  <a:pt x="7427" y="8106"/>
                  <a:pt x="10302" y="15852"/>
                  <a:pt x="14194" y="22918"/>
                </a:cubicBezTo>
                <a:cubicBezTo>
                  <a:pt x="15931" y="26033"/>
                  <a:pt x="17927" y="29067"/>
                  <a:pt x="20203" y="31842"/>
                </a:cubicBezTo>
                <a:cubicBezTo>
                  <a:pt x="24735" y="37391"/>
                  <a:pt x="30364" y="41963"/>
                  <a:pt x="37112" y="44219"/>
                </a:cubicBezTo>
                <a:cubicBezTo>
                  <a:pt x="39735" y="45098"/>
                  <a:pt x="42536" y="45534"/>
                  <a:pt x="45336" y="45534"/>
                </a:cubicBezTo>
                <a:cubicBezTo>
                  <a:pt x="53341" y="45534"/>
                  <a:pt x="61339" y="41972"/>
                  <a:pt x="65140" y="35036"/>
                </a:cubicBezTo>
                <a:cubicBezTo>
                  <a:pt x="67615" y="30524"/>
                  <a:pt x="68114" y="25234"/>
                  <a:pt x="69212" y="20203"/>
                </a:cubicBezTo>
                <a:cubicBezTo>
                  <a:pt x="70310" y="15173"/>
                  <a:pt x="72327" y="9903"/>
                  <a:pt x="76698" y="7168"/>
                </a:cubicBezTo>
                <a:cubicBezTo>
                  <a:pt x="79992" y="5092"/>
                  <a:pt x="84105" y="4832"/>
                  <a:pt x="87758" y="3415"/>
                </a:cubicBezTo>
                <a:cubicBezTo>
                  <a:pt x="89774" y="2636"/>
                  <a:pt x="91591" y="1458"/>
                  <a:pt x="9314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1"/>
          <p:cNvSpPr/>
          <p:nvPr/>
        </p:nvSpPr>
        <p:spPr>
          <a:xfrm>
            <a:off x="-472585" y="4047313"/>
            <a:ext cx="5185210" cy="1113583"/>
          </a:xfrm>
          <a:custGeom>
            <a:rect b="b" l="l" r="r" t="t"/>
            <a:pathLst>
              <a:path extrusionOk="0" h="36353" w="121256">
                <a:moveTo>
                  <a:pt x="121255" y="36352"/>
                </a:moveTo>
                <a:lnTo>
                  <a:pt x="0" y="36352"/>
                </a:lnTo>
                <a:cubicBezTo>
                  <a:pt x="360" y="32939"/>
                  <a:pt x="1218" y="29565"/>
                  <a:pt x="2476" y="26351"/>
                </a:cubicBezTo>
                <a:cubicBezTo>
                  <a:pt x="5390" y="18885"/>
                  <a:pt x="11240" y="11778"/>
                  <a:pt x="19185" y="10640"/>
                </a:cubicBezTo>
                <a:cubicBezTo>
                  <a:pt x="22618" y="10161"/>
                  <a:pt x="25972" y="10820"/>
                  <a:pt x="29226" y="12018"/>
                </a:cubicBezTo>
                <a:cubicBezTo>
                  <a:pt x="33898" y="13754"/>
                  <a:pt x="39128" y="12337"/>
                  <a:pt x="42322" y="8524"/>
                </a:cubicBezTo>
                <a:cubicBezTo>
                  <a:pt x="44578" y="5849"/>
                  <a:pt x="47492" y="3693"/>
                  <a:pt x="50766" y="2396"/>
                </a:cubicBezTo>
                <a:cubicBezTo>
                  <a:pt x="56815" y="0"/>
                  <a:pt x="63962" y="599"/>
                  <a:pt x="69531" y="3933"/>
                </a:cubicBezTo>
                <a:cubicBezTo>
                  <a:pt x="71188" y="4931"/>
                  <a:pt x="72706" y="6149"/>
                  <a:pt x="74183" y="7426"/>
                </a:cubicBezTo>
                <a:cubicBezTo>
                  <a:pt x="78335" y="11119"/>
                  <a:pt x="82088" y="15411"/>
                  <a:pt x="87338" y="17008"/>
                </a:cubicBezTo>
                <a:cubicBezTo>
                  <a:pt x="92788" y="18665"/>
                  <a:pt x="98757" y="16988"/>
                  <a:pt x="104347" y="18106"/>
                </a:cubicBezTo>
                <a:cubicBezTo>
                  <a:pt x="112552" y="19743"/>
                  <a:pt x="118560" y="27229"/>
                  <a:pt x="120956" y="35235"/>
                </a:cubicBezTo>
                <a:cubicBezTo>
                  <a:pt x="121056" y="35614"/>
                  <a:pt x="121156" y="35973"/>
                  <a:pt x="121255" y="3635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8" name="Google Shape;148;p11"/>
          <p:cNvGrpSpPr/>
          <p:nvPr/>
        </p:nvGrpSpPr>
        <p:grpSpPr>
          <a:xfrm>
            <a:off x="4491043" y="-222487"/>
            <a:ext cx="4835407" cy="1524025"/>
            <a:chOff x="4491043" y="-222487"/>
            <a:chExt cx="4835407" cy="1524025"/>
          </a:xfrm>
        </p:grpSpPr>
        <p:sp>
          <p:nvSpPr>
            <p:cNvPr id="149" name="Google Shape;149;p11"/>
            <p:cNvSpPr/>
            <p:nvPr/>
          </p:nvSpPr>
          <p:spPr>
            <a:xfrm flipH="1">
              <a:off x="4491043" y="-222487"/>
              <a:ext cx="4835407" cy="1524025"/>
            </a:xfrm>
            <a:custGeom>
              <a:rect b="b" l="l" r="r" t="t"/>
              <a:pathLst>
                <a:path extrusionOk="0" h="48590" w="123731">
                  <a:moveTo>
                    <a:pt x="123731" y="0"/>
                  </a:moveTo>
                  <a:cubicBezTo>
                    <a:pt x="122673" y="6289"/>
                    <a:pt x="120118" y="12317"/>
                    <a:pt x="116205" y="17368"/>
                  </a:cubicBezTo>
                  <a:cubicBezTo>
                    <a:pt x="108479" y="27310"/>
                    <a:pt x="95683" y="33079"/>
                    <a:pt x="83106" y="32260"/>
                  </a:cubicBezTo>
                  <a:cubicBezTo>
                    <a:pt x="81769" y="32180"/>
                    <a:pt x="80431" y="32021"/>
                    <a:pt x="79074" y="31841"/>
                  </a:cubicBezTo>
                  <a:cubicBezTo>
                    <a:pt x="72027" y="30903"/>
                    <a:pt x="64840" y="29166"/>
                    <a:pt x="58512" y="32121"/>
                  </a:cubicBezTo>
                  <a:cubicBezTo>
                    <a:pt x="53122" y="34616"/>
                    <a:pt x="49688" y="39986"/>
                    <a:pt x="44837" y="43400"/>
                  </a:cubicBezTo>
                  <a:cubicBezTo>
                    <a:pt x="38489" y="47851"/>
                    <a:pt x="29945" y="48590"/>
                    <a:pt x="22579" y="46214"/>
                  </a:cubicBezTo>
                  <a:cubicBezTo>
                    <a:pt x="15192" y="43839"/>
                    <a:pt x="8944" y="38609"/>
                    <a:pt x="4372" y="32340"/>
                  </a:cubicBezTo>
                  <a:cubicBezTo>
                    <a:pt x="2795" y="30184"/>
                    <a:pt x="1398" y="27888"/>
                    <a:pt x="0" y="25573"/>
                  </a:cubicBezTo>
                  <a:lnTo>
                    <a:pt x="0"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1"/>
            <p:cNvSpPr/>
            <p:nvPr/>
          </p:nvSpPr>
          <p:spPr>
            <a:xfrm>
              <a:off x="6695501" y="960072"/>
              <a:ext cx="102669" cy="102690"/>
            </a:xfrm>
            <a:custGeom>
              <a:rect b="b" l="l" r="r" t="t"/>
              <a:pathLst>
                <a:path extrusionOk="0" h="3489" w="3488">
                  <a:moveTo>
                    <a:pt x="1739" y="1195"/>
                  </a:moveTo>
                  <a:cubicBezTo>
                    <a:pt x="2045" y="1195"/>
                    <a:pt x="2293" y="1444"/>
                    <a:pt x="2293" y="1749"/>
                  </a:cubicBezTo>
                  <a:cubicBezTo>
                    <a:pt x="2293" y="2055"/>
                    <a:pt x="2045" y="2294"/>
                    <a:pt x="1739" y="2294"/>
                  </a:cubicBezTo>
                  <a:cubicBezTo>
                    <a:pt x="1433" y="2294"/>
                    <a:pt x="1194" y="2055"/>
                    <a:pt x="1194" y="1749"/>
                  </a:cubicBezTo>
                  <a:cubicBezTo>
                    <a:pt x="1194" y="1444"/>
                    <a:pt x="1433" y="1195"/>
                    <a:pt x="1739" y="1195"/>
                  </a:cubicBezTo>
                  <a:close/>
                  <a:moveTo>
                    <a:pt x="1739" y="1"/>
                  </a:moveTo>
                  <a:cubicBezTo>
                    <a:pt x="784" y="1"/>
                    <a:pt x="0" y="784"/>
                    <a:pt x="0" y="1749"/>
                  </a:cubicBezTo>
                  <a:cubicBezTo>
                    <a:pt x="0" y="2705"/>
                    <a:pt x="784" y="3488"/>
                    <a:pt x="1739" y="3488"/>
                  </a:cubicBezTo>
                  <a:cubicBezTo>
                    <a:pt x="2704" y="3488"/>
                    <a:pt x="3488" y="2705"/>
                    <a:pt x="3488" y="1749"/>
                  </a:cubicBezTo>
                  <a:cubicBezTo>
                    <a:pt x="3488" y="784"/>
                    <a:pt x="2704" y="1"/>
                    <a:pt x="173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grpSp>
      <p:grpSp>
        <p:nvGrpSpPr>
          <p:cNvPr id="151" name="Google Shape;151;p11"/>
          <p:cNvGrpSpPr/>
          <p:nvPr/>
        </p:nvGrpSpPr>
        <p:grpSpPr>
          <a:xfrm>
            <a:off x="2782900" y="269795"/>
            <a:ext cx="1518370" cy="536954"/>
            <a:chOff x="2782900" y="269795"/>
            <a:chExt cx="1518370" cy="536954"/>
          </a:xfrm>
        </p:grpSpPr>
        <p:sp>
          <p:nvSpPr>
            <p:cNvPr id="152" name="Google Shape;152;p11"/>
            <p:cNvSpPr/>
            <p:nvPr/>
          </p:nvSpPr>
          <p:spPr>
            <a:xfrm>
              <a:off x="3515971" y="713359"/>
              <a:ext cx="93132" cy="93389"/>
            </a:xfrm>
            <a:custGeom>
              <a:rect b="b" l="l" r="r" t="t"/>
              <a:pathLst>
                <a:path extrusionOk="0" h="3173" w="3164">
                  <a:moveTo>
                    <a:pt x="1577" y="0"/>
                  </a:moveTo>
                  <a:cubicBezTo>
                    <a:pt x="1252" y="0"/>
                    <a:pt x="985" y="268"/>
                    <a:pt x="985" y="602"/>
                  </a:cubicBezTo>
                  <a:lnTo>
                    <a:pt x="985" y="984"/>
                  </a:lnTo>
                  <a:lnTo>
                    <a:pt x="593" y="984"/>
                  </a:lnTo>
                  <a:cubicBezTo>
                    <a:pt x="268" y="984"/>
                    <a:pt x="0" y="1252"/>
                    <a:pt x="0" y="1586"/>
                  </a:cubicBezTo>
                  <a:cubicBezTo>
                    <a:pt x="0" y="1911"/>
                    <a:pt x="268" y="2179"/>
                    <a:pt x="593" y="2179"/>
                  </a:cubicBezTo>
                  <a:lnTo>
                    <a:pt x="985" y="2179"/>
                  </a:lnTo>
                  <a:lnTo>
                    <a:pt x="985" y="2570"/>
                  </a:lnTo>
                  <a:cubicBezTo>
                    <a:pt x="985" y="2905"/>
                    <a:pt x="1252" y="3172"/>
                    <a:pt x="1577" y="3172"/>
                  </a:cubicBezTo>
                  <a:cubicBezTo>
                    <a:pt x="1911" y="3172"/>
                    <a:pt x="2179" y="2905"/>
                    <a:pt x="2179" y="2570"/>
                  </a:cubicBezTo>
                  <a:lnTo>
                    <a:pt x="2179" y="2179"/>
                  </a:lnTo>
                  <a:lnTo>
                    <a:pt x="2571" y="2179"/>
                  </a:lnTo>
                  <a:cubicBezTo>
                    <a:pt x="2896" y="2179"/>
                    <a:pt x="3163" y="1911"/>
                    <a:pt x="3163" y="1586"/>
                  </a:cubicBezTo>
                  <a:cubicBezTo>
                    <a:pt x="3163" y="1252"/>
                    <a:pt x="2896" y="984"/>
                    <a:pt x="2571" y="984"/>
                  </a:cubicBezTo>
                  <a:lnTo>
                    <a:pt x="2179" y="984"/>
                  </a:lnTo>
                  <a:lnTo>
                    <a:pt x="2179" y="602"/>
                  </a:lnTo>
                  <a:cubicBezTo>
                    <a:pt x="2179" y="268"/>
                    <a:pt x="1911" y="0"/>
                    <a:pt x="157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sp>
          <p:nvSpPr>
            <p:cNvPr id="153" name="Google Shape;153;p11"/>
            <p:cNvSpPr/>
            <p:nvPr/>
          </p:nvSpPr>
          <p:spPr>
            <a:xfrm>
              <a:off x="2782900" y="269795"/>
              <a:ext cx="94810" cy="63221"/>
            </a:xfrm>
            <a:custGeom>
              <a:rect b="b" l="l" r="r" t="t"/>
              <a:pathLst>
                <a:path extrusionOk="0" h="2148" w="3221">
                  <a:moveTo>
                    <a:pt x="1612" y="0"/>
                  </a:moveTo>
                  <a:cubicBezTo>
                    <a:pt x="1460" y="0"/>
                    <a:pt x="1310" y="60"/>
                    <a:pt x="1195" y="180"/>
                  </a:cubicBezTo>
                  <a:lnTo>
                    <a:pt x="239" y="1135"/>
                  </a:lnTo>
                  <a:cubicBezTo>
                    <a:pt x="0" y="1364"/>
                    <a:pt x="0" y="1747"/>
                    <a:pt x="239" y="1976"/>
                  </a:cubicBezTo>
                  <a:cubicBezTo>
                    <a:pt x="354" y="2091"/>
                    <a:pt x="504" y="2148"/>
                    <a:pt x="656" y="2148"/>
                  </a:cubicBezTo>
                  <a:cubicBezTo>
                    <a:pt x="808" y="2148"/>
                    <a:pt x="961" y="2091"/>
                    <a:pt x="1080" y="1976"/>
                  </a:cubicBezTo>
                  <a:lnTo>
                    <a:pt x="1615" y="1441"/>
                  </a:lnTo>
                  <a:lnTo>
                    <a:pt x="2141" y="1976"/>
                  </a:lnTo>
                  <a:cubicBezTo>
                    <a:pt x="2265" y="2091"/>
                    <a:pt x="2418" y="2148"/>
                    <a:pt x="2571" y="2148"/>
                  </a:cubicBezTo>
                  <a:cubicBezTo>
                    <a:pt x="2724" y="2148"/>
                    <a:pt x="2877" y="2091"/>
                    <a:pt x="2991" y="1976"/>
                  </a:cubicBezTo>
                  <a:cubicBezTo>
                    <a:pt x="3221" y="1747"/>
                    <a:pt x="3221" y="1364"/>
                    <a:pt x="2991" y="1135"/>
                  </a:cubicBezTo>
                  <a:lnTo>
                    <a:pt x="2036" y="180"/>
                  </a:lnTo>
                  <a:cubicBezTo>
                    <a:pt x="1916" y="60"/>
                    <a:pt x="1763" y="0"/>
                    <a:pt x="161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sp>
          <p:nvSpPr>
            <p:cNvPr id="154" name="Google Shape;154;p11"/>
            <p:cNvSpPr/>
            <p:nvPr/>
          </p:nvSpPr>
          <p:spPr>
            <a:xfrm>
              <a:off x="4198601" y="269797"/>
              <a:ext cx="102669" cy="102690"/>
            </a:xfrm>
            <a:custGeom>
              <a:rect b="b" l="l" r="r" t="t"/>
              <a:pathLst>
                <a:path extrusionOk="0" h="3489" w="3488">
                  <a:moveTo>
                    <a:pt x="1739" y="1195"/>
                  </a:moveTo>
                  <a:cubicBezTo>
                    <a:pt x="2045" y="1195"/>
                    <a:pt x="2293" y="1444"/>
                    <a:pt x="2293" y="1749"/>
                  </a:cubicBezTo>
                  <a:cubicBezTo>
                    <a:pt x="2293" y="2055"/>
                    <a:pt x="2045" y="2294"/>
                    <a:pt x="1739" y="2294"/>
                  </a:cubicBezTo>
                  <a:cubicBezTo>
                    <a:pt x="1433" y="2294"/>
                    <a:pt x="1194" y="2055"/>
                    <a:pt x="1194" y="1749"/>
                  </a:cubicBezTo>
                  <a:cubicBezTo>
                    <a:pt x="1194" y="1444"/>
                    <a:pt x="1433" y="1195"/>
                    <a:pt x="1739" y="1195"/>
                  </a:cubicBezTo>
                  <a:close/>
                  <a:moveTo>
                    <a:pt x="1739" y="1"/>
                  </a:moveTo>
                  <a:cubicBezTo>
                    <a:pt x="784" y="1"/>
                    <a:pt x="0" y="784"/>
                    <a:pt x="0" y="1749"/>
                  </a:cubicBezTo>
                  <a:cubicBezTo>
                    <a:pt x="0" y="2705"/>
                    <a:pt x="784" y="3488"/>
                    <a:pt x="1739" y="3488"/>
                  </a:cubicBezTo>
                  <a:cubicBezTo>
                    <a:pt x="2704" y="3488"/>
                    <a:pt x="3488" y="2705"/>
                    <a:pt x="3488" y="1749"/>
                  </a:cubicBezTo>
                  <a:cubicBezTo>
                    <a:pt x="3488" y="784"/>
                    <a:pt x="2704" y="1"/>
                    <a:pt x="173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grpSp>
      <p:sp>
        <p:nvSpPr>
          <p:cNvPr id="155" name="Google Shape;155;p11"/>
          <p:cNvSpPr/>
          <p:nvPr/>
        </p:nvSpPr>
        <p:spPr>
          <a:xfrm rot="10800000">
            <a:off x="7243573" y="4005446"/>
            <a:ext cx="2449327" cy="1197317"/>
          </a:xfrm>
          <a:custGeom>
            <a:rect b="b" l="l" r="r" t="t"/>
            <a:pathLst>
              <a:path extrusionOk="0" h="45534" w="93148">
                <a:moveTo>
                  <a:pt x="1" y="1"/>
                </a:moveTo>
                <a:cubicBezTo>
                  <a:pt x="739" y="660"/>
                  <a:pt x="1438" y="1358"/>
                  <a:pt x="2077" y="2077"/>
                </a:cubicBezTo>
                <a:cubicBezTo>
                  <a:pt x="7427" y="8106"/>
                  <a:pt x="10302" y="15852"/>
                  <a:pt x="14194" y="22918"/>
                </a:cubicBezTo>
                <a:cubicBezTo>
                  <a:pt x="15931" y="26033"/>
                  <a:pt x="17927" y="29067"/>
                  <a:pt x="20203" y="31842"/>
                </a:cubicBezTo>
                <a:cubicBezTo>
                  <a:pt x="24735" y="37391"/>
                  <a:pt x="30364" y="41963"/>
                  <a:pt x="37112" y="44219"/>
                </a:cubicBezTo>
                <a:cubicBezTo>
                  <a:pt x="39735" y="45098"/>
                  <a:pt x="42536" y="45534"/>
                  <a:pt x="45336" y="45534"/>
                </a:cubicBezTo>
                <a:cubicBezTo>
                  <a:pt x="53341" y="45534"/>
                  <a:pt x="61339" y="41972"/>
                  <a:pt x="65140" y="35036"/>
                </a:cubicBezTo>
                <a:cubicBezTo>
                  <a:pt x="67615" y="30524"/>
                  <a:pt x="68114" y="25234"/>
                  <a:pt x="69212" y="20203"/>
                </a:cubicBezTo>
                <a:cubicBezTo>
                  <a:pt x="70310" y="15173"/>
                  <a:pt x="72327" y="9903"/>
                  <a:pt x="76698" y="7168"/>
                </a:cubicBezTo>
                <a:cubicBezTo>
                  <a:pt x="79992" y="5092"/>
                  <a:pt x="84105" y="4832"/>
                  <a:pt x="87758" y="3415"/>
                </a:cubicBezTo>
                <a:cubicBezTo>
                  <a:pt x="89774" y="2636"/>
                  <a:pt x="91591" y="1458"/>
                  <a:pt x="9314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lt1"/>
        </a:solidFill>
      </p:bgPr>
    </p:bg>
    <p:spTree>
      <p:nvGrpSpPr>
        <p:cNvPr id="156" name="Shape 156"/>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LANK_1">
    <p:spTree>
      <p:nvGrpSpPr>
        <p:cNvPr id="157" name="Shape 157"/>
        <p:cNvGrpSpPr/>
        <p:nvPr/>
      </p:nvGrpSpPr>
      <p:grpSpPr>
        <a:xfrm>
          <a:off x="0" y="0"/>
          <a:ext cx="0" cy="0"/>
          <a:chOff x="0" y="0"/>
          <a:chExt cx="0" cy="0"/>
        </a:xfrm>
      </p:grpSpPr>
      <p:sp>
        <p:nvSpPr>
          <p:cNvPr id="158" name="Google Shape;158;p13"/>
          <p:cNvSpPr/>
          <p:nvPr/>
        </p:nvSpPr>
        <p:spPr>
          <a:xfrm flipH="1">
            <a:off x="6964395" y="-74600"/>
            <a:ext cx="2473383" cy="971193"/>
          </a:xfrm>
          <a:custGeom>
            <a:rect b="b" l="l" r="r" t="t"/>
            <a:pathLst>
              <a:path extrusionOk="0" h="48590" w="123731">
                <a:moveTo>
                  <a:pt x="123731" y="0"/>
                </a:moveTo>
                <a:cubicBezTo>
                  <a:pt x="122673" y="6289"/>
                  <a:pt x="120118" y="12317"/>
                  <a:pt x="116205" y="17368"/>
                </a:cubicBezTo>
                <a:cubicBezTo>
                  <a:pt x="108479" y="27310"/>
                  <a:pt x="95683" y="33079"/>
                  <a:pt x="83106" y="32260"/>
                </a:cubicBezTo>
                <a:cubicBezTo>
                  <a:pt x="81769" y="32180"/>
                  <a:pt x="80431" y="32021"/>
                  <a:pt x="79074" y="31841"/>
                </a:cubicBezTo>
                <a:cubicBezTo>
                  <a:pt x="72027" y="30903"/>
                  <a:pt x="64840" y="29166"/>
                  <a:pt x="58512" y="32121"/>
                </a:cubicBezTo>
                <a:cubicBezTo>
                  <a:pt x="53122" y="34616"/>
                  <a:pt x="49688" y="39986"/>
                  <a:pt x="44837" y="43400"/>
                </a:cubicBezTo>
                <a:cubicBezTo>
                  <a:pt x="38489" y="47851"/>
                  <a:pt x="29945" y="48590"/>
                  <a:pt x="22579" y="46214"/>
                </a:cubicBezTo>
                <a:cubicBezTo>
                  <a:pt x="15192" y="43839"/>
                  <a:pt x="8944" y="38609"/>
                  <a:pt x="4372" y="32340"/>
                </a:cubicBezTo>
                <a:cubicBezTo>
                  <a:pt x="2795" y="30184"/>
                  <a:pt x="1398" y="27888"/>
                  <a:pt x="0" y="25573"/>
                </a:cubicBezTo>
                <a:lnTo>
                  <a:pt x="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13"/>
          <p:cNvSpPr txBox="1"/>
          <p:nvPr>
            <p:ph type="title"/>
          </p:nvPr>
        </p:nvSpPr>
        <p:spPr>
          <a:xfrm>
            <a:off x="713100" y="539525"/>
            <a:ext cx="77178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p:txBody>
      </p:sp>
      <p:sp>
        <p:nvSpPr>
          <p:cNvPr id="160" name="Google Shape;160;p13"/>
          <p:cNvSpPr txBox="1"/>
          <p:nvPr>
            <p:ph idx="2" type="title"/>
          </p:nvPr>
        </p:nvSpPr>
        <p:spPr>
          <a:xfrm>
            <a:off x="1826300" y="1575500"/>
            <a:ext cx="2573400" cy="393600"/>
          </a:xfrm>
          <a:prstGeom prst="rect">
            <a:avLst/>
          </a:prstGeom>
        </p:spPr>
        <p:txBody>
          <a:bodyPr anchorCtr="0" anchor="ctr" bIns="91425" lIns="91425" spcFirstLastPara="1" rIns="91425" wrap="square" tIns="91425">
            <a:noAutofit/>
          </a:bodyPr>
          <a:lstStyle>
            <a:lvl1pPr lvl="0" rtl="0">
              <a:spcBef>
                <a:spcPts val="0"/>
              </a:spcBef>
              <a:spcAft>
                <a:spcPts val="0"/>
              </a:spcAft>
              <a:buSzPts val="2000"/>
              <a:buNone/>
              <a:defRPr sz="1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61" name="Google Shape;161;p13"/>
          <p:cNvSpPr txBox="1"/>
          <p:nvPr>
            <p:ph hasCustomPrompt="1" idx="3" type="title"/>
          </p:nvPr>
        </p:nvSpPr>
        <p:spPr>
          <a:xfrm>
            <a:off x="742475" y="1845100"/>
            <a:ext cx="826200" cy="393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sz="3000"/>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a:r>
              <a:t>xx%</a:t>
            </a:r>
          </a:p>
        </p:txBody>
      </p:sp>
      <p:sp>
        <p:nvSpPr>
          <p:cNvPr id="162" name="Google Shape;162;p13"/>
          <p:cNvSpPr txBox="1"/>
          <p:nvPr>
            <p:ph idx="4" type="title"/>
          </p:nvPr>
        </p:nvSpPr>
        <p:spPr>
          <a:xfrm>
            <a:off x="1826281" y="2647950"/>
            <a:ext cx="2573400" cy="393600"/>
          </a:xfrm>
          <a:prstGeom prst="rect">
            <a:avLst/>
          </a:prstGeom>
        </p:spPr>
        <p:txBody>
          <a:bodyPr anchorCtr="0" anchor="ctr" bIns="91425" lIns="91425" spcFirstLastPara="1" rIns="91425" wrap="square" tIns="91425">
            <a:noAutofit/>
          </a:bodyPr>
          <a:lstStyle>
            <a:lvl1pPr lvl="0" rtl="0">
              <a:spcBef>
                <a:spcPts val="0"/>
              </a:spcBef>
              <a:spcAft>
                <a:spcPts val="0"/>
              </a:spcAft>
              <a:buSzPts val="2000"/>
              <a:buNone/>
              <a:defRPr sz="1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63" name="Google Shape;163;p13"/>
          <p:cNvSpPr txBox="1"/>
          <p:nvPr>
            <p:ph hasCustomPrompt="1" idx="5" type="title"/>
          </p:nvPr>
        </p:nvSpPr>
        <p:spPr>
          <a:xfrm>
            <a:off x="742475" y="2918939"/>
            <a:ext cx="826200" cy="393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sz="3000"/>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a:r>
              <a:t>xx%</a:t>
            </a:r>
          </a:p>
        </p:txBody>
      </p:sp>
      <p:sp>
        <p:nvSpPr>
          <p:cNvPr id="164" name="Google Shape;164;p13"/>
          <p:cNvSpPr txBox="1"/>
          <p:nvPr>
            <p:ph idx="6" type="title"/>
          </p:nvPr>
        </p:nvSpPr>
        <p:spPr>
          <a:xfrm>
            <a:off x="1826292" y="3720400"/>
            <a:ext cx="2573400" cy="393600"/>
          </a:xfrm>
          <a:prstGeom prst="rect">
            <a:avLst/>
          </a:prstGeom>
        </p:spPr>
        <p:txBody>
          <a:bodyPr anchorCtr="0" anchor="ctr" bIns="91425" lIns="91425" spcFirstLastPara="1" rIns="91425" wrap="square" tIns="91425">
            <a:noAutofit/>
          </a:bodyPr>
          <a:lstStyle>
            <a:lvl1pPr lvl="0" rtl="0">
              <a:spcBef>
                <a:spcPts val="0"/>
              </a:spcBef>
              <a:spcAft>
                <a:spcPts val="0"/>
              </a:spcAft>
              <a:buSzPts val="2000"/>
              <a:buNone/>
              <a:defRPr sz="1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65" name="Google Shape;165;p13"/>
          <p:cNvSpPr txBox="1"/>
          <p:nvPr>
            <p:ph hasCustomPrompt="1" idx="7" type="title"/>
          </p:nvPr>
        </p:nvSpPr>
        <p:spPr>
          <a:xfrm>
            <a:off x="742475" y="3989952"/>
            <a:ext cx="826200" cy="393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sz="3000"/>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a:r>
              <a:t>xx%</a:t>
            </a:r>
          </a:p>
        </p:txBody>
      </p:sp>
      <p:sp>
        <p:nvSpPr>
          <p:cNvPr id="166" name="Google Shape;166;p13"/>
          <p:cNvSpPr txBox="1"/>
          <p:nvPr>
            <p:ph idx="1" type="subTitle"/>
          </p:nvPr>
        </p:nvSpPr>
        <p:spPr>
          <a:xfrm>
            <a:off x="1826289" y="1992700"/>
            <a:ext cx="2573400" cy="4665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67" name="Google Shape;167;p13"/>
          <p:cNvSpPr txBox="1"/>
          <p:nvPr>
            <p:ph idx="8" type="subTitle"/>
          </p:nvPr>
        </p:nvSpPr>
        <p:spPr>
          <a:xfrm>
            <a:off x="1826278" y="3065150"/>
            <a:ext cx="2573400" cy="4665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68" name="Google Shape;168;p13"/>
          <p:cNvSpPr txBox="1"/>
          <p:nvPr>
            <p:ph idx="9" type="subTitle"/>
          </p:nvPr>
        </p:nvSpPr>
        <p:spPr>
          <a:xfrm>
            <a:off x="1826298" y="4137600"/>
            <a:ext cx="2573400" cy="4665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69" name="Google Shape;169;p13"/>
          <p:cNvSpPr txBox="1"/>
          <p:nvPr>
            <p:ph idx="13" type="title"/>
          </p:nvPr>
        </p:nvSpPr>
        <p:spPr>
          <a:xfrm>
            <a:off x="5857511" y="1575500"/>
            <a:ext cx="2573400" cy="393600"/>
          </a:xfrm>
          <a:prstGeom prst="rect">
            <a:avLst/>
          </a:prstGeom>
        </p:spPr>
        <p:txBody>
          <a:bodyPr anchorCtr="0" anchor="ctr" bIns="91425" lIns="91425" spcFirstLastPara="1" rIns="91425" wrap="square" tIns="91425">
            <a:noAutofit/>
          </a:bodyPr>
          <a:lstStyle>
            <a:lvl1pPr lvl="0" rtl="0">
              <a:spcBef>
                <a:spcPts val="0"/>
              </a:spcBef>
              <a:spcAft>
                <a:spcPts val="0"/>
              </a:spcAft>
              <a:buSzPts val="2000"/>
              <a:buNone/>
              <a:defRPr sz="1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70" name="Google Shape;170;p13"/>
          <p:cNvSpPr txBox="1"/>
          <p:nvPr>
            <p:ph hasCustomPrompt="1" idx="14" type="title"/>
          </p:nvPr>
        </p:nvSpPr>
        <p:spPr>
          <a:xfrm>
            <a:off x="4779993" y="1845100"/>
            <a:ext cx="826200" cy="393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sz="3000"/>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a:r>
              <a:t>xx%</a:t>
            </a:r>
          </a:p>
        </p:txBody>
      </p:sp>
      <p:sp>
        <p:nvSpPr>
          <p:cNvPr id="171" name="Google Shape;171;p13"/>
          <p:cNvSpPr txBox="1"/>
          <p:nvPr>
            <p:ph idx="15" type="title"/>
          </p:nvPr>
        </p:nvSpPr>
        <p:spPr>
          <a:xfrm>
            <a:off x="5857503" y="2647950"/>
            <a:ext cx="2573400" cy="393600"/>
          </a:xfrm>
          <a:prstGeom prst="rect">
            <a:avLst/>
          </a:prstGeom>
        </p:spPr>
        <p:txBody>
          <a:bodyPr anchorCtr="0" anchor="ctr" bIns="91425" lIns="91425" spcFirstLastPara="1" rIns="91425" wrap="square" tIns="91425">
            <a:noAutofit/>
          </a:bodyPr>
          <a:lstStyle>
            <a:lvl1pPr lvl="0" rtl="0">
              <a:spcBef>
                <a:spcPts val="0"/>
              </a:spcBef>
              <a:spcAft>
                <a:spcPts val="0"/>
              </a:spcAft>
              <a:buSzPts val="2000"/>
              <a:buNone/>
              <a:defRPr sz="1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72" name="Google Shape;172;p13"/>
          <p:cNvSpPr txBox="1"/>
          <p:nvPr>
            <p:ph hasCustomPrompt="1" idx="16" type="title"/>
          </p:nvPr>
        </p:nvSpPr>
        <p:spPr>
          <a:xfrm>
            <a:off x="4779983" y="2916567"/>
            <a:ext cx="826200" cy="393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sz="3000"/>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a:r>
              <a:t>xx%</a:t>
            </a:r>
          </a:p>
        </p:txBody>
      </p:sp>
      <p:sp>
        <p:nvSpPr>
          <p:cNvPr id="173" name="Google Shape;173;p13"/>
          <p:cNvSpPr txBox="1"/>
          <p:nvPr>
            <p:ph idx="17" type="title"/>
          </p:nvPr>
        </p:nvSpPr>
        <p:spPr>
          <a:xfrm>
            <a:off x="5857501" y="3711400"/>
            <a:ext cx="2573400" cy="393600"/>
          </a:xfrm>
          <a:prstGeom prst="rect">
            <a:avLst/>
          </a:prstGeom>
        </p:spPr>
        <p:txBody>
          <a:bodyPr anchorCtr="0" anchor="ctr" bIns="91425" lIns="91425" spcFirstLastPara="1" rIns="91425" wrap="square" tIns="91425">
            <a:noAutofit/>
          </a:bodyPr>
          <a:lstStyle>
            <a:lvl1pPr lvl="0" rtl="0">
              <a:spcBef>
                <a:spcPts val="0"/>
              </a:spcBef>
              <a:spcAft>
                <a:spcPts val="0"/>
              </a:spcAft>
              <a:buSzPts val="2000"/>
              <a:buNone/>
              <a:defRPr sz="1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74" name="Google Shape;174;p13"/>
          <p:cNvSpPr txBox="1"/>
          <p:nvPr>
            <p:ph hasCustomPrompt="1" idx="18" type="title"/>
          </p:nvPr>
        </p:nvSpPr>
        <p:spPr>
          <a:xfrm>
            <a:off x="4779993" y="3989950"/>
            <a:ext cx="826200" cy="393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sz="3000"/>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a:r>
              <a:t>xx%</a:t>
            </a:r>
          </a:p>
        </p:txBody>
      </p:sp>
      <p:sp>
        <p:nvSpPr>
          <p:cNvPr id="175" name="Google Shape;175;p13"/>
          <p:cNvSpPr txBox="1"/>
          <p:nvPr>
            <p:ph idx="19" type="subTitle"/>
          </p:nvPr>
        </p:nvSpPr>
        <p:spPr>
          <a:xfrm>
            <a:off x="5857500" y="1992700"/>
            <a:ext cx="2573400" cy="4665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76" name="Google Shape;176;p13"/>
          <p:cNvSpPr txBox="1"/>
          <p:nvPr>
            <p:ph idx="20" type="subTitle"/>
          </p:nvPr>
        </p:nvSpPr>
        <p:spPr>
          <a:xfrm>
            <a:off x="5857500" y="3065150"/>
            <a:ext cx="2573400" cy="4665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77" name="Google Shape;177;p13"/>
          <p:cNvSpPr txBox="1"/>
          <p:nvPr>
            <p:ph idx="21" type="subTitle"/>
          </p:nvPr>
        </p:nvSpPr>
        <p:spPr>
          <a:xfrm>
            <a:off x="5857506" y="4128600"/>
            <a:ext cx="2573400" cy="4665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grpSp>
        <p:nvGrpSpPr>
          <p:cNvPr id="178" name="Google Shape;178;p13"/>
          <p:cNvGrpSpPr/>
          <p:nvPr/>
        </p:nvGrpSpPr>
        <p:grpSpPr>
          <a:xfrm>
            <a:off x="247226" y="4697047"/>
            <a:ext cx="385203" cy="261452"/>
            <a:chOff x="247226" y="4697047"/>
            <a:chExt cx="385203" cy="261452"/>
          </a:xfrm>
        </p:grpSpPr>
        <p:sp>
          <p:nvSpPr>
            <p:cNvPr id="179" name="Google Shape;179;p13"/>
            <p:cNvSpPr/>
            <p:nvPr/>
          </p:nvSpPr>
          <p:spPr>
            <a:xfrm>
              <a:off x="539296" y="4865109"/>
              <a:ext cx="93132" cy="93389"/>
            </a:xfrm>
            <a:custGeom>
              <a:rect b="b" l="l" r="r" t="t"/>
              <a:pathLst>
                <a:path extrusionOk="0" h="3173" w="3164">
                  <a:moveTo>
                    <a:pt x="1577" y="0"/>
                  </a:moveTo>
                  <a:cubicBezTo>
                    <a:pt x="1252" y="0"/>
                    <a:pt x="985" y="268"/>
                    <a:pt x="985" y="602"/>
                  </a:cubicBezTo>
                  <a:lnTo>
                    <a:pt x="985" y="984"/>
                  </a:lnTo>
                  <a:lnTo>
                    <a:pt x="593" y="984"/>
                  </a:lnTo>
                  <a:cubicBezTo>
                    <a:pt x="268" y="984"/>
                    <a:pt x="0" y="1252"/>
                    <a:pt x="0" y="1586"/>
                  </a:cubicBezTo>
                  <a:cubicBezTo>
                    <a:pt x="0" y="1911"/>
                    <a:pt x="268" y="2179"/>
                    <a:pt x="593" y="2179"/>
                  </a:cubicBezTo>
                  <a:lnTo>
                    <a:pt x="985" y="2179"/>
                  </a:lnTo>
                  <a:lnTo>
                    <a:pt x="985" y="2570"/>
                  </a:lnTo>
                  <a:cubicBezTo>
                    <a:pt x="985" y="2905"/>
                    <a:pt x="1252" y="3172"/>
                    <a:pt x="1577" y="3172"/>
                  </a:cubicBezTo>
                  <a:cubicBezTo>
                    <a:pt x="1911" y="3172"/>
                    <a:pt x="2179" y="2905"/>
                    <a:pt x="2179" y="2570"/>
                  </a:cubicBezTo>
                  <a:lnTo>
                    <a:pt x="2179" y="2179"/>
                  </a:lnTo>
                  <a:lnTo>
                    <a:pt x="2571" y="2179"/>
                  </a:lnTo>
                  <a:cubicBezTo>
                    <a:pt x="2896" y="2179"/>
                    <a:pt x="3163" y="1911"/>
                    <a:pt x="3163" y="1586"/>
                  </a:cubicBezTo>
                  <a:cubicBezTo>
                    <a:pt x="3163" y="1252"/>
                    <a:pt x="2896" y="984"/>
                    <a:pt x="2571" y="984"/>
                  </a:cubicBezTo>
                  <a:lnTo>
                    <a:pt x="2179" y="984"/>
                  </a:lnTo>
                  <a:lnTo>
                    <a:pt x="2179" y="602"/>
                  </a:lnTo>
                  <a:cubicBezTo>
                    <a:pt x="2179" y="268"/>
                    <a:pt x="1911" y="0"/>
                    <a:pt x="157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sp>
          <p:nvSpPr>
            <p:cNvPr id="180" name="Google Shape;180;p13"/>
            <p:cNvSpPr/>
            <p:nvPr/>
          </p:nvSpPr>
          <p:spPr>
            <a:xfrm>
              <a:off x="247226" y="4697047"/>
              <a:ext cx="102669" cy="102690"/>
            </a:xfrm>
            <a:custGeom>
              <a:rect b="b" l="l" r="r" t="t"/>
              <a:pathLst>
                <a:path extrusionOk="0" h="3489" w="3488">
                  <a:moveTo>
                    <a:pt x="1739" y="1195"/>
                  </a:moveTo>
                  <a:cubicBezTo>
                    <a:pt x="2045" y="1195"/>
                    <a:pt x="2293" y="1444"/>
                    <a:pt x="2293" y="1749"/>
                  </a:cubicBezTo>
                  <a:cubicBezTo>
                    <a:pt x="2293" y="2055"/>
                    <a:pt x="2045" y="2294"/>
                    <a:pt x="1739" y="2294"/>
                  </a:cubicBezTo>
                  <a:cubicBezTo>
                    <a:pt x="1433" y="2294"/>
                    <a:pt x="1194" y="2055"/>
                    <a:pt x="1194" y="1749"/>
                  </a:cubicBezTo>
                  <a:cubicBezTo>
                    <a:pt x="1194" y="1444"/>
                    <a:pt x="1433" y="1195"/>
                    <a:pt x="1739" y="1195"/>
                  </a:cubicBezTo>
                  <a:close/>
                  <a:moveTo>
                    <a:pt x="1739" y="1"/>
                  </a:moveTo>
                  <a:cubicBezTo>
                    <a:pt x="784" y="1"/>
                    <a:pt x="0" y="784"/>
                    <a:pt x="0" y="1749"/>
                  </a:cubicBezTo>
                  <a:cubicBezTo>
                    <a:pt x="0" y="2705"/>
                    <a:pt x="784" y="3488"/>
                    <a:pt x="1739" y="3488"/>
                  </a:cubicBezTo>
                  <a:cubicBezTo>
                    <a:pt x="2704" y="3488"/>
                    <a:pt x="3488" y="2705"/>
                    <a:pt x="3488" y="1749"/>
                  </a:cubicBezTo>
                  <a:cubicBezTo>
                    <a:pt x="3488" y="784"/>
                    <a:pt x="2704" y="1"/>
                    <a:pt x="173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grpSp>
      <p:grpSp>
        <p:nvGrpSpPr>
          <p:cNvPr id="181" name="Google Shape;181;p13"/>
          <p:cNvGrpSpPr/>
          <p:nvPr/>
        </p:nvGrpSpPr>
        <p:grpSpPr>
          <a:xfrm>
            <a:off x="154096" y="108270"/>
            <a:ext cx="427374" cy="431268"/>
            <a:chOff x="154096" y="108270"/>
            <a:chExt cx="427374" cy="431268"/>
          </a:xfrm>
        </p:grpSpPr>
        <p:sp>
          <p:nvSpPr>
            <p:cNvPr id="182" name="Google Shape;182;p13"/>
            <p:cNvSpPr/>
            <p:nvPr/>
          </p:nvSpPr>
          <p:spPr>
            <a:xfrm>
              <a:off x="154096" y="436859"/>
              <a:ext cx="93132" cy="93389"/>
            </a:xfrm>
            <a:custGeom>
              <a:rect b="b" l="l" r="r" t="t"/>
              <a:pathLst>
                <a:path extrusionOk="0" h="3173" w="3164">
                  <a:moveTo>
                    <a:pt x="1577" y="0"/>
                  </a:moveTo>
                  <a:cubicBezTo>
                    <a:pt x="1252" y="0"/>
                    <a:pt x="985" y="268"/>
                    <a:pt x="985" y="602"/>
                  </a:cubicBezTo>
                  <a:lnTo>
                    <a:pt x="985" y="984"/>
                  </a:lnTo>
                  <a:lnTo>
                    <a:pt x="593" y="984"/>
                  </a:lnTo>
                  <a:cubicBezTo>
                    <a:pt x="268" y="984"/>
                    <a:pt x="0" y="1252"/>
                    <a:pt x="0" y="1586"/>
                  </a:cubicBezTo>
                  <a:cubicBezTo>
                    <a:pt x="0" y="1911"/>
                    <a:pt x="268" y="2179"/>
                    <a:pt x="593" y="2179"/>
                  </a:cubicBezTo>
                  <a:lnTo>
                    <a:pt x="985" y="2179"/>
                  </a:lnTo>
                  <a:lnTo>
                    <a:pt x="985" y="2570"/>
                  </a:lnTo>
                  <a:cubicBezTo>
                    <a:pt x="985" y="2905"/>
                    <a:pt x="1252" y="3172"/>
                    <a:pt x="1577" y="3172"/>
                  </a:cubicBezTo>
                  <a:cubicBezTo>
                    <a:pt x="1911" y="3172"/>
                    <a:pt x="2179" y="2905"/>
                    <a:pt x="2179" y="2570"/>
                  </a:cubicBezTo>
                  <a:lnTo>
                    <a:pt x="2179" y="2179"/>
                  </a:lnTo>
                  <a:lnTo>
                    <a:pt x="2571" y="2179"/>
                  </a:lnTo>
                  <a:cubicBezTo>
                    <a:pt x="2896" y="2179"/>
                    <a:pt x="3163" y="1911"/>
                    <a:pt x="3163" y="1586"/>
                  </a:cubicBezTo>
                  <a:cubicBezTo>
                    <a:pt x="3163" y="1252"/>
                    <a:pt x="2896" y="984"/>
                    <a:pt x="2571" y="984"/>
                  </a:cubicBezTo>
                  <a:lnTo>
                    <a:pt x="2179" y="984"/>
                  </a:lnTo>
                  <a:lnTo>
                    <a:pt x="2179" y="602"/>
                  </a:lnTo>
                  <a:cubicBezTo>
                    <a:pt x="2179" y="268"/>
                    <a:pt x="1911" y="0"/>
                    <a:pt x="157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sp>
          <p:nvSpPr>
            <p:cNvPr id="183" name="Google Shape;183;p13"/>
            <p:cNvSpPr/>
            <p:nvPr/>
          </p:nvSpPr>
          <p:spPr>
            <a:xfrm>
              <a:off x="349900" y="108270"/>
              <a:ext cx="94810" cy="63221"/>
            </a:xfrm>
            <a:custGeom>
              <a:rect b="b" l="l" r="r" t="t"/>
              <a:pathLst>
                <a:path extrusionOk="0" h="2148" w="3221">
                  <a:moveTo>
                    <a:pt x="1612" y="0"/>
                  </a:moveTo>
                  <a:cubicBezTo>
                    <a:pt x="1460" y="0"/>
                    <a:pt x="1310" y="60"/>
                    <a:pt x="1195" y="180"/>
                  </a:cubicBezTo>
                  <a:lnTo>
                    <a:pt x="239" y="1135"/>
                  </a:lnTo>
                  <a:cubicBezTo>
                    <a:pt x="0" y="1364"/>
                    <a:pt x="0" y="1747"/>
                    <a:pt x="239" y="1976"/>
                  </a:cubicBezTo>
                  <a:cubicBezTo>
                    <a:pt x="354" y="2091"/>
                    <a:pt x="504" y="2148"/>
                    <a:pt x="656" y="2148"/>
                  </a:cubicBezTo>
                  <a:cubicBezTo>
                    <a:pt x="808" y="2148"/>
                    <a:pt x="961" y="2091"/>
                    <a:pt x="1080" y="1976"/>
                  </a:cubicBezTo>
                  <a:lnTo>
                    <a:pt x="1615" y="1441"/>
                  </a:lnTo>
                  <a:lnTo>
                    <a:pt x="2141" y="1976"/>
                  </a:lnTo>
                  <a:cubicBezTo>
                    <a:pt x="2265" y="2091"/>
                    <a:pt x="2418" y="2148"/>
                    <a:pt x="2571" y="2148"/>
                  </a:cubicBezTo>
                  <a:cubicBezTo>
                    <a:pt x="2724" y="2148"/>
                    <a:pt x="2877" y="2091"/>
                    <a:pt x="2991" y="1976"/>
                  </a:cubicBezTo>
                  <a:cubicBezTo>
                    <a:pt x="3221" y="1747"/>
                    <a:pt x="3221" y="1364"/>
                    <a:pt x="2991" y="1135"/>
                  </a:cubicBezTo>
                  <a:lnTo>
                    <a:pt x="2036" y="180"/>
                  </a:lnTo>
                  <a:cubicBezTo>
                    <a:pt x="1916" y="60"/>
                    <a:pt x="1763" y="0"/>
                    <a:pt x="161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sp>
          <p:nvSpPr>
            <p:cNvPr id="184" name="Google Shape;184;p13"/>
            <p:cNvSpPr/>
            <p:nvPr/>
          </p:nvSpPr>
          <p:spPr>
            <a:xfrm>
              <a:off x="478801" y="436847"/>
              <a:ext cx="102669" cy="102690"/>
            </a:xfrm>
            <a:custGeom>
              <a:rect b="b" l="l" r="r" t="t"/>
              <a:pathLst>
                <a:path extrusionOk="0" h="3489" w="3488">
                  <a:moveTo>
                    <a:pt x="1739" y="1195"/>
                  </a:moveTo>
                  <a:cubicBezTo>
                    <a:pt x="2045" y="1195"/>
                    <a:pt x="2293" y="1444"/>
                    <a:pt x="2293" y="1749"/>
                  </a:cubicBezTo>
                  <a:cubicBezTo>
                    <a:pt x="2293" y="2055"/>
                    <a:pt x="2045" y="2294"/>
                    <a:pt x="1739" y="2294"/>
                  </a:cubicBezTo>
                  <a:cubicBezTo>
                    <a:pt x="1433" y="2294"/>
                    <a:pt x="1194" y="2055"/>
                    <a:pt x="1194" y="1749"/>
                  </a:cubicBezTo>
                  <a:cubicBezTo>
                    <a:pt x="1194" y="1444"/>
                    <a:pt x="1433" y="1195"/>
                    <a:pt x="1739" y="1195"/>
                  </a:cubicBezTo>
                  <a:close/>
                  <a:moveTo>
                    <a:pt x="1739" y="1"/>
                  </a:moveTo>
                  <a:cubicBezTo>
                    <a:pt x="784" y="1"/>
                    <a:pt x="0" y="784"/>
                    <a:pt x="0" y="1749"/>
                  </a:cubicBezTo>
                  <a:cubicBezTo>
                    <a:pt x="0" y="2705"/>
                    <a:pt x="784" y="3488"/>
                    <a:pt x="1739" y="3488"/>
                  </a:cubicBezTo>
                  <a:cubicBezTo>
                    <a:pt x="2704" y="3488"/>
                    <a:pt x="3488" y="2705"/>
                    <a:pt x="3488" y="1749"/>
                  </a:cubicBezTo>
                  <a:cubicBezTo>
                    <a:pt x="3488" y="784"/>
                    <a:pt x="2704" y="1"/>
                    <a:pt x="173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grpSp>
      <p:sp>
        <p:nvSpPr>
          <p:cNvPr id="185" name="Google Shape;185;p13"/>
          <p:cNvSpPr/>
          <p:nvPr/>
        </p:nvSpPr>
        <p:spPr>
          <a:xfrm>
            <a:off x="8744327" y="2217243"/>
            <a:ext cx="705000" cy="705000"/>
          </a:xfrm>
          <a:prstGeom prst="ellipse">
            <a:avLst/>
          </a:prstGeom>
          <a:solidFill>
            <a:schemeClr val="accent1"/>
          </a:solidFill>
          <a:ln cap="flat"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3"/>
          <p:cNvSpPr txBox="1"/>
          <p:nvPr>
            <p:ph idx="12" type="sldNum"/>
          </p:nvPr>
        </p:nvSpPr>
        <p:spPr>
          <a:xfrm>
            <a:off x="8705299" y="2384701"/>
            <a:ext cx="548700" cy="393600"/>
          </a:xfrm>
          <a:prstGeom prst="rect">
            <a:avLst/>
          </a:prstGeom>
        </p:spPr>
        <p:txBody>
          <a:bodyPr anchorCtr="0" anchor="ctr" bIns="91425" lIns="91425" spcFirstLastPara="1" rIns="91425" wrap="square" tIns="91425">
            <a:normAutofit/>
          </a:bodyPr>
          <a:lstStyle>
            <a:lvl1pPr lvl="0" rtl="0" algn="ctr">
              <a:buNone/>
              <a:defRPr b="1">
                <a:latin typeface="Krona One"/>
                <a:ea typeface="Krona One"/>
                <a:cs typeface="Krona One"/>
                <a:sym typeface="Krona One"/>
              </a:defRPr>
            </a:lvl1pPr>
            <a:lvl2pPr lvl="1" rtl="0" algn="ctr">
              <a:buNone/>
              <a:defRPr b="1">
                <a:latin typeface="Krona One"/>
                <a:ea typeface="Krona One"/>
                <a:cs typeface="Krona One"/>
                <a:sym typeface="Krona One"/>
              </a:defRPr>
            </a:lvl2pPr>
            <a:lvl3pPr lvl="2" rtl="0" algn="ctr">
              <a:buNone/>
              <a:defRPr b="1">
                <a:latin typeface="Krona One"/>
                <a:ea typeface="Krona One"/>
                <a:cs typeface="Krona One"/>
                <a:sym typeface="Krona One"/>
              </a:defRPr>
            </a:lvl3pPr>
            <a:lvl4pPr lvl="3" rtl="0" algn="ctr">
              <a:buNone/>
              <a:defRPr b="1">
                <a:latin typeface="Krona One"/>
                <a:ea typeface="Krona One"/>
                <a:cs typeface="Krona One"/>
                <a:sym typeface="Krona One"/>
              </a:defRPr>
            </a:lvl4pPr>
            <a:lvl5pPr lvl="4" rtl="0" algn="ctr">
              <a:buNone/>
              <a:defRPr b="1">
                <a:latin typeface="Krona One"/>
                <a:ea typeface="Krona One"/>
                <a:cs typeface="Krona One"/>
                <a:sym typeface="Krona One"/>
              </a:defRPr>
            </a:lvl5pPr>
            <a:lvl6pPr lvl="5" rtl="0" algn="ctr">
              <a:buNone/>
              <a:defRPr b="1">
                <a:latin typeface="Krona One"/>
                <a:ea typeface="Krona One"/>
                <a:cs typeface="Krona One"/>
                <a:sym typeface="Krona One"/>
              </a:defRPr>
            </a:lvl6pPr>
            <a:lvl7pPr lvl="6" rtl="0" algn="ctr">
              <a:buNone/>
              <a:defRPr b="1">
                <a:latin typeface="Krona One"/>
                <a:ea typeface="Krona One"/>
                <a:cs typeface="Krona One"/>
                <a:sym typeface="Krona One"/>
              </a:defRPr>
            </a:lvl7pPr>
            <a:lvl8pPr lvl="7" rtl="0" algn="ctr">
              <a:buNone/>
              <a:defRPr b="1">
                <a:latin typeface="Krona One"/>
                <a:ea typeface="Krona One"/>
                <a:cs typeface="Krona One"/>
                <a:sym typeface="Krona One"/>
              </a:defRPr>
            </a:lvl8pPr>
            <a:lvl9pPr lvl="8" rtl="0" algn="ctr">
              <a:buNone/>
              <a:defRPr b="1">
                <a:latin typeface="Krona One"/>
                <a:ea typeface="Krona One"/>
                <a:cs typeface="Krona One"/>
                <a:sym typeface="Krona 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BLANK_6">
    <p:bg>
      <p:bgPr>
        <a:solidFill>
          <a:schemeClr val="accent1"/>
        </a:solidFill>
      </p:bgPr>
    </p:bg>
    <p:spTree>
      <p:nvGrpSpPr>
        <p:cNvPr id="187" name="Shape 187"/>
        <p:cNvGrpSpPr/>
        <p:nvPr/>
      </p:nvGrpSpPr>
      <p:grpSpPr>
        <a:xfrm>
          <a:off x="0" y="0"/>
          <a:ext cx="0" cy="0"/>
          <a:chOff x="0" y="0"/>
          <a:chExt cx="0" cy="0"/>
        </a:xfrm>
      </p:grpSpPr>
      <p:sp>
        <p:nvSpPr>
          <p:cNvPr id="188" name="Google Shape;188;p14"/>
          <p:cNvSpPr txBox="1"/>
          <p:nvPr>
            <p:ph type="title"/>
          </p:nvPr>
        </p:nvSpPr>
        <p:spPr>
          <a:xfrm>
            <a:off x="3136050" y="3088250"/>
            <a:ext cx="5295000" cy="6375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89" name="Google Shape;189;p14"/>
          <p:cNvSpPr txBox="1"/>
          <p:nvPr>
            <p:ph hasCustomPrompt="1" idx="2" type="title"/>
          </p:nvPr>
        </p:nvSpPr>
        <p:spPr>
          <a:xfrm>
            <a:off x="6842850" y="1754685"/>
            <a:ext cx="1588200" cy="778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7000"/>
              <a:buNone/>
              <a:defRPr sz="6000"/>
            </a:lvl1pPr>
            <a:lvl2pPr lvl="1" rtl="0" algn="ctr">
              <a:spcBef>
                <a:spcPts val="0"/>
              </a:spcBef>
              <a:spcAft>
                <a:spcPts val="0"/>
              </a:spcAft>
              <a:buSzPts val="7000"/>
              <a:buNone/>
              <a:defRPr sz="7000"/>
            </a:lvl2pPr>
            <a:lvl3pPr lvl="2" rtl="0" algn="ctr">
              <a:spcBef>
                <a:spcPts val="0"/>
              </a:spcBef>
              <a:spcAft>
                <a:spcPts val="0"/>
              </a:spcAft>
              <a:buSzPts val="7000"/>
              <a:buNone/>
              <a:defRPr sz="7000"/>
            </a:lvl3pPr>
            <a:lvl4pPr lvl="3" rtl="0" algn="ctr">
              <a:spcBef>
                <a:spcPts val="0"/>
              </a:spcBef>
              <a:spcAft>
                <a:spcPts val="0"/>
              </a:spcAft>
              <a:buSzPts val="7000"/>
              <a:buNone/>
              <a:defRPr sz="7000"/>
            </a:lvl4pPr>
            <a:lvl5pPr lvl="4" rtl="0" algn="ctr">
              <a:spcBef>
                <a:spcPts val="0"/>
              </a:spcBef>
              <a:spcAft>
                <a:spcPts val="0"/>
              </a:spcAft>
              <a:buSzPts val="7000"/>
              <a:buNone/>
              <a:defRPr sz="7000"/>
            </a:lvl5pPr>
            <a:lvl6pPr lvl="5" rtl="0" algn="ctr">
              <a:spcBef>
                <a:spcPts val="0"/>
              </a:spcBef>
              <a:spcAft>
                <a:spcPts val="0"/>
              </a:spcAft>
              <a:buSzPts val="7000"/>
              <a:buNone/>
              <a:defRPr sz="7000"/>
            </a:lvl6pPr>
            <a:lvl7pPr lvl="6" rtl="0" algn="ctr">
              <a:spcBef>
                <a:spcPts val="0"/>
              </a:spcBef>
              <a:spcAft>
                <a:spcPts val="0"/>
              </a:spcAft>
              <a:buSzPts val="7000"/>
              <a:buNone/>
              <a:defRPr sz="7000"/>
            </a:lvl7pPr>
            <a:lvl8pPr lvl="7" rtl="0" algn="ctr">
              <a:spcBef>
                <a:spcPts val="0"/>
              </a:spcBef>
              <a:spcAft>
                <a:spcPts val="0"/>
              </a:spcAft>
              <a:buSzPts val="7000"/>
              <a:buNone/>
              <a:defRPr sz="7000"/>
            </a:lvl8pPr>
            <a:lvl9pPr lvl="8" rtl="0" algn="ctr">
              <a:spcBef>
                <a:spcPts val="0"/>
              </a:spcBef>
              <a:spcAft>
                <a:spcPts val="0"/>
              </a:spcAft>
              <a:buSzPts val="7000"/>
              <a:buNone/>
              <a:defRPr sz="7000"/>
            </a:lvl9pPr>
          </a:lstStyle>
          <a:p>
            <a:r>
              <a:t>xx%</a:t>
            </a:r>
          </a:p>
        </p:txBody>
      </p:sp>
      <p:sp>
        <p:nvSpPr>
          <p:cNvPr id="190" name="Google Shape;190;p14"/>
          <p:cNvSpPr txBox="1"/>
          <p:nvPr>
            <p:ph idx="1" type="subTitle"/>
          </p:nvPr>
        </p:nvSpPr>
        <p:spPr>
          <a:xfrm>
            <a:off x="3136050" y="3681850"/>
            <a:ext cx="5295000" cy="363900"/>
          </a:xfrm>
          <a:prstGeom prst="rect">
            <a:avLst/>
          </a:prstGeom>
        </p:spPr>
        <p:txBody>
          <a:bodyPr anchorCtr="0" anchor="ctr" bIns="91425" lIns="91425" spcFirstLastPara="1" rIns="91425" wrap="square" tIns="91425">
            <a:noAutofit/>
          </a:bodyPr>
          <a:lstStyle>
            <a:lvl1pPr lvl="0" rtl="0" algn="r">
              <a:lnSpc>
                <a:spcPct val="100000"/>
              </a:lnSpc>
              <a:spcBef>
                <a:spcPts val="0"/>
              </a:spcBef>
              <a:spcAft>
                <a:spcPts val="0"/>
              </a:spcAft>
              <a:buClr>
                <a:schemeClr val="dk2"/>
              </a:buClr>
              <a:buSzPts val="1400"/>
              <a:buNone/>
              <a:defRPr sz="1600">
                <a:solidFill>
                  <a:schemeClr val="dk2"/>
                </a:solidFill>
              </a:defRPr>
            </a:lvl1pPr>
            <a:lvl2pPr lvl="1" rtl="0" algn="ctr">
              <a:lnSpc>
                <a:spcPct val="100000"/>
              </a:lnSpc>
              <a:spcBef>
                <a:spcPts val="0"/>
              </a:spcBef>
              <a:spcAft>
                <a:spcPts val="0"/>
              </a:spcAft>
              <a:buClr>
                <a:schemeClr val="dk2"/>
              </a:buClr>
              <a:buSzPts val="1400"/>
              <a:buNone/>
              <a:defRPr>
                <a:solidFill>
                  <a:schemeClr val="dk2"/>
                </a:solidFill>
              </a:defRPr>
            </a:lvl2pPr>
            <a:lvl3pPr lvl="2" rtl="0" algn="ctr">
              <a:lnSpc>
                <a:spcPct val="100000"/>
              </a:lnSpc>
              <a:spcBef>
                <a:spcPts val="0"/>
              </a:spcBef>
              <a:spcAft>
                <a:spcPts val="0"/>
              </a:spcAft>
              <a:buClr>
                <a:schemeClr val="dk2"/>
              </a:buClr>
              <a:buSzPts val="1400"/>
              <a:buNone/>
              <a:defRPr>
                <a:solidFill>
                  <a:schemeClr val="dk2"/>
                </a:solidFill>
              </a:defRPr>
            </a:lvl3pPr>
            <a:lvl4pPr lvl="3" rtl="0" algn="ctr">
              <a:lnSpc>
                <a:spcPct val="100000"/>
              </a:lnSpc>
              <a:spcBef>
                <a:spcPts val="0"/>
              </a:spcBef>
              <a:spcAft>
                <a:spcPts val="0"/>
              </a:spcAft>
              <a:buClr>
                <a:schemeClr val="dk2"/>
              </a:buClr>
              <a:buSzPts val="1400"/>
              <a:buNone/>
              <a:defRPr>
                <a:solidFill>
                  <a:schemeClr val="dk2"/>
                </a:solidFill>
              </a:defRPr>
            </a:lvl4pPr>
            <a:lvl5pPr lvl="4" rtl="0" algn="ctr">
              <a:lnSpc>
                <a:spcPct val="100000"/>
              </a:lnSpc>
              <a:spcBef>
                <a:spcPts val="0"/>
              </a:spcBef>
              <a:spcAft>
                <a:spcPts val="0"/>
              </a:spcAft>
              <a:buClr>
                <a:schemeClr val="dk2"/>
              </a:buClr>
              <a:buSzPts val="1400"/>
              <a:buNone/>
              <a:defRPr>
                <a:solidFill>
                  <a:schemeClr val="dk2"/>
                </a:solidFill>
              </a:defRPr>
            </a:lvl5pPr>
            <a:lvl6pPr lvl="5" rtl="0" algn="ctr">
              <a:lnSpc>
                <a:spcPct val="100000"/>
              </a:lnSpc>
              <a:spcBef>
                <a:spcPts val="0"/>
              </a:spcBef>
              <a:spcAft>
                <a:spcPts val="0"/>
              </a:spcAft>
              <a:buClr>
                <a:schemeClr val="dk2"/>
              </a:buClr>
              <a:buSzPts val="1400"/>
              <a:buNone/>
              <a:defRPr>
                <a:solidFill>
                  <a:schemeClr val="dk2"/>
                </a:solidFill>
              </a:defRPr>
            </a:lvl6pPr>
            <a:lvl7pPr lvl="6" rtl="0" algn="ctr">
              <a:lnSpc>
                <a:spcPct val="100000"/>
              </a:lnSpc>
              <a:spcBef>
                <a:spcPts val="0"/>
              </a:spcBef>
              <a:spcAft>
                <a:spcPts val="0"/>
              </a:spcAft>
              <a:buClr>
                <a:schemeClr val="dk2"/>
              </a:buClr>
              <a:buSzPts val="1400"/>
              <a:buNone/>
              <a:defRPr>
                <a:solidFill>
                  <a:schemeClr val="dk2"/>
                </a:solidFill>
              </a:defRPr>
            </a:lvl7pPr>
            <a:lvl8pPr lvl="7" rtl="0" algn="ctr">
              <a:lnSpc>
                <a:spcPct val="100000"/>
              </a:lnSpc>
              <a:spcBef>
                <a:spcPts val="0"/>
              </a:spcBef>
              <a:spcAft>
                <a:spcPts val="0"/>
              </a:spcAft>
              <a:buClr>
                <a:schemeClr val="dk2"/>
              </a:buClr>
              <a:buSzPts val="1400"/>
              <a:buNone/>
              <a:defRPr>
                <a:solidFill>
                  <a:schemeClr val="dk2"/>
                </a:solidFill>
              </a:defRPr>
            </a:lvl8pPr>
            <a:lvl9pPr lvl="8" rtl="0" algn="ctr">
              <a:lnSpc>
                <a:spcPct val="100000"/>
              </a:lnSpc>
              <a:spcBef>
                <a:spcPts val="0"/>
              </a:spcBef>
              <a:spcAft>
                <a:spcPts val="0"/>
              </a:spcAft>
              <a:buClr>
                <a:schemeClr val="dk2"/>
              </a:buClr>
              <a:buSzPts val="1400"/>
              <a:buNone/>
              <a:defRPr>
                <a:solidFill>
                  <a:schemeClr val="dk2"/>
                </a:solidFill>
              </a:defRPr>
            </a:lvl9pPr>
          </a:lstStyle>
          <a:p/>
        </p:txBody>
      </p:sp>
      <p:sp>
        <p:nvSpPr>
          <p:cNvPr id="191" name="Google Shape;191;p14"/>
          <p:cNvSpPr/>
          <p:nvPr/>
        </p:nvSpPr>
        <p:spPr>
          <a:xfrm>
            <a:off x="8744327" y="2217243"/>
            <a:ext cx="705000" cy="705000"/>
          </a:xfrm>
          <a:prstGeom prst="ellipse">
            <a:avLst/>
          </a:prstGeom>
          <a:solidFill>
            <a:schemeClr val="accent1"/>
          </a:solidFill>
          <a:ln cap="flat"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4"/>
          <p:cNvSpPr txBox="1"/>
          <p:nvPr>
            <p:ph idx="12" type="sldNum"/>
          </p:nvPr>
        </p:nvSpPr>
        <p:spPr>
          <a:xfrm>
            <a:off x="8705299" y="2384701"/>
            <a:ext cx="548700" cy="393600"/>
          </a:xfrm>
          <a:prstGeom prst="rect">
            <a:avLst/>
          </a:prstGeom>
        </p:spPr>
        <p:txBody>
          <a:bodyPr anchorCtr="0" anchor="ctr" bIns="91425" lIns="91425" spcFirstLastPara="1" rIns="91425" wrap="square" tIns="91425">
            <a:normAutofit/>
          </a:bodyPr>
          <a:lstStyle>
            <a:lvl1pPr lvl="0" rtl="0" algn="ctr">
              <a:buNone/>
              <a:defRPr b="1">
                <a:latin typeface="Krona One"/>
                <a:ea typeface="Krona One"/>
                <a:cs typeface="Krona One"/>
                <a:sym typeface="Krona One"/>
              </a:defRPr>
            </a:lvl1pPr>
            <a:lvl2pPr lvl="1" rtl="0" algn="ctr">
              <a:buNone/>
              <a:defRPr b="1">
                <a:latin typeface="Krona One"/>
                <a:ea typeface="Krona One"/>
                <a:cs typeface="Krona One"/>
                <a:sym typeface="Krona One"/>
              </a:defRPr>
            </a:lvl2pPr>
            <a:lvl3pPr lvl="2" rtl="0" algn="ctr">
              <a:buNone/>
              <a:defRPr b="1">
                <a:latin typeface="Krona One"/>
                <a:ea typeface="Krona One"/>
                <a:cs typeface="Krona One"/>
                <a:sym typeface="Krona One"/>
              </a:defRPr>
            </a:lvl3pPr>
            <a:lvl4pPr lvl="3" rtl="0" algn="ctr">
              <a:buNone/>
              <a:defRPr b="1">
                <a:latin typeface="Krona One"/>
                <a:ea typeface="Krona One"/>
                <a:cs typeface="Krona One"/>
                <a:sym typeface="Krona One"/>
              </a:defRPr>
            </a:lvl4pPr>
            <a:lvl5pPr lvl="4" rtl="0" algn="ctr">
              <a:buNone/>
              <a:defRPr b="1">
                <a:latin typeface="Krona One"/>
                <a:ea typeface="Krona One"/>
                <a:cs typeface="Krona One"/>
                <a:sym typeface="Krona One"/>
              </a:defRPr>
            </a:lvl5pPr>
            <a:lvl6pPr lvl="5" rtl="0" algn="ctr">
              <a:buNone/>
              <a:defRPr b="1">
                <a:latin typeface="Krona One"/>
                <a:ea typeface="Krona One"/>
                <a:cs typeface="Krona One"/>
                <a:sym typeface="Krona One"/>
              </a:defRPr>
            </a:lvl6pPr>
            <a:lvl7pPr lvl="6" rtl="0" algn="ctr">
              <a:buNone/>
              <a:defRPr b="1">
                <a:latin typeface="Krona One"/>
                <a:ea typeface="Krona One"/>
                <a:cs typeface="Krona One"/>
                <a:sym typeface="Krona One"/>
              </a:defRPr>
            </a:lvl7pPr>
            <a:lvl8pPr lvl="7" rtl="0" algn="ctr">
              <a:buNone/>
              <a:defRPr b="1">
                <a:latin typeface="Krona One"/>
                <a:ea typeface="Krona One"/>
                <a:cs typeface="Krona One"/>
                <a:sym typeface="Krona One"/>
              </a:defRPr>
            </a:lvl8pPr>
            <a:lvl9pPr lvl="8" rtl="0" algn="ctr">
              <a:buNone/>
              <a:defRPr b="1">
                <a:latin typeface="Krona One"/>
                <a:ea typeface="Krona One"/>
                <a:cs typeface="Krona One"/>
                <a:sym typeface="Krona One"/>
              </a:defRPr>
            </a:lvl9pPr>
          </a:lstStyle>
          <a:p>
            <a:pPr indent="0" lvl="0" marL="0" rtl="0" algn="ctr">
              <a:spcBef>
                <a:spcPts val="0"/>
              </a:spcBef>
              <a:spcAft>
                <a:spcPts val="0"/>
              </a:spcAft>
              <a:buNone/>
            </a:pPr>
            <a:fld id="{00000000-1234-1234-1234-123412341234}" type="slidenum">
              <a:rPr lang="en"/>
              <a:t>‹#›</a:t>
            </a:fld>
            <a:endParaRPr/>
          </a:p>
        </p:txBody>
      </p:sp>
      <p:sp>
        <p:nvSpPr>
          <p:cNvPr id="193" name="Google Shape;193;p14"/>
          <p:cNvSpPr/>
          <p:nvPr/>
        </p:nvSpPr>
        <p:spPr>
          <a:xfrm>
            <a:off x="-74725" y="-171526"/>
            <a:ext cx="4646718" cy="1824797"/>
          </a:xfrm>
          <a:custGeom>
            <a:rect b="b" l="l" r="r" t="t"/>
            <a:pathLst>
              <a:path extrusionOk="0" h="48590" w="123731">
                <a:moveTo>
                  <a:pt x="123731" y="0"/>
                </a:moveTo>
                <a:cubicBezTo>
                  <a:pt x="122673" y="6289"/>
                  <a:pt x="120118" y="12317"/>
                  <a:pt x="116205" y="17368"/>
                </a:cubicBezTo>
                <a:cubicBezTo>
                  <a:pt x="108479" y="27310"/>
                  <a:pt x="95683" y="33079"/>
                  <a:pt x="83106" y="32260"/>
                </a:cubicBezTo>
                <a:cubicBezTo>
                  <a:pt x="81769" y="32180"/>
                  <a:pt x="80431" y="32021"/>
                  <a:pt x="79074" y="31841"/>
                </a:cubicBezTo>
                <a:cubicBezTo>
                  <a:pt x="72027" y="30903"/>
                  <a:pt x="64840" y="29166"/>
                  <a:pt x="58512" y="32121"/>
                </a:cubicBezTo>
                <a:cubicBezTo>
                  <a:pt x="53122" y="34616"/>
                  <a:pt x="49688" y="39986"/>
                  <a:pt x="44837" y="43400"/>
                </a:cubicBezTo>
                <a:cubicBezTo>
                  <a:pt x="38489" y="47851"/>
                  <a:pt x="29945" y="48590"/>
                  <a:pt x="22579" y="46214"/>
                </a:cubicBezTo>
                <a:cubicBezTo>
                  <a:pt x="15192" y="43839"/>
                  <a:pt x="8944" y="38609"/>
                  <a:pt x="4372" y="32340"/>
                </a:cubicBezTo>
                <a:cubicBezTo>
                  <a:pt x="2795" y="30184"/>
                  <a:pt x="1398" y="27888"/>
                  <a:pt x="0" y="25573"/>
                </a:cubicBezTo>
                <a:lnTo>
                  <a:pt x="0"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94" name="Google Shape;194;p14"/>
          <p:cNvGrpSpPr/>
          <p:nvPr/>
        </p:nvGrpSpPr>
        <p:grpSpPr>
          <a:xfrm>
            <a:off x="-12" y="3305672"/>
            <a:ext cx="2581937" cy="1837828"/>
            <a:chOff x="-12" y="3305672"/>
            <a:chExt cx="2581937" cy="1837828"/>
          </a:xfrm>
        </p:grpSpPr>
        <p:sp>
          <p:nvSpPr>
            <p:cNvPr id="195" name="Google Shape;195;p14"/>
            <p:cNvSpPr/>
            <p:nvPr/>
          </p:nvSpPr>
          <p:spPr>
            <a:xfrm flipH="1">
              <a:off x="-12" y="3529450"/>
              <a:ext cx="2282275" cy="1614050"/>
            </a:xfrm>
            <a:custGeom>
              <a:rect b="b" l="l" r="r" t="t"/>
              <a:pathLst>
                <a:path extrusionOk="0" h="64562" w="91291">
                  <a:moveTo>
                    <a:pt x="83800" y="1"/>
                  </a:moveTo>
                  <a:cubicBezTo>
                    <a:pt x="83228" y="1"/>
                    <a:pt x="82657" y="21"/>
                    <a:pt x="82088" y="61"/>
                  </a:cubicBezTo>
                  <a:cubicBezTo>
                    <a:pt x="71308" y="820"/>
                    <a:pt x="61586" y="8087"/>
                    <a:pt x="56416" y="17589"/>
                  </a:cubicBezTo>
                  <a:cubicBezTo>
                    <a:pt x="54619" y="20923"/>
                    <a:pt x="53202" y="24636"/>
                    <a:pt x="50287" y="27091"/>
                  </a:cubicBezTo>
                  <a:cubicBezTo>
                    <a:pt x="45456" y="31144"/>
                    <a:pt x="38389" y="30285"/>
                    <a:pt x="32121" y="31004"/>
                  </a:cubicBezTo>
                  <a:cubicBezTo>
                    <a:pt x="27290" y="31523"/>
                    <a:pt x="22698" y="33180"/>
                    <a:pt x="18566" y="35655"/>
                  </a:cubicBezTo>
                  <a:cubicBezTo>
                    <a:pt x="10740" y="40327"/>
                    <a:pt x="4552" y="47952"/>
                    <a:pt x="1717" y="56676"/>
                  </a:cubicBezTo>
                  <a:cubicBezTo>
                    <a:pt x="859" y="59251"/>
                    <a:pt x="300" y="61886"/>
                    <a:pt x="0" y="64561"/>
                  </a:cubicBezTo>
                  <a:lnTo>
                    <a:pt x="91291" y="64561"/>
                  </a:lnTo>
                  <a:lnTo>
                    <a:pt x="91291" y="1139"/>
                  </a:lnTo>
                  <a:cubicBezTo>
                    <a:pt x="88851" y="391"/>
                    <a:pt x="86317" y="1"/>
                    <a:pt x="8380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4"/>
            <p:cNvSpPr/>
            <p:nvPr/>
          </p:nvSpPr>
          <p:spPr>
            <a:xfrm flipH="1">
              <a:off x="1280847" y="4003484"/>
              <a:ext cx="93132" cy="93389"/>
            </a:xfrm>
            <a:custGeom>
              <a:rect b="b" l="l" r="r" t="t"/>
              <a:pathLst>
                <a:path extrusionOk="0" h="3173" w="3164">
                  <a:moveTo>
                    <a:pt x="1577" y="0"/>
                  </a:moveTo>
                  <a:cubicBezTo>
                    <a:pt x="1252" y="0"/>
                    <a:pt x="985" y="268"/>
                    <a:pt x="985" y="602"/>
                  </a:cubicBezTo>
                  <a:lnTo>
                    <a:pt x="985" y="984"/>
                  </a:lnTo>
                  <a:lnTo>
                    <a:pt x="593" y="984"/>
                  </a:lnTo>
                  <a:cubicBezTo>
                    <a:pt x="268" y="984"/>
                    <a:pt x="0" y="1252"/>
                    <a:pt x="0" y="1586"/>
                  </a:cubicBezTo>
                  <a:cubicBezTo>
                    <a:pt x="0" y="1911"/>
                    <a:pt x="268" y="2179"/>
                    <a:pt x="593" y="2179"/>
                  </a:cubicBezTo>
                  <a:lnTo>
                    <a:pt x="985" y="2179"/>
                  </a:lnTo>
                  <a:lnTo>
                    <a:pt x="985" y="2570"/>
                  </a:lnTo>
                  <a:cubicBezTo>
                    <a:pt x="985" y="2905"/>
                    <a:pt x="1252" y="3172"/>
                    <a:pt x="1577" y="3172"/>
                  </a:cubicBezTo>
                  <a:cubicBezTo>
                    <a:pt x="1911" y="3172"/>
                    <a:pt x="2179" y="2905"/>
                    <a:pt x="2179" y="2570"/>
                  </a:cubicBezTo>
                  <a:lnTo>
                    <a:pt x="2179" y="2179"/>
                  </a:lnTo>
                  <a:lnTo>
                    <a:pt x="2571" y="2179"/>
                  </a:lnTo>
                  <a:cubicBezTo>
                    <a:pt x="2896" y="2179"/>
                    <a:pt x="3163" y="1911"/>
                    <a:pt x="3163" y="1586"/>
                  </a:cubicBezTo>
                  <a:cubicBezTo>
                    <a:pt x="3163" y="1252"/>
                    <a:pt x="2896" y="984"/>
                    <a:pt x="2571" y="984"/>
                  </a:cubicBezTo>
                  <a:lnTo>
                    <a:pt x="2179" y="984"/>
                  </a:lnTo>
                  <a:lnTo>
                    <a:pt x="2179" y="602"/>
                  </a:lnTo>
                  <a:cubicBezTo>
                    <a:pt x="2179" y="268"/>
                    <a:pt x="1911" y="0"/>
                    <a:pt x="157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sp>
          <p:nvSpPr>
            <p:cNvPr id="197" name="Google Shape;197;p14"/>
            <p:cNvSpPr/>
            <p:nvPr/>
          </p:nvSpPr>
          <p:spPr>
            <a:xfrm flipH="1">
              <a:off x="2479256" y="4754397"/>
              <a:ext cx="102669" cy="102690"/>
            </a:xfrm>
            <a:custGeom>
              <a:rect b="b" l="l" r="r" t="t"/>
              <a:pathLst>
                <a:path extrusionOk="0" h="3489" w="3488">
                  <a:moveTo>
                    <a:pt x="1739" y="1195"/>
                  </a:moveTo>
                  <a:cubicBezTo>
                    <a:pt x="2045" y="1195"/>
                    <a:pt x="2293" y="1444"/>
                    <a:pt x="2293" y="1749"/>
                  </a:cubicBezTo>
                  <a:cubicBezTo>
                    <a:pt x="2293" y="2055"/>
                    <a:pt x="2045" y="2294"/>
                    <a:pt x="1739" y="2294"/>
                  </a:cubicBezTo>
                  <a:cubicBezTo>
                    <a:pt x="1433" y="2294"/>
                    <a:pt x="1194" y="2055"/>
                    <a:pt x="1194" y="1749"/>
                  </a:cubicBezTo>
                  <a:cubicBezTo>
                    <a:pt x="1194" y="1444"/>
                    <a:pt x="1433" y="1195"/>
                    <a:pt x="1739" y="1195"/>
                  </a:cubicBezTo>
                  <a:close/>
                  <a:moveTo>
                    <a:pt x="1739" y="1"/>
                  </a:moveTo>
                  <a:cubicBezTo>
                    <a:pt x="784" y="1"/>
                    <a:pt x="0" y="784"/>
                    <a:pt x="0" y="1749"/>
                  </a:cubicBezTo>
                  <a:cubicBezTo>
                    <a:pt x="0" y="2705"/>
                    <a:pt x="784" y="3488"/>
                    <a:pt x="1739" y="3488"/>
                  </a:cubicBezTo>
                  <a:cubicBezTo>
                    <a:pt x="2704" y="3488"/>
                    <a:pt x="3488" y="2705"/>
                    <a:pt x="3488" y="1749"/>
                  </a:cubicBezTo>
                  <a:cubicBezTo>
                    <a:pt x="3488" y="784"/>
                    <a:pt x="2704" y="1"/>
                    <a:pt x="173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sp>
          <p:nvSpPr>
            <p:cNvPr id="198" name="Google Shape;198;p14"/>
            <p:cNvSpPr/>
            <p:nvPr/>
          </p:nvSpPr>
          <p:spPr>
            <a:xfrm flipH="1">
              <a:off x="416956" y="3305672"/>
              <a:ext cx="102669" cy="102690"/>
            </a:xfrm>
            <a:custGeom>
              <a:rect b="b" l="l" r="r" t="t"/>
              <a:pathLst>
                <a:path extrusionOk="0" h="3489" w="3488">
                  <a:moveTo>
                    <a:pt x="1739" y="1195"/>
                  </a:moveTo>
                  <a:cubicBezTo>
                    <a:pt x="2045" y="1195"/>
                    <a:pt x="2293" y="1444"/>
                    <a:pt x="2293" y="1749"/>
                  </a:cubicBezTo>
                  <a:cubicBezTo>
                    <a:pt x="2293" y="2055"/>
                    <a:pt x="2045" y="2294"/>
                    <a:pt x="1739" y="2294"/>
                  </a:cubicBezTo>
                  <a:cubicBezTo>
                    <a:pt x="1433" y="2294"/>
                    <a:pt x="1194" y="2055"/>
                    <a:pt x="1194" y="1749"/>
                  </a:cubicBezTo>
                  <a:cubicBezTo>
                    <a:pt x="1194" y="1444"/>
                    <a:pt x="1433" y="1195"/>
                    <a:pt x="1739" y="1195"/>
                  </a:cubicBezTo>
                  <a:close/>
                  <a:moveTo>
                    <a:pt x="1739" y="1"/>
                  </a:moveTo>
                  <a:cubicBezTo>
                    <a:pt x="784" y="1"/>
                    <a:pt x="0" y="784"/>
                    <a:pt x="0" y="1749"/>
                  </a:cubicBezTo>
                  <a:cubicBezTo>
                    <a:pt x="0" y="2705"/>
                    <a:pt x="784" y="3488"/>
                    <a:pt x="1739" y="3488"/>
                  </a:cubicBezTo>
                  <a:cubicBezTo>
                    <a:pt x="2704" y="3488"/>
                    <a:pt x="3488" y="2705"/>
                    <a:pt x="3488" y="1749"/>
                  </a:cubicBezTo>
                  <a:cubicBezTo>
                    <a:pt x="3488" y="784"/>
                    <a:pt x="2704" y="1"/>
                    <a:pt x="173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grpSp>
      <p:grpSp>
        <p:nvGrpSpPr>
          <p:cNvPr id="199" name="Google Shape;199;p14"/>
          <p:cNvGrpSpPr/>
          <p:nvPr/>
        </p:nvGrpSpPr>
        <p:grpSpPr>
          <a:xfrm>
            <a:off x="5574438" y="244347"/>
            <a:ext cx="3121215" cy="554577"/>
            <a:chOff x="5574438" y="244347"/>
            <a:chExt cx="3121215" cy="554577"/>
          </a:xfrm>
        </p:grpSpPr>
        <p:sp>
          <p:nvSpPr>
            <p:cNvPr id="200" name="Google Shape;200;p14"/>
            <p:cNvSpPr/>
            <p:nvPr/>
          </p:nvSpPr>
          <p:spPr>
            <a:xfrm>
              <a:off x="6535496" y="705534"/>
              <a:ext cx="93132" cy="93389"/>
            </a:xfrm>
            <a:custGeom>
              <a:rect b="b" l="l" r="r" t="t"/>
              <a:pathLst>
                <a:path extrusionOk="0" h="3173" w="3164">
                  <a:moveTo>
                    <a:pt x="1577" y="0"/>
                  </a:moveTo>
                  <a:cubicBezTo>
                    <a:pt x="1252" y="0"/>
                    <a:pt x="985" y="268"/>
                    <a:pt x="985" y="602"/>
                  </a:cubicBezTo>
                  <a:lnTo>
                    <a:pt x="985" y="984"/>
                  </a:lnTo>
                  <a:lnTo>
                    <a:pt x="593" y="984"/>
                  </a:lnTo>
                  <a:cubicBezTo>
                    <a:pt x="268" y="984"/>
                    <a:pt x="0" y="1252"/>
                    <a:pt x="0" y="1586"/>
                  </a:cubicBezTo>
                  <a:cubicBezTo>
                    <a:pt x="0" y="1911"/>
                    <a:pt x="268" y="2179"/>
                    <a:pt x="593" y="2179"/>
                  </a:cubicBezTo>
                  <a:lnTo>
                    <a:pt x="985" y="2179"/>
                  </a:lnTo>
                  <a:lnTo>
                    <a:pt x="985" y="2570"/>
                  </a:lnTo>
                  <a:cubicBezTo>
                    <a:pt x="985" y="2905"/>
                    <a:pt x="1252" y="3172"/>
                    <a:pt x="1577" y="3172"/>
                  </a:cubicBezTo>
                  <a:cubicBezTo>
                    <a:pt x="1911" y="3172"/>
                    <a:pt x="2179" y="2905"/>
                    <a:pt x="2179" y="2570"/>
                  </a:cubicBezTo>
                  <a:lnTo>
                    <a:pt x="2179" y="2179"/>
                  </a:lnTo>
                  <a:lnTo>
                    <a:pt x="2571" y="2179"/>
                  </a:lnTo>
                  <a:cubicBezTo>
                    <a:pt x="2896" y="2179"/>
                    <a:pt x="3163" y="1911"/>
                    <a:pt x="3163" y="1586"/>
                  </a:cubicBezTo>
                  <a:cubicBezTo>
                    <a:pt x="3163" y="1252"/>
                    <a:pt x="2896" y="984"/>
                    <a:pt x="2571" y="984"/>
                  </a:cubicBezTo>
                  <a:lnTo>
                    <a:pt x="2179" y="984"/>
                  </a:lnTo>
                  <a:lnTo>
                    <a:pt x="2179" y="602"/>
                  </a:lnTo>
                  <a:cubicBezTo>
                    <a:pt x="2179" y="268"/>
                    <a:pt x="1911" y="0"/>
                    <a:pt x="157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sp>
          <p:nvSpPr>
            <p:cNvPr id="201" name="Google Shape;201;p14"/>
            <p:cNvSpPr/>
            <p:nvPr/>
          </p:nvSpPr>
          <p:spPr>
            <a:xfrm>
              <a:off x="5574438" y="244347"/>
              <a:ext cx="102669" cy="102690"/>
            </a:xfrm>
            <a:custGeom>
              <a:rect b="b" l="l" r="r" t="t"/>
              <a:pathLst>
                <a:path extrusionOk="0" h="3489" w="3488">
                  <a:moveTo>
                    <a:pt x="1739" y="1195"/>
                  </a:moveTo>
                  <a:cubicBezTo>
                    <a:pt x="2045" y="1195"/>
                    <a:pt x="2293" y="1444"/>
                    <a:pt x="2293" y="1749"/>
                  </a:cubicBezTo>
                  <a:cubicBezTo>
                    <a:pt x="2293" y="2055"/>
                    <a:pt x="2045" y="2294"/>
                    <a:pt x="1739" y="2294"/>
                  </a:cubicBezTo>
                  <a:cubicBezTo>
                    <a:pt x="1433" y="2294"/>
                    <a:pt x="1194" y="2055"/>
                    <a:pt x="1194" y="1749"/>
                  </a:cubicBezTo>
                  <a:cubicBezTo>
                    <a:pt x="1194" y="1444"/>
                    <a:pt x="1433" y="1195"/>
                    <a:pt x="1739" y="1195"/>
                  </a:cubicBezTo>
                  <a:close/>
                  <a:moveTo>
                    <a:pt x="1739" y="1"/>
                  </a:moveTo>
                  <a:cubicBezTo>
                    <a:pt x="784" y="1"/>
                    <a:pt x="0" y="784"/>
                    <a:pt x="0" y="1749"/>
                  </a:cubicBezTo>
                  <a:cubicBezTo>
                    <a:pt x="0" y="2705"/>
                    <a:pt x="784" y="3488"/>
                    <a:pt x="1739" y="3488"/>
                  </a:cubicBezTo>
                  <a:cubicBezTo>
                    <a:pt x="2704" y="3488"/>
                    <a:pt x="3488" y="2705"/>
                    <a:pt x="3488" y="1749"/>
                  </a:cubicBezTo>
                  <a:cubicBezTo>
                    <a:pt x="3488" y="784"/>
                    <a:pt x="2704" y="1"/>
                    <a:pt x="173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sp>
          <p:nvSpPr>
            <p:cNvPr id="202" name="Google Shape;202;p14"/>
            <p:cNvSpPr/>
            <p:nvPr/>
          </p:nvSpPr>
          <p:spPr>
            <a:xfrm>
              <a:off x="8602521" y="633972"/>
              <a:ext cx="93132" cy="93389"/>
            </a:xfrm>
            <a:custGeom>
              <a:rect b="b" l="l" r="r" t="t"/>
              <a:pathLst>
                <a:path extrusionOk="0" h="3173" w="3164">
                  <a:moveTo>
                    <a:pt x="1577" y="0"/>
                  </a:moveTo>
                  <a:cubicBezTo>
                    <a:pt x="1252" y="0"/>
                    <a:pt x="985" y="268"/>
                    <a:pt x="985" y="602"/>
                  </a:cubicBezTo>
                  <a:lnTo>
                    <a:pt x="985" y="984"/>
                  </a:lnTo>
                  <a:lnTo>
                    <a:pt x="593" y="984"/>
                  </a:lnTo>
                  <a:cubicBezTo>
                    <a:pt x="268" y="984"/>
                    <a:pt x="0" y="1252"/>
                    <a:pt x="0" y="1586"/>
                  </a:cubicBezTo>
                  <a:cubicBezTo>
                    <a:pt x="0" y="1911"/>
                    <a:pt x="268" y="2179"/>
                    <a:pt x="593" y="2179"/>
                  </a:cubicBezTo>
                  <a:lnTo>
                    <a:pt x="985" y="2179"/>
                  </a:lnTo>
                  <a:lnTo>
                    <a:pt x="985" y="2570"/>
                  </a:lnTo>
                  <a:cubicBezTo>
                    <a:pt x="985" y="2905"/>
                    <a:pt x="1252" y="3172"/>
                    <a:pt x="1577" y="3172"/>
                  </a:cubicBezTo>
                  <a:cubicBezTo>
                    <a:pt x="1911" y="3172"/>
                    <a:pt x="2179" y="2905"/>
                    <a:pt x="2179" y="2570"/>
                  </a:cubicBezTo>
                  <a:lnTo>
                    <a:pt x="2179" y="2179"/>
                  </a:lnTo>
                  <a:lnTo>
                    <a:pt x="2571" y="2179"/>
                  </a:lnTo>
                  <a:cubicBezTo>
                    <a:pt x="2896" y="2179"/>
                    <a:pt x="3163" y="1911"/>
                    <a:pt x="3163" y="1586"/>
                  </a:cubicBezTo>
                  <a:cubicBezTo>
                    <a:pt x="3163" y="1252"/>
                    <a:pt x="2896" y="984"/>
                    <a:pt x="2571" y="984"/>
                  </a:cubicBezTo>
                  <a:lnTo>
                    <a:pt x="2179" y="984"/>
                  </a:lnTo>
                  <a:lnTo>
                    <a:pt x="2179" y="602"/>
                  </a:lnTo>
                  <a:cubicBezTo>
                    <a:pt x="2179" y="268"/>
                    <a:pt x="1911" y="0"/>
                    <a:pt x="157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sp>
          <p:nvSpPr>
            <p:cNvPr id="203" name="Google Shape;203;p14"/>
            <p:cNvSpPr/>
            <p:nvPr/>
          </p:nvSpPr>
          <p:spPr>
            <a:xfrm>
              <a:off x="7678350" y="264070"/>
              <a:ext cx="94810" cy="63221"/>
            </a:xfrm>
            <a:custGeom>
              <a:rect b="b" l="l" r="r" t="t"/>
              <a:pathLst>
                <a:path extrusionOk="0" h="2148" w="3221">
                  <a:moveTo>
                    <a:pt x="1612" y="0"/>
                  </a:moveTo>
                  <a:cubicBezTo>
                    <a:pt x="1460" y="0"/>
                    <a:pt x="1310" y="60"/>
                    <a:pt x="1195" y="180"/>
                  </a:cubicBezTo>
                  <a:lnTo>
                    <a:pt x="239" y="1135"/>
                  </a:lnTo>
                  <a:cubicBezTo>
                    <a:pt x="0" y="1364"/>
                    <a:pt x="0" y="1747"/>
                    <a:pt x="239" y="1976"/>
                  </a:cubicBezTo>
                  <a:cubicBezTo>
                    <a:pt x="354" y="2091"/>
                    <a:pt x="504" y="2148"/>
                    <a:pt x="656" y="2148"/>
                  </a:cubicBezTo>
                  <a:cubicBezTo>
                    <a:pt x="808" y="2148"/>
                    <a:pt x="961" y="2091"/>
                    <a:pt x="1080" y="1976"/>
                  </a:cubicBezTo>
                  <a:lnTo>
                    <a:pt x="1615" y="1441"/>
                  </a:lnTo>
                  <a:lnTo>
                    <a:pt x="2141" y="1976"/>
                  </a:lnTo>
                  <a:cubicBezTo>
                    <a:pt x="2265" y="2091"/>
                    <a:pt x="2418" y="2148"/>
                    <a:pt x="2571" y="2148"/>
                  </a:cubicBezTo>
                  <a:cubicBezTo>
                    <a:pt x="2724" y="2148"/>
                    <a:pt x="2877" y="2091"/>
                    <a:pt x="2991" y="1976"/>
                  </a:cubicBezTo>
                  <a:cubicBezTo>
                    <a:pt x="3221" y="1747"/>
                    <a:pt x="3221" y="1364"/>
                    <a:pt x="2991" y="1135"/>
                  </a:cubicBezTo>
                  <a:lnTo>
                    <a:pt x="2036" y="180"/>
                  </a:lnTo>
                  <a:cubicBezTo>
                    <a:pt x="1916" y="60"/>
                    <a:pt x="1763" y="0"/>
                    <a:pt x="161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grpSp>
      <p:grpSp>
        <p:nvGrpSpPr>
          <p:cNvPr id="204" name="Google Shape;204;p14"/>
          <p:cNvGrpSpPr/>
          <p:nvPr/>
        </p:nvGrpSpPr>
        <p:grpSpPr>
          <a:xfrm>
            <a:off x="6390596" y="4510709"/>
            <a:ext cx="2211932" cy="417153"/>
            <a:chOff x="6390596" y="4510709"/>
            <a:chExt cx="2211932" cy="417153"/>
          </a:xfrm>
        </p:grpSpPr>
        <p:sp>
          <p:nvSpPr>
            <p:cNvPr id="205" name="Google Shape;205;p14"/>
            <p:cNvSpPr/>
            <p:nvPr/>
          </p:nvSpPr>
          <p:spPr>
            <a:xfrm>
              <a:off x="6390596" y="4510709"/>
              <a:ext cx="93132" cy="93389"/>
            </a:xfrm>
            <a:custGeom>
              <a:rect b="b" l="l" r="r" t="t"/>
              <a:pathLst>
                <a:path extrusionOk="0" h="3173" w="3164">
                  <a:moveTo>
                    <a:pt x="1577" y="0"/>
                  </a:moveTo>
                  <a:cubicBezTo>
                    <a:pt x="1252" y="0"/>
                    <a:pt x="985" y="268"/>
                    <a:pt x="985" y="602"/>
                  </a:cubicBezTo>
                  <a:lnTo>
                    <a:pt x="985" y="984"/>
                  </a:lnTo>
                  <a:lnTo>
                    <a:pt x="593" y="984"/>
                  </a:lnTo>
                  <a:cubicBezTo>
                    <a:pt x="268" y="984"/>
                    <a:pt x="0" y="1252"/>
                    <a:pt x="0" y="1586"/>
                  </a:cubicBezTo>
                  <a:cubicBezTo>
                    <a:pt x="0" y="1911"/>
                    <a:pt x="268" y="2179"/>
                    <a:pt x="593" y="2179"/>
                  </a:cubicBezTo>
                  <a:lnTo>
                    <a:pt x="985" y="2179"/>
                  </a:lnTo>
                  <a:lnTo>
                    <a:pt x="985" y="2570"/>
                  </a:lnTo>
                  <a:cubicBezTo>
                    <a:pt x="985" y="2905"/>
                    <a:pt x="1252" y="3172"/>
                    <a:pt x="1577" y="3172"/>
                  </a:cubicBezTo>
                  <a:cubicBezTo>
                    <a:pt x="1911" y="3172"/>
                    <a:pt x="2179" y="2905"/>
                    <a:pt x="2179" y="2570"/>
                  </a:cubicBezTo>
                  <a:lnTo>
                    <a:pt x="2179" y="2179"/>
                  </a:lnTo>
                  <a:lnTo>
                    <a:pt x="2571" y="2179"/>
                  </a:lnTo>
                  <a:cubicBezTo>
                    <a:pt x="2896" y="2179"/>
                    <a:pt x="3163" y="1911"/>
                    <a:pt x="3163" y="1586"/>
                  </a:cubicBezTo>
                  <a:cubicBezTo>
                    <a:pt x="3163" y="1252"/>
                    <a:pt x="2896" y="984"/>
                    <a:pt x="2571" y="984"/>
                  </a:cubicBezTo>
                  <a:lnTo>
                    <a:pt x="2179" y="984"/>
                  </a:lnTo>
                  <a:lnTo>
                    <a:pt x="2179" y="602"/>
                  </a:lnTo>
                  <a:cubicBezTo>
                    <a:pt x="2179" y="268"/>
                    <a:pt x="1911" y="0"/>
                    <a:pt x="157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sp>
          <p:nvSpPr>
            <p:cNvPr id="206" name="Google Shape;206;p14"/>
            <p:cNvSpPr/>
            <p:nvPr/>
          </p:nvSpPr>
          <p:spPr>
            <a:xfrm>
              <a:off x="7592863" y="4825172"/>
              <a:ext cx="102669" cy="102690"/>
            </a:xfrm>
            <a:custGeom>
              <a:rect b="b" l="l" r="r" t="t"/>
              <a:pathLst>
                <a:path extrusionOk="0" h="3489" w="3488">
                  <a:moveTo>
                    <a:pt x="1739" y="1195"/>
                  </a:moveTo>
                  <a:cubicBezTo>
                    <a:pt x="2045" y="1195"/>
                    <a:pt x="2293" y="1444"/>
                    <a:pt x="2293" y="1749"/>
                  </a:cubicBezTo>
                  <a:cubicBezTo>
                    <a:pt x="2293" y="2055"/>
                    <a:pt x="2045" y="2294"/>
                    <a:pt x="1739" y="2294"/>
                  </a:cubicBezTo>
                  <a:cubicBezTo>
                    <a:pt x="1433" y="2294"/>
                    <a:pt x="1194" y="2055"/>
                    <a:pt x="1194" y="1749"/>
                  </a:cubicBezTo>
                  <a:cubicBezTo>
                    <a:pt x="1194" y="1444"/>
                    <a:pt x="1433" y="1195"/>
                    <a:pt x="1739" y="1195"/>
                  </a:cubicBezTo>
                  <a:close/>
                  <a:moveTo>
                    <a:pt x="1739" y="1"/>
                  </a:moveTo>
                  <a:cubicBezTo>
                    <a:pt x="784" y="1"/>
                    <a:pt x="0" y="784"/>
                    <a:pt x="0" y="1749"/>
                  </a:cubicBezTo>
                  <a:cubicBezTo>
                    <a:pt x="0" y="2705"/>
                    <a:pt x="784" y="3488"/>
                    <a:pt x="1739" y="3488"/>
                  </a:cubicBezTo>
                  <a:cubicBezTo>
                    <a:pt x="2704" y="3488"/>
                    <a:pt x="3488" y="2705"/>
                    <a:pt x="3488" y="1749"/>
                  </a:cubicBezTo>
                  <a:cubicBezTo>
                    <a:pt x="3488" y="784"/>
                    <a:pt x="2704" y="1"/>
                    <a:pt x="173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sp>
          <p:nvSpPr>
            <p:cNvPr id="207" name="Google Shape;207;p14"/>
            <p:cNvSpPr/>
            <p:nvPr/>
          </p:nvSpPr>
          <p:spPr>
            <a:xfrm>
              <a:off x="8509396" y="4677347"/>
              <a:ext cx="93132" cy="93389"/>
            </a:xfrm>
            <a:custGeom>
              <a:rect b="b" l="l" r="r" t="t"/>
              <a:pathLst>
                <a:path extrusionOk="0" h="3173" w="3164">
                  <a:moveTo>
                    <a:pt x="1577" y="0"/>
                  </a:moveTo>
                  <a:cubicBezTo>
                    <a:pt x="1252" y="0"/>
                    <a:pt x="985" y="268"/>
                    <a:pt x="985" y="602"/>
                  </a:cubicBezTo>
                  <a:lnTo>
                    <a:pt x="985" y="984"/>
                  </a:lnTo>
                  <a:lnTo>
                    <a:pt x="593" y="984"/>
                  </a:lnTo>
                  <a:cubicBezTo>
                    <a:pt x="268" y="984"/>
                    <a:pt x="0" y="1252"/>
                    <a:pt x="0" y="1586"/>
                  </a:cubicBezTo>
                  <a:cubicBezTo>
                    <a:pt x="0" y="1911"/>
                    <a:pt x="268" y="2179"/>
                    <a:pt x="593" y="2179"/>
                  </a:cubicBezTo>
                  <a:lnTo>
                    <a:pt x="985" y="2179"/>
                  </a:lnTo>
                  <a:lnTo>
                    <a:pt x="985" y="2570"/>
                  </a:lnTo>
                  <a:cubicBezTo>
                    <a:pt x="985" y="2905"/>
                    <a:pt x="1252" y="3172"/>
                    <a:pt x="1577" y="3172"/>
                  </a:cubicBezTo>
                  <a:cubicBezTo>
                    <a:pt x="1911" y="3172"/>
                    <a:pt x="2179" y="2905"/>
                    <a:pt x="2179" y="2570"/>
                  </a:cubicBezTo>
                  <a:lnTo>
                    <a:pt x="2179" y="2179"/>
                  </a:lnTo>
                  <a:lnTo>
                    <a:pt x="2571" y="2179"/>
                  </a:lnTo>
                  <a:cubicBezTo>
                    <a:pt x="2896" y="2179"/>
                    <a:pt x="3163" y="1911"/>
                    <a:pt x="3163" y="1586"/>
                  </a:cubicBezTo>
                  <a:cubicBezTo>
                    <a:pt x="3163" y="1252"/>
                    <a:pt x="2896" y="984"/>
                    <a:pt x="2571" y="984"/>
                  </a:cubicBezTo>
                  <a:lnTo>
                    <a:pt x="2179" y="984"/>
                  </a:lnTo>
                  <a:lnTo>
                    <a:pt x="2179" y="602"/>
                  </a:lnTo>
                  <a:cubicBezTo>
                    <a:pt x="2179" y="268"/>
                    <a:pt x="1911" y="0"/>
                    <a:pt x="157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BLANK_3">
    <p:bg>
      <p:bgPr>
        <a:solidFill>
          <a:schemeClr val="accent1"/>
        </a:solidFill>
      </p:bgPr>
    </p:bg>
    <p:spTree>
      <p:nvGrpSpPr>
        <p:cNvPr id="208" name="Shape 208"/>
        <p:cNvGrpSpPr/>
        <p:nvPr/>
      </p:nvGrpSpPr>
      <p:grpSpPr>
        <a:xfrm>
          <a:off x="0" y="0"/>
          <a:ext cx="0" cy="0"/>
          <a:chOff x="0" y="0"/>
          <a:chExt cx="0" cy="0"/>
        </a:xfrm>
      </p:grpSpPr>
      <p:sp>
        <p:nvSpPr>
          <p:cNvPr id="209" name="Google Shape;209;p15"/>
          <p:cNvSpPr txBox="1"/>
          <p:nvPr>
            <p:ph type="title"/>
          </p:nvPr>
        </p:nvSpPr>
        <p:spPr>
          <a:xfrm>
            <a:off x="2251800" y="3325125"/>
            <a:ext cx="4640400" cy="3501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400"/>
              <a:buFont typeface="Open Sans"/>
              <a:buNone/>
              <a:defRPr sz="1600">
                <a:solidFill>
                  <a:schemeClr val="lt1"/>
                </a:solidFill>
                <a:latin typeface="Open Sans"/>
                <a:ea typeface="Open Sans"/>
                <a:cs typeface="Open Sans"/>
                <a:sym typeface="Open Sans"/>
              </a:defRPr>
            </a:lvl1pPr>
            <a:lvl2pPr lvl="1" rtl="0">
              <a:spcBef>
                <a:spcPts val="0"/>
              </a:spcBef>
              <a:spcAft>
                <a:spcPts val="0"/>
              </a:spcAft>
              <a:buSzPts val="1400"/>
              <a:buFont typeface="Open Sans"/>
              <a:buNone/>
              <a:defRPr sz="1400">
                <a:latin typeface="Open Sans"/>
                <a:ea typeface="Open Sans"/>
                <a:cs typeface="Open Sans"/>
                <a:sym typeface="Open Sans"/>
              </a:defRPr>
            </a:lvl2pPr>
            <a:lvl3pPr lvl="2" rtl="0">
              <a:spcBef>
                <a:spcPts val="0"/>
              </a:spcBef>
              <a:spcAft>
                <a:spcPts val="0"/>
              </a:spcAft>
              <a:buSzPts val="1400"/>
              <a:buFont typeface="Open Sans"/>
              <a:buNone/>
              <a:defRPr sz="1400">
                <a:latin typeface="Open Sans"/>
                <a:ea typeface="Open Sans"/>
                <a:cs typeface="Open Sans"/>
                <a:sym typeface="Open Sans"/>
              </a:defRPr>
            </a:lvl3pPr>
            <a:lvl4pPr lvl="3" rtl="0">
              <a:spcBef>
                <a:spcPts val="0"/>
              </a:spcBef>
              <a:spcAft>
                <a:spcPts val="0"/>
              </a:spcAft>
              <a:buSzPts val="1400"/>
              <a:buFont typeface="Open Sans"/>
              <a:buNone/>
              <a:defRPr sz="1400">
                <a:latin typeface="Open Sans"/>
                <a:ea typeface="Open Sans"/>
                <a:cs typeface="Open Sans"/>
                <a:sym typeface="Open Sans"/>
              </a:defRPr>
            </a:lvl4pPr>
            <a:lvl5pPr lvl="4" rtl="0">
              <a:spcBef>
                <a:spcPts val="0"/>
              </a:spcBef>
              <a:spcAft>
                <a:spcPts val="0"/>
              </a:spcAft>
              <a:buSzPts val="1400"/>
              <a:buFont typeface="Open Sans"/>
              <a:buNone/>
              <a:defRPr sz="1400">
                <a:latin typeface="Open Sans"/>
                <a:ea typeface="Open Sans"/>
                <a:cs typeface="Open Sans"/>
                <a:sym typeface="Open Sans"/>
              </a:defRPr>
            </a:lvl5pPr>
            <a:lvl6pPr lvl="5" rtl="0">
              <a:spcBef>
                <a:spcPts val="0"/>
              </a:spcBef>
              <a:spcAft>
                <a:spcPts val="0"/>
              </a:spcAft>
              <a:buSzPts val="1400"/>
              <a:buFont typeface="Open Sans"/>
              <a:buNone/>
              <a:defRPr sz="1400">
                <a:latin typeface="Open Sans"/>
                <a:ea typeface="Open Sans"/>
                <a:cs typeface="Open Sans"/>
                <a:sym typeface="Open Sans"/>
              </a:defRPr>
            </a:lvl6pPr>
            <a:lvl7pPr lvl="6" rtl="0">
              <a:spcBef>
                <a:spcPts val="0"/>
              </a:spcBef>
              <a:spcAft>
                <a:spcPts val="0"/>
              </a:spcAft>
              <a:buSzPts val="1400"/>
              <a:buFont typeface="Open Sans"/>
              <a:buNone/>
              <a:defRPr sz="1400">
                <a:latin typeface="Open Sans"/>
                <a:ea typeface="Open Sans"/>
                <a:cs typeface="Open Sans"/>
                <a:sym typeface="Open Sans"/>
              </a:defRPr>
            </a:lvl7pPr>
            <a:lvl8pPr lvl="7" rtl="0">
              <a:spcBef>
                <a:spcPts val="0"/>
              </a:spcBef>
              <a:spcAft>
                <a:spcPts val="0"/>
              </a:spcAft>
              <a:buSzPts val="1400"/>
              <a:buFont typeface="Open Sans"/>
              <a:buNone/>
              <a:defRPr sz="1400">
                <a:latin typeface="Open Sans"/>
                <a:ea typeface="Open Sans"/>
                <a:cs typeface="Open Sans"/>
                <a:sym typeface="Open Sans"/>
              </a:defRPr>
            </a:lvl8pPr>
            <a:lvl9pPr lvl="8" rtl="0">
              <a:spcBef>
                <a:spcPts val="0"/>
              </a:spcBef>
              <a:spcAft>
                <a:spcPts val="0"/>
              </a:spcAft>
              <a:buSzPts val="1400"/>
              <a:buFont typeface="Open Sans"/>
              <a:buNone/>
              <a:defRPr sz="1400">
                <a:latin typeface="Open Sans"/>
                <a:ea typeface="Open Sans"/>
                <a:cs typeface="Open Sans"/>
                <a:sym typeface="Open Sans"/>
              </a:defRPr>
            </a:lvl9pPr>
          </a:lstStyle>
          <a:p/>
        </p:txBody>
      </p:sp>
      <p:sp>
        <p:nvSpPr>
          <p:cNvPr id="210" name="Google Shape;210;p15"/>
          <p:cNvSpPr txBox="1"/>
          <p:nvPr>
            <p:ph idx="1" type="subTitle"/>
          </p:nvPr>
        </p:nvSpPr>
        <p:spPr>
          <a:xfrm>
            <a:off x="1435050" y="1712900"/>
            <a:ext cx="6273900" cy="15342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dk2"/>
              </a:buClr>
              <a:buSzPts val="2400"/>
              <a:buFont typeface="Krona One"/>
              <a:buNone/>
              <a:defRPr sz="2400">
                <a:solidFill>
                  <a:schemeClr val="dk2"/>
                </a:solidFill>
                <a:latin typeface="Krona One"/>
                <a:ea typeface="Krona One"/>
                <a:cs typeface="Krona One"/>
                <a:sym typeface="Krona One"/>
              </a:defRPr>
            </a:lvl1pPr>
            <a:lvl2pPr lvl="1" rtl="0" algn="ctr">
              <a:lnSpc>
                <a:spcPct val="100000"/>
              </a:lnSpc>
              <a:spcBef>
                <a:spcPts val="0"/>
              </a:spcBef>
              <a:spcAft>
                <a:spcPts val="0"/>
              </a:spcAft>
              <a:buClr>
                <a:schemeClr val="dk2"/>
              </a:buClr>
              <a:buSzPts val="1400"/>
              <a:buNone/>
              <a:defRPr>
                <a:solidFill>
                  <a:schemeClr val="dk2"/>
                </a:solidFill>
              </a:defRPr>
            </a:lvl2pPr>
            <a:lvl3pPr lvl="2" rtl="0" algn="ctr">
              <a:lnSpc>
                <a:spcPct val="100000"/>
              </a:lnSpc>
              <a:spcBef>
                <a:spcPts val="0"/>
              </a:spcBef>
              <a:spcAft>
                <a:spcPts val="0"/>
              </a:spcAft>
              <a:buClr>
                <a:schemeClr val="dk2"/>
              </a:buClr>
              <a:buSzPts val="1400"/>
              <a:buNone/>
              <a:defRPr>
                <a:solidFill>
                  <a:schemeClr val="dk2"/>
                </a:solidFill>
              </a:defRPr>
            </a:lvl3pPr>
            <a:lvl4pPr lvl="3" rtl="0" algn="ctr">
              <a:lnSpc>
                <a:spcPct val="100000"/>
              </a:lnSpc>
              <a:spcBef>
                <a:spcPts val="0"/>
              </a:spcBef>
              <a:spcAft>
                <a:spcPts val="0"/>
              </a:spcAft>
              <a:buClr>
                <a:schemeClr val="dk2"/>
              </a:buClr>
              <a:buSzPts val="1400"/>
              <a:buNone/>
              <a:defRPr>
                <a:solidFill>
                  <a:schemeClr val="dk2"/>
                </a:solidFill>
              </a:defRPr>
            </a:lvl4pPr>
            <a:lvl5pPr lvl="4" rtl="0" algn="ctr">
              <a:lnSpc>
                <a:spcPct val="100000"/>
              </a:lnSpc>
              <a:spcBef>
                <a:spcPts val="0"/>
              </a:spcBef>
              <a:spcAft>
                <a:spcPts val="0"/>
              </a:spcAft>
              <a:buClr>
                <a:schemeClr val="dk2"/>
              </a:buClr>
              <a:buSzPts val="1400"/>
              <a:buNone/>
              <a:defRPr>
                <a:solidFill>
                  <a:schemeClr val="dk2"/>
                </a:solidFill>
              </a:defRPr>
            </a:lvl5pPr>
            <a:lvl6pPr lvl="5" rtl="0" algn="ctr">
              <a:lnSpc>
                <a:spcPct val="100000"/>
              </a:lnSpc>
              <a:spcBef>
                <a:spcPts val="0"/>
              </a:spcBef>
              <a:spcAft>
                <a:spcPts val="0"/>
              </a:spcAft>
              <a:buClr>
                <a:schemeClr val="dk2"/>
              </a:buClr>
              <a:buSzPts val="1400"/>
              <a:buNone/>
              <a:defRPr>
                <a:solidFill>
                  <a:schemeClr val="dk2"/>
                </a:solidFill>
              </a:defRPr>
            </a:lvl6pPr>
            <a:lvl7pPr lvl="6" rtl="0" algn="ctr">
              <a:lnSpc>
                <a:spcPct val="100000"/>
              </a:lnSpc>
              <a:spcBef>
                <a:spcPts val="0"/>
              </a:spcBef>
              <a:spcAft>
                <a:spcPts val="0"/>
              </a:spcAft>
              <a:buClr>
                <a:schemeClr val="dk2"/>
              </a:buClr>
              <a:buSzPts val="1400"/>
              <a:buNone/>
              <a:defRPr>
                <a:solidFill>
                  <a:schemeClr val="dk2"/>
                </a:solidFill>
              </a:defRPr>
            </a:lvl7pPr>
            <a:lvl8pPr lvl="7" rtl="0" algn="ctr">
              <a:lnSpc>
                <a:spcPct val="100000"/>
              </a:lnSpc>
              <a:spcBef>
                <a:spcPts val="0"/>
              </a:spcBef>
              <a:spcAft>
                <a:spcPts val="0"/>
              </a:spcAft>
              <a:buClr>
                <a:schemeClr val="dk2"/>
              </a:buClr>
              <a:buSzPts val="1400"/>
              <a:buNone/>
              <a:defRPr>
                <a:solidFill>
                  <a:schemeClr val="dk2"/>
                </a:solidFill>
              </a:defRPr>
            </a:lvl8pPr>
            <a:lvl9pPr lvl="8" rtl="0" algn="ctr">
              <a:lnSpc>
                <a:spcPct val="100000"/>
              </a:lnSpc>
              <a:spcBef>
                <a:spcPts val="0"/>
              </a:spcBef>
              <a:spcAft>
                <a:spcPts val="0"/>
              </a:spcAft>
              <a:buClr>
                <a:schemeClr val="dk2"/>
              </a:buClr>
              <a:buSzPts val="1400"/>
              <a:buNone/>
              <a:defRPr>
                <a:solidFill>
                  <a:schemeClr val="dk2"/>
                </a:solidFill>
              </a:defRPr>
            </a:lvl9pPr>
          </a:lstStyle>
          <a:p/>
        </p:txBody>
      </p:sp>
      <p:sp>
        <p:nvSpPr>
          <p:cNvPr id="211" name="Google Shape;211;p15"/>
          <p:cNvSpPr/>
          <p:nvPr/>
        </p:nvSpPr>
        <p:spPr>
          <a:xfrm>
            <a:off x="-205375" y="-316388"/>
            <a:ext cx="4359043" cy="1711826"/>
          </a:xfrm>
          <a:custGeom>
            <a:rect b="b" l="l" r="r" t="t"/>
            <a:pathLst>
              <a:path extrusionOk="0" h="48590" w="123731">
                <a:moveTo>
                  <a:pt x="123731" y="0"/>
                </a:moveTo>
                <a:cubicBezTo>
                  <a:pt x="122673" y="6289"/>
                  <a:pt x="120118" y="12317"/>
                  <a:pt x="116205" y="17368"/>
                </a:cubicBezTo>
                <a:cubicBezTo>
                  <a:pt x="108479" y="27310"/>
                  <a:pt x="95683" y="33079"/>
                  <a:pt x="83106" y="32260"/>
                </a:cubicBezTo>
                <a:cubicBezTo>
                  <a:pt x="81769" y="32180"/>
                  <a:pt x="80431" y="32021"/>
                  <a:pt x="79074" y="31841"/>
                </a:cubicBezTo>
                <a:cubicBezTo>
                  <a:pt x="72027" y="30903"/>
                  <a:pt x="64840" y="29166"/>
                  <a:pt x="58512" y="32121"/>
                </a:cubicBezTo>
                <a:cubicBezTo>
                  <a:pt x="53122" y="34616"/>
                  <a:pt x="49688" y="39986"/>
                  <a:pt x="44837" y="43400"/>
                </a:cubicBezTo>
                <a:cubicBezTo>
                  <a:pt x="38489" y="47851"/>
                  <a:pt x="29945" y="48590"/>
                  <a:pt x="22579" y="46214"/>
                </a:cubicBezTo>
                <a:cubicBezTo>
                  <a:pt x="15192" y="43839"/>
                  <a:pt x="8944" y="38609"/>
                  <a:pt x="4372" y="32340"/>
                </a:cubicBezTo>
                <a:cubicBezTo>
                  <a:pt x="2795" y="30184"/>
                  <a:pt x="1398" y="27888"/>
                  <a:pt x="0" y="25573"/>
                </a:cubicBezTo>
                <a:lnTo>
                  <a:pt x="0"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5"/>
          <p:cNvSpPr/>
          <p:nvPr/>
        </p:nvSpPr>
        <p:spPr>
          <a:xfrm flipH="1">
            <a:off x="5612076" y="4039900"/>
            <a:ext cx="3714374" cy="1113583"/>
          </a:xfrm>
          <a:custGeom>
            <a:rect b="b" l="l" r="r" t="t"/>
            <a:pathLst>
              <a:path extrusionOk="0" h="36353" w="121256">
                <a:moveTo>
                  <a:pt x="121255" y="36352"/>
                </a:moveTo>
                <a:lnTo>
                  <a:pt x="0" y="36352"/>
                </a:lnTo>
                <a:cubicBezTo>
                  <a:pt x="360" y="32939"/>
                  <a:pt x="1218" y="29565"/>
                  <a:pt x="2476" y="26351"/>
                </a:cubicBezTo>
                <a:cubicBezTo>
                  <a:pt x="5390" y="18885"/>
                  <a:pt x="11240" y="11778"/>
                  <a:pt x="19185" y="10640"/>
                </a:cubicBezTo>
                <a:cubicBezTo>
                  <a:pt x="22618" y="10161"/>
                  <a:pt x="25972" y="10820"/>
                  <a:pt x="29226" y="12018"/>
                </a:cubicBezTo>
                <a:cubicBezTo>
                  <a:pt x="33898" y="13754"/>
                  <a:pt x="39128" y="12337"/>
                  <a:pt x="42322" y="8524"/>
                </a:cubicBezTo>
                <a:cubicBezTo>
                  <a:pt x="44578" y="5849"/>
                  <a:pt x="47492" y="3693"/>
                  <a:pt x="50766" y="2396"/>
                </a:cubicBezTo>
                <a:cubicBezTo>
                  <a:pt x="56815" y="0"/>
                  <a:pt x="63962" y="599"/>
                  <a:pt x="69531" y="3933"/>
                </a:cubicBezTo>
                <a:cubicBezTo>
                  <a:pt x="71188" y="4931"/>
                  <a:pt x="72706" y="6149"/>
                  <a:pt x="74183" y="7426"/>
                </a:cubicBezTo>
                <a:cubicBezTo>
                  <a:pt x="78335" y="11119"/>
                  <a:pt x="82088" y="15411"/>
                  <a:pt x="87338" y="17008"/>
                </a:cubicBezTo>
                <a:cubicBezTo>
                  <a:pt x="92788" y="18665"/>
                  <a:pt x="98757" y="16988"/>
                  <a:pt x="104347" y="18106"/>
                </a:cubicBezTo>
                <a:cubicBezTo>
                  <a:pt x="112552" y="19743"/>
                  <a:pt x="118560" y="27229"/>
                  <a:pt x="120956" y="35235"/>
                </a:cubicBezTo>
                <a:cubicBezTo>
                  <a:pt x="121056" y="35614"/>
                  <a:pt x="121156" y="35973"/>
                  <a:pt x="121255" y="3635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15"/>
          <p:cNvSpPr/>
          <p:nvPr/>
        </p:nvSpPr>
        <p:spPr>
          <a:xfrm flipH="1" rot="10800000">
            <a:off x="-329753" y="4168204"/>
            <a:ext cx="2595569" cy="1268805"/>
          </a:xfrm>
          <a:custGeom>
            <a:rect b="b" l="l" r="r" t="t"/>
            <a:pathLst>
              <a:path extrusionOk="0" h="45534" w="93148">
                <a:moveTo>
                  <a:pt x="1" y="1"/>
                </a:moveTo>
                <a:cubicBezTo>
                  <a:pt x="739" y="660"/>
                  <a:pt x="1438" y="1358"/>
                  <a:pt x="2077" y="2077"/>
                </a:cubicBezTo>
                <a:cubicBezTo>
                  <a:pt x="7427" y="8106"/>
                  <a:pt x="10302" y="15852"/>
                  <a:pt x="14194" y="22918"/>
                </a:cubicBezTo>
                <a:cubicBezTo>
                  <a:pt x="15931" y="26033"/>
                  <a:pt x="17927" y="29067"/>
                  <a:pt x="20203" y="31842"/>
                </a:cubicBezTo>
                <a:cubicBezTo>
                  <a:pt x="24735" y="37391"/>
                  <a:pt x="30364" y="41963"/>
                  <a:pt x="37112" y="44219"/>
                </a:cubicBezTo>
                <a:cubicBezTo>
                  <a:pt x="39735" y="45098"/>
                  <a:pt x="42536" y="45534"/>
                  <a:pt x="45336" y="45534"/>
                </a:cubicBezTo>
                <a:cubicBezTo>
                  <a:pt x="53341" y="45534"/>
                  <a:pt x="61339" y="41972"/>
                  <a:pt x="65140" y="35036"/>
                </a:cubicBezTo>
                <a:cubicBezTo>
                  <a:pt x="67615" y="30524"/>
                  <a:pt x="68114" y="25234"/>
                  <a:pt x="69212" y="20203"/>
                </a:cubicBezTo>
                <a:cubicBezTo>
                  <a:pt x="70310" y="15173"/>
                  <a:pt x="72327" y="9903"/>
                  <a:pt x="76698" y="7168"/>
                </a:cubicBezTo>
                <a:cubicBezTo>
                  <a:pt x="79992" y="5092"/>
                  <a:pt x="84105" y="4832"/>
                  <a:pt x="87758" y="3415"/>
                </a:cubicBezTo>
                <a:cubicBezTo>
                  <a:pt x="89774" y="2636"/>
                  <a:pt x="91591" y="1458"/>
                  <a:pt x="9314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15"/>
          <p:cNvSpPr/>
          <p:nvPr/>
        </p:nvSpPr>
        <p:spPr>
          <a:xfrm flipH="1">
            <a:off x="6730872" y="-219146"/>
            <a:ext cx="2595569" cy="1268805"/>
          </a:xfrm>
          <a:custGeom>
            <a:rect b="b" l="l" r="r" t="t"/>
            <a:pathLst>
              <a:path extrusionOk="0" h="45534" w="93148">
                <a:moveTo>
                  <a:pt x="1" y="1"/>
                </a:moveTo>
                <a:cubicBezTo>
                  <a:pt x="739" y="660"/>
                  <a:pt x="1438" y="1358"/>
                  <a:pt x="2077" y="2077"/>
                </a:cubicBezTo>
                <a:cubicBezTo>
                  <a:pt x="7427" y="8106"/>
                  <a:pt x="10302" y="15852"/>
                  <a:pt x="14194" y="22918"/>
                </a:cubicBezTo>
                <a:cubicBezTo>
                  <a:pt x="15931" y="26033"/>
                  <a:pt x="17927" y="29067"/>
                  <a:pt x="20203" y="31842"/>
                </a:cubicBezTo>
                <a:cubicBezTo>
                  <a:pt x="24735" y="37391"/>
                  <a:pt x="30364" y="41963"/>
                  <a:pt x="37112" y="44219"/>
                </a:cubicBezTo>
                <a:cubicBezTo>
                  <a:pt x="39735" y="45098"/>
                  <a:pt x="42536" y="45534"/>
                  <a:pt x="45336" y="45534"/>
                </a:cubicBezTo>
                <a:cubicBezTo>
                  <a:pt x="53341" y="45534"/>
                  <a:pt x="61339" y="41972"/>
                  <a:pt x="65140" y="35036"/>
                </a:cubicBezTo>
                <a:cubicBezTo>
                  <a:pt x="67615" y="30524"/>
                  <a:pt x="68114" y="25234"/>
                  <a:pt x="69212" y="20203"/>
                </a:cubicBezTo>
                <a:cubicBezTo>
                  <a:pt x="70310" y="15173"/>
                  <a:pt x="72327" y="9903"/>
                  <a:pt x="76698" y="7168"/>
                </a:cubicBezTo>
                <a:cubicBezTo>
                  <a:pt x="79992" y="5092"/>
                  <a:pt x="84105" y="4832"/>
                  <a:pt x="87758" y="3415"/>
                </a:cubicBezTo>
                <a:cubicBezTo>
                  <a:pt x="89774" y="2636"/>
                  <a:pt x="91591" y="1458"/>
                  <a:pt x="9314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15"/>
          <p:cNvSpPr/>
          <p:nvPr/>
        </p:nvSpPr>
        <p:spPr>
          <a:xfrm>
            <a:off x="8744327" y="2217243"/>
            <a:ext cx="705000" cy="705000"/>
          </a:xfrm>
          <a:prstGeom prst="ellipse">
            <a:avLst/>
          </a:prstGeom>
          <a:solidFill>
            <a:schemeClr val="accent1"/>
          </a:solidFill>
          <a:ln cap="flat"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5"/>
          <p:cNvSpPr txBox="1"/>
          <p:nvPr>
            <p:ph idx="12" type="sldNum"/>
          </p:nvPr>
        </p:nvSpPr>
        <p:spPr>
          <a:xfrm>
            <a:off x="8705299" y="2384701"/>
            <a:ext cx="548700" cy="393600"/>
          </a:xfrm>
          <a:prstGeom prst="rect">
            <a:avLst/>
          </a:prstGeom>
        </p:spPr>
        <p:txBody>
          <a:bodyPr anchorCtr="0" anchor="ctr" bIns="91425" lIns="91425" spcFirstLastPara="1" rIns="91425" wrap="square" tIns="91425">
            <a:normAutofit/>
          </a:bodyPr>
          <a:lstStyle>
            <a:lvl1pPr lvl="0" rtl="0" algn="ctr">
              <a:buNone/>
              <a:defRPr b="1">
                <a:latin typeface="Krona One"/>
                <a:ea typeface="Krona One"/>
                <a:cs typeface="Krona One"/>
                <a:sym typeface="Krona One"/>
              </a:defRPr>
            </a:lvl1pPr>
            <a:lvl2pPr lvl="1" rtl="0" algn="ctr">
              <a:buNone/>
              <a:defRPr b="1">
                <a:latin typeface="Krona One"/>
                <a:ea typeface="Krona One"/>
                <a:cs typeface="Krona One"/>
                <a:sym typeface="Krona One"/>
              </a:defRPr>
            </a:lvl2pPr>
            <a:lvl3pPr lvl="2" rtl="0" algn="ctr">
              <a:buNone/>
              <a:defRPr b="1">
                <a:latin typeface="Krona One"/>
                <a:ea typeface="Krona One"/>
                <a:cs typeface="Krona One"/>
                <a:sym typeface="Krona One"/>
              </a:defRPr>
            </a:lvl3pPr>
            <a:lvl4pPr lvl="3" rtl="0" algn="ctr">
              <a:buNone/>
              <a:defRPr b="1">
                <a:latin typeface="Krona One"/>
                <a:ea typeface="Krona One"/>
                <a:cs typeface="Krona One"/>
                <a:sym typeface="Krona One"/>
              </a:defRPr>
            </a:lvl4pPr>
            <a:lvl5pPr lvl="4" rtl="0" algn="ctr">
              <a:buNone/>
              <a:defRPr b="1">
                <a:latin typeface="Krona One"/>
                <a:ea typeface="Krona One"/>
                <a:cs typeface="Krona One"/>
                <a:sym typeface="Krona One"/>
              </a:defRPr>
            </a:lvl5pPr>
            <a:lvl6pPr lvl="5" rtl="0" algn="ctr">
              <a:buNone/>
              <a:defRPr b="1">
                <a:latin typeface="Krona One"/>
                <a:ea typeface="Krona One"/>
                <a:cs typeface="Krona One"/>
                <a:sym typeface="Krona One"/>
              </a:defRPr>
            </a:lvl6pPr>
            <a:lvl7pPr lvl="6" rtl="0" algn="ctr">
              <a:buNone/>
              <a:defRPr b="1">
                <a:latin typeface="Krona One"/>
                <a:ea typeface="Krona One"/>
                <a:cs typeface="Krona One"/>
                <a:sym typeface="Krona One"/>
              </a:defRPr>
            </a:lvl7pPr>
            <a:lvl8pPr lvl="7" rtl="0" algn="ctr">
              <a:buNone/>
              <a:defRPr b="1">
                <a:latin typeface="Krona One"/>
                <a:ea typeface="Krona One"/>
                <a:cs typeface="Krona One"/>
                <a:sym typeface="Krona One"/>
              </a:defRPr>
            </a:lvl8pPr>
            <a:lvl9pPr lvl="8" rtl="0" algn="ctr">
              <a:buNone/>
              <a:defRPr b="1">
                <a:latin typeface="Krona One"/>
                <a:ea typeface="Krona One"/>
                <a:cs typeface="Krona One"/>
                <a:sym typeface="Krona One"/>
              </a:defRPr>
            </a:lvl9pPr>
          </a:lstStyle>
          <a:p>
            <a:pPr indent="0" lvl="0" marL="0" rtl="0" algn="ctr">
              <a:spcBef>
                <a:spcPts val="0"/>
              </a:spcBef>
              <a:spcAft>
                <a:spcPts val="0"/>
              </a:spcAft>
              <a:buNone/>
            </a:pPr>
            <a:fld id="{00000000-1234-1234-1234-123412341234}" type="slidenum">
              <a:rPr lang="en"/>
              <a:t>‹#›</a:t>
            </a:fld>
            <a:endParaRPr/>
          </a:p>
        </p:txBody>
      </p:sp>
      <p:grpSp>
        <p:nvGrpSpPr>
          <p:cNvPr id="217" name="Google Shape;217;p15"/>
          <p:cNvGrpSpPr/>
          <p:nvPr/>
        </p:nvGrpSpPr>
        <p:grpSpPr>
          <a:xfrm>
            <a:off x="5119096" y="410922"/>
            <a:ext cx="816436" cy="324252"/>
            <a:chOff x="5119096" y="410922"/>
            <a:chExt cx="816436" cy="324252"/>
          </a:xfrm>
        </p:grpSpPr>
        <p:sp>
          <p:nvSpPr>
            <p:cNvPr id="218" name="Google Shape;218;p15"/>
            <p:cNvSpPr/>
            <p:nvPr/>
          </p:nvSpPr>
          <p:spPr>
            <a:xfrm>
              <a:off x="5119096" y="641784"/>
              <a:ext cx="93132" cy="93389"/>
            </a:xfrm>
            <a:custGeom>
              <a:rect b="b" l="l" r="r" t="t"/>
              <a:pathLst>
                <a:path extrusionOk="0" h="3173" w="3164">
                  <a:moveTo>
                    <a:pt x="1577" y="0"/>
                  </a:moveTo>
                  <a:cubicBezTo>
                    <a:pt x="1252" y="0"/>
                    <a:pt x="985" y="268"/>
                    <a:pt x="985" y="602"/>
                  </a:cubicBezTo>
                  <a:lnTo>
                    <a:pt x="985" y="984"/>
                  </a:lnTo>
                  <a:lnTo>
                    <a:pt x="593" y="984"/>
                  </a:lnTo>
                  <a:cubicBezTo>
                    <a:pt x="268" y="984"/>
                    <a:pt x="0" y="1252"/>
                    <a:pt x="0" y="1586"/>
                  </a:cubicBezTo>
                  <a:cubicBezTo>
                    <a:pt x="0" y="1911"/>
                    <a:pt x="268" y="2179"/>
                    <a:pt x="593" y="2179"/>
                  </a:cubicBezTo>
                  <a:lnTo>
                    <a:pt x="985" y="2179"/>
                  </a:lnTo>
                  <a:lnTo>
                    <a:pt x="985" y="2570"/>
                  </a:lnTo>
                  <a:cubicBezTo>
                    <a:pt x="985" y="2905"/>
                    <a:pt x="1252" y="3172"/>
                    <a:pt x="1577" y="3172"/>
                  </a:cubicBezTo>
                  <a:cubicBezTo>
                    <a:pt x="1911" y="3172"/>
                    <a:pt x="2179" y="2905"/>
                    <a:pt x="2179" y="2570"/>
                  </a:cubicBezTo>
                  <a:lnTo>
                    <a:pt x="2179" y="2179"/>
                  </a:lnTo>
                  <a:lnTo>
                    <a:pt x="2571" y="2179"/>
                  </a:lnTo>
                  <a:cubicBezTo>
                    <a:pt x="2896" y="2179"/>
                    <a:pt x="3163" y="1911"/>
                    <a:pt x="3163" y="1586"/>
                  </a:cubicBezTo>
                  <a:cubicBezTo>
                    <a:pt x="3163" y="1252"/>
                    <a:pt x="2896" y="984"/>
                    <a:pt x="2571" y="984"/>
                  </a:cubicBezTo>
                  <a:lnTo>
                    <a:pt x="2179" y="984"/>
                  </a:lnTo>
                  <a:lnTo>
                    <a:pt x="2179" y="602"/>
                  </a:lnTo>
                  <a:cubicBezTo>
                    <a:pt x="2179" y="268"/>
                    <a:pt x="1911" y="0"/>
                    <a:pt x="157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sp>
          <p:nvSpPr>
            <p:cNvPr id="219" name="Google Shape;219;p15"/>
            <p:cNvSpPr/>
            <p:nvPr/>
          </p:nvSpPr>
          <p:spPr>
            <a:xfrm>
              <a:off x="5832863" y="410922"/>
              <a:ext cx="102669" cy="102690"/>
            </a:xfrm>
            <a:custGeom>
              <a:rect b="b" l="l" r="r" t="t"/>
              <a:pathLst>
                <a:path extrusionOk="0" h="3489" w="3488">
                  <a:moveTo>
                    <a:pt x="1739" y="1195"/>
                  </a:moveTo>
                  <a:cubicBezTo>
                    <a:pt x="2045" y="1195"/>
                    <a:pt x="2293" y="1444"/>
                    <a:pt x="2293" y="1749"/>
                  </a:cubicBezTo>
                  <a:cubicBezTo>
                    <a:pt x="2293" y="2055"/>
                    <a:pt x="2045" y="2294"/>
                    <a:pt x="1739" y="2294"/>
                  </a:cubicBezTo>
                  <a:cubicBezTo>
                    <a:pt x="1433" y="2294"/>
                    <a:pt x="1194" y="2055"/>
                    <a:pt x="1194" y="1749"/>
                  </a:cubicBezTo>
                  <a:cubicBezTo>
                    <a:pt x="1194" y="1444"/>
                    <a:pt x="1433" y="1195"/>
                    <a:pt x="1739" y="1195"/>
                  </a:cubicBezTo>
                  <a:close/>
                  <a:moveTo>
                    <a:pt x="1739" y="1"/>
                  </a:moveTo>
                  <a:cubicBezTo>
                    <a:pt x="784" y="1"/>
                    <a:pt x="0" y="784"/>
                    <a:pt x="0" y="1749"/>
                  </a:cubicBezTo>
                  <a:cubicBezTo>
                    <a:pt x="0" y="2705"/>
                    <a:pt x="784" y="3488"/>
                    <a:pt x="1739" y="3488"/>
                  </a:cubicBezTo>
                  <a:cubicBezTo>
                    <a:pt x="2704" y="3488"/>
                    <a:pt x="3488" y="2705"/>
                    <a:pt x="3488" y="1749"/>
                  </a:cubicBezTo>
                  <a:cubicBezTo>
                    <a:pt x="3488" y="784"/>
                    <a:pt x="2704" y="1"/>
                    <a:pt x="173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BLANK_7">
    <p:spTree>
      <p:nvGrpSpPr>
        <p:cNvPr id="220" name="Shape 220"/>
        <p:cNvGrpSpPr/>
        <p:nvPr/>
      </p:nvGrpSpPr>
      <p:grpSpPr>
        <a:xfrm>
          <a:off x="0" y="0"/>
          <a:ext cx="0" cy="0"/>
          <a:chOff x="0" y="0"/>
          <a:chExt cx="0" cy="0"/>
        </a:xfrm>
      </p:grpSpPr>
      <p:sp>
        <p:nvSpPr>
          <p:cNvPr id="221" name="Google Shape;221;p16"/>
          <p:cNvSpPr txBox="1"/>
          <p:nvPr>
            <p:ph type="title"/>
          </p:nvPr>
        </p:nvSpPr>
        <p:spPr>
          <a:xfrm>
            <a:off x="5053085" y="3219550"/>
            <a:ext cx="3383100" cy="572700"/>
          </a:xfrm>
          <a:prstGeom prst="rect">
            <a:avLst/>
          </a:prstGeom>
          <a:noFill/>
        </p:spPr>
        <p:txBody>
          <a:bodyPr anchorCtr="0" anchor="ctr" bIns="91425" lIns="91425" spcFirstLastPara="1" rIns="91425" wrap="square" tIns="91425">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p:txBody>
      </p:sp>
      <p:sp>
        <p:nvSpPr>
          <p:cNvPr id="222" name="Google Shape;222;p16"/>
          <p:cNvSpPr txBox="1"/>
          <p:nvPr>
            <p:ph idx="1" type="subTitle"/>
          </p:nvPr>
        </p:nvSpPr>
        <p:spPr>
          <a:xfrm>
            <a:off x="5052988" y="3792250"/>
            <a:ext cx="3383100" cy="811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23" name="Google Shape;223;p16"/>
          <p:cNvSpPr/>
          <p:nvPr/>
        </p:nvSpPr>
        <p:spPr>
          <a:xfrm>
            <a:off x="8744327" y="2217243"/>
            <a:ext cx="705000" cy="705000"/>
          </a:xfrm>
          <a:prstGeom prst="ellipse">
            <a:avLst/>
          </a:prstGeom>
          <a:solidFill>
            <a:schemeClr val="accent1"/>
          </a:solidFill>
          <a:ln cap="flat"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16"/>
          <p:cNvSpPr txBox="1"/>
          <p:nvPr>
            <p:ph idx="12" type="sldNum"/>
          </p:nvPr>
        </p:nvSpPr>
        <p:spPr>
          <a:xfrm>
            <a:off x="8705299" y="2384701"/>
            <a:ext cx="548700" cy="393600"/>
          </a:xfrm>
          <a:prstGeom prst="rect">
            <a:avLst/>
          </a:prstGeom>
        </p:spPr>
        <p:txBody>
          <a:bodyPr anchorCtr="0" anchor="ctr" bIns="91425" lIns="91425" spcFirstLastPara="1" rIns="91425" wrap="square" tIns="91425">
            <a:normAutofit/>
          </a:bodyPr>
          <a:lstStyle>
            <a:lvl1pPr lvl="0" rtl="0" algn="ctr">
              <a:buNone/>
              <a:defRPr b="1">
                <a:latin typeface="Krona One"/>
                <a:ea typeface="Krona One"/>
                <a:cs typeface="Krona One"/>
                <a:sym typeface="Krona One"/>
              </a:defRPr>
            </a:lvl1pPr>
            <a:lvl2pPr lvl="1" rtl="0" algn="ctr">
              <a:buNone/>
              <a:defRPr b="1">
                <a:latin typeface="Krona One"/>
                <a:ea typeface="Krona One"/>
                <a:cs typeface="Krona One"/>
                <a:sym typeface="Krona One"/>
              </a:defRPr>
            </a:lvl2pPr>
            <a:lvl3pPr lvl="2" rtl="0" algn="ctr">
              <a:buNone/>
              <a:defRPr b="1">
                <a:latin typeface="Krona One"/>
                <a:ea typeface="Krona One"/>
                <a:cs typeface="Krona One"/>
                <a:sym typeface="Krona One"/>
              </a:defRPr>
            </a:lvl3pPr>
            <a:lvl4pPr lvl="3" rtl="0" algn="ctr">
              <a:buNone/>
              <a:defRPr b="1">
                <a:latin typeface="Krona One"/>
                <a:ea typeface="Krona One"/>
                <a:cs typeface="Krona One"/>
                <a:sym typeface="Krona One"/>
              </a:defRPr>
            </a:lvl4pPr>
            <a:lvl5pPr lvl="4" rtl="0" algn="ctr">
              <a:buNone/>
              <a:defRPr b="1">
                <a:latin typeface="Krona One"/>
                <a:ea typeface="Krona One"/>
                <a:cs typeface="Krona One"/>
                <a:sym typeface="Krona One"/>
              </a:defRPr>
            </a:lvl5pPr>
            <a:lvl6pPr lvl="5" rtl="0" algn="ctr">
              <a:buNone/>
              <a:defRPr b="1">
                <a:latin typeface="Krona One"/>
                <a:ea typeface="Krona One"/>
                <a:cs typeface="Krona One"/>
                <a:sym typeface="Krona One"/>
              </a:defRPr>
            </a:lvl6pPr>
            <a:lvl7pPr lvl="6" rtl="0" algn="ctr">
              <a:buNone/>
              <a:defRPr b="1">
                <a:latin typeface="Krona One"/>
                <a:ea typeface="Krona One"/>
                <a:cs typeface="Krona One"/>
                <a:sym typeface="Krona One"/>
              </a:defRPr>
            </a:lvl7pPr>
            <a:lvl8pPr lvl="7" rtl="0" algn="ctr">
              <a:buNone/>
              <a:defRPr b="1">
                <a:latin typeface="Krona One"/>
                <a:ea typeface="Krona One"/>
                <a:cs typeface="Krona One"/>
                <a:sym typeface="Krona One"/>
              </a:defRPr>
            </a:lvl8pPr>
            <a:lvl9pPr lvl="8" rtl="0" algn="ctr">
              <a:buNone/>
              <a:defRPr b="1">
                <a:latin typeface="Krona One"/>
                <a:ea typeface="Krona One"/>
                <a:cs typeface="Krona One"/>
                <a:sym typeface="Krona 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BLANK_8">
    <p:spTree>
      <p:nvGrpSpPr>
        <p:cNvPr id="225" name="Shape 225"/>
        <p:cNvGrpSpPr/>
        <p:nvPr/>
      </p:nvGrpSpPr>
      <p:grpSpPr>
        <a:xfrm>
          <a:off x="0" y="0"/>
          <a:ext cx="0" cy="0"/>
          <a:chOff x="0" y="0"/>
          <a:chExt cx="0" cy="0"/>
        </a:xfrm>
      </p:grpSpPr>
      <p:sp>
        <p:nvSpPr>
          <p:cNvPr id="226" name="Google Shape;226;p17"/>
          <p:cNvSpPr txBox="1"/>
          <p:nvPr>
            <p:ph type="title"/>
          </p:nvPr>
        </p:nvSpPr>
        <p:spPr>
          <a:xfrm>
            <a:off x="715825" y="3219550"/>
            <a:ext cx="33834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p:txBody>
      </p:sp>
      <p:sp>
        <p:nvSpPr>
          <p:cNvPr id="227" name="Google Shape;227;p17"/>
          <p:cNvSpPr txBox="1"/>
          <p:nvPr>
            <p:ph idx="1" type="subTitle"/>
          </p:nvPr>
        </p:nvSpPr>
        <p:spPr>
          <a:xfrm>
            <a:off x="713100" y="3792250"/>
            <a:ext cx="3383400" cy="8139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28" name="Google Shape;228;p17"/>
          <p:cNvSpPr/>
          <p:nvPr/>
        </p:nvSpPr>
        <p:spPr>
          <a:xfrm>
            <a:off x="8744327" y="2217243"/>
            <a:ext cx="705000" cy="705000"/>
          </a:xfrm>
          <a:prstGeom prst="ellipse">
            <a:avLst/>
          </a:prstGeom>
          <a:solidFill>
            <a:schemeClr val="accent1"/>
          </a:solidFill>
          <a:ln cap="flat"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17"/>
          <p:cNvSpPr txBox="1"/>
          <p:nvPr>
            <p:ph idx="12" type="sldNum"/>
          </p:nvPr>
        </p:nvSpPr>
        <p:spPr>
          <a:xfrm>
            <a:off x="8705299" y="2384701"/>
            <a:ext cx="548700" cy="393600"/>
          </a:xfrm>
          <a:prstGeom prst="rect">
            <a:avLst/>
          </a:prstGeom>
        </p:spPr>
        <p:txBody>
          <a:bodyPr anchorCtr="0" anchor="ctr" bIns="91425" lIns="91425" spcFirstLastPara="1" rIns="91425" wrap="square" tIns="91425">
            <a:normAutofit/>
          </a:bodyPr>
          <a:lstStyle>
            <a:lvl1pPr lvl="0" rtl="0" algn="ctr">
              <a:buNone/>
              <a:defRPr b="1">
                <a:latin typeface="Krona One"/>
                <a:ea typeface="Krona One"/>
                <a:cs typeface="Krona One"/>
                <a:sym typeface="Krona One"/>
              </a:defRPr>
            </a:lvl1pPr>
            <a:lvl2pPr lvl="1" rtl="0" algn="ctr">
              <a:buNone/>
              <a:defRPr b="1">
                <a:latin typeface="Krona One"/>
                <a:ea typeface="Krona One"/>
                <a:cs typeface="Krona One"/>
                <a:sym typeface="Krona One"/>
              </a:defRPr>
            </a:lvl2pPr>
            <a:lvl3pPr lvl="2" rtl="0" algn="ctr">
              <a:buNone/>
              <a:defRPr b="1">
                <a:latin typeface="Krona One"/>
                <a:ea typeface="Krona One"/>
                <a:cs typeface="Krona One"/>
                <a:sym typeface="Krona One"/>
              </a:defRPr>
            </a:lvl3pPr>
            <a:lvl4pPr lvl="3" rtl="0" algn="ctr">
              <a:buNone/>
              <a:defRPr b="1">
                <a:latin typeface="Krona One"/>
                <a:ea typeface="Krona One"/>
                <a:cs typeface="Krona One"/>
                <a:sym typeface="Krona One"/>
              </a:defRPr>
            </a:lvl4pPr>
            <a:lvl5pPr lvl="4" rtl="0" algn="ctr">
              <a:buNone/>
              <a:defRPr b="1">
                <a:latin typeface="Krona One"/>
                <a:ea typeface="Krona One"/>
                <a:cs typeface="Krona One"/>
                <a:sym typeface="Krona One"/>
              </a:defRPr>
            </a:lvl5pPr>
            <a:lvl6pPr lvl="5" rtl="0" algn="ctr">
              <a:buNone/>
              <a:defRPr b="1">
                <a:latin typeface="Krona One"/>
                <a:ea typeface="Krona One"/>
                <a:cs typeface="Krona One"/>
                <a:sym typeface="Krona One"/>
              </a:defRPr>
            </a:lvl6pPr>
            <a:lvl7pPr lvl="6" rtl="0" algn="ctr">
              <a:buNone/>
              <a:defRPr b="1">
                <a:latin typeface="Krona One"/>
                <a:ea typeface="Krona One"/>
                <a:cs typeface="Krona One"/>
                <a:sym typeface="Krona One"/>
              </a:defRPr>
            </a:lvl7pPr>
            <a:lvl8pPr lvl="7" rtl="0" algn="ctr">
              <a:buNone/>
              <a:defRPr b="1">
                <a:latin typeface="Krona One"/>
                <a:ea typeface="Krona One"/>
                <a:cs typeface="Krona One"/>
                <a:sym typeface="Krona One"/>
              </a:defRPr>
            </a:lvl8pPr>
            <a:lvl9pPr lvl="8" rtl="0" algn="ctr">
              <a:buNone/>
              <a:defRPr b="1">
                <a:latin typeface="Krona One"/>
                <a:ea typeface="Krona One"/>
                <a:cs typeface="Krona One"/>
                <a:sym typeface="Krona 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BLANK_16">
    <p:spTree>
      <p:nvGrpSpPr>
        <p:cNvPr id="230" name="Shape 230"/>
        <p:cNvGrpSpPr/>
        <p:nvPr/>
      </p:nvGrpSpPr>
      <p:grpSpPr>
        <a:xfrm>
          <a:off x="0" y="0"/>
          <a:ext cx="0" cy="0"/>
          <a:chOff x="0" y="0"/>
          <a:chExt cx="0" cy="0"/>
        </a:xfrm>
      </p:grpSpPr>
      <p:sp>
        <p:nvSpPr>
          <p:cNvPr id="231" name="Google Shape;231;p18"/>
          <p:cNvSpPr/>
          <p:nvPr/>
        </p:nvSpPr>
        <p:spPr>
          <a:xfrm>
            <a:off x="8744327" y="2217243"/>
            <a:ext cx="705000" cy="705000"/>
          </a:xfrm>
          <a:prstGeom prst="ellipse">
            <a:avLst/>
          </a:prstGeom>
          <a:solidFill>
            <a:schemeClr val="accent1"/>
          </a:solidFill>
          <a:ln cap="flat"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18"/>
          <p:cNvSpPr txBox="1"/>
          <p:nvPr>
            <p:ph idx="12" type="sldNum"/>
          </p:nvPr>
        </p:nvSpPr>
        <p:spPr>
          <a:xfrm>
            <a:off x="8705299" y="2384701"/>
            <a:ext cx="548700" cy="393600"/>
          </a:xfrm>
          <a:prstGeom prst="rect">
            <a:avLst/>
          </a:prstGeom>
        </p:spPr>
        <p:txBody>
          <a:bodyPr anchorCtr="0" anchor="ctr" bIns="91425" lIns="91425" spcFirstLastPara="1" rIns="91425" wrap="square" tIns="91425">
            <a:normAutofit/>
          </a:bodyPr>
          <a:lstStyle>
            <a:lvl1pPr lvl="0" rtl="0" algn="ctr">
              <a:buNone/>
              <a:defRPr b="1">
                <a:latin typeface="Krona One"/>
                <a:ea typeface="Krona One"/>
                <a:cs typeface="Krona One"/>
                <a:sym typeface="Krona One"/>
              </a:defRPr>
            </a:lvl1pPr>
            <a:lvl2pPr lvl="1" rtl="0" algn="ctr">
              <a:buNone/>
              <a:defRPr b="1">
                <a:latin typeface="Krona One"/>
                <a:ea typeface="Krona One"/>
                <a:cs typeface="Krona One"/>
                <a:sym typeface="Krona One"/>
              </a:defRPr>
            </a:lvl2pPr>
            <a:lvl3pPr lvl="2" rtl="0" algn="ctr">
              <a:buNone/>
              <a:defRPr b="1">
                <a:latin typeface="Krona One"/>
                <a:ea typeface="Krona One"/>
                <a:cs typeface="Krona One"/>
                <a:sym typeface="Krona One"/>
              </a:defRPr>
            </a:lvl3pPr>
            <a:lvl4pPr lvl="3" rtl="0" algn="ctr">
              <a:buNone/>
              <a:defRPr b="1">
                <a:latin typeface="Krona One"/>
                <a:ea typeface="Krona One"/>
                <a:cs typeface="Krona One"/>
                <a:sym typeface="Krona One"/>
              </a:defRPr>
            </a:lvl4pPr>
            <a:lvl5pPr lvl="4" rtl="0" algn="ctr">
              <a:buNone/>
              <a:defRPr b="1">
                <a:latin typeface="Krona One"/>
                <a:ea typeface="Krona One"/>
                <a:cs typeface="Krona One"/>
                <a:sym typeface="Krona One"/>
              </a:defRPr>
            </a:lvl5pPr>
            <a:lvl6pPr lvl="5" rtl="0" algn="ctr">
              <a:buNone/>
              <a:defRPr b="1">
                <a:latin typeface="Krona One"/>
                <a:ea typeface="Krona One"/>
                <a:cs typeface="Krona One"/>
                <a:sym typeface="Krona One"/>
              </a:defRPr>
            </a:lvl6pPr>
            <a:lvl7pPr lvl="6" rtl="0" algn="ctr">
              <a:buNone/>
              <a:defRPr b="1">
                <a:latin typeface="Krona One"/>
                <a:ea typeface="Krona One"/>
                <a:cs typeface="Krona One"/>
                <a:sym typeface="Krona One"/>
              </a:defRPr>
            </a:lvl7pPr>
            <a:lvl8pPr lvl="7" rtl="0" algn="ctr">
              <a:buNone/>
              <a:defRPr b="1">
                <a:latin typeface="Krona One"/>
                <a:ea typeface="Krona One"/>
                <a:cs typeface="Krona One"/>
                <a:sym typeface="Krona One"/>
              </a:defRPr>
            </a:lvl8pPr>
            <a:lvl9pPr lvl="8" rtl="0" algn="ctr">
              <a:buNone/>
              <a:defRPr b="1">
                <a:latin typeface="Krona One"/>
                <a:ea typeface="Krona One"/>
                <a:cs typeface="Krona One"/>
                <a:sym typeface="Krona One"/>
              </a:defRPr>
            </a:lvl9pPr>
          </a:lstStyle>
          <a:p>
            <a:pPr indent="0" lvl="0" marL="0" rtl="0" algn="ctr">
              <a:spcBef>
                <a:spcPts val="0"/>
              </a:spcBef>
              <a:spcAft>
                <a:spcPts val="0"/>
              </a:spcAft>
              <a:buNone/>
            </a:pPr>
            <a:fld id="{00000000-1234-1234-1234-123412341234}" type="slidenum">
              <a:rPr lang="en"/>
              <a:t>‹#›</a:t>
            </a:fld>
            <a:endParaRPr/>
          </a:p>
        </p:txBody>
      </p:sp>
      <p:sp>
        <p:nvSpPr>
          <p:cNvPr id="233" name="Google Shape;233;p18"/>
          <p:cNvSpPr txBox="1"/>
          <p:nvPr>
            <p:ph idx="1" type="subTitle"/>
          </p:nvPr>
        </p:nvSpPr>
        <p:spPr>
          <a:xfrm>
            <a:off x="4775600" y="2340504"/>
            <a:ext cx="3655200" cy="7230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2100"/>
              <a:buNone/>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234" name="Google Shape;234;p18"/>
          <p:cNvSpPr txBox="1"/>
          <p:nvPr>
            <p:ph type="title"/>
          </p:nvPr>
        </p:nvSpPr>
        <p:spPr>
          <a:xfrm>
            <a:off x="4775600" y="1724375"/>
            <a:ext cx="36552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p:txBody>
      </p:sp>
      <p:sp>
        <p:nvSpPr>
          <p:cNvPr id="235" name="Google Shape;235;p18"/>
          <p:cNvSpPr/>
          <p:nvPr/>
        </p:nvSpPr>
        <p:spPr>
          <a:xfrm flipH="1">
            <a:off x="5105819" y="-222427"/>
            <a:ext cx="4234693" cy="1334646"/>
          </a:xfrm>
          <a:custGeom>
            <a:rect b="b" l="l" r="r" t="t"/>
            <a:pathLst>
              <a:path extrusionOk="0" h="48590" w="123731">
                <a:moveTo>
                  <a:pt x="123731" y="0"/>
                </a:moveTo>
                <a:cubicBezTo>
                  <a:pt x="122673" y="6289"/>
                  <a:pt x="120118" y="12317"/>
                  <a:pt x="116205" y="17368"/>
                </a:cubicBezTo>
                <a:cubicBezTo>
                  <a:pt x="108479" y="27310"/>
                  <a:pt x="95683" y="33079"/>
                  <a:pt x="83106" y="32260"/>
                </a:cubicBezTo>
                <a:cubicBezTo>
                  <a:pt x="81769" y="32180"/>
                  <a:pt x="80431" y="32021"/>
                  <a:pt x="79074" y="31841"/>
                </a:cubicBezTo>
                <a:cubicBezTo>
                  <a:pt x="72027" y="30903"/>
                  <a:pt x="64840" y="29166"/>
                  <a:pt x="58512" y="32121"/>
                </a:cubicBezTo>
                <a:cubicBezTo>
                  <a:pt x="53122" y="34616"/>
                  <a:pt x="49688" y="39986"/>
                  <a:pt x="44837" y="43400"/>
                </a:cubicBezTo>
                <a:cubicBezTo>
                  <a:pt x="38489" y="47851"/>
                  <a:pt x="29945" y="48590"/>
                  <a:pt x="22579" y="46214"/>
                </a:cubicBezTo>
                <a:cubicBezTo>
                  <a:pt x="15192" y="43839"/>
                  <a:pt x="8944" y="38609"/>
                  <a:pt x="4372" y="32340"/>
                </a:cubicBezTo>
                <a:cubicBezTo>
                  <a:pt x="2795" y="30184"/>
                  <a:pt x="1398" y="27888"/>
                  <a:pt x="0" y="25573"/>
                </a:cubicBezTo>
                <a:lnTo>
                  <a:pt x="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18"/>
          <p:cNvSpPr/>
          <p:nvPr/>
        </p:nvSpPr>
        <p:spPr>
          <a:xfrm flipH="1">
            <a:off x="-178959" y="3860028"/>
            <a:ext cx="2044234" cy="1445543"/>
          </a:xfrm>
          <a:custGeom>
            <a:rect b="b" l="l" r="r" t="t"/>
            <a:pathLst>
              <a:path extrusionOk="0" h="64562" w="91291">
                <a:moveTo>
                  <a:pt x="83800" y="1"/>
                </a:moveTo>
                <a:cubicBezTo>
                  <a:pt x="83228" y="1"/>
                  <a:pt x="82657" y="21"/>
                  <a:pt x="82088" y="61"/>
                </a:cubicBezTo>
                <a:cubicBezTo>
                  <a:pt x="71308" y="820"/>
                  <a:pt x="61586" y="8087"/>
                  <a:pt x="56416" y="17589"/>
                </a:cubicBezTo>
                <a:cubicBezTo>
                  <a:pt x="54619" y="20923"/>
                  <a:pt x="53202" y="24636"/>
                  <a:pt x="50287" y="27091"/>
                </a:cubicBezTo>
                <a:cubicBezTo>
                  <a:pt x="45456" y="31144"/>
                  <a:pt x="38389" y="30285"/>
                  <a:pt x="32121" y="31004"/>
                </a:cubicBezTo>
                <a:cubicBezTo>
                  <a:pt x="27290" y="31523"/>
                  <a:pt x="22698" y="33180"/>
                  <a:pt x="18566" y="35655"/>
                </a:cubicBezTo>
                <a:cubicBezTo>
                  <a:pt x="10740" y="40327"/>
                  <a:pt x="4552" y="47952"/>
                  <a:pt x="1717" y="56676"/>
                </a:cubicBezTo>
                <a:cubicBezTo>
                  <a:pt x="859" y="59251"/>
                  <a:pt x="300" y="61886"/>
                  <a:pt x="0" y="64561"/>
                </a:cubicBezTo>
                <a:lnTo>
                  <a:pt x="91291" y="64561"/>
                </a:lnTo>
                <a:lnTo>
                  <a:pt x="91291" y="1139"/>
                </a:lnTo>
                <a:cubicBezTo>
                  <a:pt x="88851" y="391"/>
                  <a:pt x="86317" y="1"/>
                  <a:pt x="8380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18"/>
          <p:cNvSpPr/>
          <p:nvPr/>
        </p:nvSpPr>
        <p:spPr>
          <a:xfrm>
            <a:off x="7261154" y="3812253"/>
            <a:ext cx="2044234" cy="1445543"/>
          </a:xfrm>
          <a:custGeom>
            <a:rect b="b" l="l" r="r" t="t"/>
            <a:pathLst>
              <a:path extrusionOk="0" h="64562" w="91291">
                <a:moveTo>
                  <a:pt x="83800" y="1"/>
                </a:moveTo>
                <a:cubicBezTo>
                  <a:pt x="83228" y="1"/>
                  <a:pt x="82657" y="21"/>
                  <a:pt x="82088" y="61"/>
                </a:cubicBezTo>
                <a:cubicBezTo>
                  <a:pt x="71308" y="820"/>
                  <a:pt x="61586" y="8087"/>
                  <a:pt x="56416" y="17589"/>
                </a:cubicBezTo>
                <a:cubicBezTo>
                  <a:pt x="54619" y="20923"/>
                  <a:pt x="53202" y="24636"/>
                  <a:pt x="50287" y="27091"/>
                </a:cubicBezTo>
                <a:cubicBezTo>
                  <a:pt x="45456" y="31144"/>
                  <a:pt x="38389" y="30285"/>
                  <a:pt x="32121" y="31004"/>
                </a:cubicBezTo>
                <a:cubicBezTo>
                  <a:pt x="27290" y="31523"/>
                  <a:pt x="22698" y="33180"/>
                  <a:pt x="18566" y="35655"/>
                </a:cubicBezTo>
                <a:cubicBezTo>
                  <a:pt x="10740" y="40327"/>
                  <a:pt x="4552" y="47952"/>
                  <a:pt x="1717" y="56676"/>
                </a:cubicBezTo>
                <a:cubicBezTo>
                  <a:pt x="859" y="59251"/>
                  <a:pt x="300" y="61886"/>
                  <a:pt x="0" y="64561"/>
                </a:cubicBezTo>
                <a:lnTo>
                  <a:pt x="91291" y="64561"/>
                </a:lnTo>
                <a:lnTo>
                  <a:pt x="91291" y="1139"/>
                </a:lnTo>
                <a:cubicBezTo>
                  <a:pt x="88851" y="391"/>
                  <a:pt x="86317" y="1"/>
                  <a:pt x="8380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18"/>
          <p:cNvSpPr/>
          <p:nvPr/>
        </p:nvSpPr>
        <p:spPr>
          <a:xfrm rot="10800000">
            <a:off x="-196521" y="-94797"/>
            <a:ext cx="2044234" cy="1445543"/>
          </a:xfrm>
          <a:custGeom>
            <a:rect b="b" l="l" r="r" t="t"/>
            <a:pathLst>
              <a:path extrusionOk="0" h="64562" w="91291">
                <a:moveTo>
                  <a:pt x="83800" y="1"/>
                </a:moveTo>
                <a:cubicBezTo>
                  <a:pt x="83228" y="1"/>
                  <a:pt x="82657" y="21"/>
                  <a:pt x="82088" y="61"/>
                </a:cubicBezTo>
                <a:cubicBezTo>
                  <a:pt x="71308" y="820"/>
                  <a:pt x="61586" y="8087"/>
                  <a:pt x="56416" y="17589"/>
                </a:cubicBezTo>
                <a:cubicBezTo>
                  <a:pt x="54619" y="20923"/>
                  <a:pt x="53202" y="24636"/>
                  <a:pt x="50287" y="27091"/>
                </a:cubicBezTo>
                <a:cubicBezTo>
                  <a:pt x="45456" y="31144"/>
                  <a:pt x="38389" y="30285"/>
                  <a:pt x="32121" y="31004"/>
                </a:cubicBezTo>
                <a:cubicBezTo>
                  <a:pt x="27290" y="31523"/>
                  <a:pt x="22698" y="33180"/>
                  <a:pt x="18566" y="35655"/>
                </a:cubicBezTo>
                <a:cubicBezTo>
                  <a:pt x="10740" y="40327"/>
                  <a:pt x="4552" y="47952"/>
                  <a:pt x="1717" y="56676"/>
                </a:cubicBezTo>
                <a:cubicBezTo>
                  <a:pt x="859" y="59251"/>
                  <a:pt x="300" y="61886"/>
                  <a:pt x="0" y="64561"/>
                </a:cubicBezTo>
                <a:lnTo>
                  <a:pt x="91291" y="64561"/>
                </a:lnTo>
                <a:lnTo>
                  <a:pt x="91291" y="1139"/>
                </a:lnTo>
                <a:cubicBezTo>
                  <a:pt x="88851" y="391"/>
                  <a:pt x="86317" y="1"/>
                  <a:pt x="8380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39" name="Google Shape;239;p18"/>
          <p:cNvGrpSpPr/>
          <p:nvPr/>
        </p:nvGrpSpPr>
        <p:grpSpPr>
          <a:xfrm>
            <a:off x="2782900" y="269795"/>
            <a:ext cx="1518370" cy="536954"/>
            <a:chOff x="2782900" y="269795"/>
            <a:chExt cx="1518370" cy="536954"/>
          </a:xfrm>
        </p:grpSpPr>
        <p:sp>
          <p:nvSpPr>
            <p:cNvPr id="240" name="Google Shape;240;p18"/>
            <p:cNvSpPr/>
            <p:nvPr/>
          </p:nvSpPr>
          <p:spPr>
            <a:xfrm>
              <a:off x="3515971" y="713359"/>
              <a:ext cx="93132" cy="93389"/>
            </a:xfrm>
            <a:custGeom>
              <a:rect b="b" l="l" r="r" t="t"/>
              <a:pathLst>
                <a:path extrusionOk="0" h="3173" w="3164">
                  <a:moveTo>
                    <a:pt x="1577" y="0"/>
                  </a:moveTo>
                  <a:cubicBezTo>
                    <a:pt x="1252" y="0"/>
                    <a:pt x="985" y="268"/>
                    <a:pt x="985" y="602"/>
                  </a:cubicBezTo>
                  <a:lnTo>
                    <a:pt x="985" y="984"/>
                  </a:lnTo>
                  <a:lnTo>
                    <a:pt x="593" y="984"/>
                  </a:lnTo>
                  <a:cubicBezTo>
                    <a:pt x="268" y="984"/>
                    <a:pt x="0" y="1252"/>
                    <a:pt x="0" y="1586"/>
                  </a:cubicBezTo>
                  <a:cubicBezTo>
                    <a:pt x="0" y="1911"/>
                    <a:pt x="268" y="2179"/>
                    <a:pt x="593" y="2179"/>
                  </a:cubicBezTo>
                  <a:lnTo>
                    <a:pt x="985" y="2179"/>
                  </a:lnTo>
                  <a:lnTo>
                    <a:pt x="985" y="2570"/>
                  </a:lnTo>
                  <a:cubicBezTo>
                    <a:pt x="985" y="2905"/>
                    <a:pt x="1252" y="3172"/>
                    <a:pt x="1577" y="3172"/>
                  </a:cubicBezTo>
                  <a:cubicBezTo>
                    <a:pt x="1911" y="3172"/>
                    <a:pt x="2179" y="2905"/>
                    <a:pt x="2179" y="2570"/>
                  </a:cubicBezTo>
                  <a:lnTo>
                    <a:pt x="2179" y="2179"/>
                  </a:lnTo>
                  <a:lnTo>
                    <a:pt x="2571" y="2179"/>
                  </a:lnTo>
                  <a:cubicBezTo>
                    <a:pt x="2896" y="2179"/>
                    <a:pt x="3163" y="1911"/>
                    <a:pt x="3163" y="1586"/>
                  </a:cubicBezTo>
                  <a:cubicBezTo>
                    <a:pt x="3163" y="1252"/>
                    <a:pt x="2896" y="984"/>
                    <a:pt x="2571" y="984"/>
                  </a:cubicBezTo>
                  <a:lnTo>
                    <a:pt x="2179" y="984"/>
                  </a:lnTo>
                  <a:lnTo>
                    <a:pt x="2179" y="602"/>
                  </a:lnTo>
                  <a:cubicBezTo>
                    <a:pt x="2179" y="268"/>
                    <a:pt x="1911" y="0"/>
                    <a:pt x="157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sp>
          <p:nvSpPr>
            <p:cNvPr id="241" name="Google Shape;241;p18"/>
            <p:cNvSpPr/>
            <p:nvPr/>
          </p:nvSpPr>
          <p:spPr>
            <a:xfrm>
              <a:off x="2782900" y="269795"/>
              <a:ext cx="94810" cy="63221"/>
            </a:xfrm>
            <a:custGeom>
              <a:rect b="b" l="l" r="r" t="t"/>
              <a:pathLst>
                <a:path extrusionOk="0" h="2148" w="3221">
                  <a:moveTo>
                    <a:pt x="1612" y="0"/>
                  </a:moveTo>
                  <a:cubicBezTo>
                    <a:pt x="1460" y="0"/>
                    <a:pt x="1310" y="60"/>
                    <a:pt x="1195" y="180"/>
                  </a:cubicBezTo>
                  <a:lnTo>
                    <a:pt x="239" y="1135"/>
                  </a:lnTo>
                  <a:cubicBezTo>
                    <a:pt x="0" y="1364"/>
                    <a:pt x="0" y="1747"/>
                    <a:pt x="239" y="1976"/>
                  </a:cubicBezTo>
                  <a:cubicBezTo>
                    <a:pt x="354" y="2091"/>
                    <a:pt x="504" y="2148"/>
                    <a:pt x="656" y="2148"/>
                  </a:cubicBezTo>
                  <a:cubicBezTo>
                    <a:pt x="808" y="2148"/>
                    <a:pt x="961" y="2091"/>
                    <a:pt x="1080" y="1976"/>
                  </a:cubicBezTo>
                  <a:lnTo>
                    <a:pt x="1615" y="1441"/>
                  </a:lnTo>
                  <a:lnTo>
                    <a:pt x="2141" y="1976"/>
                  </a:lnTo>
                  <a:cubicBezTo>
                    <a:pt x="2265" y="2091"/>
                    <a:pt x="2418" y="2148"/>
                    <a:pt x="2571" y="2148"/>
                  </a:cubicBezTo>
                  <a:cubicBezTo>
                    <a:pt x="2724" y="2148"/>
                    <a:pt x="2877" y="2091"/>
                    <a:pt x="2991" y="1976"/>
                  </a:cubicBezTo>
                  <a:cubicBezTo>
                    <a:pt x="3221" y="1747"/>
                    <a:pt x="3221" y="1364"/>
                    <a:pt x="2991" y="1135"/>
                  </a:cubicBezTo>
                  <a:lnTo>
                    <a:pt x="2036" y="180"/>
                  </a:lnTo>
                  <a:cubicBezTo>
                    <a:pt x="1916" y="60"/>
                    <a:pt x="1763" y="0"/>
                    <a:pt x="161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sp>
          <p:nvSpPr>
            <p:cNvPr id="242" name="Google Shape;242;p18"/>
            <p:cNvSpPr/>
            <p:nvPr/>
          </p:nvSpPr>
          <p:spPr>
            <a:xfrm>
              <a:off x="4198601" y="269797"/>
              <a:ext cx="102669" cy="102690"/>
            </a:xfrm>
            <a:custGeom>
              <a:rect b="b" l="l" r="r" t="t"/>
              <a:pathLst>
                <a:path extrusionOk="0" h="3489" w="3488">
                  <a:moveTo>
                    <a:pt x="1739" y="1195"/>
                  </a:moveTo>
                  <a:cubicBezTo>
                    <a:pt x="2045" y="1195"/>
                    <a:pt x="2293" y="1444"/>
                    <a:pt x="2293" y="1749"/>
                  </a:cubicBezTo>
                  <a:cubicBezTo>
                    <a:pt x="2293" y="2055"/>
                    <a:pt x="2045" y="2294"/>
                    <a:pt x="1739" y="2294"/>
                  </a:cubicBezTo>
                  <a:cubicBezTo>
                    <a:pt x="1433" y="2294"/>
                    <a:pt x="1194" y="2055"/>
                    <a:pt x="1194" y="1749"/>
                  </a:cubicBezTo>
                  <a:cubicBezTo>
                    <a:pt x="1194" y="1444"/>
                    <a:pt x="1433" y="1195"/>
                    <a:pt x="1739" y="1195"/>
                  </a:cubicBezTo>
                  <a:close/>
                  <a:moveTo>
                    <a:pt x="1739" y="1"/>
                  </a:moveTo>
                  <a:cubicBezTo>
                    <a:pt x="784" y="1"/>
                    <a:pt x="0" y="784"/>
                    <a:pt x="0" y="1749"/>
                  </a:cubicBezTo>
                  <a:cubicBezTo>
                    <a:pt x="0" y="2705"/>
                    <a:pt x="784" y="3488"/>
                    <a:pt x="1739" y="3488"/>
                  </a:cubicBezTo>
                  <a:cubicBezTo>
                    <a:pt x="2704" y="3488"/>
                    <a:pt x="3488" y="2705"/>
                    <a:pt x="3488" y="1749"/>
                  </a:cubicBezTo>
                  <a:cubicBezTo>
                    <a:pt x="3488" y="784"/>
                    <a:pt x="2704" y="1"/>
                    <a:pt x="173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grpSp>
      <p:grpSp>
        <p:nvGrpSpPr>
          <p:cNvPr id="243" name="Google Shape;243;p18"/>
          <p:cNvGrpSpPr/>
          <p:nvPr/>
        </p:nvGrpSpPr>
        <p:grpSpPr>
          <a:xfrm>
            <a:off x="2350975" y="4385020"/>
            <a:ext cx="4027754" cy="520368"/>
            <a:chOff x="2350975" y="4385020"/>
            <a:chExt cx="4027754" cy="520368"/>
          </a:xfrm>
        </p:grpSpPr>
        <p:sp>
          <p:nvSpPr>
            <p:cNvPr id="244" name="Google Shape;244;p18"/>
            <p:cNvSpPr/>
            <p:nvPr/>
          </p:nvSpPr>
          <p:spPr>
            <a:xfrm>
              <a:off x="3440151" y="4802697"/>
              <a:ext cx="102669" cy="102690"/>
            </a:xfrm>
            <a:custGeom>
              <a:rect b="b" l="l" r="r" t="t"/>
              <a:pathLst>
                <a:path extrusionOk="0" h="3489" w="3488">
                  <a:moveTo>
                    <a:pt x="1739" y="1195"/>
                  </a:moveTo>
                  <a:cubicBezTo>
                    <a:pt x="2045" y="1195"/>
                    <a:pt x="2293" y="1444"/>
                    <a:pt x="2293" y="1749"/>
                  </a:cubicBezTo>
                  <a:cubicBezTo>
                    <a:pt x="2293" y="2055"/>
                    <a:pt x="2045" y="2294"/>
                    <a:pt x="1739" y="2294"/>
                  </a:cubicBezTo>
                  <a:cubicBezTo>
                    <a:pt x="1433" y="2294"/>
                    <a:pt x="1194" y="2055"/>
                    <a:pt x="1194" y="1749"/>
                  </a:cubicBezTo>
                  <a:cubicBezTo>
                    <a:pt x="1194" y="1444"/>
                    <a:pt x="1433" y="1195"/>
                    <a:pt x="1739" y="1195"/>
                  </a:cubicBezTo>
                  <a:close/>
                  <a:moveTo>
                    <a:pt x="1739" y="1"/>
                  </a:moveTo>
                  <a:cubicBezTo>
                    <a:pt x="784" y="1"/>
                    <a:pt x="0" y="784"/>
                    <a:pt x="0" y="1749"/>
                  </a:cubicBezTo>
                  <a:cubicBezTo>
                    <a:pt x="0" y="2705"/>
                    <a:pt x="784" y="3488"/>
                    <a:pt x="1739" y="3488"/>
                  </a:cubicBezTo>
                  <a:cubicBezTo>
                    <a:pt x="2704" y="3488"/>
                    <a:pt x="3488" y="2705"/>
                    <a:pt x="3488" y="1749"/>
                  </a:cubicBezTo>
                  <a:cubicBezTo>
                    <a:pt x="3488" y="784"/>
                    <a:pt x="2704" y="1"/>
                    <a:pt x="173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sp>
          <p:nvSpPr>
            <p:cNvPr id="245" name="Google Shape;245;p18"/>
            <p:cNvSpPr/>
            <p:nvPr/>
          </p:nvSpPr>
          <p:spPr>
            <a:xfrm>
              <a:off x="5041200" y="4495782"/>
              <a:ext cx="94810" cy="63221"/>
            </a:xfrm>
            <a:custGeom>
              <a:rect b="b" l="l" r="r" t="t"/>
              <a:pathLst>
                <a:path extrusionOk="0" h="2148" w="3221">
                  <a:moveTo>
                    <a:pt x="1612" y="0"/>
                  </a:moveTo>
                  <a:cubicBezTo>
                    <a:pt x="1460" y="0"/>
                    <a:pt x="1310" y="60"/>
                    <a:pt x="1195" y="180"/>
                  </a:cubicBezTo>
                  <a:lnTo>
                    <a:pt x="239" y="1135"/>
                  </a:lnTo>
                  <a:cubicBezTo>
                    <a:pt x="0" y="1364"/>
                    <a:pt x="0" y="1747"/>
                    <a:pt x="239" y="1976"/>
                  </a:cubicBezTo>
                  <a:cubicBezTo>
                    <a:pt x="354" y="2091"/>
                    <a:pt x="504" y="2148"/>
                    <a:pt x="656" y="2148"/>
                  </a:cubicBezTo>
                  <a:cubicBezTo>
                    <a:pt x="808" y="2148"/>
                    <a:pt x="961" y="2091"/>
                    <a:pt x="1080" y="1976"/>
                  </a:cubicBezTo>
                  <a:lnTo>
                    <a:pt x="1615" y="1441"/>
                  </a:lnTo>
                  <a:lnTo>
                    <a:pt x="2141" y="1976"/>
                  </a:lnTo>
                  <a:cubicBezTo>
                    <a:pt x="2265" y="2091"/>
                    <a:pt x="2418" y="2148"/>
                    <a:pt x="2571" y="2148"/>
                  </a:cubicBezTo>
                  <a:cubicBezTo>
                    <a:pt x="2724" y="2148"/>
                    <a:pt x="2877" y="2091"/>
                    <a:pt x="2991" y="1976"/>
                  </a:cubicBezTo>
                  <a:cubicBezTo>
                    <a:pt x="3221" y="1747"/>
                    <a:pt x="3221" y="1364"/>
                    <a:pt x="2991" y="1135"/>
                  </a:cubicBezTo>
                  <a:lnTo>
                    <a:pt x="2036" y="180"/>
                  </a:lnTo>
                  <a:cubicBezTo>
                    <a:pt x="1916" y="60"/>
                    <a:pt x="1763" y="0"/>
                    <a:pt x="161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sp>
          <p:nvSpPr>
            <p:cNvPr id="246" name="Google Shape;246;p18"/>
            <p:cNvSpPr/>
            <p:nvPr/>
          </p:nvSpPr>
          <p:spPr>
            <a:xfrm>
              <a:off x="6285596" y="4811984"/>
              <a:ext cx="93132" cy="93389"/>
            </a:xfrm>
            <a:custGeom>
              <a:rect b="b" l="l" r="r" t="t"/>
              <a:pathLst>
                <a:path extrusionOk="0" h="3173" w="3164">
                  <a:moveTo>
                    <a:pt x="1577" y="0"/>
                  </a:moveTo>
                  <a:cubicBezTo>
                    <a:pt x="1252" y="0"/>
                    <a:pt x="985" y="268"/>
                    <a:pt x="985" y="602"/>
                  </a:cubicBezTo>
                  <a:lnTo>
                    <a:pt x="985" y="984"/>
                  </a:lnTo>
                  <a:lnTo>
                    <a:pt x="593" y="984"/>
                  </a:lnTo>
                  <a:cubicBezTo>
                    <a:pt x="268" y="984"/>
                    <a:pt x="0" y="1252"/>
                    <a:pt x="0" y="1586"/>
                  </a:cubicBezTo>
                  <a:cubicBezTo>
                    <a:pt x="0" y="1911"/>
                    <a:pt x="268" y="2179"/>
                    <a:pt x="593" y="2179"/>
                  </a:cubicBezTo>
                  <a:lnTo>
                    <a:pt x="985" y="2179"/>
                  </a:lnTo>
                  <a:lnTo>
                    <a:pt x="985" y="2570"/>
                  </a:lnTo>
                  <a:cubicBezTo>
                    <a:pt x="985" y="2905"/>
                    <a:pt x="1252" y="3172"/>
                    <a:pt x="1577" y="3172"/>
                  </a:cubicBezTo>
                  <a:cubicBezTo>
                    <a:pt x="1911" y="3172"/>
                    <a:pt x="2179" y="2905"/>
                    <a:pt x="2179" y="2570"/>
                  </a:cubicBezTo>
                  <a:lnTo>
                    <a:pt x="2179" y="2179"/>
                  </a:lnTo>
                  <a:lnTo>
                    <a:pt x="2571" y="2179"/>
                  </a:lnTo>
                  <a:cubicBezTo>
                    <a:pt x="2896" y="2179"/>
                    <a:pt x="3163" y="1911"/>
                    <a:pt x="3163" y="1586"/>
                  </a:cubicBezTo>
                  <a:cubicBezTo>
                    <a:pt x="3163" y="1252"/>
                    <a:pt x="2896" y="984"/>
                    <a:pt x="2571" y="984"/>
                  </a:cubicBezTo>
                  <a:lnTo>
                    <a:pt x="2179" y="984"/>
                  </a:lnTo>
                  <a:lnTo>
                    <a:pt x="2179" y="602"/>
                  </a:lnTo>
                  <a:cubicBezTo>
                    <a:pt x="2179" y="268"/>
                    <a:pt x="1911" y="0"/>
                    <a:pt x="157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sp>
          <p:nvSpPr>
            <p:cNvPr id="247" name="Google Shape;247;p18"/>
            <p:cNvSpPr/>
            <p:nvPr/>
          </p:nvSpPr>
          <p:spPr>
            <a:xfrm>
              <a:off x="2350975" y="4385020"/>
              <a:ext cx="94810" cy="63221"/>
            </a:xfrm>
            <a:custGeom>
              <a:rect b="b" l="l" r="r" t="t"/>
              <a:pathLst>
                <a:path extrusionOk="0" h="2148" w="3221">
                  <a:moveTo>
                    <a:pt x="1612" y="0"/>
                  </a:moveTo>
                  <a:cubicBezTo>
                    <a:pt x="1460" y="0"/>
                    <a:pt x="1310" y="60"/>
                    <a:pt x="1195" y="180"/>
                  </a:cubicBezTo>
                  <a:lnTo>
                    <a:pt x="239" y="1135"/>
                  </a:lnTo>
                  <a:cubicBezTo>
                    <a:pt x="0" y="1364"/>
                    <a:pt x="0" y="1747"/>
                    <a:pt x="239" y="1976"/>
                  </a:cubicBezTo>
                  <a:cubicBezTo>
                    <a:pt x="354" y="2091"/>
                    <a:pt x="504" y="2148"/>
                    <a:pt x="656" y="2148"/>
                  </a:cubicBezTo>
                  <a:cubicBezTo>
                    <a:pt x="808" y="2148"/>
                    <a:pt x="961" y="2091"/>
                    <a:pt x="1080" y="1976"/>
                  </a:cubicBezTo>
                  <a:lnTo>
                    <a:pt x="1615" y="1441"/>
                  </a:lnTo>
                  <a:lnTo>
                    <a:pt x="2141" y="1976"/>
                  </a:lnTo>
                  <a:cubicBezTo>
                    <a:pt x="2265" y="2091"/>
                    <a:pt x="2418" y="2148"/>
                    <a:pt x="2571" y="2148"/>
                  </a:cubicBezTo>
                  <a:cubicBezTo>
                    <a:pt x="2724" y="2148"/>
                    <a:pt x="2877" y="2091"/>
                    <a:pt x="2991" y="1976"/>
                  </a:cubicBezTo>
                  <a:cubicBezTo>
                    <a:pt x="3221" y="1747"/>
                    <a:pt x="3221" y="1364"/>
                    <a:pt x="2991" y="1135"/>
                  </a:cubicBezTo>
                  <a:lnTo>
                    <a:pt x="2036" y="180"/>
                  </a:lnTo>
                  <a:cubicBezTo>
                    <a:pt x="1916" y="60"/>
                    <a:pt x="1763" y="0"/>
                    <a:pt x="161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BLANK_5">
    <p:spTree>
      <p:nvGrpSpPr>
        <p:cNvPr id="248" name="Shape 248"/>
        <p:cNvGrpSpPr/>
        <p:nvPr/>
      </p:nvGrpSpPr>
      <p:grpSpPr>
        <a:xfrm>
          <a:off x="0" y="0"/>
          <a:ext cx="0" cy="0"/>
          <a:chOff x="0" y="0"/>
          <a:chExt cx="0" cy="0"/>
        </a:xfrm>
      </p:grpSpPr>
      <p:sp>
        <p:nvSpPr>
          <p:cNvPr id="249" name="Google Shape;249;p19"/>
          <p:cNvSpPr txBox="1"/>
          <p:nvPr>
            <p:ph type="title"/>
          </p:nvPr>
        </p:nvSpPr>
        <p:spPr>
          <a:xfrm>
            <a:off x="713100" y="539525"/>
            <a:ext cx="77178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p:txBody>
      </p:sp>
      <p:sp>
        <p:nvSpPr>
          <p:cNvPr id="250" name="Google Shape;250;p19"/>
          <p:cNvSpPr txBox="1"/>
          <p:nvPr>
            <p:ph idx="2" type="title"/>
          </p:nvPr>
        </p:nvSpPr>
        <p:spPr>
          <a:xfrm>
            <a:off x="713100" y="2941219"/>
            <a:ext cx="2325300" cy="393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000"/>
              <a:buNone/>
              <a:defRPr sz="1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251" name="Google Shape;251;p19"/>
          <p:cNvSpPr txBox="1"/>
          <p:nvPr>
            <p:ph idx="1" type="subTitle"/>
          </p:nvPr>
        </p:nvSpPr>
        <p:spPr>
          <a:xfrm>
            <a:off x="713100" y="3358418"/>
            <a:ext cx="2325300" cy="719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52" name="Google Shape;252;p19"/>
          <p:cNvSpPr txBox="1"/>
          <p:nvPr>
            <p:ph idx="3" type="title"/>
          </p:nvPr>
        </p:nvSpPr>
        <p:spPr>
          <a:xfrm>
            <a:off x="3409350" y="2941219"/>
            <a:ext cx="2325300" cy="393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000"/>
              <a:buNone/>
              <a:defRPr sz="1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253" name="Google Shape;253;p19"/>
          <p:cNvSpPr txBox="1"/>
          <p:nvPr>
            <p:ph idx="4" type="subTitle"/>
          </p:nvPr>
        </p:nvSpPr>
        <p:spPr>
          <a:xfrm>
            <a:off x="3409350" y="3358418"/>
            <a:ext cx="2325300" cy="719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54" name="Google Shape;254;p19"/>
          <p:cNvSpPr txBox="1"/>
          <p:nvPr>
            <p:ph idx="5" type="title"/>
          </p:nvPr>
        </p:nvSpPr>
        <p:spPr>
          <a:xfrm>
            <a:off x="6105600" y="2941219"/>
            <a:ext cx="2325300" cy="393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000"/>
              <a:buNone/>
              <a:defRPr sz="1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255" name="Google Shape;255;p19"/>
          <p:cNvSpPr txBox="1"/>
          <p:nvPr>
            <p:ph idx="6" type="subTitle"/>
          </p:nvPr>
        </p:nvSpPr>
        <p:spPr>
          <a:xfrm>
            <a:off x="6105600" y="3358418"/>
            <a:ext cx="2325300" cy="719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56" name="Google Shape;256;p19"/>
          <p:cNvSpPr/>
          <p:nvPr/>
        </p:nvSpPr>
        <p:spPr>
          <a:xfrm>
            <a:off x="8744327" y="2217243"/>
            <a:ext cx="705000" cy="705000"/>
          </a:xfrm>
          <a:prstGeom prst="ellipse">
            <a:avLst/>
          </a:prstGeom>
          <a:solidFill>
            <a:schemeClr val="accent1"/>
          </a:solidFill>
          <a:ln cap="flat"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19"/>
          <p:cNvSpPr txBox="1"/>
          <p:nvPr>
            <p:ph idx="12" type="sldNum"/>
          </p:nvPr>
        </p:nvSpPr>
        <p:spPr>
          <a:xfrm>
            <a:off x="8705299" y="2384701"/>
            <a:ext cx="548700" cy="393600"/>
          </a:xfrm>
          <a:prstGeom prst="rect">
            <a:avLst/>
          </a:prstGeom>
        </p:spPr>
        <p:txBody>
          <a:bodyPr anchorCtr="0" anchor="ctr" bIns="91425" lIns="91425" spcFirstLastPara="1" rIns="91425" wrap="square" tIns="91425">
            <a:normAutofit/>
          </a:bodyPr>
          <a:lstStyle>
            <a:lvl1pPr lvl="0" rtl="0" algn="ctr">
              <a:buNone/>
              <a:defRPr b="1">
                <a:latin typeface="Krona One"/>
                <a:ea typeface="Krona One"/>
                <a:cs typeface="Krona One"/>
                <a:sym typeface="Krona One"/>
              </a:defRPr>
            </a:lvl1pPr>
            <a:lvl2pPr lvl="1" rtl="0" algn="ctr">
              <a:buNone/>
              <a:defRPr b="1">
                <a:latin typeface="Krona One"/>
                <a:ea typeface="Krona One"/>
                <a:cs typeface="Krona One"/>
                <a:sym typeface="Krona One"/>
              </a:defRPr>
            </a:lvl2pPr>
            <a:lvl3pPr lvl="2" rtl="0" algn="ctr">
              <a:buNone/>
              <a:defRPr b="1">
                <a:latin typeface="Krona One"/>
                <a:ea typeface="Krona One"/>
                <a:cs typeface="Krona One"/>
                <a:sym typeface="Krona One"/>
              </a:defRPr>
            </a:lvl3pPr>
            <a:lvl4pPr lvl="3" rtl="0" algn="ctr">
              <a:buNone/>
              <a:defRPr b="1">
                <a:latin typeface="Krona One"/>
                <a:ea typeface="Krona One"/>
                <a:cs typeface="Krona One"/>
                <a:sym typeface="Krona One"/>
              </a:defRPr>
            </a:lvl4pPr>
            <a:lvl5pPr lvl="4" rtl="0" algn="ctr">
              <a:buNone/>
              <a:defRPr b="1">
                <a:latin typeface="Krona One"/>
                <a:ea typeface="Krona One"/>
                <a:cs typeface="Krona One"/>
                <a:sym typeface="Krona One"/>
              </a:defRPr>
            </a:lvl5pPr>
            <a:lvl6pPr lvl="5" rtl="0" algn="ctr">
              <a:buNone/>
              <a:defRPr b="1">
                <a:latin typeface="Krona One"/>
                <a:ea typeface="Krona One"/>
                <a:cs typeface="Krona One"/>
                <a:sym typeface="Krona One"/>
              </a:defRPr>
            </a:lvl6pPr>
            <a:lvl7pPr lvl="6" rtl="0" algn="ctr">
              <a:buNone/>
              <a:defRPr b="1">
                <a:latin typeface="Krona One"/>
                <a:ea typeface="Krona One"/>
                <a:cs typeface="Krona One"/>
                <a:sym typeface="Krona One"/>
              </a:defRPr>
            </a:lvl7pPr>
            <a:lvl8pPr lvl="7" rtl="0" algn="ctr">
              <a:buNone/>
              <a:defRPr b="1">
                <a:latin typeface="Krona One"/>
                <a:ea typeface="Krona One"/>
                <a:cs typeface="Krona One"/>
                <a:sym typeface="Krona One"/>
              </a:defRPr>
            </a:lvl8pPr>
            <a:lvl9pPr lvl="8" rtl="0" algn="ctr">
              <a:buNone/>
              <a:defRPr b="1">
                <a:latin typeface="Krona One"/>
                <a:ea typeface="Krona One"/>
                <a:cs typeface="Krona One"/>
                <a:sym typeface="Krona One"/>
              </a:defRPr>
            </a:lvl9pPr>
          </a:lstStyle>
          <a:p>
            <a:pPr indent="0" lvl="0" marL="0" rtl="0" algn="ctr">
              <a:spcBef>
                <a:spcPts val="0"/>
              </a:spcBef>
              <a:spcAft>
                <a:spcPts val="0"/>
              </a:spcAft>
              <a:buNone/>
            </a:pPr>
            <a:fld id="{00000000-1234-1234-1234-123412341234}" type="slidenum">
              <a:rPr lang="en"/>
              <a:t>‹#›</a:t>
            </a:fld>
            <a:endParaRPr/>
          </a:p>
        </p:txBody>
      </p:sp>
      <p:grpSp>
        <p:nvGrpSpPr>
          <p:cNvPr id="258" name="Google Shape;258;p19"/>
          <p:cNvGrpSpPr/>
          <p:nvPr/>
        </p:nvGrpSpPr>
        <p:grpSpPr>
          <a:xfrm>
            <a:off x="212246" y="193885"/>
            <a:ext cx="735482" cy="582089"/>
            <a:chOff x="212246" y="193885"/>
            <a:chExt cx="735482" cy="582089"/>
          </a:xfrm>
        </p:grpSpPr>
        <p:sp>
          <p:nvSpPr>
            <p:cNvPr id="259" name="Google Shape;259;p19"/>
            <p:cNvSpPr/>
            <p:nvPr/>
          </p:nvSpPr>
          <p:spPr>
            <a:xfrm>
              <a:off x="212246" y="682584"/>
              <a:ext cx="93132" cy="93389"/>
            </a:xfrm>
            <a:custGeom>
              <a:rect b="b" l="l" r="r" t="t"/>
              <a:pathLst>
                <a:path extrusionOk="0" h="3173" w="3164">
                  <a:moveTo>
                    <a:pt x="1577" y="0"/>
                  </a:moveTo>
                  <a:cubicBezTo>
                    <a:pt x="1252" y="0"/>
                    <a:pt x="985" y="268"/>
                    <a:pt x="985" y="602"/>
                  </a:cubicBezTo>
                  <a:lnTo>
                    <a:pt x="985" y="984"/>
                  </a:lnTo>
                  <a:lnTo>
                    <a:pt x="593" y="984"/>
                  </a:lnTo>
                  <a:cubicBezTo>
                    <a:pt x="268" y="984"/>
                    <a:pt x="0" y="1252"/>
                    <a:pt x="0" y="1586"/>
                  </a:cubicBezTo>
                  <a:cubicBezTo>
                    <a:pt x="0" y="1911"/>
                    <a:pt x="268" y="2179"/>
                    <a:pt x="593" y="2179"/>
                  </a:cubicBezTo>
                  <a:lnTo>
                    <a:pt x="985" y="2179"/>
                  </a:lnTo>
                  <a:lnTo>
                    <a:pt x="985" y="2570"/>
                  </a:lnTo>
                  <a:cubicBezTo>
                    <a:pt x="985" y="2905"/>
                    <a:pt x="1252" y="3172"/>
                    <a:pt x="1577" y="3172"/>
                  </a:cubicBezTo>
                  <a:cubicBezTo>
                    <a:pt x="1911" y="3172"/>
                    <a:pt x="2179" y="2905"/>
                    <a:pt x="2179" y="2570"/>
                  </a:cubicBezTo>
                  <a:lnTo>
                    <a:pt x="2179" y="2179"/>
                  </a:lnTo>
                  <a:lnTo>
                    <a:pt x="2571" y="2179"/>
                  </a:lnTo>
                  <a:cubicBezTo>
                    <a:pt x="2896" y="2179"/>
                    <a:pt x="3163" y="1911"/>
                    <a:pt x="3163" y="1586"/>
                  </a:cubicBezTo>
                  <a:cubicBezTo>
                    <a:pt x="3163" y="1252"/>
                    <a:pt x="2896" y="984"/>
                    <a:pt x="2571" y="984"/>
                  </a:cubicBezTo>
                  <a:lnTo>
                    <a:pt x="2179" y="984"/>
                  </a:lnTo>
                  <a:lnTo>
                    <a:pt x="2179" y="602"/>
                  </a:lnTo>
                  <a:cubicBezTo>
                    <a:pt x="2179" y="268"/>
                    <a:pt x="1911" y="0"/>
                    <a:pt x="157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sp>
          <p:nvSpPr>
            <p:cNvPr id="260" name="Google Shape;260;p19"/>
            <p:cNvSpPr/>
            <p:nvPr/>
          </p:nvSpPr>
          <p:spPr>
            <a:xfrm>
              <a:off x="353126" y="193885"/>
              <a:ext cx="102669" cy="102690"/>
            </a:xfrm>
            <a:custGeom>
              <a:rect b="b" l="l" r="r" t="t"/>
              <a:pathLst>
                <a:path extrusionOk="0" h="3489" w="3488">
                  <a:moveTo>
                    <a:pt x="1739" y="1195"/>
                  </a:moveTo>
                  <a:cubicBezTo>
                    <a:pt x="2045" y="1195"/>
                    <a:pt x="2293" y="1444"/>
                    <a:pt x="2293" y="1749"/>
                  </a:cubicBezTo>
                  <a:cubicBezTo>
                    <a:pt x="2293" y="2055"/>
                    <a:pt x="2045" y="2294"/>
                    <a:pt x="1739" y="2294"/>
                  </a:cubicBezTo>
                  <a:cubicBezTo>
                    <a:pt x="1433" y="2294"/>
                    <a:pt x="1194" y="2055"/>
                    <a:pt x="1194" y="1749"/>
                  </a:cubicBezTo>
                  <a:cubicBezTo>
                    <a:pt x="1194" y="1444"/>
                    <a:pt x="1433" y="1195"/>
                    <a:pt x="1739" y="1195"/>
                  </a:cubicBezTo>
                  <a:close/>
                  <a:moveTo>
                    <a:pt x="1739" y="1"/>
                  </a:moveTo>
                  <a:cubicBezTo>
                    <a:pt x="784" y="1"/>
                    <a:pt x="0" y="784"/>
                    <a:pt x="0" y="1749"/>
                  </a:cubicBezTo>
                  <a:cubicBezTo>
                    <a:pt x="0" y="2705"/>
                    <a:pt x="784" y="3488"/>
                    <a:pt x="1739" y="3488"/>
                  </a:cubicBezTo>
                  <a:cubicBezTo>
                    <a:pt x="2704" y="3488"/>
                    <a:pt x="3488" y="2705"/>
                    <a:pt x="3488" y="1749"/>
                  </a:cubicBezTo>
                  <a:cubicBezTo>
                    <a:pt x="3488" y="784"/>
                    <a:pt x="2704" y="1"/>
                    <a:pt x="173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sp>
          <p:nvSpPr>
            <p:cNvPr id="261" name="Google Shape;261;p19"/>
            <p:cNvSpPr/>
            <p:nvPr/>
          </p:nvSpPr>
          <p:spPr>
            <a:xfrm>
              <a:off x="854596" y="198534"/>
              <a:ext cx="93132" cy="93389"/>
            </a:xfrm>
            <a:custGeom>
              <a:rect b="b" l="l" r="r" t="t"/>
              <a:pathLst>
                <a:path extrusionOk="0" h="3173" w="3164">
                  <a:moveTo>
                    <a:pt x="1577" y="0"/>
                  </a:moveTo>
                  <a:cubicBezTo>
                    <a:pt x="1252" y="0"/>
                    <a:pt x="985" y="268"/>
                    <a:pt x="985" y="602"/>
                  </a:cubicBezTo>
                  <a:lnTo>
                    <a:pt x="985" y="984"/>
                  </a:lnTo>
                  <a:lnTo>
                    <a:pt x="593" y="984"/>
                  </a:lnTo>
                  <a:cubicBezTo>
                    <a:pt x="268" y="984"/>
                    <a:pt x="0" y="1252"/>
                    <a:pt x="0" y="1586"/>
                  </a:cubicBezTo>
                  <a:cubicBezTo>
                    <a:pt x="0" y="1911"/>
                    <a:pt x="268" y="2179"/>
                    <a:pt x="593" y="2179"/>
                  </a:cubicBezTo>
                  <a:lnTo>
                    <a:pt x="985" y="2179"/>
                  </a:lnTo>
                  <a:lnTo>
                    <a:pt x="985" y="2570"/>
                  </a:lnTo>
                  <a:cubicBezTo>
                    <a:pt x="985" y="2905"/>
                    <a:pt x="1252" y="3172"/>
                    <a:pt x="1577" y="3172"/>
                  </a:cubicBezTo>
                  <a:cubicBezTo>
                    <a:pt x="1911" y="3172"/>
                    <a:pt x="2179" y="2905"/>
                    <a:pt x="2179" y="2570"/>
                  </a:cubicBezTo>
                  <a:lnTo>
                    <a:pt x="2179" y="2179"/>
                  </a:lnTo>
                  <a:lnTo>
                    <a:pt x="2571" y="2179"/>
                  </a:lnTo>
                  <a:cubicBezTo>
                    <a:pt x="2896" y="2179"/>
                    <a:pt x="3163" y="1911"/>
                    <a:pt x="3163" y="1586"/>
                  </a:cubicBezTo>
                  <a:cubicBezTo>
                    <a:pt x="3163" y="1252"/>
                    <a:pt x="2896" y="984"/>
                    <a:pt x="2571" y="984"/>
                  </a:cubicBezTo>
                  <a:lnTo>
                    <a:pt x="2179" y="984"/>
                  </a:lnTo>
                  <a:lnTo>
                    <a:pt x="2179" y="602"/>
                  </a:lnTo>
                  <a:cubicBezTo>
                    <a:pt x="2179" y="268"/>
                    <a:pt x="1911" y="0"/>
                    <a:pt x="157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grpSp>
      <p:grpSp>
        <p:nvGrpSpPr>
          <p:cNvPr id="262" name="Google Shape;262;p19"/>
          <p:cNvGrpSpPr/>
          <p:nvPr/>
        </p:nvGrpSpPr>
        <p:grpSpPr>
          <a:xfrm>
            <a:off x="8218951" y="272522"/>
            <a:ext cx="577078" cy="504018"/>
            <a:chOff x="8218951" y="272522"/>
            <a:chExt cx="577078" cy="504018"/>
          </a:xfrm>
        </p:grpSpPr>
        <p:sp>
          <p:nvSpPr>
            <p:cNvPr id="263" name="Google Shape;263;p19"/>
            <p:cNvSpPr/>
            <p:nvPr/>
          </p:nvSpPr>
          <p:spPr>
            <a:xfrm>
              <a:off x="8702896" y="277172"/>
              <a:ext cx="93132" cy="93389"/>
            </a:xfrm>
            <a:custGeom>
              <a:rect b="b" l="l" r="r" t="t"/>
              <a:pathLst>
                <a:path extrusionOk="0" h="3173" w="3164">
                  <a:moveTo>
                    <a:pt x="1577" y="0"/>
                  </a:moveTo>
                  <a:cubicBezTo>
                    <a:pt x="1252" y="0"/>
                    <a:pt x="985" y="268"/>
                    <a:pt x="985" y="602"/>
                  </a:cubicBezTo>
                  <a:lnTo>
                    <a:pt x="985" y="984"/>
                  </a:lnTo>
                  <a:lnTo>
                    <a:pt x="593" y="984"/>
                  </a:lnTo>
                  <a:cubicBezTo>
                    <a:pt x="268" y="984"/>
                    <a:pt x="0" y="1252"/>
                    <a:pt x="0" y="1586"/>
                  </a:cubicBezTo>
                  <a:cubicBezTo>
                    <a:pt x="0" y="1911"/>
                    <a:pt x="268" y="2179"/>
                    <a:pt x="593" y="2179"/>
                  </a:cubicBezTo>
                  <a:lnTo>
                    <a:pt x="985" y="2179"/>
                  </a:lnTo>
                  <a:lnTo>
                    <a:pt x="985" y="2570"/>
                  </a:lnTo>
                  <a:cubicBezTo>
                    <a:pt x="985" y="2905"/>
                    <a:pt x="1252" y="3172"/>
                    <a:pt x="1577" y="3172"/>
                  </a:cubicBezTo>
                  <a:cubicBezTo>
                    <a:pt x="1911" y="3172"/>
                    <a:pt x="2179" y="2905"/>
                    <a:pt x="2179" y="2570"/>
                  </a:cubicBezTo>
                  <a:lnTo>
                    <a:pt x="2179" y="2179"/>
                  </a:lnTo>
                  <a:lnTo>
                    <a:pt x="2571" y="2179"/>
                  </a:lnTo>
                  <a:cubicBezTo>
                    <a:pt x="2896" y="2179"/>
                    <a:pt x="3163" y="1911"/>
                    <a:pt x="3163" y="1586"/>
                  </a:cubicBezTo>
                  <a:cubicBezTo>
                    <a:pt x="3163" y="1252"/>
                    <a:pt x="2896" y="984"/>
                    <a:pt x="2571" y="984"/>
                  </a:cubicBezTo>
                  <a:lnTo>
                    <a:pt x="2179" y="984"/>
                  </a:lnTo>
                  <a:lnTo>
                    <a:pt x="2179" y="602"/>
                  </a:lnTo>
                  <a:cubicBezTo>
                    <a:pt x="2179" y="268"/>
                    <a:pt x="1911" y="0"/>
                    <a:pt x="157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sp>
          <p:nvSpPr>
            <p:cNvPr id="264" name="Google Shape;264;p19"/>
            <p:cNvSpPr/>
            <p:nvPr/>
          </p:nvSpPr>
          <p:spPr>
            <a:xfrm>
              <a:off x="8218951" y="272522"/>
              <a:ext cx="102669" cy="102690"/>
            </a:xfrm>
            <a:custGeom>
              <a:rect b="b" l="l" r="r" t="t"/>
              <a:pathLst>
                <a:path extrusionOk="0" h="3489" w="3488">
                  <a:moveTo>
                    <a:pt x="1739" y="1195"/>
                  </a:moveTo>
                  <a:cubicBezTo>
                    <a:pt x="2045" y="1195"/>
                    <a:pt x="2293" y="1444"/>
                    <a:pt x="2293" y="1749"/>
                  </a:cubicBezTo>
                  <a:cubicBezTo>
                    <a:pt x="2293" y="2055"/>
                    <a:pt x="2045" y="2294"/>
                    <a:pt x="1739" y="2294"/>
                  </a:cubicBezTo>
                  <a:cubicBezTo>
                    <a:pt x="1433" y="2294"/>
                    <a:pt x="1194" y="2055"/>
                    <a:pt x="1194" y="1749"/>
                  </a:cubicBezTo>
                  <a:cubicBezTo>
                    <a:pt x="1194" y="1444"/>
                    <a:pt x="1433" y="1195"/>
                    <a:pt x="1739" y="1195"/>
                  </a:cubicBezTo>
                  <a:close/>
                  <a:moveTo>
                    <a:pt x="1739" y="1"/>
                  </a:moveTo>
                  <a:cubicBezTo>
                    <a:pt x="784" y="1"/>
                    <a:pt x="0" y="784"/>
                    <a:pt x="0" y="1749"/>
                  </a:cubicBezTo>
                  <a:cubicBezTo>
                    <a:pt x="0" y="2705"/>
                    <a:pt x="784" y="3488"/>
                    <a:pt x="1739" y="3488"/>
                  </a:cubicBezTo>
                  <a:cubicBezTo>
                    <a:pt x="2704" y="3488"/>
                    <a:pt x="3488" y="2705"/>
                    <a:pt x="3488" y="1749"/>
                  </a:cubicBezTo>
                  <a:cubicBezTo>
                    <a:pt x="3488" y="784"/>
                    <a:pt x="2704" y="1"/>
                    <a:pt x="173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sp>
          <p:nvSpPr>
            <p:cNvPr id="265" name="Google Shape;265;p19"/>
            <p:cNvSpPr/>
            <p:nvPr/>
          </p:nvSpPr>
          <p:spPr>
            <a:xfrm>
              <a:off x="8608088" y="713320"/>
              <a:ext cx="94810" cy="63221"/>
            </a:xfrm>
            <a:custGeom>
              <a:rect b="b" l="l" r="r" t="t"/>
              <a:pathLst>
                <a:path extrusionOk="0" h="2148" w="3221">
                  <a:moveTo>
                    <a:pt x="1612" y="0"/>
                  </a:moveTo>
                  <a:cubicBezTo>
                    <a:pt x="1460" y="0"/>
                    <a:pt x="1310" y="60"/>
                    <a:pt x="1195" y="180"/>
                  </a:cubicBezTo>
                  <a:lnTo>
                    <a:pt x="239" y="1135"/>
                  </a:lnTo>
                  <a:cubicBezTo>
                    <a:pt x="0" y="1364"/>
                    <a:pt x="0" y="1747"/>
                    <a:pt x="239" y="1976"/>
                  </a:cubicBezTo>
                  <a:cubicBezTo>
                    <a:pt x="354" y="2091"/>
                    <a:pt x="504" y="2148"/>
                    <a:pt x="656" y="2148"/>
                  </a:cubicBezTo>
                  <a:cubicBezTo>
                    <a:pt x="808" y="2148"/>
                    <a:pt x="961" y="2091"/>
                    <a:pt x="1080" y="1976"/>
                  </a:cubicBezTo>
                  <a:lnTo>
                    <a:pt x="1615" y="1441"/>
                  </a:lnTo>
                  <a:lnTo>
                    <a:pt x="2141" y="1976"/>
                  </a:lnTo>
                  <a:cubicBezTo>
                    <a:pt x="2265" y="2091"/>
                    <a:pt x="2418" y="2148"/>
                    <a:pt x="2571" y="2148"/>
                  </a:cubicBezTo>
                  <a:cubicBezTo>
                    <a:pt x="2724" y="2148"/>
                    <a:pt x="2877" y="2091"/>
                    <a:pt x="2991" y="1976"/>
                  </a:cubicBezTo>
                  <a:cubicBezTo>
                    <a:pt x="3221" y="1747"/>
                    <a:pt x="3221" y="1364"/>
                    <a:pt x="2991" y="1135"/>
                  </a:cubicBezTo>
                  <a:lnTo>
                    <a:pt x="2036" y="180"/>
                  </a:lnTo>
                  <a:cubicBezTo>
                    <a:pt x="1916" y="60"/>
                    <a:pt x="1763" y="0"/>
                    <a:pt x="161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grpSp>
      <p:sp>
        <p:nvSpPr>
          <p:cNvPr id="266" name="Google Shape;266;p19"/>
          <p:cNvSpPr/>
          <p:nvPr/>
        </p:nvSpPr>
        <p:spPr>
          <a:xfrm>
            <a:off x="7209775" y="3881324"/>
            <a:ext cx="2044234" cy="1445543"/>
          </a:xfrm>
          <a:custGeom>
            <a:rect b="b" l="l" r="r" t="t"/>
            <a:pathLst>
              <a:path extrusionOk="0" h="64562" w="91291">
                <a:moveTo>
                  <a:pt x="83800" y="1"/>
                </a:moveTo>
                <a:cubicBezTo>
                  <a:pt x="83228" y="1"/>
                  <a:pt x="82657" y="21"/>
                  <a:pt x="82088" y="61"/>
                </a:cubicBezTo>
                <a:cubicBezTo>
                  <a:pt x="71308" y="820"/>
                  <a:pt x="61586" y="8087"/>
                  <a:pt x="56416" y="17589"/>
                </a:cubicBezTo>
                <a:cubicBezTo>
                  <a:pt x="54619" y="20923"/>
                  <a:pt x="53202" y="24636"/>
                  <a:pt x="50287" y="27091"/>
                </a:cubicBezTo>
                <a:cubicBezTo>
                  <a:pt x="45456" y="31144"/>
                  <a:pt x="38389" y="30285"/>
                  <a:pt x="32121" y="31004"/>
                </a:cubicBezTo>
                <a:cubicBezTo>
                  <a:pt x="27290" y="31523"/>
                  <a:pt x="22698" y="33180"/>
                  <a:pt x="18566" y="35655"/>
                </a:cubicBezTo>
                <a:cubicBezTo>
                  <a:pt x="10740" y="40327"/>
                  <a:pt x="4552" y="47952"/>
                  <a:pt x="1717" y="56676"/>
                </a:cubicBezTo>
                <a:cubicBezTo>
                  <a:pt x="859" y="59251"/>
                  <a:pt x="300" y="61886"/>
                  <a:pt x="0" y="64561"/>
                </a:cubicBezTo>
                <a:lnTo>
                  <a:pt x="91291" y="64561"/>
                </a:lnTo>
                <a:lnTo>
                  <a:pt x="91291" y="1139"/>
                </a:lnTo>
                <a:cubicBezTo>
                  <a:pt x="88851" y="391"/>
                  <a:pt x="86317" y="1"/>
                  <a:pt x="8380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19"/>
          <p:cNvSpPr/>
          <p:nvPr/>
        </p:nvSpPr>
        <p:spPr>
          <a:xfrm flipH="1">
            <a:off x="-178959" y="3881328"/>
            <a:ext cx="2044234" cy="1445543"/>
          </a:xfrm>
          <a:custGeom>
            <a:rect b="b" l="l" r="r" t="t"/>
            <a:pathLst>
              <a:path extrusionOk="0" h="64562" w="91291">
                <a:moveTo>
                  <a:pt x="83800" y="1"/>
                </a:moveTo>
                <a:cubicBezTo>
                  <a:pt x="83228" y="1"/>
                  <a:pt x="82657" y="21"/>
                  <a:pt x="82088" y="61"/>
                </a:cubicBezTo>
                <a:cubicBezTo>
                  <a:pt x="71308" y="820"/>
                  <a:pt x="61586" y="8087"/>
                  <a:pt x="56416" y="17589"/>
                </a:cubicBezTo>
                <a:cubicBezTo>
                  <a:pt x="54619" y="20923"/>
                  <a:pt x="53202" y="24636"/>
                  <a:pt x="50287" y="27091"/>
                </a:cubicBezTo>
                <a:cubicBezTo>
                  <a:pt x="45456" y="31144"/>
                  <a:pt x="38389" y="30285"/>
                  <a:pt x="32121" y="31004"/>
                </a:cubicBezTo>
                <a:cubicBezTo>
                  <a:pt x="27290" y="31523"/>
                  <a:pt x="22698" y="33180"/>
                  <a:pt x="18566" y="35655"/>
                </a:cubicBezTo>
                <a:cubicBezTo>
                  <a:pt x="10740" y="40327"/>
                  <a:pt x="4552" y="47952"/>
                  <a:pt x="1717" y="56676"/>
                </a:cubicBezTo>
                <a:cubicBezTo>
                  <a:pt x="859" y="59251"/>
                  <a:pt x="300" y="61886"/>
                  <a:pt x="0" y="64561"/>
                </a:cubicBezTo>
                <a:lnTo>
                  <a:pt x="91291" y="64561"/>
                </a:lnTo>
                <a:lnTo>
                  <a:pt x="91291" y="1139"/>
                </a:lnTo>
                <a:cubicBezTo>
                  <a:pt x="88851" y="391"/>
                  <a:pt x="86317" y="1"/>
                  <a:pt x="8380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68" name="Google Shape;268;p19"/>
          <p:cNvGrpSpPr/>
          <p:nvPr/>
        </p:nvGrpSpPr>
        <p:grpSpPr>
          <a:xfrm>
            <a:off x="3215371" y="4501410"/>
            <a:ext cx="2223907" cy="456539"/>
            <a:chOff x="3215371" y="4501410"/>
            <a:chExt cx="2223907" cy="456539"/>
          </a:xfrm>
        </p:grpSpPr>
        <p:sp>
          <p:nvSpPr>
            <p:cNvPr id="269" name="Google Shape;269;p19"/>
            <p:cNvSpPr/>
            <p:nvPr/>
          </p:nvSpPr>
          <p:spPr>
            <a:xfrm>
              <a:off x="3215371" y="4864559"/>
              <a:ext cx="93132" cy="93389"/>
            </a:xfrm>
            <a:custGeom>
              <a:rect b="b" l="l" r="r" t="t"/>
              <a:pathLst>
                <a:path extrusionOk="0" h="3173" w="3164">
                  <a:moveTo>
                    <a:pt x="1577" y="0"/>
                  </a:moveTo>
                  <a:cubicBezTo>
                    <a:pt x="1252" y="0"/>
                    <a:pt x="985" y="268"/>
                    <a:pt x="985" y="602"/>
                  </a:cubicBezTo>
                  <a:lnTo>
                    <a:pt x="985" y="984"/>
                  </a:lnTo>
                  <a:lnTo>
                    <a:pt x="593" y="984"/>
                  </a:lnTo>
                  <a:cubicBezTo>
                    <a:pt x="268" y="984"/>
                    <a:pt x="0" y="1252"/>
                    <a:pt x="0" y="1586"/>
                  </a:cubicBezTo>
                  <a:cubicBezTo>
                    <a:pt x="0" y="1911"/>
                    <a:pt x="268" y="2179"/>
                    <a:pt x="593" y="2179"/>
                  </a:cubicBezTo>
                  <a:lnTo>
                    <a:pt x="985" y="2179"/>
                  </a:lnTo>
                  <a:lnTo>
                    <a:pt x="985" y="2570"/>
                  </a:lnTo>
                  <a:cubicBezTo>
                    <a:pt x="985" y="2905"/>
                    <a:pt x="1252" y="3172"/>
                    <a:pt x="1577" y="3172"/>
                  </a:cubicBezTo>
                  <a:cubicBezTo>
                    <a:pt x="1911" y="3172"/>
                    <a:pt x="2179" y="2905"/>
                    <a:pt x="2179" y="2570"/>
                  </a:cubicBezTo>
                  <a:lnTo>
                    <a:pt x="2179" y="2179"/>
                  </a:lnTo>
                  <a:lnTo>
                    <a:pt x="2571" y="2179"/>
                  </a:lnTo>
                  <a:cubicBezTo>
                    <a:pt x="2896" y="2179"/>
                    <a:pt x="3163" y="1911"/>
                    <a:pt x="3163" y="1586"/>
                  </a:cubicBezTo>
                  <a:cubicBezTo>
                    <a:pt x="3163" y="1252"/>
                    <a:pt x="2896" y="984"/>
                    <a:pt x="2571" y="984"/>
                  </a:cubicBezTo>
                  <a:lnTo>
                    <a:pt x="2179" y="984"/>
                  </a:lnTo>
                  <a:lnTo>
                    <a:pt x="2179" y="602"/>
                  </a:lnTo>
                  <a:cubicBezTo>
                    <a:pt x="2179" y="268"/>
                    <a:pt x="1911" y="0"/>
                    <a:pt x="157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sp>
          <p:nvSpPr>
            <p:cNvPr id="270" name="Google Shape;270;p19"/>
            <p:cNvSpPr/>
            <p:nvPr/>
          </p:nvSpPr>
          <p:spPr>
            <a:xfrm>
              <a:off x="4245326" y="4501410"/>
              <a:ext cx="102669" cy="102690"/>
            </a:xfrm>
            <a:custGeom>
              <a:rect b="b" l="l" r="r" t="t"/>
              <a:pathLst>
                <a:path extrusionOk="0" h="3489" w="3488">
                  <a:moveTo>
                    <a:pt x="1739" y="1195"/>
                  </a:moveTo>
                  <a:cubicBezTo>
                    <a:pt x="2045" y="1195"/>
                    <a:pt x="2293" y="1444"/>
                    <a:pt x="2293" y="1749"/>
                  </a:cubicBezTo>
                  <a:cubicBezTo>
                    <a:pt x="2293" y="2055"/>
                    <a:pt x="2045" y="2294"/>
                    <a:pt x="1739" y="2294"/>
                  </a:cubicBezTo>
                  <a:cubicBezTo>
                    <a:pt x="1433" y="2294"/>
                    <a:pt x="1194" y="2055"/>
                    <a:pt x="1194" y="1749"/>
                  </a:cubicBezTo>
                  <a:cubicBezTo>
                    <a:pt x="1194" y="1444"/>
                    <a:pt x="1433" y="1195"/>
                    <a:pt x="1739" y="1195"/>
                  </a:cubicBezTo>
                  <a:close/>
                  <a:moveTo>
                    <a:pt x="1739" y="1"/>
                  </a:moveTo>
                  <a:cubicBezTo>
                    <a:pt x="784" y="1"/>
                    <a:pt x="0" y="784"/>
                    <a:pt x="0" y="1749"/>
                  </a:cubicBezTo>
                  <a:cubicBezTo>
                    <a:pt x="0" y="2705"/>
                    <a:pt x="784" y="3488"/>
                    <a:pt x="1739" y="3488"/>
                  </a:cubicBezTo>
                  <a:cubicBezTo>
                    <a:pt x="2704" y="3488"/>
                    <a:pt x="3488" y="2705"/>
                    <a:pt x="3488" y="1749"/>
                  </a:cubicBezTo>
                  <a:cubicBezTo>
                    <a:pt x="3488" y="784"/>
                    <a:pt x="2704" y="1"/>
                    <a:pt x="173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sp>
          <p:nvSpPr>
            <p:cNvPr id="271" name="Google Shape;271;p19"/>
            <p:cNvSpPr/>
            <p:nvPr/>
          </p:nvSpPr>
          <p:spPr>
            <a:xfrm>
              <a:off x="5346146" y="4797509"/>
              <a:ext cx="93132" cy="93389"/>
            </a:xfrm>
            <a:custGeom>
              <a:rect b="b" l="l" r="r" t="t"/>
              <a:pathLst>
                <a:path extrusionOk="0" h="3173" w="3164">
                  <a:moveTo>
                    <a:pt x="1577" y="0"/>
                  </a:moveTo>
                  <a:cubicBezTo>
                    <a:pt x="1252" y="0"/>
                    <a:pt x="985" y="268"/>
                    <a:pt x="985" y="602"/>
                  </a:cubicBezTo>
                  <a:lnTo>
                    <a:pt x="985" y="984"/>
                  </a:lnTo>
                  <a:lnTo>
                    <a:pt x="593" y="984"/>
                  </a:lnTo>
                  <a:cubicBezTo>
                    <a:pt x="268" y="984"/>
                    <a:pt x="0" y="1252"/>
                    <a:pt x="0" y="1586"/>
                  </a:cubicBezTo>
                  <a:cubicBezTo>
                    <a:pt x="0" y="1911"/>
                    <a:pt x="268" y="2179"/>
                    <a:pt x="593" y="2179"/>
                  </a:cubicBezTo>
                  <a:lnTo>
                    <a:pt x="985" y="2179"/>
                  </a:lnTo>
                  <a:lnTo>
                    <a:pt x="985" y="2570"/>
                  </a:lnTo>
                  <a:cubicBezTo>
                    <a:pt x="985" y="2905"/>
                    <a:pt x="1252" y="3172"/>
                    <a:pt x="1577" y="3172"/>
                  </a:cubicBezTo>
                  <a:cubicBezTo>
                    <a:pt x="1911" y="3172"/>
                    <a:pt x="2179" y="2905"/>
                    <a:pt x="2179" y="2570"/>
                  </a:cubicBezTo>
                  <a:lnTo>
                    <a:pt x="2179" y="2179"/>
                  </a:lnTo>
                  <a:lnTo>
                    <a:pt x="2571" y="2179"/>
                  </a:lnTo>
                  <a:cubicBezTo>
                    <a:pt x="2896" y="2179"/>
                    <a:pt x="3163" y="1911"/>
                    <a:pt x="3163" y="1586"/>
                  </a:cubicBezTo>
                  <a:cubicBezTo>
                    <a:pt x="3163" y="1252"/>
                    <a:pt x="2896" y="984"/>
                    <a:pt x="2571" y="984"/>
                  </a:cubicBezTo>
                  <a:lnTo>
                    <a:pt x="2179" y="984"/>
                  </a:lnTo>
                  <a:lnTo>
                    <a:pt x="2179" y="602"/>
                  </a:lnTo>
                  <a:cubicBezTo>
                    <a:pt x="2179" y="268"/>
                    <a:pt x="1911" y="0"/>
                    <a:pt x="157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BLANK_12">
    <p:spTree>
      <p:nvGrpSpPr>
        <p:cNvPr id="272" name="Shape 272"/>
        <p:cNvGrpSpPr/>
        <p:nvPr/>
      </p:nvGrpSpPr>
      <p:grpSpPr>
        <a:xfrm>
          <a:off x="0" y="0"/>
          <a:ext cx="0" cy="0"/>
          <a:chOff x="0" y="0"/>
          <a:chExt cx="0" cy="0"/>
        </a:xfrm>
      </p:grpSpPr>
      <p:sp>
        <p:nvSpPr>
          <p:cNvPr id="273" name="Google Shape;273;p20"/>
          <p:cNvSpPr txBox="1"/>
          <p:nvPr>
            <p:ph type="title"/>
          </p:nvPr>
        </p:nvSpPr>
        <p:spPr>
          <a:xfrm>
            <a:off x="713100" y="539525"/>
            <a:ext cx="77178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p:txBody>
      </p:sp>
      <p:sp>
        <p:nvSpPr>
          <p:cNvPr id="274" name="Google Shape;274;p20"/>
          <p:cNvSpPr txBox="1"/>
          <p:nvPr>
            <p:ph idx="2" type="title"/>
          </p:nvPr>
        </p:nvSpPr>
        <p:spPr>
          <a:xfrm>
            <a:off x="911275" y="3374422"/>
            <a:ext cx="2142300" cy="393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600"/>
              <a:buNone/>
              <a:defRPr sz="1600"/>
            </a:lvl1pPr>
            <a:lvl2pPr lvl="1" rtl="0">
              <a:spcBef>
                <a:spcPts val="0"/>
              </a:spcBef>
              <a:spcAft>
                <a:spcPts val="0"/>
              </a:spcAft>
              <a:buClr>
                <a:schemeClr val="dk2"/>
              </a:buClr>
              <a:buSzPts val="1600"/>
              <a:buNone/>
              <a:defRPr sz="1600">
                <a:solidFill>
                  <a:schemeClr val="dk2"/>
                </a:solidFill>
              </a:defRPr>
            </a:lvl2pPr>
            <a:lvl3pPr lvl="2" rtl="0">
              <a:spcBef>
                <a:spcPts val="0"/>
              </a:spcBef>
              <a:spcAft>
                <a:spcPts val="0"/>
              </a:spcAft>
              <a:buClr>
                <a:schemeClr val="dk2"/>
              </a:buClr>
              <a:buSzPts val="1600"/>
              <a:buNone/>
              <a:defRPr sz="1600">
                <a:solidFill>
                  <a:schemeClr val="dk2"/>
                </a:solidFill>
              </a:defRPr>
            </a:lvl3pPr>
            <a:lvl4pPr lvl="3" rtl="0">
              <a:spcBef>
                <a:spcPts val="0"/>
              </a:spcBef>
              <a:spcAft>
                <a:spcPts val="0"/>
              </a:spcAft>
              <a:buClr>
                <a:schemeClr val="dk2"/>
              </a:buClr>
              <a:buSzPts val="1600"/>
              <a:buNone/>
              <a:defRPr sz="1600">
                <a:solidFill>
                  <a:schemeClr val="dk2"/>
                </a:solidFill>
              </a:defRPr>
            </a:lvl4pPr>
            <a:lvl5pPr lvl="4" rtl="0">
              <a:spcBef>
                <a:spcPts val="0"/>
              </a:spcBef>
              <a:spcAft>
                <a:spcPts val="0"/>
              </a:spcAft>
              <a:buClr>
                <a:schemeClr val="dk2"/>
              </a:buClr>
              <a:buSzPts val="1600"/>
              <a:buNone/>
              <a:defRPr sz="1600">
                <a:solidFill>
                  <a:schemeClr val="dk2"/>
                </a:solidFill>
              </a:defRPr>
            </a:lvl5pPr>
            <a:lvl6pPr lvl="5" rtl="0">
              <a:spcBef>
                <a:spcPts val="0"/>
              </a:spcBef>
              <a:spcAft>
                <a:spcPts val="0"/>
              </a:spcAft>
              <a:buClr>
                <a:schemeClr val="dk2"/>
              </a:buClr>
              <a:buSzPts val="1600"/>
              <a:buNone/>
              <a:defRPr sz="1600">
                <a:solidFill>
                  <a:schemeClr val="dk2"/>
                </a:solidFill>
              </a:defRPr>
            </a:lvl6pPr>
            <a:lvl7pPr lvl="6" rtl="0">
              <a:spcBef>
                <a:spcPts val="0"/>
              </a:spcBef>
              <a:spcAft>
                <a:spcPts val="0"/>
              </a:spcAft>
              <a:buClr>
                <a:schemeClr val="dk2"/>
              </a:buClr>
              <a:buSzPts val="1600"/>
              <a:buNone/>
              <a:defRPr sz="1600">
                <a:solidFill>
                  <a:schemeClr val="dk2"/>
                </a:solidFill>
              </a:defRPr>
            </a:lvl7pPr>
            <a:lvl8pPr lvl="7" rtl="0">
              <a:spcBef>
                <a:spcPts val="0"/>
              </a:spcBef>
              <a:spcAft>
                <a:spcPts val="0"/>
              </a:spcAft>
              <a:buClr>
                <a:schemeClr val="dk2"/>
              </a:buClr>
              <a:buSzPts val="1600"/>
              <a:buNone/>
              <a:defRPr sz="1600">
                <a:solidFill>
                  <a:schemeClr val="dk2"/>
                </a:solidFill>
              </a:defRPr>
            </a:lvl8pPr>
            <a:lvl9pPr lvl="8" rtl="0">
              <a:spcBef>
                <a:spcPts val="0"/>
              </a:spcBef>
              <a:spcAft>
                <a:spcPts val="0"/>
              </a:spcAft>
              <a:buClr>
                <a:schemeClr val="dk2"/>
              </a:buClr>
              <a:buSzPts val="1600"/>
              <a:buNone/>
              <a:defRPr sz="1600">
                <a:solidFill>
                  <a:schemeClr val="dk2"/>
                </a:solidFill>
              </a:defRPr>
            </a:lvl9pPr>
          </a:lstStyle>
          <a:p/>
        </p:txBody>
      </p:sp>
      <p:sp>
        <p:nvSpPr>
          <p:cNvPr id="275" name="Google Shape;275;p20"/>
          <p:cNvSpPr txBox="1"/>
          <p:nvPr>
            <p:ph idx="1" type="subTitle"/>
          </p:nvPr>
        </p:nvSpPr>
        <p:spPr>
          <a:xfrm>
            <a:off x="911275" y="3791622"/>
            <a:ext cx="2142300" cy="4713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276" name="Google Shape;276;p20"/>
          <p:cNvSpPr txBox="1"/>
          <p:nvPr>
            <p:ph idx="3" type="title"/>
          </p:nvPr>
        </p:nvSpPr>
        <p:spPr>
          <a:xfrm>
            <a:off x="3504797" y="3374422"/>
            <a:ext cx="2142300" cy="393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600"/>
              <a:buNone/>
              <a:defRPr sz="1600"/>
            </a:lvl1pPr>
            <a:lvl2pPr lvl="1" rtl="0">
              <a:spcBef>
                <a:spcPts val="0"/>
              </a:spcBef>
              <a:spcAft>
                <a:spcPts val="0"/>
              </a:spcAft>
              <a:buClr>
                <a:schemeClr val="dk2"/>
              </a:buClr>
              <a:buSzPts val="1600"/>
              <a:buNone/>
              <a:defRPr sz="1600">
                <a:solidFill>
                  <a:schemeClr val="dk2"/>
                </a:solidFill>
              </a:defRPr>
            </a:lvl2pPr>
            <a:lvl3pPr lvl="2" rtl="0">
              <a:spcBef>
                <a:spcPts val="0"/>
              </a:spcBef>
              <a:spcAft>
                <a:spcPts val="0"/>
              </a:spcAft>
              <a:buClr>
                <a:schemeClr val="dk2"/>
              </a:buClr>
              <a:buSzPts val="1600"/>
              <a:buNone/>
              <a:defRPr sz="1600">
                <a:solidFill>
                  <a:schemeClr val="dk2"/>
                </a:solidFill>
              </a:defRPr>
            </a:lvl3pPr>
            <a:lvl4pPr lvl="3" rtl="0">
              <a:spcBef>
                <a:spcPts val="0"/>
              </a:spcBef>
              <a:spcAft>
                <a:spcPts val="0"/>
              </a:spcAft>
              <a:buClr>
                <a:schemeClr val="dk2"/>
              </a:buClr>
              <a:buSzPts val="1600"/>
              <a:buNone/>
              <a:defRPr sz="1600">
                <a:solidFill>
                  <a:schemeClr val="dk2"/>
                </a:solidFill>
              </a:defRPr>
            </a:lvl4pPr>
            <a:lvl5pPr lvl="4" rtl="0">
              <a:spcBef>
                <a:spcPts val="0"/>
              </a:spcBef>
              <a:spcAft>
                <a:spcPts val="0"/>
              </a:spcAft>
              <a:buClr>
                <a:schemeClr val="dk2"/>
              </a:buClr>
              <a:buSzPts val="1600"/>
              <a:buNone/>
              <a:defRPr sz="1600">
                <a:solidFill>
                  <a:schemeClr val="dk2"/>
                </a:solidFill>
              </a:defRPr>
            </a:lvl5pPr>
            <a:lvl6pPr lvl="5" rtl="0">
              <a:spcBef>
                <a:spcPts val="0"/>
              </a:spcBef>
              <a:spcAft>
                <a:spcPts val="0"/>
              </a:spcAft>
              <a:buClr>
                <a:schemeClr val="dk2"/>
              </a:buClr>
              <a:buSzPts val="1600"/>
              <a:buNone/>
              <a:defRPr sz="1600">
                <a:solidFill>
                  <a:schemeClr val="dk2"/>
                </a:solidFill>
              </a:defRPr>
            </a:lvl6pPr>
            <a:lvl7pPr lvl="6" rtl="0">
              <a:spcBef>
                <a:spcPts val="0"/>
              </a:spcBef>
              <a:spcAft>
                <a:spcPts val="0"/>
              </a:spcAft>
              <a:buClr>
                <a:schemeClr val="dk2"/>
              </a:buClr>
              <a:buSzPts val="1600"/>
              <a:buNone/>
              <a:defRPr sz="1600">
                <a:solidFill>
                  <a:schemeClr val="dk2"/>
                </a:solidFill>
              </a:defRPr>
            </a:lvl7pPr>
            <a:lvl8pPr lvl="7" rtl="0">
              <a:spcBef>
                <a:spcPts val="0"/>
              </a:spcBef>
              <a:spcAft>
                <a:spcPts val="0"/>
              </a:spcAft>
              <a:buClr>
                <a:schemeClr val="dk2"/>
              </a:buClr>
              <a:buSzPts val="1600"/>
              <a:buNone/>
              <a:defRPr sz="1600">
                <a:solidFill>
                  <a:schemeClr val="dk2"/>
                </a:solidFill>
              </a:defRPr>
            </a:lvl8pPr>
            <a:lvl9pPr lvl="8" rtl="0">
              <a:spcBef>
                <a:spcPts val="0"/>
              </a:spcBef>
              <a:spcAft>
                <a:spcPts val="0"/>
              </a:spcAft>
              <a:buClr>
                <a:schemeClr val="dk2"/>
              </a:buClr>
              <a:buSzPts val="1600"/>
              <a:buNone/>
              <a:defRPr sz="1600">
                <a:solidFill>
                  <a:schemeClr val="dk2"/>
                </a:solidFill>
              </a:defRPr>
            </a:lvl9pPr>
          </a:lstStyle>
          <a:p/>
        </p:txBody>
      </p:sp>
      <p:sp>
        <p:nvSpPr>
          <p:cNvPr id="277" name="Google Shape;277;p20"/>
          <p:cNvSpPr txBox="1"/>
          <p:nvPr>
            <p:ph idx="4" type="subTitle"/>
          </p:nvPr>
        </p:nvSpPr>
        <p:spPr>
          <a:xfrm>
            <a:off x="3504797" y="3791622"/>
            <a:ext cx="2142300" cy="4713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278" name="Google Shape;278;p20"/>
          <p:cNvSpPr txBox="1"/>
          <p:nvPr>
            <p:ph idx="5" type="title"/>
          </p:nvPr>
        </p:nvSpPr>
        <p:spPr>
          <a:xfrm>
            <a:off x="6098325" y="3374422"/>
            <a:ext cx="2142300" cy="393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600"/>
              <a:buNone/>
              <a:defRPr sz="1600"/>
            </a:lvl1pPr>
            <a:lvl2pPr lvl="1" rtl="0">
              <a:spcBef>
                <a:spcPts val="0"/>
              </a:spcBef>
              <a:spcAft>
                <a:spcPts val="0"/>
              </a:spcAft>
              <a:buClr>
                <a:schemeClr val="dk2"/>
              </a:buClr>
              <a:buSzPts val="1600"/>
              <a:buNone/>
              <a:defRPr sz="1600">
                <a:solidFill>
                  <a:schemeClr val="dk2"/>
                </a:solidFill>
              </a:defRPr>
            </a:lvl2pPr>
            <a:lvl3pPr lvl="2" rtl="0">
              <a:spcBef>
                <a:spcPts val="0"/>
              </a:spcBef>
              <a:spcAft>
                <a:spcPts val="0"/>
              </a:spcAft>
              <a:buClr>
                <a:schemeClr val="dk2"/>
              </a:buClr>
              <a:buSzPts val="1600"/>
              <a:buNone/>
              <a:defRPr sz="1600">
                <a:solidFill>
                  <a:schemeClr val="dk2"/>
                </a:solidFill>
              </a:defRPr>
            </a:lvl3pPr>
            <a:lvl4pPr lvl="3" rtl="0">
              <a:spcBef>
                <a:spcPts val="0"/>
              </a:spcBef>
              <a:spcAft>
                <a:spcPts val="0"/>
              </a:spcAft>
              <a:buClr>
                <a:schemeClr val="dk2"/>
              </a:buClr>
              <a:buSzPts val="1600"/>
              <a:buNone/>
              <a:defRPr sz="1600">
                <a:solidFill>
                  <a:schemeClr val="dk2"/>
                </a:solidFill>
              </a:defRPr>
            </a:lvl4pPr>
            <a:lvl5pPr lvl="4" rtl="0">
              <a:spcBef>
                <a:spcPts val="0"/>
              </a:spcBef>
              <a:spcAft>
                <a:spcPts val="0"/>
              </a:spcAft>
              <a:buClr>
                <a:schemeClr val="dk2"/>
              </a:buClr>
              <a:buSzPts val="1600"/>
              <a:buNone/>
              <a:defRPr sz="1600">
                <a:solidFill>
                  <a:schemeClr val="dk2"/>
                </a:solidFill>
              </a:defRPr>
            </a:lvl5pPr>
            <a:lvl6pPr lvl="5" rtl="0">
              <a:spcBef>
                <a:spcPts val="0"/>
              </a:spcBef>
              <a:spcAft>
                <a:spcPts val="0"/>
              </a:spcAft>
              <a:buClr>
                <a:schemeClr val="dk2"/>
              </a:buClr>
              <a:buSzPts val="1600"/>
              <a:buNone/>
              <a:defRPr sz="1600">
                <a:solidFill>
                  <a:schemeClr val="dk2"/>
                </a:solidFill>
              </a:defRPr>
            </a:lvl6pPr>
            <a:lvl7pPr lvl="6" rtl="0">
              <a:spcBef>
                <a:spcPts val="0"/>
              </a:spcBef>
              <a:spcAft>
                <a:spcPts val="0"/>
              </a:spcAft>
              <a:buClr>
                <a:schemeClr val="dk2"/>
              </a:buClr>
              <a:buSzPts val="1600"/>
              <a:buNone/>
              <a:defRPr sz="1600">
                <a:solidFill>
                  <a:schemeClr val="dk2"/>
                </a:solidFill>
              </a:defRPr>
            </a:lvl7pPr>
            <a:lvl8pPr lvl="7" rtl="0">
              <a:spcBef>
                <a:spcPts val="0"/>
              </a:spcBef>
              <a:spcAft>
                <a:spcPts val="0"/>
              </a:spcAft>
              <a:buClr>
                <a:schemeClr val="dk2"/>
              </a:buClr>
              <a:buSzPts val="1600"/>
              <a:buNone/>
              <a:defRPr sz="1600">
                <a:solidFill>
                  <a:schemeClr val="dk2"/>
                </a:solidFill>
              </a:defRPr>
            </a:lvl8pPr>
            <a:lvl9pPr lvl="8" rtl="0">
              <a:spcBef>
                <a:spcPts val="0"/>
              </a:spcBef>
              <a:spcAft>
                <a:spcPts val="0"/>
              </a:spcAft>
              <a:buClr>
                <a:schemeClr val="dk2"/>
              </a:buClr>
              <a:buSzPts val="1600"/>
              <a:buNone/>
              <a:defRPr sz="1600">
                <a:solidFill>
                  <a:schemeClr val="dk2"/>
                </a:solidFill>
              </a:defRPr>
            </a:lvl9pPr>
          </a:lstStyle>
          <a:p/>
        </p:txBody>
      </p:sp>
      <p:sp>
        <p:nvSpPr>
          <p:cNvPr id="279" name="Google Shape;279;p20"/>
          <p:cNvSpPr txBox="1"/>
          <p:nvPr>
            <p:ph idx="6" type="subTitle"/>
          </p:nvPr>
        </p:nvSpPr>
        <p:spPr>
          <a:xfrm>
            <a:off x="6098325" y="3791622"/>
            <a:ext cx="2142300" cy="4713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280" name="Google Shape;280;p20"/>
          <p:cNvSpPr/>
          <p:nvPr/>
        </p:nvSpPr>
        <p:spPr>
          <a:xfrm>
            <a:off x="8744327" y="2217243"/>
            <a:ext cx="705000" cy="705000"/>
          </a:xfrm>
          <a:prstGeom prst="ellipse">
            <a:avLst/>
          </a:prstGeom>
          <a:solidFill>
            <a:schemeClr val="accent1"/>
          </a:solidFill>
          <a:ln cap="flat"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20"/>
          <p:cNvSpPr txBox="1"/>
          <p:nvPr>
            <p:ph idx="12" type="sldNum"/>
          </p:nvPr>
        </p:nvSpPr>
        <p:spPr>
          <a:xfrm>
            <a:off x="8705299" y="2384701"/>
            <a:ext cx="548700" cy="393600"/>
          </a:xfrm>
          <a:prstGeom prst="rect">
            <a:avLst/>
          </a:prstGeom>
        </p:spPr>
        <p:txBody>
          <a:bodyPr anchorCtr="0" anchor="ctr" bIns="91425" lIns="91425" spcFirstLastPara="1" rIns="91425" wrap="square" tIns="91425">
            <a:normAutofit/>
          </a:bodyPr>
          <a:lstStyle>
            <a:lvl1pPr lvl="0" rtl="0" algn="ctr">
              <a:buNone/>
              <a:defRPr b="1">
                <a:latin typeface="Krona One"/>
                <a:ea typeface="Krona One"/>
                <a:cs typeface="Krona One"/>
                <a:sym typeface="Krona One"/>
              </a:defRPr>
            </a:lvl1pPr>
            <a:lvl2pPr lvl="1" rtl="0" algn="ctr">
              <a:buNone/>
              <a:defRPr b="1">
                <a:latin typeface="Krona One"/>
                <a:ea typeface="Krona One"/>
                <a:cs typeface="Krona One"/>
                <a:sym typeface="Krona One"/>
              </a:defRPr>
            </a:lvl2pPr>
            <a:lvl3pPr lvl="2" rtl="0" algn="ctr">
              <a:buNone/>
              <a:defRPr b="1">
                <a:latin typeface="Krona One"/>
                <a:ea typeface="Krona One"/>
                <a:cs typeface="Krona One"/>
                <a:sym typeface="Krona One"/>
              </a:defRPr>
            </a:lvl3pPr>
            <a:lvl4pPr lvl="3" rtl="0" algn="ctr">
              <a:buNone/>
              <a:defRPr b="1">
                <a:latin typeface="Krona One"/>
                <a:ea typeface="Krona One"/>
                <a:cs typeface="Krona One"/>
                <a:sym typeface="Krona One"/>
              </a:defRPr>
            </a:lvl4pPr>
            <a:lvl5pPr lvl="4" rtl="0" algn="ctr">
              <a:buNone/>
              <a:defRPr b="1">
                <a:latin typeface="Krona One"/>
                <a:ea typeface="Krona One"/>
                <a:cs typeface="Krona One"/>
                <a:sym typeface="Krona One"/>
              </a:defRPr>
            </a:lvl5pPr>
            <a:lvl6pPr lvl="5" rtl="0" algn="ctr">
              <a:buNone/>
              <a:defRPr b="1">
                <a:latin typeface="Krona One"/>
                <a:ea typeface="Krona One"/>
                <a:cs typeface="Krona One"/>
                <a:sym typeface="Krona One"/>
              </a:defRPr>
            </a:lvl6pPr>
            <a:lvl7pPr lvl="6" rtl="0" algn="ctr">
              <a:buNone/>
              <a:defRPr b="1">
                <a:latin typeface="Krona One"/>
                <a:ea typeface="Krona One"/>
                <a:cs typeface="Krona One"/>
                <a:sym typeface="Krona One"/>
              </a:defRPr>
            </a:lvl7pPr>
            <a:lvl8pPr lvl="7" rtl="0" algn="ctr">
              <a:buNone/>
              <a:defRPr b="1">
                <a:latin typeface="Krona One"/>
                <a:ea typeface="Krona One"/>
                <a:cs typeface="Krona One"/>
                <a:sym typeface="Krona One"/>
              </a:defRPr>
            </a:lvl8pPr>
            <a:lvl9pPr lvl="8" rtl="0" algn="ctr">
              <a:buNone/>
              <a:defRPr b="1">
                <a:latin typeface="Krona One"/>
                <a:ea typeface="Krona One"/>
                <a:cs typeface="Krona One"/>
                <a:sym typeface="Krona One"/>
              </a:defRPr>
            </a:lvl9pPr>
          </a:lstStyle>
          <a:p>
            <a:pPr indent="0" lvl="0" marL="0" rtl="0" algn="ctr">
              <a:spcBef>
                <a:spcPts val="0"/>
              </a:spcBef>
              <a:spcAft>
                <a:spcPts val="0"/>
              </a:spcAft>
              <a:buNone/>
            </a:pPr>
            <a:fld id="{00000000-1234-1234-1234-123412341234}" type="slidenum">
              <a:rPr lang="en"/>
              <a:t>‹#›</a:t>
            </a:fld>
            <a:endParaRPr/>
          </a:p>
        </p:txBody>
      </p:sp>
      <p:grpSp>
        <p:nvGrpSpPr>
          <p:cNvPr id="282" name="Google Shape;282;p20"/>
          <p:cNvGrpSpPr/>
          <p:nvPr/>
        </p:nvGrpSpPr>
        <p:grpSpPr>
          <a:xfrm>
            <a:off x="8218951" y="4386445"/>
            <a:ext cx="671884" cy="551842"/>
            <a:chOff x="8218951" y="4386445"/>
            <a:chExt cx="671884" cy="551842"/>
          </a:xfrm>
        </p:grpSpPr>
        <p:sp>
          <p:nvSpPr>
            <p:cNvPr id="283" name="Google Shape;283;p20"/>
            <p:cNvSpPr/>
            <p:nvPr/>
          </p:nvSpPr>
          <p:spPr>
            <a:xfrm>
              <a:off x="8796859" y="4844897"/>
              <a:ext cx="93132" cy="93389"/>
            </a:xfrm>
            <a:custGeom>
              <a:rect b="b" l="l" r="r" t="t"/>
              <a:pathLst>
                <a:path extrusionOk="0" h="3173" w="3164">
                  <a:moveTo>
                    <a:pt x="1577" y="0"/>
                  </a:moveTo>
                  <a:cubicBezTo>
                    <a:pt x="1252" y="0"/>
                    <a:pt x="985" y="268"/>
                    <a:pt x="985" y="602"/>
                  </a:cubicBezTo>
                  <a:lnTo>
                    <a:pt x="985" y="984"/>
                  </a:lnTo>
                  <a:lnTo>
                    <a:pt x="593" y="984"/>
                  </a:lnTo>
                  <a:cubicBezTo>
                    <a:pt x="268" y="984"/>
                    <a:pt x="0" y="1252"/>
                    <a:pt x="0" y="1586"/>
                  </a:cubicBezTo>
                  <a:cubicBezTo>
                    <a:pt x="0" y="1911"/>
                    <a:pt x="268" y="2179"/>
                    <a:pt x="593" y="2179"/>
                  </a:cubicBezTo>
                  <a:lnTo>
                    <a:pt x="985" y="2179"/>
                  </a:lnTo>
                  <a:lnTo>
                    <a:pt x="985" y="2570"/>
                  </a:lnTo>
                  <a:cubicBezTo>
                    <a:pt x="985" y="2905"/>
                    <a:pt x="1252" y="3172"/>
                    <a:pt x="1577" y="3172"/>
                  </a:cubicBezTo>
                  <a:cubicBezTo>
                    <a:pt x="1911" y="3172"/>
                    <a:pt x="2179" y="2905"/>
                    <a:pt x="2179" y="2570"/>
                  </a:cubicBezTo>
                  <a:lnTo>
                    <a:pt x="2179" y="2179"/>
                  </a:lnTo>
                  <a:lnTo>
                    <a:pt x="2571" y="2179"/>
                  </a:lnTo>
                  <a:cubicBezTo>
                    <a:pt x="2896" y="2179"/>
                    <a:pt x="3163" y="1911"/>
                    <a:pt x="3163" y="1586"/>
                  </a:cubicBezTo>
                  <a:cubicBezTo>
                    <a:pt x="3163" y="1252"/>
                    <a:pt x="2896" y="984"/>
                    <a:pt x="2571" y="984"/>
                  </a:cubicBezTo>
                  <a:lnTo>
                    <a:pt x="2179" y="984"/>
                  </a:lnTo>
                  <a:lnTo>
                    <a:pt x="2179" y="602"/>
                  </a:lnTo>
                  <a:cubicBezTo>
                    <a:pt x="2179" y="268"/>
                    <a:pt x="1911" y="0"/>
                    <a:pt x="157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sp>
          <p:nvSpPr>
            <p:cNvPr id="284" name="Google Shape;284;p20"/>
            <p:cNvSpPr/>
            <p:nvPr/>
          </p:nvSpPr>
          <p:spPr>
            <a:xfrm>
              <a:off x="8218951" y="4797647"/>
              <a:ext cx="102669" cy="102690"/>
            </a:xfrm>
            <a:custGeom>
              <a:rect b="b" l="l" r="r" t="t"/>
              <a:pathLst>
                <a:path extrusionOk="0" h="3489" w="3488">
                  <a:moveTo>
                    <a:pt x="1739" y="1195"/>
                  </a:moveTo>
                  <a:cubicBezTo>
                    <a:pt x="2045" y="1195"/>
                    <a:pt x="2293" y="1444"/>
                    <a:pt x="2293" y="1749"/>
                  </a:cubicBezTo>
                  <a:cubicBezTo>
                    <a:pt x="2293" y="2055"/>
                    <a:pt x="2045" y="2294"/>
                    <a:pt x="1739" y="2294"/>
                  </a:cubicBezTo>
                  <a:cubicBezTo>
                    <a:pt x="1433" y="2294"/>
                    <a:pt x="1194" y="2055"/>
                    <a:pt x="1194" y="1749"/>
                  </a:cubicBezTo>
                  <a:cubicBezTo>
                    <a:pt x="1194" y="1444"/>
                    <a:pt x="1433" y="1195"/>
                    <a:pt x="1739" y="1195"/>
                  </a:cubicBezTo>
                  <a:close/>
                  <a:moveTo>
                    <a:pt x="1739" y="1"/>
                  </a:moveTo>
                  <a:cubicBezTo>
                    <a:pt x="784" y="1"/>
                    <a:pt x="0" y="784"/>
                    <a:pt x="0" y="1749"/>
                  </a:cubicBezTo>
                  <a:cubicBezTo>
                    <a:pt x="0" y="2705"/>
                    <a:pt x="784" y="3488"/>
                    <a:pt x="1739" y="3488"/>
                  </a:cubicBezTo>
                  <a:cubicBezTo>
                    <a:pt x="2704" y="3488"/>
                    <a:pt x="3488" y="2705"/>
                    <a:pt x="3488" y="1749"/>
                  </a:cubicBezTo>
                  <a:cubicBezTo>
                    <a:pt x="3488" y="784"/>
                    <a:pt x="2704" y="1"/>
                    <a:pt x="173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sp>
          <p:nvSpPr>
            <p:cNvPr id="285" name="Google Shape;285;p20"/>
            <p:cNvSpPr/>
            <p:nvPr/>
          </p:nvSpPr>
          <p:spPr>
            <a:xfrm>
              <a:off x="8796025" y="4386445"/>
              <a:ext cx="94810" cy="63221"/>
            </a:xfrm>
            <a:custGeom>
              <a:rect b="b" l="l" r="r" t="t"/>
              <a:pathLst>
                <a:path extrusionOk="0" h="2148" w="3221">
                  <a:moveTo>
                    <a:pt x="1612" y="0"/>
                  </a:moveTo>
                  <a:cubicBezTo>
                    <a:pt x="1460" y="0"/>
                    <a:pt x="1310" y="60"/>
                    <a:pt x="1195" y="180"/>
                  </a:cubicBezTo>
                  <a:lnTo>
                    <a:pt x="239" y="1135"/>
                  </a:lnTo>
                  <a:cubicBezTo>
                    <a:pt x="0" y="1364"/>
                    <a:pt x="0" y="1747"/>
                    <a:pt x="239" y="1976"/>
                  </a:cubicBezTo>
                  <a:cubicBezTo>
                    <a:pt x="354" y="2091"/>
                    <a:pt x="504" y="2148"/>
                    <a:pt x="656" y="2148"/>
                  </a:cubicBezTo>
                  <a:cubicBezTo>
                    <a:pt x="808" y="2148"/>
                    <a:pt x="961" y="2091"/>
                    <a:pt x="1080" y="1976"/>
                  </a:cubicBezTo>
                  <a:lnTo>
                    <a:pt x="1615" y="1441"/>
                  </a:lnTo>
                  <a:lnTo>
                    <a:pt x="2141" y="1976"/>
                  </a:lnTo>
                  <a:cubicBezTo>
                    <a:pt x="2265" y="2091"/>
                    <a:pt x="2418" y="2148"/>
                    <a:pt x="2571" y="2148"/>
                  </a:cubicBezTo>
                  <a:cubicBezTo>
                    <a:pt x="2724" y="2148"/>
                    <a:pt x="2877" y="2091"/>
                    <a:pt x="2991" y="1976"/>
                  </a:cubicBezTo>
                  <a:cubicBezTo>
                    <a:pt x="3221" y="1747"/>
                    <a:pt x="3221" y="1364"/>
                    <a:pt x="2991" y="1135"/>
                  </a:cubicBezTo>
                  <a:lnTo>
                    <a:pt x="2036" y="180"/>
                  </a:lnTo>
                  <a:cubicBezTo>
                    <a:pt x="1916" y="60"/>
                    <a:pt x="1763" y="0"/>
                    <a:pt x="161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grpSp>
      <p:sp>
        <p:nvSpPr>
          <p:cNvPr id="286" name="Google Shape;286;p20"/>
          <p:cNvSpPr/>
          <p:nvPr/>
        </p:nvSpPr>
        <p:spPr>
          <a:xfrm flipH="1">
            <a:off x="5569775" y="-222475"/>
            <a:ext cx="3754617" cy="943496"/>
          </a:xfrm>
          <a:custGeom>
            <a:rect b="b" l="l" r="r" t="t"/>
            <a:pathLst>
              <a:path extrusionOk="0" h="48590" w="123731">
                <a:moveTo>
                  <a:pt x="123731" y="0"/>
                </a:moveTo>
                <a:cubicBezTo>
                  <a:pt x="122673" y="6289"/>
                  <a:pt x="120118" y="12317"/>
                  <a:pt x="116205" y="17368"/>
                </a:cubicBezTo>
                <a:cubicBezTo>
                  <a:pt x="108479" y="27310"/>
                  <a:pt x="95683" y="33079"/>
                  <a:pt x="83106" y="32260"/>
                </a:cubicBezTo>
                <a:cubicBezTo>
                  <a:pt x="81769" y="32180"/>
                  <a:pt x="80431" y="32021"/>
                  <a:pt x="79074" y="31841"/>
                </a:cubicBezTo>
                <a:cubicBezTo>
                  <a:pt x="72027" y="30903"/>
                  <a:pt x="64840" y="29166"/>
                  <a:pt x="58512" y="32121"/>
                </a:cubicBezTo>
                <a:cubicBezTo>
                  <a:pt x="53122" y="34616"/>
                  <a:pt x="49688" y="39986"/>
                  <a:pt x="44837" y="43400"/>
                </a:cubicBezTo>
                <a:cubicBezTo>
                  <a:pt x="38489" y="47851"/>
                  <a:pt x="29945" y="48590"/>
                  <a:pt x="22579" y="46214"/>
                </a:cubicBezTo>
                <a:cubicBezTo>
                  <a:pt x="15192" y="43839"/>
                  <a:pt x="8944" y="38609"/>
                  <a:pt x="4372" y="32340"/>
                </a:cubicBezTo>
                <a:cubicBezTo>
                  <a:pt x="2795" y="30184"/>
                  <a:pt x="1398" y="27888"/>
                  <a:pt x="0" y="25573"/>
                </a:cubicBezTo>
                <a:lnTo>
                  <a:pt x="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20"/>
          <p:cNvSpPr/>
          <p:nvPr/>
        </p:nvSpPr>
        <p:spPr>
          <a:xfrm flipH="1" rot="10800000">
            <a:off x="-150625" y="4492850"/>
            <a:ext cx="3754617" cy="943496"/>
          </a:xfrm>
          <a:custGeom>
            <a:rect b="b" l="l" r="r" t="t"/>
            <a:pathLst>
              <a:path extrusionOk="0" h="48590" w="123731">
                <a:moveTo>
                  <a:pt x="123731" y="0"/>
                </a:moveTo>
                <a:cubicBezTo>
                  <a:pt x="122673" y="6289"/>
                  <a:pt x="120118" y="12317"/>
                  <a:pt x="116205" y="17368"/>
                </a:cubicBezTo>
                <a:cubicBezTo>
                  <a:pt x="108479" y="27310"/>
                  <a:pt x="95683" y="33079"/>
                  <a:pt x="83106" y="32260"/>
                </a:cubicBezTo>
                <a:cubicBezTo>
                  <a:pt x="81769" y="32180"/>
                  <a:pt x="80431" y="32021"/>
                  <a:pt x="79074" y="31841"/>
                </a:cubicBezTo>
                <a:cubicBezTo>
                  <a:pt x="72027" y="30903"/>
                  <a:pt x="64840" y="29166"/>
                  <a:pt x="58512" y="32121"/>
                </a:cubicBezTo>
                <a:cubicBezTo>
                  <a:pt x="53122" y="34616"/>
                  <a:pt x="49688" y="39986"/>
                  <a:pt x="44837" y="43400"/>
                </a:cubicBezTo>
                <a:cubicBezTo>
                  <a:pt x="38489" y="47851"/>
                  <a:pt x="29945" y="48590"/>
                  <a:pt x="22579" y="46214"/>
                </a:cubicBezTo>
                <a:cubicBezTo>
                  <a:pt x="15192" y="43839"/>
                  <a:pt x="8944" y="38609"/>
                  <a:pt x="4372" y="32340"/>
                </a:cubicBezTo>
                <a:cubicBezTo>
                  <a:pt x="2795" y="30184"/>
                  <a:pt x="1398" y="27888"/>
                  <a:pt x="0" y="25573"/>
                </a:cubicBezTo>
                <a:lnTo>
                  <a:pt x="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20"/>
          <p:cNvSpPr/>
          <p:nvPr/>
        </p:nvSpPr>
        <p:spPr>
          <a:xfrm rot="10800000">
            <a:off x="-178959" y="-333322"/>
            <a:ext cx="2044234" cy="1445543"/>
          </a:xfrm>
          <a:custGeom>
            <a:rect b="b" l="l" r="r" t="t"/>
            <a:pathLst>
              <a:path extrusionOk="0" h="64562" w="91291">
                <a:moveTo>
                  <a:pt x="83800" y="1"/>
                </a:moveTo>
                <a:cubicBezTo>
                  <a:pt x="83228" y="1"/>
                  <a:pt x="82657" y="21"/>
                  <a:pt x="82088" y="61"/>
                </a:cubicBezTo>
                <a:cubicBezTo>
                  <a:pt x="71308" y="820"/>
                  <a:pt x="61586" y="8087"/>
                  <a:pt x="56416" y="17589"/>
                </a:cubicBezTo>
                <a:cubicBezTo>
                  <a:pt x="54619" y="20923"/>
                  <a:pt x="53202" y="24636"/>
                  <a:pt x="50287" y="27091"/>
                </a:cubicBezTo>
                <a:cubicBezTo>
                  <a:pt x="45456" y="31144"/>
                  <a:pt x="38389" y="30285"/>
                  <a:pt x="32121" y="31004"/>
                </a:cubicBezTo>
                <a:cubicBezTo>
                  <a:pt x="27290" y="31523"/>
                  <a:pt x="22698" y="33180"/>
                  <a:pt x="18566" y="35655"/>
                </a:cubicBezTo>
                <a:cubicBezTo>
                  <a:pt x="10740" y="40327"/>
                  <a:pt x="4552" y="47952"/>
                  <a:pt x="1717" y="56676"/>
                </a:cubicBezTo>
                <a:cubicBezTo>
                  <a:pt x="859" y="59251"/>
                  <a:pt x="300" y="61886"/>
                  <a:pt x="0" y="64561"/>
                </a:cubicBezTo>
                <a:lnTo>
                  <a:pt x="91291" y="64561"/>
                </a:lnTo>
                <a:lnTo>
                  <a:pt x="91291" y="1139"/>
                </a:lnTo>
                <a:cubicBezTo>
                  <a:pt x="88851" y="391"/>
                  <a:pt x="86317" y="1"/>
                  <a:pt x="8380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1"/>
        </a:solidFill>
      </p:bgPr>
    </p:bg>
    <p:spTree>
      <p:nvGrpSpPr>
        <p:cNvPr id="17" name="Shape 17"/>
        <p:cNvGrpSpPr/>
        <p:nvPr/>
      </p:nvGrpSpPr>
      <p:grpSpPr>
        <a:xfrm>
          <a:off x="0" y="0"/>
          <a:ext cx="0" cy="0"/>
          <a:chOff x="0" y="0"/>
          <a:chExt cx="0" cy="0"/>
        </a:xfrm>
      </p:grpSpPr>
      <p:sp>
        <p:nvSpPr>
          <p:cNvPr id="18" name="Google Shape;18;p3"/>
          <p:cNvSpPr txBox="1"/>
          <p:nvPr>
            <p:ph type="title"/>
          </p:nvPr>
        </p:nvSpPr>
        <p:spPr>
          <a:xfrm>
            <a:off x="829050" y="3088250"/>
            <a:ext cx="6723900" cy="637500"/>
          </a:xfrm>
          <a:prstGeom prst="rect">
            <a:avLst/>
          </a:prstGeom>
        </p:spPr>
        <p:txBody>
          <a:bodyPr anchorCtr="0" anchor="ctr" bIns="91425" lIns="91425" spcFirstLastPara="1" rIns="91425" wrap="square" tIns="91425">
            <a:noAutofit/>
          </a:bodyPr>
          <a:lstStyle>
            <a:lvl1pPr lvl="0">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9" name="Google Shape;19;p3"/>
          <p:cNvSpPr txBox="1"/>
          <p:nvPr>
            <p:ph hasCustomPrompt="1" idx="2" type="title"/>
          </p:nvPr>
        </p:nvSpPr>
        <p:spPr>
          <a:xfrm>
            <a:off x="861100" y="1754685"/>
            <a:ext cx="1588200" cy="778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7000"/>
              <a:buNone/>
              <a:defRPr sz="6000"/>
            </a:lvl1pPr>
            <a:lvl2pPr lvl="1" rtl="0" algn="ctr">
              <a:spcBef>
                <a:spcPts val="0"/>
              </a:spcBef>
              <a:spcAft>
                <a:spcPts val="0"/>
              </a:spcAft>
              <a:buSzPts val="7000"/>
              <a:buNone/>
              <a:defRPr sz="7000"/>
            </a:lvl2pPr>
            <a:lvl3pPr lvl="2" rtl="0" algn="ctr">
              <a:spcBef>
                <a:spcPts val="0"/>
              </a:spcBef>
              <a:spcAft>
                <a:spcPts val="0"/>
              </a:spcAft>
              <a:buSzPts val="7000"/>
              <a:buNone/>
              <a:defRPr sz="7000"/>
            </a:lvl3pPr>
            <a:lvl4pPr lvl="3" rtl="0" algn="ctr">
              <a:spcBef>
                <a:spcPts val="0"/>
              </a:spcBef>
              <a:spcAft>
                <a:spcPts val="0"/>
              </a:spcAft>
              <a:buSzPts val="7000"/>
              <a:buNone/>
              <a:defRPr sz="7000"/>
            </a:lvl4pPr>
            <a:lvl5pPr lvl="4" rtl="0" algn="ctr">
              <a:spcBef>
                <a:spcPts val="0"/>
              </a:spcBef>
              <a:spcAft>
                <a:spcPts val="0"/>
              </a:spcAft>
              <a:buSzPts val="7000"/>
              <a:buNone/>
              <a:defRPr sz="7000"/>
            </a:lvl5pPr>
            <a:lvl6pPr lvl="5" rtl="0" algn="ctr">
              <a:spcBef>
                <a:spcPts val="0"/>
              </a:spcBef>
              <a:spcAft>
                <a:spcPts val="0"/>
              </a:spcAft>
              <a:buSzPts val="7000"/>
              <a:buNone/>
              <a:defRPr sz="7000"/>
            </a:lvl6pPr>
            <a:lvl7pPr lvl="6" rtl="0" algn="ctr">
              <a:spcBef>
                <a:spcPts val="0"/>
              </a:spcBef>
              <a:spcAft>
                <a:spcPts val="0"/>
              </a:spcAft>
              <a:buSzPts val="7000"/>
              <a:buNone/>
              <a:defRPr sz="7000"/>
            </a:lvl7pPr>
            <a:lvl8pPr lvl="7" rtl="0" algn="ctr">
              <a:spcBef>
                <a:spcPts val="0"/>
              </a:spcBef>
              <a:spcAft>
                <a:spcPts val="0"/>
              </a:spcAft>
              <a:buSzPts val="7000"/>
              <a:buNone/>
              <a:defRPr sz="7000"/>
            </a:lvl8pPr>
            <a:lvl9pPr lvl="8" rtl="0" algn="ctr">
              <a:spcBef>
                <a:spcPts val="0"/>
              </a:spcBef>
              <a:spcAft>
                <a:spcPts val="0"/>
              </a:spcAft>
              <a:buSzPts val="7000"/>
              <a:buNone/>
              <a:defRPr sz="7000"/>
            </a:lvl9pPr>
          </a:lstStyle>
          <a:p>
            <a:r>
              <a:t>xx%</a:t>
            </a:r>
          </a:p>
        </p:txBody>
      </p:sp>
      <p:sp>
        <p:nvSpPr>
          <p:cNvPr id="20" name="Google Shape;20;p3"/>
          <p:cNvSpPr txBox="1"/>
          <p:nvPr>
            <p:ph idx="1" type="subTitle"/>
          </p:nvPr>
        </p:nvSpPr>
        <p:spPr>
          <a:xfrm>
            <a:off x="829050" y="3681850"/>
            <a:ext cx="6723900" cy="3639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Clr>
                <a:schemeClr val="dk2"/>
              </a:buClr>
              <a:buSzPts val="1400"/>
              <a:buNone/>
              <a:defRPr sz="1600">
                <a:solidFill>
                  <a:schemeClr val="dk2"/>
                </a:solidFill>
              </a:defRPr>
            </a:lvl1pPr>
            <a:lvl2pPr lvl="1" rtl="0" algn="ctr">
              <a:lnSpc>
                <a:spcPct val="100000"/>
              </a:lnSpc>
              <a:spcBef>
                <a:spcPts val="0"/>
              </a:spcBef>
              <a:spcAft>
                <a:spcPts val="0"/>
              </a:spcAft>
              <a:buClr>
                <a:schemeClr val="dk2"/>
              </a:buClr>
              <a:buSzPts val="1400"/>
              <a:buNone/>
              <a:defRPr>
                <a:solidFill>
                  <a:schemeClr val="dk2"/>
                </a:solidFill>
              </a:defRPr>
            </a:lvl2pPr>
            <a:lvl3pPr lvl="2" rtl="0" algn="ctr">
              <a:lnSpc>
                <a:spcPct val="100000"/>
              </a:lnSpc>
              <a:spcBef>
                <a:spcPts val="0"/>
              </a:spcBef>
              <a:spcAft>
                <a:spcPts val="0"/>
              </a:spcAft>
              <a:buClr>
                <a:schemeClr val="dk2"/>
              </a:buClr>
              <a:buSzPts val="1400"/>
              <a:buNone/>
              <a:defRPr>
                <a:solidFill>
                  <a:schemeClr val="dk2"/>
                </a:solidFill>
              </a:defRPr>
            </a:lvl3pPr>
            <a:lvl4pPr lvl="3" rtl="0" algn="ctr">
              <a:lnSpc>
                <a:spcPct val="100000"/>
              </a:lnSpc>
              <a:spcBef>
                <a:spcPts val="0"/>
              </a:spcBef>
              <a:spcAft>
                <a:spcPts val="0"/>
              </a:spcAft>
              <a:buClr>
                <a:schemeClr val="dk2"/>
              </a:buClr>
              <a:buSzPts val="1400"/>
              <a:buNone/>
              <a:defRPr>
                <a:solidFill>
                  <a:schemeClr val="dk2"/>
                </a:solidFill>
              </a:defRPr>
            </a:lvl4pPr>
            <a:lvl5pPr lvl="4" rtl="0" algn="ctr">
              <a:lnSpc>
                <a:spcPct val="100000"/>
              </a:lnSpc>
              <a:spcBef>
                <a:spcPts val="0"/>
              </a:spcBef>
              <a:spcAft>
                <a:spcPts val="0"/>
              </a:spcAft>
              <a:buClr>
                <a:schemeClr val="dk2"/>
              </a:buClr>
              <a:buSzPts val="1400"/>
              <a:buNone/>
              <a:defRPr>
                <a:solidFill>
                  <a:schemeClr val="dk2"/>
                </a:solidFill>
              </a:defRPr>
            </a:lvl5pPr>
            <a:lvl6pPr lvl="5" rtl="0" algn="ctr">
              <a:lnSpc>
                <a:spcPct val="100000"/>
              </a:lnSpc>
              <a:spcBef>
                <a:spcPts val="0"/>
              </a:spcBef>
              <a:spcAft>
                <a:spcPts val="0"/>
              </a:spcAft>
              <a:buClr>
                <a:schemeClr val="dk2"/>
              </a:buClr>
              <a:buSzPts val="1400"/>
              <a:buNone/>
              <a:defRPr>
                <a:solidFill>
                  <a:schemeClr val="dk2"/>
                </a:solidFill>
              </a:defRPr>
            </a:lvl6pPr>
            <a:lvl7pPr lvl="6" rtl="0" algn="ctr">
              <a:lnSpc>
                <a:spcPct val="100000"/>
              </a:lnSpc>
              <a:spcBef>
                <a:spcPts val="0"/>
              </a:spcBef>
              <a:spcAft>
                <a:spcPts val="0"/>
              </a:spcAft>
              <a:buClr>
                <a:schemeClr val="dk2"/>
              </a:buClr>
              <a:buSzPts val="1400"/>
              <a:buNone/>
              <a:defRPr>
                <a:solidFill>
                  <a:schemeClr val="dk2"/>
                </a:solidFill>
              </a:defRPr>
            </a:lvl7pPr>
            <a:lvl8pPr lvl="7" rtl="0" algn="ctr">
              <a:lnSpc>
                <a:spcPct val="100000"/>
              </a:lnSpc>
              <a:spcBef>
                <a:spcPts val="0"/>
              </a:spcBef>
              <a:spcAft>
                <a:spcPts val="0"/>
              </a:spcAft>
              <a:buClr>
                <a:schemeClr val="dk2"/>
              </a:buClr>
              <a:buSzPts val="1400"/>
              <a:buNone/>
              <a:defRPr>
                <a:solidFill>
                  <a:schemeClr val="dk2"/>
                </a:solidFill>
              </a:defRPr>
            </a:lvl8pPr>
            <a:lvl9pPr lvl="8" rtl="0" algn="ctr">
              <a:lnSpc>
                <a:spcPct val="100000"/>
              </a:lnSpc>
              <a:spcBef>
                <a:spcPts val="0"/>
              </a:spcBef>
              <a:spcAft>
                <a:spcPts val="0"/>
              </a:spcAft>
              <a:buClr>
                <a:schemeClr val="dk2"/>
              </a:buClr>
              <a:buSzPts val="1400"/>
              <a:buNone/>
              <a:defRPr>
                <a:solidFill>
                  <a:schemeClr val="dk2"/>
                </a:solidFill>
              </a:defRPr>
            </a:lvl9pPr>
          </a:lstStyle>
          <a:p/>
        </p:txBody>
      </p:sp>
      <p:sp>
        <p:nvSpPr>
          <p:cNvPr id="21" name="Google Shape;21;p3"/>
          <p:cNvSpPr/>
          <p:nvPr/>
        </p:nvSpPr>
        <p:spPr>
          <a:xfrm flipH="1">
            <a:off x="5673650" y="0"/>
            <a:ext cx="3470345" cy="1362828"/>
          </a:xfrm>
          <a:custGeom>
            <a:rect b="b" l="l" r="r" t="t"/>
            <a:pathLst>
              <a:path extrusionOk="0" h="48590" w="123731">
                <a:moveTo>
                  <a:pt x="123731" y="0"/>
                </a:moveTo>
                <a:cubicBezTo>
                  <a:pt x="122673" y="6289"/>
                  <a:pt x="120118" y="12317"/>
                  <a:pt x="116205" y="17368"/>
                </a:cubicBezTo>
                <a:cubicBezTo>
                  <a:pt x="108479" y="27310"/>
                  <a:pt x="95683" y="33079"/>
                  <a:pt x="83106" y="32260"/>
                </a:cubicBezTo>
                <a:cubicBezTo>
                  <a:pt x="81769" y="32180"/>
                  <a:pt x="80431" y="32021"/>
                  <a:pt x="79074" y="31841"/>
                </a:cubicBezTo>
                <a:cubicBezTo>
                  <a:pt x="72027" y="30903"/>
                  <a:pt x="64840" y="29166"/>
                  <a:pt x="58512" y="32121"/>
                </a:cubicBezTo>
                <a:cubicBezTo>
                  <a:pt x="53122" y="34616"/>
                  <a:pt x="49688" y="39986"/>
                  <a:pt x="44837" y="43400"/>
                </a:cubicBezTo>
                <a:cubicBezTo>
                  <a:pt x="38489" y="47851"/>
                  <a:pt x="29945" y="48590"/>
                  <a:pt x="22579" y="46214"/>
                </a:cubicBezTo>
                <a:cubicBezTo>
                  <a:pt x="15192" y="43839"/>
                  <a:pt x="8944" y="38609"/>
                  <a:pt x="4372" y="32340"/>
                </a:cubicBezTo>
                <a:cubicBezTo>
                  <a:pt x="2795" y="30184"/>
                  <a:pt x="1398" y="27888"/>
                  <a:pt x="0" y="25573"/>
                </a:cubicBezTo>
                <a:lnTo>
                  <a:pt x="0"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2" name="Google Shape;22;p3"/>
          <p:cNvGrpSpPr/>
          <p:nvPr/>
        </p:nvGrpSpPr>
        <p:grpSpPr>
          <a:xfrm>
            <a:off x="6527988" y="3529450"/>
            <a:ext cx="2616012" cy="1614050"/>
            <a:chOff x="6527988" y="3529450"/>
            <a:chExt cx="2616012" cy="1614050"/>
          </a:xfrm>
        </p:grpSpPr>
        <p:sp>
          <p:nvSpPr>
            <p:cNvPr id="23" name="Google Shape;23;p3"/>
            <p:cNvSpPr/>
            <p:nvPr/>
          </p:nvSpPr>
          <p:spPr>
            <a:xfrm>
              <a:off x="6861725" y="3529450"/>
              <a:ext cx="2282275" cy="1614050"/>
            </a:xfrm>
            <a:custGeom>
              <a:rect b="b" l="l" r="r" t="t"/>
              <a:pathLst>
                <a:path extrusionOk="0" h="64562" w="91291">
                  <a:moveTo>
                    <a:pt x="83800" y="1"/>
                  </a:moveTo>
                  <a:cubicBezTo>
                    <a:pt x="83228" y="1"/>
                    <a:pt x="82657" y="21"/>
                    <a:pt x="82088" y="61"/>
                  </a:cubicBezTo>
                  <a:cubicBezTo>
                    <a:pt x="71308" y="820"/>
                    <a:pt x="61586" y="8087"/>
                    <a:pt x="56416" y="17589"/>
                  </a:cubicBezTo>
                  <a:cubicBezTo>
                    <a:pt x="54619" y="20923"/>
                    <a:pt x="53202" y="24636"/>
                    <a:pt x="50287" y="27091"/>
                  </a:cubicBezTo>
                  <a:cubicBezTo>
                    <a:pt x="45456" y="31144"/>
                    <a:pt x="38389" y="30285"/>
                    <a:pt x="32121" y="31004"/>
                  </a:cubicBezTo>
                  <a:cubicBezTo>
                    <a:pt x="27290" y="31523"/>
                    <a:pt x="22698" y="33180"/>
                    <a:pt x="18566" y="35655"/>
                  </a:cubicBezTo>
                  <a:cubicBezTo>
                    <a:pt x="10740" y="40327"/>
                    <a:pt x="4552" y="47952"/>
                    <a:pt x="1717" y="56676"/>
                  </a:cubicBezTo>
                  <a:cubicBezTo>
                    <a:pt x="859" y="59251"/>
                    <a:pt x="300" y="61886"/>
                    <a:pt x="0" y="64561"/>
                  </a:cubicBezTo>
                  <a:lnTo>
                    <a:pt x="91291" y="64561"/>
                  </a:lnTo>
                  <a:lnTo>
                    <a:pt x="91291" y="1139"/>
                  </a:lnTo>
                  <a:cubicBezTo>
                    <a:pt x="88851" y="391"/>
                    <a:pt x="86317" y="1"/>
                    <a:pt x="8380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3"/>
            <p:cNvSpPr/>
            <p:nvPr/>
          </p:nvSpPr>
          <p:spPr>
            <a:xfrm>
              <a:off x="7880809" y="3952359"/>
              <a:ext cx="93132" cy="93389"/>
            </a:xfrm>
            <a:custGeom>
              <a:rect b="b" l="l" r="r" t="t"/>
              <a:pathLst>
                <a:path extrusionOk="0" h="3173" w="3164">
                  <a:moveTo>
                    <a:pt x="1577" y="0"/>
                  </a:moveTo>
                  <a:cubicBezTo>
                    <a:pt x="1252" y="0"/>
                    <a:pt x="985" y="268"/>
                    <a:pt x="985" y="602"/>
                  </a:cubicBezTo>
                  <a:lnTo>
                    <a:pt x="985" y="984"/>
                  </a:lnTo>
                  <a:lnTo>
                    <a:pt x="593" y="984"/>
                  </a:lnTo>
                  <a:cubicBezTo>
                    <a:pt x="268" y="984"/>
                    <a:pt x="0" y="1252"/>
                    <a:pt x="0" y="1586"/>
                  </a:cubicBezTo>
                  <a:cubicBezTo>
                    <a:pt x="0" y="1911"/>
                    <a:pt x="268" y="2179"/>
                    <a:pt x="593" y="2179"/>
                  </a:cubicBezTo>
                  <a:lnTo>
                    <a:pt x="985" y="2179"/>
                  </a:lnTo>
                  <a:lnTo>
                    <a:pt x="985" y="2570"/>
                  </a:lnTo>
                  <a:cubicBezTo>
                    <a:pt x="985" y="2905"/>
                    <a:pt x="1252" y="3172"/>
                    <a:pt x="1577" y="3172"/>
                  </a:cubicBezTo>
                  <a:cubicBezTo>
                    <a:pt x="1911" y="3172"/>
                    <a:pt x="2179" y="2905"/>
                    <a:pt x="2179" y="2570"/>
                  </a:cubicBezTo>
                  <a:lnTo>
                    <a:pt x="2179" y="2179"/>
                  </a:lnTo>
                  <a:lnTo>
                    <a:pt x="2571" y="2179"/>
                  </a:lnTo>
                  <a:cubicBezTo>
                    <a:pt x="2896" y="2179"/>
                    <a:pt x="3163" y="1911"/>
                    <a:pt x="3163" y="1586"/>
                  </a:cubicBezTo>
                  <a:cubicBezTo>
                    <a:pt x="3163" y="1252"/>
                    <a:pt x="2896" y="984"/>
                    <a:pt x="2571" y="984"/>
                  </a:cubicBezTo>
                  <a:lnTo>
                    <a:pt x="2179" y="984"/>
                  </a:lnTo>
                  <a:lnTo>
                    <a:pt x="2179" y="602"/>
                  </a:lnTo>
                  <a:cubicBezTo>
                    <a:pt x="2179" y="268"/>
                    <a:pt x="1911" y="0"/>
                    <a:pt x="157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sp>
          <p:nvSpPr>
            <p:cNvPr id="25" name="Google Shape;25;p3"/>
            <p:cNvSpPr/>
            <p:nvPr/>
          </p:nvSpPr>
          <p:spPr>
            <a:xfrm>
              <a:off x="6527988" y="4754397"/>
              <a:ext cx="102669" cy="102690"/>
            </a:xfrm>
            <a:custGeom>
              <a:rect b="b" l="l" r="r" t="t"/>
              <a:pathLst>
                <a:path extrusionOk="0" h="3489" w="3488">
                  <a:moveTo>
                    <a:pt x="1739" y="1195"/>
                  </a:moveTo>
                  <a:cubicBezTo>
                    <a:pt x="2045" y="1195"/>
                    <a:pt x="2293" y="1444"/>
                    <a:pt x="2293" y="1749"/>
                  </a:cubicBezTo>
                  <a:cubicBezTo>
                    <a:pt x="2293" y="2055"/>
                    <a:pt x="2045" y="2294"/>
                    <a:pt x="1739" y="2294"/>
                  </a:cubicBezTo>
                  <a:cubicBezTo>
                    <a:pt x="1433" y="2294"/>
                    <a:pt x="1194" y="2055"/>
                    <a:pt x="1194" y="1749"/>
                  </a:cubicBezTo>
                  <a:cubicBezTo>
                    <a:pt x="1194" y="1444"/>
                    <a:pt x="1433" y="1195"/>
                    <a:pt x="1739" y="1195"/>
                  </a:cubicBezTo>
                  <a:close/>
                  <a:moveTo>
                    <a:pt x="1739" y="1"/>
                  </a:moveTo>
                  <a:cubicBezTo>
                    <a:pt x="784" y="1"/>
                    <a:pt x="0" y="784"/>
                    <a:pt x="0" y="1749"/>
                  </a:cubicBezTo>
                  <a:cubicBezTo>
                    <a:pt x="0" y="2705"/>
                    <a:pt x="784" y="3488"/>
                    <a:pt x="1739" y="3488"/>
                  </a:cubicBezTo>
                  <a:cubicBezTo>
                    <a:pt x="2704" y="3488"/>
                    <a:pt x="3488" y="2705"/>
                    <a:pt x="3488" y="1749"/>
                  </a:cubicBezTo>
                  <a:cubicBezTo>
                    <a:pt x="3488" y="784"/>
                    <a:pt x="2704" y="1"/>
                    <a:pt x="173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grpSp>
      <p:grpSp>
        <p:nvGrpSpPr>
          <p:cNvPr id="26" name="Google Shape;26;p3"/>
          <p:cNvGrpSpPr/>
          <p:nvPr/>
        </p:nvGrpSpPr>
        <p:grpSpPr>
          <a:xfrm>
            <a:off x="344634" y="4437634"/>
            <a:ext cx="1200995" cy="458378"/>
            <a:chOff x="344634" y="4437634"/>
            <a:chExt cx="1200995" cy="458378"/>
          </a:xfrm>
        </p:grpSpPr>
        <p:sp>
          <p:nvSpPr>
            <p:cNvPr id="27" name="Google Shape;27;p3"/>
            <p:cNvSpPr/>
            <p:nvPr/>
          </p:nvSpPr>
          <p:spPr>
            <a:xfrm>
              <a:off x="786888" y="4793322"/>
              <a:ext cx="102669" cy="102690"/>
            </a:xfrm>
            <a:custGeom>
              <a:rect b="b" l="l" r="r" t="t"/>
              <a:pathLst>
                <a:path extrusionOk="0" h="3489" w="3488">
                  <a:moveTo>
                    <a:pt x="1739" y="1195"/>
                  </a:moveTo>
                  <a:cubicBezTo>
                    <a:pt x="2045" y="1195"/>
                    <a:pt x="2293" y="1444"/>
                    <a:pt x="2293" y="1749"/>
                  </a:cubicBezTo>
                  <a:cubicBezTo>
                    <a:pt x="2293" y="2055"/>
                    <a:pt x="2045" y="2294"/>
                    <a:pt x="1739" y="2294"/>
                  </a:cubicBezTo>
                  <a:cubicBezTo>
                    <a:pt x="1433" y="2294"/>
                    <a:pt x="1194" y="2055"/>
                    <a:pt x="1194" y="1749"/>
                  </a:cubicBezTo>
                  <a:cubicBezTo>
                    <a:pt x="1194" y="1444"/>
                    <a:pt x="1433" y="1195"/>
                    <a:pt x="1739" y="1195"/>
                  </a:cubicBezTo>
                  <a:close/>
                  <a:moveTo>
                    <a:pt x="1739" y="1"/>
                  </a:moveTo>
                  <a:cubicBezTo>
                    <a:pt x="784" y="1"/>
                    <a:pt x="0" y="784"/>
                    <a:pt x="0" y="1749"/>
                  </a:cubicBezTo>
                  <a:cubicBezTo>
                    <a:pt x="0" y="2705"/>
                    <a:pt x="784" y="3488"/>
                    <a:pt x="1739" y="3488"/>
                  </a:cubicBezTo>
                  <a:cubicBezTo>
                    <a:pt x="2704" y="3488"/>
                    <a:pt x="3488" y="2705"/>
                    <a:pt x="3488" y="1749"/>
                  </a:cubicBezTo>
                  <a:cubicBezTo>
                    <a:pt x="3488" y="784"/>
                    <a:pt x="2704" y="1"/>
                    <a:pt x="173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sp>
          <p:nvSpPr>
            <p:cNvPr id="28" name="Google Shape;28;p3"/>
            <p:cNvSpPr/>
            <p:nvPr/>
          </p:nvSpPr>
          <p:spPr>
            <a:xfrm>
              <a:off x="1452496" y="4699947"/>
              <a:ext cx="93132" cy="93389"/>
            </a:xfrm>
            <a:custGeom>
              <a:rect b="b" l="l" r="r" t="t"/>
              <a:pathLst>
                <a:path extrusionOk="0" h="3173" w="3164">
                  <a:moveTo>
                    <a:pt x="1577" y="0"/>
                  </a:moveTo>
                  <a:cubicBezTo>
                    <a:pt x="1252" y="0"/>
                    <a:pt x="985" y="268"/>
                    <a:pt x="985" y="602"/>
                  </a:cubicBezTo>
                  <a:lnTo>
                    <a:pt x="985" y="984"/>
                  </a:lnTo>
                  <a:lnTo>
                    <a:pt x="593" y="984"/>
                  </a:lnTo>
                  <a:cubicBezTo>
                    <a:pt x="268" y="984"/>
                    <a:pt x="0" y="1252"/>
                    <a:pt x="0" y="1586"/>
                  </a:cubicBezTo>
                  <a:cubicBezTo>
                    <a:pt x="0" y="1911"/>
                    <a:pt x="268" y="2179"/>
                    <a:pt x="593" y="2179"/>
                  </a:cubicBezTo>
                  <a:lnTo>
                    <a:pt x="985" y="2179"/>
                  </a:lnTo>
                  <a:lnTo>
                    <a:pt x="985" y="2570"/>
                  </a:lnTo>
                  <a:cubicBezTo>
                    <a:pt x="985" y="2905"/>
                    <a:pt x="1252" y="3172"/>
                    <a:pt x="1577" y="3172"/>
                  </a:cubicBezTo>
                  <a:cubicBezTo>
                    <a:pt x="1911" y="3172"/>
                    <a:pt x="2179" y="2905"/>
                    <a:pt x="2179" y="2570"/>
                  </a:cubicBezTo>
                  <a:lnTo>
                    <a:pt x="2179" y="2179"/>
                  </a:lnTo>
                  <a:lnTo>
                    <a:pt x="2571" y="2179"/>
                  </a:lnTo>
                  <a:cubicBezTo>
                    <a:pt x="2896" y="2179"/>
                    <a:pt x="3163" y="1911"/>
                    <a:pt x="3163" y="1586"/>
                  </a:cubicBezTo>
                  <a:cubicBezTo>
                    <a:pt x="3163" y="1252"/>
                    <a:pt x="2896" y="984"/>
                    <a:pt x="2571" y="984"/>
                  </a:cubicBezTo>
                  <a:lnTo>
                    <a:pt x="2179" y="984"/>
                  </a:lnTo>
                  <a:lnTo>
                    <a:pt x="2179" y="602"/>
                  </a:lnTo>
                  <a:cubicBezTo>
                    <a:pt x="2179" y="268"/>
                    <a:pt x="1911" y="0"/>
                    <a:pt x="157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sp>
          <p:nvSpPr>
            <p:cNvPr id="29" name="Google Shape;29;p3"/>
            <p:cNvSpPr/>
            <p:nvPr/>
          </p:nvSpPr>
          <p:spPr>
            <a:xfrm>
              <a:off x="344634" y="4437634"/>
              <a:ext cx="93132" cy="93389"/>
            </a:xfrm>
            <a:custGeom>
              <a:rect b="b" l="l" r="r" t="t"/>
              <a:pathLst>
                <a:path extrusionOk="0" h="3173" w="3164">
                  <a:moveTo>
                    <a:pt x="1577" y="0"/>
                  </a:moveTo>
                  <a:cubicBezTo>
                    <a:pt x="1252" y="0"/>
                    <a:pt x="985" y="268"/>
                    <a:pt x="985" y="602"/>
                  </a:cubicBezTo>
                  <a:lnTo>
                    <a:pt x="985" y="984"/>
                  </a:lnTo>
                  <a:lnTo>
                    <a:pt x="593" y="984"/>
                  </a:lnTo>
                  <a:cubicBezTo>
                    <a:pt x="268" y="984"/>
                    <a:pt x="0" y="1252"/>
                    <a:pt x="0" y="1586"/>
                  </a:cubicBezTo>
                  <a:cubicBezTo>
                    <a:pt x="0" y="1911"/>
                    <a:pt x="268" y="2179"/>
                    <a:pt x="593" y="2179"/>
                  </a:cubicBezTo>
                  <a:lnTo>
                    <a:pt x="985" y="2179"/>
                  </a:lnTo>
                  <a:lnTo>
                    <a:pt x="985" y="2570"/>
                  </a:lnTo>
                  <a:cubicBezTo>
                    <a:pt x="985" y="2905"/>
                    <a:pt x="1252" y="3172"/>
                    <a:pt x="1577" y="3172"/>
                  </a:cubicBezTo>
                  <a:cubicBezTo>
                    <a:pt x="1911" y="3172"/>
                    <a:pt x="2179" y="2905"/>
                    <a:pt x="2179" y="2570"/>
                  </a:cubicBezTo>
                  <a:lnTo>
                    <a:pt x="2179" y="2179"/>
                  </a:lnTo>
                  <a:lnTo>
                    <a:pt x="2571" y="2179"/>
                  </a:lnTo>
                  <a:cubicBezTo>
                    <a:pt x="2896" y="2179"/>
                    <a:pt x="3163" y="1911"/>
                    <a:pt x="3163" y="1586"/>
                  </a:cubicBezTo>
                  <a:cubicBezTo>
                    <a:pt x="3163" y="1252"/>
                    <a:pt x="2896" y="984"/>
                    <a:pt x="2571" y="984"/>
                  </a:cubicBezTo>
                  <a:lnTo>
                    <a:pt x="2179" y="984"/>
                  </a:lnTo>
                  <a:lnTo>
                    <a:pt x="2179" y="602"/>
                  </a:lnTo>
                  <a:cubicBezTo>
                    <a:pt x="2179" y="268"/>
                    <a:pt x="1911" y="0"/>
                    <a:pt x="157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grpSp>
      <p:sp>
        <p:nvSpPr>
          <p:cNvPr id="30" name="Google Shape;30;p3"/>
          <p:cNvSpPr/>
          <p:nvPr/>
        </p:nvSpPr>
        <p:spPr>
          <a:xfrm>
            <a:off x="8744327" y="2217243"/>
            <a:ext cx="705000" cy="705000"/>
          </a:xfrm>
          <a:prstGeom prst="ellipse">
            <a:avLst/>
          </a:prstGeom>
          <a:solidFill>
            <a:schemeClr val="accent1"/>
          </a:solidFill>
          <a:ln cap="flat"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3"/>
          <p:cNvSpPr txBox="1"/>
          <p:nvPr>
            <p:ph idx="12" type="sldNum"/>
          </p:nvPr>
        </p:nvSpPr>
        <p:spPr>
          <a:xfrm>
            <a:off x="8705299" y="2384701"/>
            <a:ext cx="548700" cy="393600"/>
          </a:xfrm>
          <a:prstGeom prst="rect">
            <a:avLst/>
          </a:prstGeom>
        </p:spPr>
        <p:txBody>
          <a:bodyPr anchorCtr="0" anchor="ctr" bIns="91425" lIns="91425" spcFirstLastPara="1" rIns="91425" wrap="square" tIns="91425">
            <a:normAutofit/>
          </a:bodyPr>
          <a:lstStyle>
            <a:lvl1pPr lvl="0" rtl="0" algn="ctr">
              <a:buNone/>
              <a:defRPr b="1">
                <a:latin typeface="Krona One"/>
                <a:ea typeface="Krona One"/>
                <a:cs typeface="Krona One"/>
                <a:sym typeface="Krona One"/>
              </a:defRPr>
            </a:lvl1pPr>
            <a:lvl2pPr lvl="1" rtl="0" algn="ctr">
              <a:buNone/>
              <a:defRPr b="1">
                <a:latin typeface="Krona One"/>
                <a:ea typeface="Krona One"/>
                <a:cs typeface="Krona One"/>
                <a:sym typeface="Krona One"/>
              </a:defRPr>
            </a:lvl2pPr>
            <a:lvl3pPr lvl="2" rtl="0" algn="ctr">
              <a:buNone/>
              <a:defRPr b="1">
                <a:latin typeface="Krona One"/>
                <a:ea typeface="Krona One"/>
                <a:cs typeface="Krona One"/>
                <a:sym typeface="Krona One"/>
              </a:defRPr>
            </a:lvl3pPr>
            <a:lvl4pPr lvl="3" rtl="0" algn="ctr">
              <a:buNone/>
              <a:defRPr b="1">
                <a:latin typeface="Krona One"/>
                <a:ea typeface="Krona One"/>
                <a:cs typeface="Krona One"/>
                <a:sym typeface="Krona One"/>
              </a:defRPr>
            </a:lvl4pPr>
            <a:lvl5pPr lvl="4" rtl="0" algn="ctr">
              <a:buNone/>
              <a:defRPr b="1">
                <a:latin typeface="Krona One"/>
                <a:ea typeface="Krona One"/>
                <a:cs typeface="Krona One"/>
                <a:sym typeface="Krona One"/>
              </a:defRPr>
            </a:lvl5pPr>
            <a:lvl6pPr lvl="5" rtl="0" algn="ctr">
              <a:buNone/>
              <a:defRPr b="1">
                <a:latin typeface="Krona One"/>
                <a:ea typeface="Krona One"/>
                <a:cs typeface="Krona One"/>
                <a:sym typeface="Krona One"/>
              </a:defRPr>
            </a:lvl6pPr>
            <a:lvl7pPr lvl="6" rtl="0" algn="ctr">
              <a:buNone/>
              <a:defRPr b="1">
                <a:latin typeface="Krona One"/>
                <a:ea typeface="Krona One"/>
                <a:cs typeface="Krona One"/>
                <a:sym typeface="Krona One"/>
              </a:defRPr>
            </a:lvl7pPr>
            <a:lvl8pPr lvl="7" rtl="0" algn="ctr">
              <a:buNone/>
              <a:defRPr b="1">
                <a:latin typeface="Krona One"/>
                <a:ea typeface="Krona One"/>
                <a:cs typeface="Krona One"/>
                <a:sym typeface="Krona One"/>
              </a:defRPr>
            </a:lvl8pPr>
            <a:lvl9pPr lvl="8" rtl="0" algn="ctr">
              <a:buNone/>
              <a:defRPr b="1">
                <a:latin typeface="Krona One"/>
                <a:ea typeface="Krona One"/>
                <a:cs typeface="Krona One"/>
                <a:sym typeface="Krona One"/>
              </a:defRPr>
            </a:lvl9pPr>
          </a:lstStyle>
          <a:p>
            <a:pPr indent="0" lvl="0" marL="0" rtl="0" algn="ctr">
              <a:spcBef>
                <a:spcPts val="0"/>
              </a:spcBef>
              <a:spcAft>
                <a:spcPts val="0"/>
              </a:spcAft>
              <a:buNone/>
            </a:pPr>
            <a:fld id="{00000000-1234-1234-1234-123412341234}" type="slidenum">
              <a:rPr lang="en"/>
              <a:t>‹#›</a:t>
            </a:fld>
            <a:endParaRPr/>
          </a:p>
        </p:txBody>
      </p:sp>
      <p:grpSp>
        <p:nvGrpSpPr>
          <p:cNvPr id="32" name="Google Shape;32;p3"/>
          <p:cNvGrpSpPr/>
          <p:nvPr/>
        </p:nvGrpSpPr>
        <p:grpSpPr>
          <a:xfrm>
            <a:off x="387921" y="215595"/>
            <a:ext cx="1958707" cy="634293"/>
            <a:chOff x="387921" y="215595"/>
            <a:chExt cx="1958707" cy="634293"/>
          </a:xfrm>
        </p:grpSpPr>
        <p:sp>
          <p:nvSpPr>
            <p:cNvPr id="33" name="Google Shape;33;p3"/>
            <p:cNvSpPr/>
            <p:nvPr/>
          </p:nvSpPr>
          <p:spPr>
            <a:xfrm>
              <a:off x="387921" y="492834"/>
              <a:ext cx="93132" cy="93389"/>
            </a:xfrm>
            <a:custGeom>
              <a:rect b="b" l="l" r="r" t="t"/>
              <a:pathLst>
                <a:path extrusionOk="0" h="3173" w="3164">
                  <a:moveTo>
                    <a:pt x="1577" y="0"/>
                  </a:moveTo>
                  <a:cubicBezTo>
                    <a:pt x="1252" y="0"/>
                    <a:pt x="985" y="268"/>
                    <a:pt x="985" y="602"/>
                  </a:cubicBezTo>
                  <a:lnTo>
                    <a:pt x="985" y="984"/>
                  </a:lnTo>
                  <a:lnTo>
                    <a:pt x="593" y="984"/>
                  </a:lnTo>
                  <a:cubicBezTo>
                    <a:pt x="268" y="984"/>
                    <a:pt x="0" y="1252"/>
                    <a:pt x="0" y="1586"/>
                  </a:cubicBezTo>
                  <a:cubicBezTo>
                    <a:pt x="0" y="1911"/>
                    <a:pt x="268" y="2179"/>
                    <a:pt x="593" y="2179"/>
                  </a:cubicBezTo>
                  <a:lnTo>
                    <a:pt x="985" y="2179"/>
                  </a:lnTo>
                  <a:lnTo>
                    <a:pt x="985" y="2570"/>
                  </a:lnTo>
                  <a:cubicBezTo>
                    <a:pt x="985" y="2905"/>
                    <a:pt x="1252" y="3172"/>
                    <a:pt x="1577" y="3172"/>
                  </a:cubicBezTo>
                  <a:cubicBezTo>
                    <a:pt x="1911" y="3172"/>
                    <a:pt x="2179" y="2905"/>
                    <a:pt x="2179" y="2570"/>
                  </a:cubicBezTo>
                  <a:lnTo>
                    <a:pt x="2179" y="2179"/>
                  </a:lnTo>
                  <a:lnTo>
                    <a:pt x="2571" y="2179"/>
                  </a:lnTo>
                  <a:cubicBezTo>
                    <a:pt x="2896" y="2179"/>
                    <a:pt x="3163" y="1911"/>
                    <a:pt x="3163" y="1586"/>
                  </a:cubicBezTo>
                  <a:cubicBezTo>
                    <a:pt x="3163" y="1252"/>
                    <a:pt x="2896" y="984"/>
                    <a:pt x="2571" y="984"/>
                  </a:cubicBezTo>
                  <a:lnTo>
                    <a:pt x="2179" y="984"/>
                  </a:lnTo>
                  <a:lnTo>
                    <a:pt x="2179" y="602"/>
                  </a:lnTo>
                  <a:cubicBezTo>
                    <a:pt x="2179" y="268"/>
                    <a:pt x="1911" y="0"/>
                    <a:pt x="157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sp>
          <p:nvSpPr>
            <p:cNvPr id="34" name="Google Shape;34;p3"/>
            <p:cNvSpPr/>
            <p:nvPr/>
          </p:nvSpPr>
          <p:spPr>
            <a:xfrm>
              <a:off x="1059063" y="747197"/>
              <a:ext cx="102669" cy="102690"/>
            </a:xfrm>
            <a:custGeom>
              <a:rect b="b" l="l" r="r" t="t"/>
              <a:pathLst>
                <a:path extrusionOk="0" h="3489" w="3488">
                  <a:moveTo>
                    <a:pt x="1739" y="1195"/>
                  </a:moveTo>
                  <a:cubicBezTo>
                    <a:pt x="2045" y="1195"/>
                    <a:pt x="2293" y="1444"/>
                    <a:pt x="2293" y="1749"/>
                  </a:cubicBezTo>
                  <a:cubicBezTo>
                    <a:pt x="2293" y="2055"/>
                    <a:pt x="2045" y="2294"/>
                    <a:pt x="1739" y="2294"/>
                  </a:cubicBezTo>
                  <a:cubicBezTo>
                    <a:pt x="1433" y="2294"/>
                    <a:pt x="1194" y="2055"/>
                    <a:pt x="1194" y="1749"/>
                  </a:cubicBezTo>
                  <a:cubicBezTo>
                    <a:pt x="1194" y="1444"/>
                    <a:pt x="1433" y="1195"/>
                    <a:pt x="1739" y="1195"/>
                  </a:cubicBezTo>
                  <a:close/>
                  <a:moveTo>
                    <a:pt x="1739" y="1"/>
                  </a:moveTo>
                  <a:cubicBezTo>
                    <a:pt x="784" y="1"/>
                    <a:pt x="0" y="784"/>
                    <a:pt x="0" y="1749"/>
                  </a:cubicBezTo>
                  <a:cubicBezTo>
                    <a:pt x="0" y="2705"/>
                    <a:pt x="784" y="3488"/>
                    <a:pt x="1739" y="3488"/>
                  </a:cubicBezTo>
                  <a:cubicBezTo>
                    <a:pt x="2704" y="3488"/>
                    <a:pt x="3488" y="2705"/>
                    <a:pt x="3488" y="1749"/>
                  </a:cubicBezTo>
                  <a:cubicBezTo>
                    <a:pt x="3488" y="784"/>
                    <a:pt x="2704" y="1"/>
                    <a:pt x="173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sp>
          <p:nvSpPr>
            <p:cNvPr id="35" name="Google Shape;35;p3"/>
            <p:cNvSpPr/>
            <p:nvPr/>
          </p:nvSpPr>
          <p:spPr>
            <a:xfrm>
              <a:off x="2253496" y="526922"/>
              <a:ext cx="93132" cy="93389"/>
            </a:xfrm>
            <a:custGeom>
              <a:rect b="b" l="l" r="r" t="t"/>
              <a:pathLst>
                <a:path extrusionOk="0" h="3173" w="3164">
                  <a:moveTo>
                    <a:pt x="1577" y="0"/>
                  </a:moveTo>
                  <a:cubicBezTo>
                    <a:pt x="1252" y="0"/>
                    <a:pt x="985" y="268"/>
                    <a:pt x="985" y="602"/>
                  </a:cubicBezTo>
                  <a:lnTo>
                    <a:pt x="985" y="984"/>
                  </a:lnTo>
                  <a:lnTo>
                    <a:pt x="593" y="984"/>
                  </a:lnTo>
                  <a:cubicBezTo>
                    <a:pt x="268" y="984"/>
                    <a:pt x="0" y="1252"/>
                    <a:pt x="0" y="1586"/>
                  </a:cubicBezTo>
                  <a:cubicBezTo>
                    <a:pt x="0" y="1911"/>
                    <a:pt x="268" y="2179"/>
                    <a:pt x="593" y="2179"/>
                  </a:cubicBezTo>
                  <a:lnTo>
                    <a:pt x="985" y="2179"/>
                  </a:lnTo>
                  <a:lnTo>
                    <a:pt x="985" y="2570"/>
                  </a:lnTo>
                  <a:cubicBezTo>
                    <a:pt x="985" y="2905"/>
                    <a:pt x="1252" y="3172"/>
                    <a:pt x="1577" y="3172"/>
                  </a:cubicBezTo>
                  <a:cubicBezTo>
                    <a:pt x="1911" y="3172"/>
                    <a:pt x="2179" y="2905"/>
                    <a:pt x="2179" y="2570"/>
                  </a:cubicBezTo>
                  <a:lnTo>
                    <a:pt x="2179" y="2179"/>
                  </a:lnTo>
                  <a:lnTo>
                    <a:pt x="2571" y="2179"/>
                  </a:lnTo>
                  <a:cubicBezTo>
                    <a:pt x="2896" y="2179"/>
                    <a:pt x="3163" y="1911"/>
                    <a:pt x="3163" y="1586"/>
                  </a:cubicBezTo>
                  <a:cubicBezTo>
                    <a:pt x="3163" y="1252"/>
                    <a:pt x="2896" y="984"/>
                    <a:pt x="2571" y="984"/>
                  </a:cubicBezTo>
                  <a:lnTo>
                    <a:pt x="2179" y="984"/>
                  </a:lnTo>
                  <a:lnTo>
                    <a:pt x="2179" y="602"/>
                  </a:lnTo>
                  <a:cubicBezTo>
                    <a:pt x="2179" y="268"/>
                    <a:pt x="1911" y="0"/>
                    <a:pt x="157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sp>
          <p:nvSpPr>
            <p:cNvPr id="36" name="Google Shape;36;p3"/>
            <p:cNvSpPr/>
            <p:nvPr/>
          </p:nvSpPr>
          <p:spPr>
            <a:xfrm>
              <a:off x="1260525" y="215595"/>
              <a:ext cx="94810" cy="63221"/>
            </a:xfrm>
            <a:custGeom>
              <a:rect b="b" l="l" r="r" t="t"/>
              <a:pathLst>
                <a:path extrusionOk="0" h="2148" w="3221">
                  <a:moveTo>
                    <a:pt x="1612" y="0"/>
                  </a:moveTo>
                  <a:cubicBezTo>
                    <a:pt x="1460" y="0"/>
                    <a:pt x="1310" y="60"/>
                    <a:pt x="1195" y="180"/>
                  </a:cubicBezTo>
                  <a:lnTo>
                    <a:pt x="239" y="1135"/>
                  </a:lnTo>
                  <a:cubicBezTo>
                    <a:pt x="0" y="1364"/>
                    <a:pt x="0" y="1747"/>
                    <a:pt x="239" y="1976"/>
                  </a:cubicBezTo>
                  <a:cubicBezTo>
                    <a:pt x="354" y="2091"/>
                    <a:pt x="504" y="2148"/>
                    <a:pt x="656" y="2148"/>
                  </a:cubicBezTo>
                  <a:cubicBezTo>
                    <a:pt x="808" y="2148"/>
                    <a:pt x="961" y="2091"/>
                    <a:pt x="1080" y="1976"/>
                  </a:cubicBezTo>
                  <a:lnTo>
                    <a:pt x="1615" y="1441"/>
                  </a:lnTo>
                  <a:lnTo>
                    <a:pt x="2141" y="1976"/>
                  </a:lnTo>
                  <a:cubicBezTo>
                    <a:pt x="2265" y="2091"/>
                    <a:pt x="2418" y="2148"/>
                    <a:pt x="2571" y="2148"/>
                  </a:cubicBezTo>
                  <a:cubicBezTo>
                    <a:pt x="2724" y="2148"/>
                    <a:pt x="2877" y="2091"/>
                    <a:pt x="2991" y="1976"/>
                  </a:cubicBezTo>
                  <a:cubicBezTo>
                    <a:pt x="3221" y="1747"/>
                    <a:pt x="3221" y="1364"/>
                    <a:pt x="2991" y="1135"/>
                  </a:cubicBezTo>
                  <a:lnTo>
                    <a:pt x="2036" y="180"/>
                  </a:lnTo>
                  <a:cubicBezTo>
                    <a:pt x="1916" y="60"/>
                    <a:pt x="1763" y="0"/>
                    <a:pt x="161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BLANK_2">
    <p:spTree>
      <p:nvGrpSpPr>
        <p:cNvPr id="289" name="Shape 289"/>
        <p:cNvGrpSpPr/>
        <p:nvPr/>
      </p:nvGrpSpPr>
      <p:grpSpPr>
        <a:xfrm>
          <a:off x="0" y="0"/>
          <a:ext cx="0" cy="0"/>
          <a:chOff x="0" y="0"/>
          <a:chExt cx="0" cy="0"/>
        </a:xfrm>
      </p:grpSpPr>
      <p:sp>
        <p:nvSpPr>
          <p:cNvPr id="290" name="Google Shape;290;p21"/>
          <p:cNvSpPr/>
          <p:nvPr/>
        </p:nvSpPr>
        <p:spPr>
          <a:xfrm>
            <a:off x="7214400" y="3892059"/>
            <a:ext cx="2013651" cy="1424076"/>
          </a:xfrm>
          <a:custGeom>
            <a:rect b="b" l="l" r="r" t="t"/>
            <a:pathLst>
              <a:path extrusionOk="0" h="64562" w="91291">
                <a:moveTo>
                  <a:pt x="83800" y="1"/>
                </a:moveTo>
                <a:cubicBezTo>
                  <a:pt x="83228" y="1"/>
                  <a:pt x="82657" y="21"/>
                  <a:pt x="82088" y="61"/>
                </a:cubicBezTo>
                <a:cubicBezTo>
                  <a:pt x="71308" y="820"/>
                  <a:pt x="61586" y="8087"/>
                  <a:pt x="56416" y="17589"/>
                </a:cubicBezTo>
                <a:cubicBezTo>
                  <a:pt x="54619" y="20923"/>
                  <a:pt x="53202" y="24636"/>
                  <a:pt x="50287" y="27091"/>
                </a:cubicBezTo>
                <a:cubicBezTo>
                  <a:pt x="45456" y="31144"/>
                  <a:pt x="38389" y="30285"/>
                  <a:pt x="32121" y="31004"/>
                </a:cubicBezTo>
                <a:cubicBezTo>
                  <a:pt x="27290" y="31523"/>
                  <a:pt x="22698" y="33180"/>
                  <a:pt x="18566" y="35655"/>
                </a:cubicBezTo>
                <a:cubicBezTo>
                  <a:pt x="10740" y="40327"/>
                  <a:pt x="4552" y="47952"/>
                  <a:pt x="1717" y="56676"/>
                </a:cubicBezTo>
                <a:cubicBezTo>
                  <a:pt x="859" y="59251"/>
                  <a:pt x="300" y="61886"/>
                  <a:pt x="0" y="64561"/>
                </a:cubicBezTo>
                <a:lnTo>
                  <a:pt x="91291" y="64561"/>
                </a:lnTo>
                <a:lnTo>
                  <a:pt x="91291" y="1139"/>
                </a:lnTo>
                <a:cubicBezTo>
                  <a:pt x="88851" y="391"/>
                  <a:pt x="86317" y="1"/>
                  <a:pt x="8380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21"/>
          <p:cNvSpPr/>
          <p:nvPr/>
        </p:nvSpPr>
        <p:spPr>
          <a:xfrm flipH="1">
            <a:off x="7424040" y="-74600"/>
            <a:ext cx="2013722" cy="790802"/>
          </a:xfrm>
          <a:custGeom>
            <a:rect b="b" l="l" r="r" t="t"/>
            <a:pathLst>
              <a:path extrusionOk="0" h="48590" w="123731">
                <a:moveTo>
                  <a:pt x="123731" y="0"/>
                </a:moveTo>
                <a:cubicBezTo>
                  <a:pt x="122673" y="6289"/>
                  <a:pt x="120118" y="12317"/>
                  <a:pt x="116205" y="17368"/>
                </a:cubicBezTo>
                <a:cubicBezTo>
                  <a:pt x="108479" y="27310"/>
                  <a:pt x="95683" y="33079"/>
                  <a:pt x="83106" y="32260"/>
                </a:cubicBezTo>
                <a:cubicBezTo>
                  <a:pt x="81769" y="32180"/>
                  <a:pt x="80431" y="32021"/>
                  <a:pt x="79074" y="31841"/>
                </a:cubicBezTo>
                <a:cubicBezTo>
                  <a:pt x="72027" y="30903"/>
                  <a:pt x="64840" y="29166"/>
                  <a:pt x="58512" y="32121"/>
                </a:cubicBezTo>
                <a:cubicBezTo>
                  <a:pt x="53122" y="34616"/>
                  <a:pt x="49688" y="39986"/>
                  <a:pt x="44837" y="43400"/>
                </a:cubicBezTo>
                <a:cubicBezTo>
                  <a:pt x="38489" y="47851"/>
                  <a:pt x="29945" y="48590"/>
                  <a:pt x="22579" y="46214"/>
                </a:cubicBezTo>
                <a:cubicBezTo>
                  <a:pt x="15192" y="43839"/>
                  <a:pt x="8944" y="38609"/>
                  <a:pt x="4372" y="32340"/>
                </a:cubicBezTo>
                <a:cubicBezTo>
                  <a:pt x="2795" y="30184"/>
                  <a:pt x="1398" y="27888"/>
                  <a:pt x="0" y="25573"/>
                </a:cubicBezTo>
                <a:lnTo>
                  <a:pt x="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21"/>
          <p:cNvSpPr txBox="1"/>
          <p:nvPr>
            <p:ph type="title"/>
          </p:nvPr>
        </p:nvSpPr>
        <p:spPr>
          <a:xfrm>
            <a:off x="713100" y="539525"/>
            <a:ext cx="77178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p:txBody>
      </p:sp>
      <p:sp>
        <p:nvSpPr>
          <p:cNvPr id="293" name="Google Shape;293;p21"/>
          <p:cNvSpPr txBox="1"/>
          <p:nvPr>
            <p:ph idx="2" type="title"/>
          </p:nvPr>
        </p:nvSpPr>
        <p:spPr>
          <a:xfrm>
            <a:off x="2184925" y="1845425"/>
            <a:ext cx="2325300" cy="393600"/>
          </a:xfrm>
          <a:prstGeom prst="rect">
            <a:avLst/>
          </a:prstGeom>
        </p:spPr>
        <p:txBody>
          <a:bodyPr anchorCtr="0" anchor="ctr" bIns="91425" lIns="91425" spcFirstLastPara="1" rIns="91425" wrap="square" tIns="91425">
            <a:noAutofit/>
          </a:bodyPr>
          <a:lstStyle>
            <a:lvl1pPr lvl="0" rtl="0">
              <a:spcBef>
                <a:spcPts val="0"/>
              </a:spcBef>
              <a:spcAft>
                <a:spcPts val="0"/>
              </a:spcAft>
              <a:buSzPts val="1400"/>
              <a:buNone/>
              <a:defRPr sz="1600"/>
            </a:lvl1pPr>
            <a:lvl2pPr lvl="1" rtl="0" algn="ctr">
              <a:spcBef>
                <a:spcPts val="0"/>
              </a:spcBef>
              <a:spcAft>
                <a:spcPts val="0"/>
              </a:spcAft>
              <a:buSzPts val="1400"/>
              <a:buNone/>
              <a:defRPr sz="1400"/>
            </a:lvl2pPr>
            <a:lvl3pPr lvl="2" rtl="0" algn="ctr">
              <a:spcBef>
                <a:spcPts val="0"/>
              </a:spcBef>
              <a:spcAft>
                <a:spcPts val="0"/>
              </a:spcAft>
              <a:buSzPts val="1400"/>
              <a:buNone/>
              <a:defRPr sz="1400"/>
            </a:lvl3pPr>
            <a:lvl4pPr lvl="3" rtl="0" algn="ctr">
              <a:spcBef>
                <a:spcPts val="0"/>
              </a:spcBef>
              <a:spcAft>
                <a:spcPts val="0"/>
              </a:spcAft>
              <a:buSzPts val="1400"/>
              <a:buNone/>
              <a:defRPr sz="1400"/>
            </a:lvl4pPr>
            <a:lvl5pPr lvl="4" rtl="0" algn="ctr">
              <a:spcBef>
                <a:spcPts val="0"/>
              </a:spcBef>
              <a:spcAft>
                <a:spcPts val="0"/>
              </a:spcAft>
              <a:buSzPts val="1400"/>
              <a:buNone/>
              <a:defRPr sz="1400"/>
            </a:lvl5pPr>
            <a:lvl6pPr lvl="5" rtl="0" algn="ctr">
              <a:spcBef>
                <a:spcPts val="0"/>
              </a:spcBef>
              <a:spcAft>
                <a:spcPts val="0"/>
              </a:spcAft>
              <a:buSzPts val="1400"/>
              <a:buNone/>
              <a:defRPr sz="1400"/>
            </a:lvl6pPr>
            <a:lvl7pPr lvl="6" rtl="0" algn="ctr">
              <a:spcBef>
                <a:spcPts val="0"/>
              </a:spcBef>
              <a:spcAft>
                <a:spcPts val="0"/>
              </a:spcAft>
              <a:buSzPts val="1400"/>
              <a:buNone/>
              <a:defRPr sz="1400"/>
            </a:lvl7pPr>
            <a:lvl8pPr lvl="7" rtl="0" algn="ctr">
              <a:spcBef>
                <a:spcPts val="0"/>
              </a:spcBef>
              <a:spcAft>
                <a:spcPts val="0"/>
              </a:spcAft>
              <a:buSzPts val="1400"/>
              <a:buNone/>
              <a:defRPr sz="1400"/>
            </a:lvl8pPr>
            <a:lvl9pPr lvl="8" rtl="0" algn="ctr">
              <a:spcBef>
                <a:spcPts val="0"/>
              </a:spcBef>
              <a:spcAft>
                <a:spcPts val="0"/>
              </a:spcAft>
              <a:buSzPts val="1400"/>
              <a:buNone/>
              <a:defRPr sz="1400"/>
            </a:lvl9pPr>
          </a:lstStyle>
          <a:p/>
        </p:txBody>
      </p:sp>
      <p:sp>
        <p:nvSpPr>
          <p:cNvPr id="294" name="Google Shape;294;p21"/>
          <p:cNvSpPr txBox="1"/>
          <p:nvPr>
            <p:ph idx="1" type="subTitle"/>
          </p:nvPr>
        </p:nvSpPr>
        <p:spPr>
          <a:xfrm>
            <a:off x="2184925" y="2262625"/>
            <a:ext cx="2325300" cy="5091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95" name="Google Shape;295;p21"/>
          <p:cNvSpPr txBox="1"/>
          <p:nvPr>
            <p:ph idx="3" type="title"/>
          </p:nvPr>
        </p:nvSpPr>
        <p:spPr>
          <a:xfrm>
            <a:off x="6105600" y="1845425"/>
            <a:ext cx="2325300" cy="393600"/>
          </a:xfrm>
          <a:prstGeom prst="rect">
            <a:avLst/>
          </a:prstGeom>
        </p:spPr>
        <p:txBody>
          <a:bodyPr anchorCtr="0" anchor="ctr" bIns="91425" lIns="91425" spcFirstLastPara="1" rIns="91425" wrap="square" tIns="91425">
            <a:noAutofit/>
          </a:bodyPr>
          <a:lstStyle>
            <a:lvl1pPr lvl="0" rtl="0">
              <a:spcBef>
                <a:spcPts val="0"/>
              </a:spcBef>
              <a:spcAft>
                <a:spcPts val="0"/>
              </a:spcAft>
              <a:buSzPts val="1400"/>
              <a:buNone/>
              <a:defRPr sz="1600"/>
            </a:lvl1pPr>
            <a:lvl2pPr lvl="1" rtl="0" algn="ctr">
              <a:spcBef>
                <a:spcPts val="0"/>
              </a:spcBef>
              <a:spcAft>
                <a:spcPts val="0"/>
              </a:spcAft>
              <a:buSzPts val="1400"/>
              <a:buNone/>
              <a:defRPr sz="1400"/>
            </a:lvl2pPr>
            <a:lvl3pPr lvl="2" rtl="0" algn="ctr">
              <a:spcBef>
                <a:spcPts val="0"/>
              </a:spcBef>
              <a:spcAft>
                <a:spcPts val="0"/>
              </a:spcAft>
              <a:buSzPts val="1400"/>
              <a:buNone/>
              <a:defRPr sz="1400"/>
            </a:lvl3pPr>
            <a:lvl4pPr lvl="3" rtl="0" algn="ctr">
              <a:spcBef>
                <a:spcPts val="0"/>
              </a:spcBef>
              <a:spcAft>
                <a:spcPts val="0"/>
              </a:spcAft>
              <a:buSzPts val="1400"/>
              <a:buNone/>
              <a:defRPr sz="1400"/>
            </a:lvl4pPr>
            <a:lvl5pPr lvl="4" rtl="0" algn="ctr">
              <a:spcBef>
                <a:spcPts val="0"/>
              </a:spcBef>
              <a:spcAft>
                <a:spcPts val="0"/>
              </a:spcAft>
              <a:buSzPts val="1400"/>
              <a:buNone/>
              <a:defRPr sz="1400"/>
            </a:lvl5pPr>
            <a:lvl6pPr lvl="5" rtl="0" algn="ctr">
              <a:spcBef>
                <a:spcPts val="0"/>
              </a:spcBef>
              <a:spcAft>
                <a:spcPts val="0"/>
              </a:spcAft>
              <a:buSzPts val="1400"/>
              <a:buNone/>
              <a:defRPr sz="1400"/>
            </a:lvl6pPr>
            <a:lvl7pPr lvl="6" rtl="0" algn="ctr">
              <a:spcBef>
                <a:spcPts val="0"/>
              </a:spcBef>
              <a:spcAft>
                <a:spcPts val="0"/>
              </a:spcAft>
              <a:buSzPts val="1400"/>
              <a:buNone/>
              <a:defRPr sz="1400"/>
            </a:lvl7pPr>
            <a:lvl8pPr lvl="7" rtl="0" algn="ctr">
              <a:spcBef>
                <a:spcPts val="0"/>
              </a:spcBef>
              <a:spcAft>
                <a:spcPts val="0"/>
              </a:spcAft>
              <a:buSzPts val="1400"/>
              <a:buNone/>
              <a:defRPr sz="1400"/>
            </a:lvl8pPr>
            <a:lvl9pPr lvl="8" rtl="0" algn="ctr">
              <a:spcBef>
                <a:spcPts val="0"/>
              </a:spcBef>
              <a:spcAft>
                <a:spcPts val="0"/>
              </a:spcAft>
              <a:buSzPts val="1400"/>
              <a:buNone/>
              <a:defRPr sz="1400"/>
            </a:lvl9pPr>
          </a:lstStyle>
          <a:p/>
        </p:txBody>
      </p:sp>
      <p:sp>
        <p:nvSpPr>
          <p:cNvPr id="296" name="Google Shape;296;p21"/>
          <p:cNvSpPr txBox="1"/>
          <p:nvPr>
            <p:ph idx="4" type="subTitle"/>
          </p:nvPr>
        </p:nvSpPr>
        <p:spPr>
          <a:xfrm>
            <a:off x="6105600" y="2262625"/>
            <a:ext cx="2325300" cy="5091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97" name="Google Shape;297;p21"/>
          <p:cNvSpPr txBox="1"/>
          <p:nvPr>
            <p:ph idx="5" type="title"/>
          </p:nvPr>
        </p:nvSpPr>
        <p:spPr>
          <a:xfrm>
            <a:off x="2184925" y="3250700"/>
            <a:ext cx="2325300" cy="393600"/>
          </a:xfrm>
          <a:prstGeom prst="rect">
            <a:avLst/>
          </a:prstGeom>
        </p:spPr>
        <p:txBody>
          <a:bodyPr anchorCtr="0" anchor="ctr" bIns="91425" lIns="91425" spcFirstLastPara="1" rIns="91425" wrap="square" tIns="91425">
            <a:noAutofit/>
          </a:bodyPr>
          <a:lstStyle>
            <a:lvl1pPr lvl="0" rtl="0">
              <a:spcBef>
                <a:spcPts val="0"/>
              </a:spcBef>
              <a:spcAft>
                <a:spcPts val="0"/>
              </a:spcAft>
              <a:buSzPts val="1400"/>
              <a:buNone/>
              <a:defRPr sz="1600"/>
            </a:lvl1pPr>
            <a:lvl2pPr lvl="1" rtl="0" algn="ctr">
              <a:spcBef>
                <a:spcPts val="0"/>
              </a:spcBef>
              <a:spcAft>
                <a:spcPts val="0"/>
              </a:spcAft>
              <a:buSzPts val="1400"/>
              <a:buNone/>
              <a:defRPr sz="1400"/>
            </a:lvl2pPr>
            <a:lvl3pPr lvl="2" rtl="0" algn="ctr">
              <a:spcBef>
                <a:spcPts val="0"/>
              </a:spcBef>
              <a:spcAft>
                <a:spcPts val="0"/>
              </a:spcAft>
              <a:buSzPts val="1400"/>
              <a:buNone/>
              <a:defRPr sz="1400"/>
            </a:lvl3pPr>
            <a:lvl4pPr lvl="3" rtl="0" algn="ctr">
              <a:spcBef>
                <a:spcPts val="0"/>
              </a:spcBef>
              <a:spcAft>
                <a:spcPts val="0"/>
              </a:spcAft>
              <a:buSzPts val="1400"/>
              <a:buNone/>
              <a:defRPr sz="1400"/>
            </a:lvl4pPr>
            <a:lvl5pPr lvl="4" rtl="0" algn="ctr">
              <a:spcBef>
                <a:spcPts val="0"/>
              </a:spcBef>
              <a:spcAft>
                <a:spcPts val="0"/>
              </a:spcAft>
              <a:buSzPts val="1400"/>
              <a:buNone/>
              <a:defRPr sz="1400"/>
            </a:lvl5pPr>
            <a:lvl6pPr lvl="5" rtl="0" algn="ctr">
              <a:spcBef>
                <a:spcPts val="0"/>
              </a:spcBef>
              <a:spcAft>
                <a:spcPts val="0"/>
              </a:spcAft>
              <a:buSzPts val="1400"/>
              <a:buNone/>
              <a:defRPr sz="1400"/>
            </a:lvl6pPr>
            <a:lvl7pPr lvl="6" rtl="0" algn="ctr">
              <a:spcBef>
                <a:spcPts val="0"/>
              </a:spcBef>
              <a:spcAft>
                <a:spcPts val="0"/>
              </a:spcAft>
              <a:buSzPts val="1400"/>
              <a:buNone/>
              <a:defRPr sz="1400"/>
            </a:lvl7pPr>
            <a:lvl8pPr lvl="7" rtl="0" algn="ctr">
              <a:spcBef>
                <a:spcPts val="0"/>
              </a:spcBef>
              <a:spcAft>
                <a:spcPts val="0"/>
              </a:spcAft>
              <a:buSzPts val="1400"/>
              <a:buNone/>
              <a:defRPr sz="1400"/>
            </a:lvl8pPr>
            <a:lvl9pPr lvl="8" rtl="0" algn="ctr">
              <a:spcBef>
                <a:spcPts val="0"/>
              </a:spcBef>
              <a:spcAft>
                <a:spcPts val="0"/>
              </a:spcAft>
              <a:buSzPts val="1400"/>
              <a:buNone/>
              <a:defRPr sz="1400"/>
            </a:lvl9pPr>
          </a:lstStyle>
          <a:p/>
        </p:txBody>
      </p:sp>
      <p:sp>
        <p:nvSpPr>
          <p:cNvPr id="298" name="Google Shape;298;p21"/>
          <p:cNvSpPr txBox="1"/>
          <p:nvPr>
            <p:ph idx="6" type="subTitle"/>
          </p:nvPr>
        </p:nvSpPr>
        <p:spPr>
          <a:xfrm>
            <a:off x="2184925" y="3667900"/>
            <a:ext cx="2325300" cy="5091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99" name="Google Shape;299;p21"/>
          <p:cNvSpPr txBox="1"/>
          <p:nvPr>
            <p:ph idx="7" type="title"/>
          </p:nvPr>
        </p:nvSpPr>
        <p:spPr>
          <a:xfrm>
            <a:off x="6105600" y="3250700"/>
            <a:ext cx="2325300" cy="393600"/>
          </a:xfrm>
          <a:prstGeom prst="rect">
            <a:avLst/>
          </a:prstGeom>
        </p:spPr>
        <p:txBody>
          <a:bodyPr anchorCtr="0" anchor="ctr" bIns="91425" lIns="91425" spcFirstLastPara="1" rIns="91425" wrap="square" tIns="91425">
            <a:noAutofit/>
          </a:bodyPr>
          <a:lstStyle>
            <a:lvl1pPr lvl="0" rtl="0">
              <a:spcBef>
                <a:spcPts val="0"/>
              </a:spcBef>
              <a:spcAft>
                <a:spcPts val="0"/>
              </a:spcAft>
              <a:buSzPts val="1400"/>
              <a:buNone/>
              <a:defRPr sz="1600"/>
            </a:lvl1pPr>
            <a:lvl2pPr lvl="1" rtl="0" algn="ctr">
              <a:spcBef>
                <a:spcPts val="0"/>
              </a:spcBef>
              <a:spcAft>
                <a:spcPts val="0"/>
              </a:spcAft>
              <a:buSzPts val="1400"/>
              <a:buNone/>
              <a:defRPr sz="1400"/>
            </a:lvl2pPr>
            <a:lvl3pPr lvl="2" rtl="0" algn="ctr">
              <a:spcBef>
                <a:spcPts val="0"/>
              </a:spcBef>
              <a:spcAft>
                <a:spcPts val="0"/>
              </a:spcAft>
              <a:buSzPts val="1400"/>
              <a:buNone/>
              <a:defRPr sz="1400"/>
            </a:lvl3pPr>
            <a:lvl4pPr lvl="3" rtl="0" algn="ctr">
              <a:spcBef>
                <a:spcPts val="0"/>
              </a:spcBef>
              <a:spcAft>
                <a:spcPts val="0"/>
              </a:spcAft>
              <a:buSzPts val="1400"/>
              <a:buNone/>
              <a:defRPr sz="1400"/>
            </a:lvl4pPr>
            <a:lvl5pPr lvl="4" rtl="0" algn="ctr">
              <a:spcBef>
                <a:spcPts val="0"/>
              </a:spcBef>
              <a:spcAft>
                <a:spcPts val="0"/>
              </a:spcAft>
              <a:buSzPts val="1400"/>
              <a:buNone/>
              <a:defRPr sz="1400"/>
            </a:lvl5pPr>
            <a:lvl6pPr lvl="5" rtl="0" algn="ctr">
              <a:spcBef>
                <a:spcPts val="0"/>
              </a:spcBef>
              <a:spcAft>
                <a:spcPts val="0"/>
              </a:spcAft>
              <a:buSzPts val="1400"/>
              <a:buNone/>
              <a:defRPr sz="1400"/>
            </a:lvl6pPr>
            <a:lvl7pPr lvl="6" rtl="0" algn="ctr">
              <a:spcBef>
                <a:spcPts val="0"/>
              </a:spcBef>
              <a:spcAft>
                <a:spcPts val="0"/>
              </a:spcAft>
              <a:buSzPts val="1400"/>
              <a:buNone/>
              <a:defRPr sz="1400"/>
            </a:lvl7pPr>
            <a:lvl8pPr lvl="7" rtl="0" algn="ctr">
              <a:spcBef>
                <a:spcPts val="0"/>
              </a:spcBef>
              <a:spcAft>
                <a:spcPts val="0"/>
              </a:spcAft>
              <a:buSzPts val="1400"/>
              <a:buNone/>
              <a:defRPr sz="1400"/>
            </a:lvl8pPr>
            <a:lvl9pPr lvl="8" rtl="0" algn="ctr">
              <a:spcBef>
                <a:spcPts val="0"/>
              </a:spcBef>
              <a:spcAft>
                <a:spcPts val="0"/>
              </a:spcAft>
              <a:buSzPts val="1400"/>
              <a:buNone/>
              <a:defRPr sz="1400"/>
            </a:lvl9pPr>
          </a:lstStyle>
          <a:p/>
        </p:txBody>
      </p:sp>
      <p:sp>
        <p:nvSpPr>
          <p:cNvPr id="300" name="Google Shape;300;p21"/>
          <p:cNvSpPr txBox="1"/>
          <p:nvPr>
            <p:ph idx="8" type="subTitle"/>
          </p:nvPr>
        </p:nvSpPr>
        <p:spPr>
          <a:xfrm>
            <a:off x="6105600" y="3667900"/>
            <a:ext cx="2325300" cy="5091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grpSp>
        <p:nvGrpSpPr>
          <p:cNvPr id="301" name="Google Shape;301;p21"/>
          <p:cNvGrpSpPr/>
          <p:nvPr/>
        </p:nvGrpSpPr>
        <p:grpSpPr>
          <a:xfrm>
            <a:off x="259996" y="4464234"/>
            <a:ext cx="594599" cy="524828"/>
            <a:chOff x="259996" y="4464234"/>
            <a:chExt cx="594599" cy="524828"/>
          </a:xfrm>
        </p:grpSpPr>
        <p:sp>
          <p:nvSpPr>
            <p:cNvPr id="302" name="Google Shape;302;p21"/>
            <p:cNvSpPr/>
            <p:nvPr/>
          </p:nvSpPr>
          <p:spPr>
            <a:xfrm>
              <a:off x="259996" y="4464234"/>
              <a:ext cx="93132" cy="93389"/>
            </a:xfrm>
            <a:custGeom>
              <a:rect b="b" l="l" r="r" t="t"/>
              <a:pathLst>
                <a:path extrusionOk="0" h="3173" w="3164">
                  <a:moveTo>
                    <a:pt x="1577" y="0"/>
                  </a:moveTo>
                  <a:cubicBezTo>
                    <a:pt x="1252" y="0"/>
                    <a:pt x="985" y="268"/>
                    <a:pt x="985" y="602"/>
                  </a:cubicBezTo>
                  <a:lnTo>
                    <a:pt x="985" y="984"/>
                  </a:lnTo>
                  <a:lnTo>
                    <a:pt x="593" y="984"/>
                  </a:lnTo>
                  <a:cubicBezTo>
                    <a:pt x="268" y="984"/>
                    <a:pt x="0" y="1252"/>
                    <a:pt x="0" y="1586"/>
                  </a:cubicBezTo>
                  <a:cubicBezTo>
                    <a:pt x="0" y="1911"/>
                    <a:pt x="268" y="2179"/>
                    <a:pt x="593" y="2179"/>
                  </a:cubicBezTo>
                  <a:lnTo>
                    <a:pt x="985" y="2179"/>
                  </a:lnTo>
                  <a:lnTo>
                    <a:pt x="985" y="2570"/>
                  </a:lnTo>
                  <a:cubicBezTo>
                    <a:pt x="985" y="2905"/>
                    <a:pt x="1252" y="3172"/>
                    <a:pt x="1577" y="3172"/>
                  </a:cubicBezTo>
                  <a:cubicBezTo>
                    <a:pt x="1911" y="3172"/>
                    <a:pt x="2179" y="2905"/>
                    <a:pt x="2179" y="2570"/>
                  </a:cubicBezTo>
                  <a:lnTo>
                    <a:pt x="2179" y="2179"/>
                  </a:lnTo>
                  <a:lnTo>
                    <a:pt x="2571" y="2179"/>
                  </a:lnTo>
                  <a:cubicBezTo>
                    <a:pt x="2896" y="2179"/>
                    <a:pt x="3163" y="1911"/>
                    <a:pt x="3163" y="1586"/>
                  </a:cubicBezTo>
                  <a:cubicBezTo>
                    <a:pt x="3163" y="1252"/>
                    <a:pt x="2896" y="984"/>
                    <a:pt x="2571" y="984"/>
                  </a:cubicBezTo>
                  <a:lnTo>
                    <a:pt x="2179" y="984"/>
                  </a:lnTo>
                  <a:lnTo>
                    <a:pt x="2179" y="602"/>
                  </a:lnTo>
                  <a:cubicBezTo>
                    <a:pt x="2179" y="268"/>
                    <a:pt x="1911" y="0"/>
                    <a:pt x="157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sp>
          <p:nvSpPr>
            <p:cNvPr id="303" name="Google Shape;303;p21"/>
            <p:cNvSpPr/>
            <p:nvPr/>
          </p:nvSpPr>
          <p:spPr>
            <a:xfrm>
              <a:off x="751926" y="4886372"/>
              <a:ext cx="102669" cy="102690"/>
            </a:xfrm>
            <a:custGeom>
              <a:rect b="b" l="l" r="r" t="t"/>
              <a:pathLst>
                <a:path extrusionOk="0" h="3489" w="3488">
                  <a:moveTo>
                    <a:pt x="1739" y="1195"/>
                  </a:moveTo>
                  <a:cubicBezTo>
                    <a:pt x="2045" y="1195"/>
                    <a:pt x="2293" y="1444"/>
                    <a:pt x="2293" y="1749"/>
                  </a:cubicBezTo>
                  <a:cubicBezTo>
                    <a:pt x="2293" y="2055"/>
                    <a:pt x="2045" y="2294"/>
                    <a:pt x="1739" y="2294"/>
                  </a:cubicBezTo>
                  <a:cubicBezTo>
                    <a:pt x="1433" y="2294"/>
                    <a:pt x="1194" y="2055"/>
                    <a:pt x="1194" y="1749"/>
                  </a:cubicBezTo>
                  <a:cubicBezTo>
                    <a:pt x="1194" y="1444"/>
                    <a:pt x="1433" y="1195"/>
                    <a:pt x="1739" y="1195"/>
                  </a:cubicBezTo>
                  <a:close/>
                  <a:moveTo>
                    <a:pt x="1739" y="1"/>
                  </a:moveTo>
                  <a:cubicBezTo>
                    <a:pt x="784" y="1"/>
                    <a:pt x="0" y="784"/>
                    <a:pt x="0" y="1749"/>
                  </a:cubicBezTo>
                  <a:cubicBezTo>
                    <a:pt x="0" y="2705"/>
                    <a:pt x="784" y="3488"/>
                    <a:pt x="1739" y="3488"/>
                  </a:cubicBezTo>
                  <a:cubicBezTo>
                    <a:pt x="2704" y="3488"/>
                    <a:pt x="3488" y="2705"/>
                    <a:pt x="3488" y="1749"/>
                  </a:cubicBezTo>
                  <a:cubicBezTo>
                    <a:pt x="3488" y="784"/>
                    <a:pt x="2704" y="1"/>
                    <a:pt x="173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sp>
          <p:nvSpPr>
            <p:cNvPr id="304" name="Google Shape;304;p21"/>
            <p:cNvSpPr/>
            <p:nvPr/>
          </p:nvSpPr>
          <p:spPr>
            <a:xfrm>
              <a:off x="391250" y="4791845"/>
              <a:ext cx="94810" cy="63221"/>
            </a:xfrm>
            <a:custGeom>
              <a:rect b="b" l="l" r="r" t="t"/>
              <a:pathLst>
                <a:path extrusionOk="0" h="2148" w="3221">
                  <a:moveTo>
                    <a:pt x="1612" y="0"/>
                  </a:moveTo>
                  <a:cubicBezTo>
                    <a:pt x="1460" y="0"/>
                    <a:pt x="1310" y="60"/>
                    <a:pt x="1195" y="180"/>
                  </a:cubicBezTo>
                  <a:lnTo>
                    <a:pt x="239" y="1135"/>
                  </a:lnTo>
                  <a:cubicBezTo>
                    <a:pt x="0" y="1364"/>
                    <a:pt x="0" y="1747"/>
                    <a:pt x="239" y="1976"/>
                  </a:cubicBezTo>
                  <a:cubicBezTo>
                    <a:pt x="354" y="2091"/>
                    <a:pt x="504" y="2148"/>
                    <a:pt x="656" y="2148"/>
                  </a:cubicBezTo>
                  <a:cubicBezTo>
                    <a:pt x="808" y="2148"/>
                    <a:pt x="961" y="2091"/>
                    <a:pt x="1080" y="1976"/>
                  </a:cubicBezTo>
                  <a:lnTo>
                    <a:pt x="1615" y="1441"/>
                  </a:lnTo>
                  <a:lnTo>
                    <a:pt x="2141" y="1976"/>
                  </a:lnTo>
                  <a:cubicBezTo>
                    <a:pt x="2265" y="2091"/>
                    <a:pt x="2418" y="2148"/>
                    <a:pt x="2571" y="2148"/>
                  </a:cubicBezTo>
                  <a:cubicBezTo>
                    <a:pt x="2724" y="2148"/>
                    <a:pt x="2877" y="2091"/>
                    <a:pt x="2991" y="1976"/>
                  </a:cubicBezTo>
                  <a:cubicBezTo>
                    <a:pt x="3221" y="1747"/>
                    <a:pt x="3221" y="1364"/>
                    <a:pt x="2991" y="1135"/>
                  </a:cubicBezTo>
                  <a:lnTo>
                    <a:pt x="2036" y="180"/>
                  </a:lnTo>
                  <a:cubicBezTo>
                    <a:pt x="1916" y="60"/>
                    <a:pt x="1763" y="0"/>
                    <a:pt x="161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grpSp>
      <p:grpSp>
        <p:nvGrpSpPr>
          <p:cNvPr id="305" name="Google Shape;305;p21"/>
          <p:cNvGrpSpPr/>
          <p:nvPr/>
        </p:nvGrpSpPr>
        <p:grpSpPr>
          <a:xfrm>
            <a:off x="212246" y="193885"/>
            <a:ext cx="735482" cy="582089"/>
            <a:chOff x="212246" y="193885"/>
            <a:chExt cx="735482" cy="582089"/>
          </a:xfrm>
        </p:grpSpPr>
        <p:sp>
          <p:nvSpPr>
            <p:cNvPr id="306" name="Google Shape;306;p21"/>
            <p:cNvSpPr/>
            <p:nvPr/>
          </p:nvSpPr>
          <p:spPr>
            <a:xfrm>
              <a:off x="212246" y="682584"/>
              <a:ext cx="93132" cy="93389"/>
            </a:xfrm>
            <a:custGeom>
              <a:rect b="b" l="l" r="r" t="t"/>
              <a:pathLst>
                <a:path extrusionOk="0" h="3173" w="3164">
                  <a:moveTo>
                    <a:pt x="1577" y="0"/>
                  </a:moveTo>
                  <a:cubicBezTo>
                    <a:pt x="1252" y="0"/>
                    <a:pt x="985" y="268"/>
                    <a:pt x="985" y="602"/>
                  </a:cubicBezTo>
                  <a:lnTo>
                    <a:pt x="985" y="984"/>
                  </a:lnTo>
                  <a:lnTo>
                    <a:pt x="593" y="984"/>
                  </a:lnTo>
                  <a:cubicBezTo>
                    <a:pt x="268" y="984"/>
                    <a:pt x="0" y="1252"/>
                    <a:pt x="0" y="1586"/>
                  </a:cubicBezTo>
                  <a:cubicBezTo>
                    <a:pt x="0" y="1911"/>
                    <a:pt x="268" y="2179"/>
                    <a:pt x="593" y="2179"/>
                  </a:cubicBezTo>
                  <a:lnTo>
                    <a:pt x="985" y="2179"/>
                  </a:lnTo>
                  <a:lnTo>
                    <a:pt x="985" y="2570"/>
                  </a:lnTo>
                  <a:cubicBezTo>
                    <a:pt x="985" y="2905"/>
                    <a:pt x="1252" y="3172"/>
                    <a:pt x="1577" y="3172"/>
                  </a:cubicBezTo>
                  <a:cubicBezTo>
                    <a:pt x="1911" y="3172"/>
                    <a:pt x="2179" y="2905"/>
                    <a:pt x="2179" y="2570"/>
                  </a:cubicBezTo>
                  <a:lnTo>
                    <a:pt x="2179" y="2179"/>
                  </a:lnTo>
                  <a:lnTo>
                    <a:pt x="2571" y="2179"/>
                  </a:lnTo>
                  <a:cubicBezTo>
                    <a:pt x="2896" y="2179"/>
                    <a:pt x="3163" y="1911"/>
                    <a:pt x="3163" y="1586"/>
                  </a:cubicBezTo>
                  <a:cubicBezTo>
                    <a:pt x="3163" y="1252"/>
                    <a:pt x="2896" y="984"/>
                    <a:pt x="2571" y="984"/>
                  </a:cubicBezTo>
                  <a:lnTo>
                    <a:pt x="2179" y="984"/>
                  </a:lnTo>
                  <a:lnTo>
                    <a:pt x="2179" y="602"/>
                  </a:lnTo>
                  <a:cubicBezTo>
                    <a:pt x="2179" y="268"/>
                    <a:pt x="1911" y="0"/>
                    <a:pt x="157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sp>
          <p:nvSpPr>
            <p:cNvPr id="307" name="Google Shape;307;p21"/>
            <p:cNvSpPr/>
            <p:nvPr/>
          </p:nvSpPr>
          <p:spPr>
            <a:xfrm>
              <a:off x="353126" y="193885"/>
              <a:ext cx="102669" cy="102690"/>
            </a:xfrm>
            <a:custGeom>
              <a:rect b="b" l="l" r="r" t="t"/>
              <a:pathLst>
                <a:path extrusionOk="0" h="3489" w="3488">
                  <a:moveTo>
                    <a:pt x="1739" y="1195"/>
                  </a:moveTo>
                  <a:cubicBezTo>
                    <a:pt x="2045" y="1195"/>
                    <a:pt x="2293" y="1444"/>
                    <a:pt x="2293" y="1749"/>
                  </a:cubicBezTo>
                  <a:cubicBezTo>
                    <a:pt x="2293" y="2055"/>
                    <a:pt x="2045" y="2294"/>
                    <a:pt x="1739" y="2294"/>
                  </a:cubicBezTo>
                  <a:cubicBezTo>
                    <a:pt x="1433" y="2294"/>
                    <a:pt x="1194" y="2055"/>
                    <a:pt x="1194" y="1749"/>
                  </a:cubicBezTo>
                  <a:cubicBezTo>
                    <a:pt x="1194" y="1444"/>
                    <a:pt x="1433" y="1195"/>
                    <a:pt x="1739" y="1195"/>
                  </a:cubicBezTo>
                  <a:close/>
                  <a:moveTo>
                    <a:pt x="1739" y="1"/>
                  </a:moveTo>
                  <a:cubicBezTo>
                    <a:pt x="784" y="1"/>
                    <a:pt x="0" y="784"/>
                    <a:pt x="0" y="1749"/>
                  </a:cubicBezTo>
                  <a:cubicBezTo>
                    <a:pt x="0" y="2705"/>
                    <a:pt x="784" y="3488"/>
                    <a:pt x="1739" y="3488"/>
                  </a:cubicBezTo>
                  <a:cubicBezTo>
                    <a:pt x="2704" y="3488"/>
                    <a:pt x="3488" y="2705"/>
                    <a:pt x="3488" y="1749"/>
                  </a:cubicBezTo>
                  <a:cubicBezTo>
                    <a:pt x="3488" y="784"/>
                    <a:pt x="2704" y="1"/>
                    <a:pt x="173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sp>
          <p:nvSpPr>
            <p:cNvPr id="308" name="Google Shape;308;p21"/>
            <p:cNvSpPr/>
            <p:nvPr/>
          </p:nvSpPr>
          <p:spPr>
            <a:xfrm>
              <a:off x="854596" y="198534"/>
              <a:ext cx="93132" cy="93389"/>
            </a:xfrm>
            <a:custGeom>
              <a:rect b="b" l="l" r="r" t="t"/>
              <a:pathLst>
                <a:path extrusionOk="0" h="3173" w="3164">
                  <a:moveTo>
                    <a:pt x="1577" y="0"/>
                  </a:moveTo>
                  <a:cubicBezTo>
                    <a:pt x="1252" y="0"/>
                    <a:pt x="985" y="268"/>
                    <a:pt x="985" y="602"/>
                  </a:cubicBezTo>
                  <a:lnTo>
                    <a:pt x="985" y="984"/>
                  </a:lnTo>
                  <a:lnTo>
                    <a:pt x="593" y="984"/>
                  </a:lnTo>
                  <a:cubicBezTo>
                    <a:pt x="268" y="984"/>
                    <a:pt x="0" y="1252"/>
                    <a:pt x="0" y="1586"/>
                  </a:cubicBezTo>
                  <a:cubicBezTo>
                    <a:pt x="0" y="1911"/>
                    <a:pt x="268" y="2179"/>
                    <a:pt x="593" y="2179"/>
                  </a:cubicBezTo>
                  <a:lnTo>
                    <a:pt x="985" y="2179"/>
                  </a:lnTo>
                  <a:lnTo>
                    <a:pt x="985" y="2570"/>
                  </a:lnTo>
                  <a:cubicBezTo>
                    <a:pt x="985" y="2905"/>
                    <a:pt x="1252" y="3172"/>
                    <a:pt x="1577" y="3172"/>
                  </a:cubicBezTo>
                  <a:cubicBezTo>
                    <a:pt x="1911" y="3172"/>
                    <a:pt x="2179" y="2905"/>
                    <a:pt x="2179" y="2570"/>
                  </a:cubicBezTo>
                  <a:lnTo>
                    <a:pt x="2179" y="2179"/>
                  </a:lnTo>
                  <a:lnTo>
                    <a:pt x="2571" y="2179"/>
                  </a:lnTo>
                  <a:cubicBezTo>
                    <a:pt x="2896" y="2179"/>
                    <a:pt x="3163" y="1911"/>
                    <a:pt x="3163" y="1586"/>
                  </a:cubicBezTo>
                  <a:cubicBezTo>
                    <a:pt x="3163" y="1252"/>
                    <a:pt x="2896" y="984"/>
                    <a:pt x="2571" y="984"/>
                  </a:cubicBezTo>
                  <a:lnTo>
                    <a:pt x="2179" y="984"/>
                  </a:lnTo>
                  <a:lnTo>
                    <a:pt x="2179" y="602"/>
                  </a:lnTo>
                  <a:cubicBezTo>
                    <a:pt x="2179" y="268"/>
                    <a:pt x="1911" y="0"/>
                    <a:pt x="157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grpSp>
      <p:sp>
        <p:nvSpPr>
          <p:cNvPr id="309" name="Google Shape;309;p21"/>
          <p:cNvSpPr/>
          <p:nvPr/>
        </p:nvSpPr>
        <p:spPr>
          <a:xfrm>
            <a:off x="8744327" y="2217243"/>
            <a:ext cx="705000" cy="705000"/>
          </a:xfrm>
          <a:prstGeom prst="ellipse">
            <a:avLst/>
          </a:prstGeom>
          <a:solidFill>
            <a:schemeClr val="accent1"/>
          </a:solidFill>
          <a:ln cap="flat"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21"/>
          <p:cNvSpPr txBox="1"/>
          <p:nvPr>
            <p:ph idx="12" type="sldNum"/>
          </p:nvPr>
        </p:nvSpPr>
        <p:spPr>
          <a:xfrm>
            <a:off x="8705299" y="2384701"/>
            <a:ext cx="548700" cy="393600"/>
          </a:xfrm>
          <a:prstGeom prst="rect">
            <a:avLst/>
          </a:prstGeom>
        </p:spPr>
        <p:txBody>
          <a:bodyPr anchorCtr="0" anchor="ctr" bIns="91425" lIns="91425" spcFirstLastPara="1" rIns="91425" wrap="square" tIns="91425">
            <a:normAutofit/>
          </a:bodyPr>
          <a:lstStyle>
            <a:lvl1pPr lvl="0" rtl="0" algn="ctr">
              <a:buNone/>
              <a:defRPr b="1">
                <a:latin typeface="Krona One"/>
                <a:ea typeface="Krona One"/>
                <a:cs typeface="Krona One"/>
                <a:sym typeface="Krona One"/>
              </a:defRPr>
            </a:lvl1pPr>
            <a:lvl2pPr lvl="1" rtl="0" algn="ctr">
              <a:buNone/>
              <a:defRPr b="1">
                <a:latin typeface="Krona One"/>
                <a:ea typeface="Krona One"/>
                <a:cs typeface="Krona One"/>
                <a:sym typeface="Krona One"/>
              </a:defRPr>
            </a:lvl2pPr>
            <a:lvl3pPr lvl="2" rtl="0" algn="ctr">
              <a:buNone/>
              <a:defRPr b="1">
                <a:latin typeface="Krona One"/>
                <a:ea typeface="Krona One"/>
                <a:cs typeface="Krona One"/>
                <a:sym typeface="Krona One"/>
              </a:defRPr>
            </a:lvl3pPr>
            <a:lvl4pPr lvl="3" rtl="0" algn="ctr">
              <a:buNone/>
              <a:defRPr b="1">
                <a:latin typeface="Krona One"/>
                <a:ea typeface="Krona One"/>
                <a:cs typeface="Krona One"/>
                <a:sym typeface="Krona One"/>
              </a:defRPr>
            </a:lvl4pPr>
            <a:lvl5pPr lvl="4" rtl="0" algn="ctr">
              <a:buNone/>
              <a:defRPr b="1">
                <a:latin typeface="Krona One"/>
                <a:ea typeface="Krona One"/>
                <a:cs typeface="Krona One"/>
                <a:sym typeface="Krona One"/>
              </a:defRPr>
            </a:lvl5pPr>
            <a:lvl6pPr lvl="5" rtl="0" algn="ctr">
              <a:buNone/>
              <a:defRPr b="1">
                <a:latin typeface="Krona One"/>
                <a:ea typeface="Krona One"/>
                <a:cs typeface="Krona One"/>
                <a:sym typeface="Krona One"/>
              </a:defRPr>
            </a:lvl6pPr>
            <a:lvl7pPr lvl="6" rtl="0" algn="ctr">
              <a:buNone/>
              <a:defRPr b="1">
                <a:latin typeface="Krona One"/>
                <a:ea typeface="Krona One"/>
                <a:cs typeface="Krona One"/>
                <a:sym typeface="Krona One"/>
              </a:defRPr>
            </a:lvl7pPr>
            <a:lvl8pPr lvl="7" rtl="0" algn="ctr">
              <a:buNone/>
              <a:defRPr b="1">
                <a:latin typeface="Krona One"/>
                <a:ea typeface="Krona One"/>
                <a:cs typeface="Krona One"/>
                <a:sym typeface="Krona One"/>
              </a:defRPr>
            </a:lvl8pPr>
            <a:lvl9pPr lvl="8" rtl="0" algn="ctr">
              <a:buNone/>
              <a:defRPr b="1">
                <a:latin typeface="Krona One"/>
                <a:ea typeface="Krona One"/>
                <a:cs typeface="Krona One"/>
                <a:sym typeface="Krona 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BLANK_9">
    <p:spTree>
      <p:nvGrpSpPr>
        <p:cNvPr id="311" name="Shape 311"/>
        <p:cNvGrpSpPr/>
        <p:nvPr/>
      </p:nvGrpSpPr>
      <p:grpSpPr>
        <a:xfrm>
          <a:off x="0" y="0"/>
          <a:ext cx="0" cy="0"/>
          <a:chOff x="0" y="0"/>
          <a:chExt cx="0" cy="0"/>
        </a:xfrm>
      </p:grpSpPr>
      <p:sp>
        <p:nvSpPr>
          <p:cNvPr id="312" name="Google Shape;312;p22"/>
          <p:cNvSpPr/>
          <p:nvPr/>
        </p:nvSpPr>
        <p:spPr>
          <a:xfrm flipH="1">
            <a:off x="5338932" y="-222427"/>
            <a:ext cx="4234693" cy="1334646"/>
          </a:xfrm>
          <a:custGeom>
            <a:rect b="b" l="l" r="r" t="t"/>
            <a:pathLst>
              <a:path extrusionOk="0" h="48590" w="123731">
                <a:moveTo>
                  <a:pt x="123731" y="0"/>
                </a:moveTo>
                <a:cubicBezTo>
                  <a:pt x="122673" y="6289"/>
                  <a:pt x="120118" y="12317"/>
                  <a:pt x="116205" y="17368"/>
                </a:cubicBezTo>
                <a:cubicBezTo>
                  <a:pt x="108479" y="27310"/>
                  <a:pt x="95683" y="33079"/>
                  <a:pt x="83106" y="32260"/>
                </a:cubicBezTo>
                <a:cubicBezTo>
                  <a:pt x="81769" y="32180"/>
                  <a:pt x="80431" y="32021"/>
                  <a:pt x="79074" y="31841"/>
                </a:cubicBezTo>
                <a:cubicBezTo>
                  <a:pt x="72027" y="30903"/>
                  <a:pt x="64840" y="29166"/>
                  <a:pt x="58512" y="32121"/>
                </a:cubicBezTo>
                <a:cubicBezTo>
                  <a:pt x="53122" y="34616"/>
                  <a:pt x="49688" y="39986"/>
                  <a:pt x="44837" y="43400"/>
                </a:cubicBezTo>
                <a:cubicBezTo>
                  <a:pt x="38489" y="47851"/>
                  <a:pt x="29945" y="48590"/>
                  <a:pt x="22579" y="46214"/>
                </a:cubicBezTo>
                <a:cubicBezTo>
                  <a:pt x="15192" y="43839"/>
                  <a:pt x="8944" y="38609"/>
                  <a:pt x="4372" y="32340"/>
                </a:cubicBezTo>
                <a:cubicBezTo>
                  <a:pt x="2795" y="30184"/>
                  <a:pt x="1398" y="27888"/>
                  <a:pt x="0" y="25573"/>
                </a:cubicBezTo>
                <a:lnTo>
                  <a:pt x="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22"/>
          <p:cNvSpPr/>
          <p:nvPr/>
        </p:nvSpPr>
        <p:spPr>
          <a:xfrm flipH="1">
            <a:off x="-178959" y="3881328"/>
            <a:ext cx="2044234" cy="1445543"/>
          </a:xfrm>
          <a:custGeom>
            <a:rect b="b" l="l" r="r" t="t"/>
            <a:pathLst>
              <a:path extrusionOk="0" h="64562" w="91291">
                <a:moveTo>
                  <a:pt x="83800" y="1"/>
                </a:moveTo>
                <a:cubicBezTo>
                  <a:pt x="83228" y="1"/>
                  <a:pt x="82657" y="21"/>
                  <a:pt x="82088" y="61"/>
                </a:cubicBezTo>
                <a:cubicBezTo>
                  <a:pt x="71308" y="820"/>
                  <a:pt x="61586" y="8087"/>
                  <a:pt x="56416" y="17589"/>
                </a:cubicBezTo>
                <a:cubicBezTo>
                  <a:pt x="54619" y="20923"/>
                  <a:pt x="53202" y="24636"/>
                  <a:pt x="50287" y="27091"/>
                </a:cubicBezTo>
                <a:cubicBezTo>
                  <a:pt x="45456" y="31144"/>
                  <a:pt x="38389" y="30285"/>
                  <a:pt x="32121" y="31004"/>
                </a:cubicBezTo>
                <a:cubicBezTo>
                  <a:pt x="27290" y="31523"/>
                  <a:pt x="22698" y="33180"/>
                  <a:pt x="18566" y="35655"/>
                </a:cubicBezTo>
                <a:cubicBezTo>
                  <a:pt x="10740" y="40327"/>
                  <a:pt x="4552" y="47952"/>
                  <a:pt x="1717" y="56676"/>
                </a:cubicBezTo>
                <a:cubicBezTo>
                  <a:pt x="859" y="59251"/>
                  <a:pt x="300" y="61886"/>
                  <a:pt x="0" y="64561"/>
                </a:cubicBezTo>
                <a:lnTo>
                  <a:pt x="91291" y="64561"/>
                </a:lnTo>
                <a:lnTo>
                  <a:pt x="91291" y="1139"/>
                </a:lnTo>
                <a:cubicBezTo>
                  <a:pt x="88851" y="391"/>
                  <a:pt x="86317" y="1"/>
                  <a:pt x="8380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22"/>
          <p:cNvSpPr/>
          <p:nvPr/>
        </p:nvSpPr>
        <p:spPr>
          <a:xfrm>
            <a:off x="7278716" y="3881328"/>
            <a:ext cx="2044234" cy="1445543"/>
          </a:xfrm>
          <a:custGeom>
            <a:rect b="b" l="l" r="r" t="t"/>
            <a:pathLst>
              <a:path extrusionOk="0" h="64562" w="91291">
                <a:moveTo>
                  <a:pt x="83800" y="1"/>
                </a:moveTo>
                <a:cubicBezTo>
                  <a:pt x="83228" y="1"/>
                  <a:pt x="82657" y="21"/>
                  <a:pt x="82088" y="61"/>
                </a:cubicBezTo>
                <a:cubicBezTo>
                  <a:pt x="71308" y="820"/>
                  <a:pt x="61586" y="8087"/>
                  <a:pt x="56416" y="17589"/>
                </a:cubicBezTo>
                <a:cubicBezTo>
                  <a:pt x="54619" y="20923"/>
                  <a:pt x="53202" y="24636"/>
                  <a:pt x="50287" y="27091"/>
                </a:cubicBezTo>
                <a:cubicBezTo>
                  <a:pt x="45456" y="31144"/>
                  <a:pt x="38389" y="30285"/>
                  <a:pt x="32121" y="31004"/>
                </a:cubicBezTo>
                <a:cubicBezTo>
                  <a:pt x="27290" y="31523"/>
                  <a:pt x="22698" y="33180"/>
                  <a:pt x="18566" y="35655"/>
                </a:cubicBezTo>
                <a:cubicBezTo>
                  <a:pt x="10740" y="40327"/>
                  <a:pt x="4552" y="47952"/>
                  <a:pt x="1717" y="56676"/>
                </a:cubicBezTo>
                <a:cubicBezTo>
                  <a:pt x="859" y="59251"/>
                  <a:pt x="300" y="61886"/>
                  <a:pt x="0" y="64561"/>
                </a:cubicBezTo>
                <a:lnTo>
                  <a:pt x="91291" y="64561"/>
                </a:lnTo>
                <a:lnTo>
                  <a:pt x="91291" y="1139"/>
                </a:lnTo>
                <a:cubicBezTo>
                  <a:pt x="88851" y="391"/>
                  <a:pt x="86317" y="1"/>
                  <a:pt x="8380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22"/>
          <p:cNvSpPr txBox="1"/>
          <p:nvPr>
            <p:ph type="title"/>
          </p:nvPr>
        </p:nvSpPr>
        <p:spPr>
          <a:xfrm>
            <a:off x="713100" y="539525"/>
            <a:ext cx="77178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p:txBody>
      </p:sp>
      <p:sp>
        <p:nvSpPr>
          <p:cNvPr id="316" name="Google Shape;316;p22"/>
          <p:cNvSpPr txBox="1"/>
          <p:nvPr>
            <p:ph idx="2" type="title"/>
          </p:nvPr>
        </p:nvSpPr>
        <p:spPr>
          <a:xfrm>
            <a:off x="872475" y="2208413"/>
            <a:ext cx="2325300" cy="393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600"/>
              <a:buNone/>
              <a:defRPr sz="1600"/>
            </a:lvl1pPr>
            <a:lvl2pPr lvl="1" rtl="0" algn="ctr">
              <a:spcBef>
                <a:spcPts val="0"/>
              </a:spcBef>
              <a:spcAft>
                <a:spcPts val="0"/>
              </a:spcAft>
              <a:buSzPts val="1600"/>
              <a:buNone/>
              <a:defRPr sz="1600"/>
            </a:lvl2pPr>
            <a:lvl3pPr lvl="2" rtl="0" algn="ctr">
              <a:spcBef>
                <a:spcPts val="0"/>
              </a:spcBef>
              <a:spcAft>
                <a:spcPts val="0"/>
              </a:spcAft>
              <a:buSzPts val="1600"/>
              <a:buNone/>
              <a:defRPr sz="1600"/>
            </a:lvl3pPr>
            <a:lvl4pPr lvl="3" rtl="0" algn="ctr">
              <a:spcBef>
                <a:spcPts val="0"/>
              </a:spcBef>
              <a:spcAft>
                <a:spcPts val="0"/>
              </a:spcAft>
              <a:buSzPts val="1600"/>
              <a:buNone/>
              <a:defRPr sz="1600"/>
            </a:lvl4pPr>
            <a:lvl5pPr lvl="4" rtl="0" algn="ctr">
              <a:spcBef>
                <a:spcPts val="0"/>
              </a:spcBef>
              <a:spcAft>
                <a:spcPts val="0"/>
              </a:spcAft>
              <a:buSzPts val="1600"/>
              <a:buNone/>
              <a:defRPr sz="1600"/>
            </a:lvl5pPr>
            <a:lvl6pPr lvl="5" rtl="0" algn="ctr">
              <a:spcBef>
                <a:spcPts val="0"/>
              </a:spcBef>
              <a:spcAft>
                <a:spcPts val="0"/>
              </a:spcAft>
              <a:buSzPts val="1600"/>
              <a:buNone/>
              <a:defRPr sz="1600"/>
            </a:lvl6pPr>
            <a:lvl7pPr lvl="6" rtl="0" algn="ctr">
              <a:spcBef>
                <a:spcPts val="0"/>
              </a:spcBef>
              <a:spcAft>
                <a:spcPts val="0"/>
              </a:spcAft>
              <a:buSzPts val="1600"/>
              <a:buNone/>
              <a:defRPr sz="1600"/>
            </a:lvl7pPr>
            <a:lvl8pPr lvl="7" rtl="0" algn="ctr">
              <a:spcBef>
                <a:spcPts val="0"/>
              </a:spcBef>
              <a:spcAft>
                <a:spcPts val="0"/>
              </a:spcAft>
              <a:buSzPts val="1600"/>
              <a:buNone/>
              <a:defRPr sz="1600"/>
            </a:lvl8pPr>
            <a:lvl9pPr lvl="8" rtl="0" algn="ctr">
              <a:spcBef>
                <a:spcPts val="0"/>
              </a:spcBef>
              <a:spcAft>
                <a:spcPts val="0"/>
              </a:spcAft>
              <a:buSzPts val="1600"/>
              <a:buNone/>
              <a:defRPr sz="1600"/>
            </a:lvl9pPr>
          </a:lstStyle>
          <a:p/>
        </p:txBody>
      </p:sp>
      <p:sp>
        <p:nvSpPr>
          <p:cNvPr id="317" name="Google Shape;317;p22"/>
          <p:cNvSpPr txBox="1"/>
          <p:nvPr>
            <p:ph idx="1" type="subTitle"/>
          </p:nvPr>
        </p:nvSpPr>
        <p:spPr>
          <a:xfrm>
            <a:off x="872475" y="2625613"/>
            <a:ext cx="2325300" cy="5091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18" name="Google Shape;318;p22"/>
          <p:cNvSpPr txBox="1"/>
          <p:nvPr>
            <p:ph idx="3" type="title"/>
          </p:nvPr>
        </p:nvSpPr>
        <p:spPr>
          <a:xfrm>
            <a:off x="3409350" y="2208413"/>
            <a:ext cx="2325300" cy="393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600"/>
              <a:buNone/>
              <a:defRPr sz="1600"/>
            </a:lvl1pPr>
            <a:lvl2pPr lvl="1" rtl="0" algn="ctr">
              <a:spcBef>
                <a:spcPts val="0"/>
              </a:spcBef>
              <a:spcAft>
                <a:spcPts val="0"/>
              </a:spcAft>
              <a:buSzPts val="1600"/>
              <a:buNone/>
              <a:defRPr sz="1600"/>
            </a:lvl2pPr>
            <a:lvl3pPr lvl="2" rtl="0" algn="ctr">
              <a:spcBef>
                <a:spcPts val="0"/>
              </a:spcBef>
              <a:spcAft>
                <a:spcPts val="0"/>
              </a:spcAft>
              <a:buSzPts val="1600"/>
              <a:buNone/>
              <a:defRPr sz="1600"/>
            </a:lvl3pPr>
            <a:lvl4pPr lvl="3" rtl="0" algn="ctr">
              <a:spcBef>
                <a:spcPts val="0"/>
              </a:spcBef>
              <a:spcAft>
                <a:spcPts val="0"/>
              </a:spcAft>
              <a:buSzPts val="1600"/>
              <a:buNone/>
              <a:defRPr sz="1600"/>
            </a:lvl4pPr>
            <a:lvl5pPr lvl="4" rtl="0" algn="ctr">
              <a:spcBef>
                <a:spcPts val="0"/>
              </a:spcBef>
              <a:spcAft>
                <a:spcPts val="0"/>
              </a:spcAft>
              <a:buSzPts val="1600"/>
              <a:buNone/>
              <a:defRPr sz="1600"/>
            </a:lvl5pPr>
            <a:lvl6pPr lvl="5" rtl="0" algn="ctr">
              <a:spcBef>
                <a:spcPts val="0"/>
              </a:spcBef>
              <a:spcAft>
                <a:spcPts val="0"/>
              </a:spcAft>
              <a:buSzPts val="1600"/>
              <a:buNone/>
              <a:defRPr sz="1600"/>
            </a:lvl6pPr>
            <a:lvl7pPr lvl="6" rtl="0" algn="ctr">
              <a:spcBef>
                <a:spcPts val="0"/>
              </a:spcBef>
              <a:spcAft>
                <a:spcPts val="0"/>
              </a:spcAft>
              <a:buSzPts val="1600"/>
              <a:buNone/>
              <a:defRPr sz="1600"/>
            </a:lvl7pPr>
            <a:lvl8pPr lvl="7" rtl="0" algn="ctr">
              <a:spcBef>
                <a:spcPts val="0"/>
              </a:spcBef>
              <a:spcAft>
                <a:spcPts val="0"/>
              </a:spcAft>
              <a:buSzPts val="1600"/>
              <a:buNone/>
              <a:defRPr sz="1600"/>
            </a:lvl8pPr>
            <a:lvl9pPr lvl="8" rtl="0" algn="ctr">
              <a:spcBef>
                <a:spcPts val="0"/>
              </a:spcBef>
              <a:spcAft>
                <a:spcPts val="0"/>
              </a:spcAft>
              <a:buSzPts val="1600"/>
              <a:buNone/>
              <a:defRPr sz="1600"/>
            </a:lvl9pPr>
          </a:lstStyle>
          <a:p/>
        </p:txBody>
      </p:sp>
      <p:sp>
        <p:nvSpPr>
          <p:cNvPr id="319" name="Google Shape;319;p22"/>
          <p:cNvSpPr txBox="1"/>
          <p:nvPr>
            <p:ph idx="4" type="subTitle"/>
          </p:nvPr>
        </p:nvSpPr>
        <p:spPr>
          <a:xfrm>
            <a:off x="3409350" y="2625613"/>
            <a:ext cx="2325300" cy="5091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20" name="Google Shape;320;p22"/>
          <p:cNvSpPr txBox="1"/>
          <p:nvPr>
            <p:ph idx="5" type="title"/>
          </p:nvPr>
        </p:nvSpPr>
        <p:spPr>
          <a:xfrm>
            <a:off x="5946225" y="2208413"/>
            <a:ext cx="2325300" cy="393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600"/>
              <a:buNone/>
              <a:defRPr sz="1600"/>
            </a:lvl1pPr>
            <a:lvl2pPr lvl="1" rtl="0" algn="ctr">
              <a:spcBef>
                <a:spcPts val="0"/>
              </a:spcBef>
              <a:spcAft>
                <a:spcPts val="0"/>
              </a:spcAft>
              <a:buSzPts val="1600"/>
              <a:buNone/>
              <a:defRPr sz="1600"/>
            </a:lvl2pPr>
            <a:lvl3pPr lvl="2" rtl="0" algn="ctr">
              <a:spcBef>
                <a:spcPts val="0"/>
              </a:spcBef>
              <a:spcAft>
                <a:spcPts val="0"/>
              </a:spcAft>
              <a:buSzPts val="1600"/>
              <a:buNone/>
              <a:defRPr sz="1600"/>
            </a:lvl3pPr>
            <a:lvl4pPr lvl="3" rtl="0" algn="ctr">
              <a:spcBef>
                <a:spcPts val="0"/>
              </a:spcBef>
              <a:spcAft>
                <a:spcPts val="0"/>
              </a:spcAft>
              <a:buSzPts val="1600"/>
              <a:buNone/>
              <a:defRPr sz="1600"/>
            </a:lvl4pPr>
            <a:lvl5pPr lvl="4" rtl="0" algn="ctr">
              <a:spcBef>
                <a:spcPts val="0"/>
              </a:spcBef>
              <a:spcAft>
                <a:spcPts val="0"/>
              </a:spcAft>
              <a:buSzPts val="1600"/>
              <a:buNone/>
              <a:defRPr sz="1600"/>
            </a:lvl5pPr>
            <a:lvl6pPr lvl="5" rtl="0" algn="ctr">
              <a:spcBef>
                <a:spcPts val="0"/>
              </a:spcBef>
              <a:spcAft>
                <a:spcPts val="0"/>
              </a:spcAft>
              <a:buSzPts val="1600"/>
              <a:buNone/>
              <a:defRPr sz="1600"/>
            </a:lvl6pPr>
            <a:lvl7pPr lvl="6" rtl="0" algn="ctr">
              <a:spcBef>
                <a:spcPts val="0"/>
              </a:spcBef>
              <a:spcAft>
                <a:spcPts val="0"/>
              </a:spcAft>
              <a:buSzPts val="1600"/>
              <a:buNone/>
              <a:defRPr sz="1600"/>
            </a:lvl7pPr>
            <a:lvl8pPr lvl="7" rtl="0" algn="ctr">
              <a:spcBef>
                <a:spcPts val="0"/>
              </a:spcBef>
              <a:spcAft>
                <a:spcPts val="0"/>
              </a:spcAft>
              <a:buSzPts val="1600"/>
              <a:buNone/>
              <a:defRPr sz="1600"/>
            </a:lvl8pPr>
            <a:lvl9pPr lvl="8" rtl="0" algn="ctr">
              <a:spcBef>
                <a:spcPts val="0"/>
              </a:spcBef>
              <a:spcAft>
                <a:spcPts val="0"/>
              </a:spcAft>
              <a:buSzPts val="1600"/>
              <a:buNone/>
              <a:defRPr sz="1600"/>
            </a:lvl9pPr>
          </a:lstStyle>
          <a:p/>
        </p:txBody>
      </p:sp>
      <p:sp>
        <p:nvSpPr>
          <p:cNvPr id="321" name="Google Shape;321;p22"/>
          <p:cNvSpPr txBox="1"/>
          <p:nvPr>
            <p:ph idx="6" type="subTitle"/>
          </p:nvPr>
        </p:nvSpPr>
        <p:spPr>
          <a:xfrm>
            <a:off x="5946225" y="2625613"/>
            <a:ext cx="2325300" cy="5091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22" name="Google Shape;322;p22"/>
          <p:cNvSpPr txBox="1"/>
          <p:nvPr>
            <p:ph idx="7" type="title"/>
          </p:nvPr>
        </p:nvSpPr>
        <p:spPr>
          <a:xfrm>
            <a:off x="872475" y="3356500"/>
            <a:ext cx="2325300" cy="393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600"/>
              <a:buNone/>
              <a:defRPr sz="1600"/>
            </a:lvl1pPr>
            <a:lvl2pPr lvl="1" rtl="0" algn="ctr">
              <a:spcBef>
                <a:spcPts val="0"/>
              </a:spcBef>
              <a:spcAft>
                <a:spcPts val="0"/>
              </a:spcAft>
              <a:buSzPts val="1600"/>
              <a:buNone/>
              <a:defRPr sz="1600"/>
            </a:lvl2pPr>
            <a:lvl3pPr lvl="2" rtl="0" algn="ctr">
              <a:spcBef>
                <a:spcPts val="0"/>
              </a:spcBef>
              <a:spcAft>
                <a:spcPts val="0"/>
              </a:spcAft>
              <a:buSzPts val="1600"/>
              <a:buNone/>
              <a:defRPr sz="1600"/>
            </a:lvl3pPr>
            <a:lvl4pPr lvl="3" rtl="0" algn="ctr">
              <a:spcBef>
                <a:spcPts val="0"/>
              </a:spcBef>
              <a:spcAft>
                <a:spcPts val="0"/>
              </a:spcAft>
              <a:buSzPts val="1600"/>
              <a:buNone/>
              <a:defRPr sz="1600"/>
            </a:lvl4pPr>
            <a:lvl5pPr lvl="4" rtl="0" algn="ctr">
              <a:spcBef>
                <a:spcPts val="0"/>
              </a:spcBef>
              <a:spcAft>
                <a:spcPts val="0"/>
              </a:spcAft>
              <a:buSzPts val="1600"/>
              <a:buNone/>
              <a:defRPr sz="1600"/>
            </a:lvl5pPr>
            <a:lvl6pPr lvl="5" rtl="0" algn="ctr">
              <a:spcBef>
                <a:spcPts val="0"/>
              </a:spcBef>
              <a:spcAft>
                <a:spcPts val="0"/>
              </a:spcAft>
              <a:buSzPts val="1600"/>
              <a:buNone/>
              <a:defRPr sz="1600"/>
            </a:lvl6pPr>
            <a:lvl7pPr lvl="6" rtl="0" algn="ctr">
              <a:spcBef>
                <a:spcPts val="0"/>
              </a:spcBef>
              <a:spcAft>
                <a:spcPts val="0"/>
              </a:spcAft>
              <a:buSzPts val="1600"/>
              <a:buNone/>
              <a:defRPr sz="1600"/>
            </a:lvl7pPr>
            <a:lvl8pPr lvl="7" rtl="0" algn="ctr">
              <a:spcBef>
                <a:spcPts val="0"/>
              </a:spcBef>
              <a:spcAft>
                <a:spcPts val="0"/>
              </a:spcAft>
              <a:buSzPts val="1600"/>
              <a:buNone/>
              <a:defRPr sz="1600"/>
            </a:lvl8pPr>
            <a:lvl9pPr lvl="8" rtl="0" algn="ctr">
              <a:spcBef>
                <a:spcPts val="0"/>
              </a:spcBef>
              <a:spcAft>
                <a:spcPts val="0"/>
              </a:spcAft>
              <a:buSzPts val="1600"/>
              <a:buNone/>
              <a:defRPr sz="1600"/>
            </a:lvl9pPr>
          </a:lstStyle>
          <a:p/>
        </p:txBody>
      </p:sp>
      <p:sp>
        <p:nvSpPr>
          <p:cNvPr id="323" name="Google Shape;323;p22"/>
          <p:cNvSpPr txBox="1"/>
          <p:nvPr>
            <p:ph idx="8" type="subTitle"/>
          </p:nvPr>
        </p:nvSpPr>
        <p:spPr>
          <a:xfrm>
            <a:off x="872475" y="3773700"/>
            <a:ext cx="2325300" cy="5091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24" name="Google Shape;324;p22"/>
          <p:cNvSpPr txBox="1"/>
          <p:nvPr>
            <p:ph idx="9" type="title"/>
          </p:nvPr>
        </p:nvSpPr>
        <p:spPr>
          <a:xfrm>
            <a:off x="3409350" y="3356500"/>
            <a:ext cx="2325300" cy="393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600"/>
              <a:buNone/>
              <a:defRPr sz="1600"/>
            </a:lvl1pPr>
            <a:lvl2pPr lvl="1" rtl="0" algn="ctr">
              <a:spcBef>
                <a:spcPts val="0"/>
              </a:spcBef>
              <a:spcAft>
                <a:spcPts val="0"/>
              </a:spcAft>
              <a:buSzPts val="1600"/>
              <a:buNone/>
              <a:defRPr sz="1600"/>
            </a:lvl2pPr>
            <a:lvl3pPr lvl="2" rtl="0" algn="ctr">
              <a:spcBef>
                <a:spcPts val="0"/>
              </a:spcBef>
              <a:spcAft>
                <a:spcPts val="0"/>
              </a:spcAft>
              <a:buSzPts val="1600"/>
              <a:buNone/>
              <a:defRPr sz="1600"/>
            </a:lvl3pPr>
            <a:lvl4pPr lvl="3" rtl="0" algn="ctr">
              <a:spcBef>
                <a:spcPts val="0"/>
              </a:spcBef>
              <a:spcAft>
                <a:spcPts val="0"/>
              </a:spcAft>
              <a:buSzPts val="1600"/>
              <a:buNone/>
              <a:defRPr sz="1600"/>
            </a:lvl4pPr>
            <a:lvl5pPr lvl="4" rtl="0" algn="ctr">
              <a:spcBef>
                <a:spcPts val="0"/>
              </a:spcBef>
              <a:spcAft>
                <a:spcPts val="0"/>
              </a:spcAft>
              <a:buSzPts val="1600"/>
              <a:buNone/>
              <a:defRPr sz="1600"/>
            </a:lvl5pPr>
            <a:lvl6pPr lvl="5" rtl="0" algn="ctr">
              <a:spcBef>
                <a:spcPts val="0"/>
              </a:spcBef>
              <a:spcAft>
                <a:spcPts val="0"/>
              </a:spcAft>
              <a:buSzPts val="1600"/>
              <a:buNone/>
              <a:defRPr sz="1600"/>
            </a:lvl6pPr>
            <a:lvl7pPr lvl="6" rtl="0" algn="ctr">
              <a:spcBef>
                <a:spcPts val="0"/>
              </a:spcBef>
              <a:spcAft>
                <a:spcPts val="0"/>
              </a:spcAft>
              <a:buSzPts val="1600"/>
              <a:buNone/>
              <a:defRPr sz="1600"/>
            </a:lvl7pPr>
            <a:lvl8pPr lvl="7" rtl="0" algn="ctr">
              <a:spcBef>
                <a:spcPts val="0"/>
              </a:spcBef>
              <a:spcAft>
                <a:spcPts val="0"/>
              </a:spcAft>
              <a:buSzPts val="1600"/>
              <a:buNone/>
              <a:defRPr sz="1600"/>
            </a:lvl8pPr>
            <a:lvl9pPr lvl="8" rtl="0" algn="ctr">
              <a:spcBef>
                <a:spcPts val="0"/>
              </a:spcBef>
              <a:spcAft>
                <a:spcPts val="0"/>
              </a:spcAft>
              <a:buSzPts val="1600"/>
              <a:buNone/>
              <a:defRPr sz="1600"/>
            </a:lvl9pPr>
          </a:lstStyle>
          <a:p/>
        </p:txBody>
      </p:sp>
      <p:sp>
        <p:nvSpPr>
          <p:cNvPr id="325" name="Google Shape;325;p22"/>
          <p:cNvSpPr txBox="1"/>
          <p:nvPr>
            <p:ph idx="13" type="subTitle"/>
          </p:nvPr>
        </p:nvSpPr>
        <p:spPr>
          <a:xfrm>
            <a:off x="3409350" y="3773700"/>
            <a:ext cx="2325300" cy="5091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26" name="Google Shape;326;p22"/>
          <p:cNvSpPr txBox="1"/>
          <p:nvPr>
            <p:ph idx="14" type="title"/>
          </p:nvPr>
        </p:nvSpPr>
        <p:spPr>
          <a:xfrm>
            <a:off x="5946225" y="3356500"/>
            <a:ext cx="2325300" cy="393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600"/>
              <a:buNone/>
              <a:defRPr sz="1600"/>
            </a:lvl1pPr>
            <a:lvl2pPr lvl="1" rtl="0" algn="ctr">
              <a:spcBef>
                <a:spcPts val="0"/>
              </a:spcBef>
              <a:spcAft>
                <a:spcPts val="0"/>
              </a:spcAft>
              <a:buSzPts val="1600"/>
              <a:buNone/>
              <a:defRPr sz="1600"/>
            </a:lvl2pPr>
            <a:lvl3pPr lvl="2" rtl="0" algn="ctr">
              <a:spcBef>
                <a:spcPts val="0"/>
              </a:spcBef>
              <a:spcAft>
                <a:spcPts val="0"/>
              </a:spcAft>
              <a:buSzPts val="1600"/>
              <a:buNone/>
              <a:defRPr sz="1600"/>
            </a:lvl3pPr>
            <a:lvl4pPr lvl="3" rtl="0" algn="ctr">
              <a:spcBef>
                <a:spcPts val="0"/>
              </a:spcBef>
              <a:spcAft>
                <a:spcPts val="0"/>
              </a:spcAft>
              <a:buSzPts val="1600"/>
              <a:buNone/>
              <a:defRPr sz="1600"/>
            </a:lvl4pPr>
            <a:lvl5pPr lvl="4" rtl="0" algn="ctr">
              <a:spcBef>
                <a:spcPts val="0"/>
              </a:spcBef>
              <a:spcAft>
                <a:spcPts val="0"/>
              </a:spcAft>
              <a:buSzPts val="1600"/>
              <a:buNone/>
              <a:defRPr sz="1600"/>
            </a:lvl5pPr>
            <a:lvl6pPr lvl="5" rtl="0" algn="ctr">
              <a:spcBef>
                <a:spcPts val="0"/>
              </a:spcBef>
              <a:spcAft>
                <a:spcPts val="0"/>
              </a:spcAft>
              <a:buSzPts val="1600"/>
              <a:buNone/>
              <a:defRPr sz="1600"/>
            </a:lvl6pPr>
            <a:lvl7pPr lvl="6" rtl="0" algn="ctr">
              <a:spcBef>
                <a:spcPts val="0"/>
              </a:spcBef>
              <a:spcAft>
                <a:spcPts val="0"/>
              </a:spcAft>
              <a:buSzPts val="1600"/>
              <a:buNone/>
              <a:defRPr sz="1600"/>
            </a:lvl7pPr>
            <a:lvl8pPr lvl="7" rtl="0" algn="ctr">
              <a:spcBef>
                <a:spcPts val="0"/>
              </a:spcBef>
              <a:spcAft>
                <a:spcPts val="0"/>
              </a:spcAft>
              <a:buSzPts val="1600"/>
              <a:buNone/>
              <a:defRPr sz="1600"/>
            </a:lvl8pPr>
            <a:lvl9pPr lvl="8" rtl="0" algn="ctr">
              <a:spcBef>
                <a:spcPts val="0"/>
              </a:spcBef>
              <a:spcAft>
                <a:spcPts val="0"/>
              </a:spcAft>
              <a:buSzPts val="1600"/>
              <a:buNone/>
              <a:defRPr sz="1600"/>
            </a:lvl9pPr>
          </a:lstStyle>
          <a:p/>
        </p:txBody>
      </p:sp>
      <p:sp>
        <p:nvSpPr>
          <p:cNvPr id="327" name="Google Shape;327;p22"/>
          <p:cNvSpPr txBox="1"/>
          <p:nvPr>
            <p:ph idx="15" type="subTitle"/>
          </p:nvPr>
        </p:nvSpPr>
        <p:spPr>
          <a:xfrm>
            <a:off x="5946225" y="3773700"/>
            <a:ext cx="2325300" cy="5091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28" name="Google Shape;328;p22"/>
          <p:cNvSpPr/>
          <p:nvPr/>
        </p:nvSpPr>
        <p:spPr>
          <a:xfrm>
            <a:off x="8744327" y="2217243"/>
            <a:ext cx="705000" cy="705000"/>
          </a:xfrm>
          <a:prstGeom prst="ellipse">
            <a:avLst/>
          </a:prstGeom>
          <a:solidFill>
            <a:schemeClr val="accent1"/>
          </a:solidFill>
          <a:ln cap="flat"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22"/>
          <p:cNvSpPr txBox="1"/>
          <p:nvPr>
            <p:ph idx="12" type="sldNum"/>
          </p:nvPr>
        </p:nvSpPr>
        <p:spPr>
          <a:xfrm>
            <a:off x="8705299" y="2384701"/>
            <a:ext cx="548700" cy="393600"/>
          </a:xfrm>
          <a:prstGeom prst="rect">
            <a:avLst/>
          </a:prstGeom>
        </p:spPr>
        <p:txBody>
          <a:bodyPr anchorCtr="0" anchor="ctr" bIns="91425" lIns="91425" spcFirstLastPara="1" rIns="91425" wrap="square" tIns="91425">
            <a:normAutofit/>
          </a:bodyPr>
          <a:lstStyle>
            <a:lvl1pPr lvl="0" rtl="0" algn="ctr">
              <a:buNone/>
              <a:defRPr b="1">
                <a:latin typeface="Krona One"/>
                <a:ea typeface="Krona One"/>
                <a:cs typeface="Krona One"/>
                <a:sym typeface="Krona One"/>
              </a:defRPr>
            </a:lvl1pPr>
            <a:lvl2pPr lvl="1" rtl="0" algn="ctr">
              <a:buNone/>
              <a:defRPr b="1">
                <a:latin typeface="Krona One"/>
                <a:ea typeface="Krona One"/>
                <a:cs typeface="Krona One"/>
                <a:sym typeface="Krona One"/>
              </a:defRPr>
            </a:lvl2pPr>
            <a:lvl3pPr lvl="2" rtl="0" algn="ctr">
              <a:buNone/>
              <a:defRPr b="1">
                <a:latin typeface="Krona One"/>
                <a:ea typeface="Krona One"/>
                <a:cs typeface="Krona One"/>
                <a:sym typeface="Krona One"/>
              </a:defRPr>
            </a:lvl3pPr>
            <a:lvl4pPr lvl="3" rtl="0" algn="ctr">
              <a:buNone/>
              <a:defRPr b="1">
                <a:latin typeface="Krona One"/>
                <a:ea typeface="Krona One"/>
                <a:cs typeface="Krona One"/>
                <a:sym typeface="Krona One"/>
              </a:defRPr>
            </a:lvl4pPr>
            <a:lvl5pPr lvl="4" rtl="0" algn="ctr">
              <a:buNone/>
              <a:defRPr b="1">
                <a:latin typeface="Krona One"/>
                <a:ea typeface="Krona One"/>
                <a:cs typeface="Krona One"/>
                <a:sym typeface="Krona One"/>
              </a:defRPr>
            </a:lvl5pPr>
            <a:lvl6pPr lvl="5" rtl="0" algn="ctr">
              <a:buNone/>
              <a:defRPr b="1">
                <a:latin typeface="Krona One"/>
                <a:ea typeface="Krona One"/>
                <a:cs typeface="Krona One"/>
                <a:sym typeface="Krona One"/>
              </a:defRPr>
            </a:lvl6pPr>
            <a:lvl7pPr lvl="6" rtl="0" algn="ctr">
              <a:buNone/>
              <a:defRPr b="1">
                <a:latin typeface="Krona One"/>
                <a:ea typeface="Krona One"/>
                <a:cs typeface="Krona One"/>
                <a:sym typeface="Krona One"/>
              </a:defRPr>
            </a:lvl7pPr>
            <a:lvl8pPr lvl="7" rtl="0" algn="ctr">
              <a:buNone/>
              <a:defRPr b="1">
                <a:latin typeface="Krona One"/>
                <a:ea typeface="Krona One"/>
                <a:cs typeface="Krona One"/>
                <a:sym typeface="Krona One"/>
              </a:defRPr>
            </a:lvl8pPr>
            <a:lvl9pPr lvl="8" rtl="0" algn="ctr">
              <a:buNone/>
              <a:defRPr b="1">
                <a:latin typeface="Krona One"/>
                <a:ea typeface="Krona One"/>
                <a:cs typeface="Krona One"/>
                <a:sym typeface="Krona One"/>
              </a:defRPr>
            </a:lvl9pPr>
          </a:lstStyle>
          <a:p>
            <a:pPr indent="0" lvl="0" marL="0" rtl="0" algn="ctr">
              <a:spcBef>
                <a:spcPts val="0"/>
              </a:spcBef>
              <a:spcAft>
                <a:spcPts val="0"/>
              </a:spcAft>
              <a:buNone/>
            </a:pPr>
            <a:fld id="{00000000-1234-1234-1234-123412341234}" type="slidenum">
              <a:rPr lang="en"/>
              <a:t>‹#›</a:t>
            </a:fld>
            <a:endParaRPr/>
          </a:p>
        </p:txBody>
      </p:sp>
      <p:grpSp>
        <p:nvGrpSpPr>
          <p:cNvPr id="330" name="Google Shape;330;p22"/>
          <p:cNvGrpSpPr/>
          <p:nvPr/>
        </p:nvGrpSpPr>
        <p:grpSpPr>
          <a:xfrm>
            <a:off x="3525996" y="4686209"/>
            <a:ext cx="1706982" cy="294040"/>
            <a:chOff x="3525996" y="4686209"/>
            <a:chExt cx="1706982" cy="294040"/>
          </a:xfrm>
        </p:grpSpPr>
        <p:sp>
          <p:nvSpPr>
            <p:cNvPr id="331" name="Google Shape;331;p22"/>
            <p:cNvSpPr/>
            <p:nvPr/>
          </p:nvSpPr>
          <p:spPr>
            <a:xfrm>
              <a:off x="3525996" y="4745159"/>
              <a:ext cx="93132" cy="93389"/>
            </a:xfrm>
            <a:custGeom>
              <a:rect b="b" l="l" r="r" t="t"/>
              <a:pathLst>
                <a:path extrusionOk="0" h="3173" w="3164">
                  <a:moveTo>
                    <a:pt x="1577" y="0"/>
                  </a:moveTo>
                  <a:cubicBezTo>
                    <a:pt x="1252" y="0"/>
                    <a:pt x="985" y="268"/>
                    <a:pt x="985" y="602"/>
                  </a:cubicBezTo>
                  <a:lnTo>
                    <a:pt x="985" y="984"/>
                  </a:lnTo>
                  <a:lnTo>
                    <a:pt x="593" y="984"/>
                  </a:lnTo>
                  <a:cubicBezTo>
                    <a:pt x="268" y="984"/>
                    <a:pt x="0" y="1252"/>
                    <a:pt x="0" y="1586"/>
                  </a:cubicBezTo>
                  <a:cubicBezTo>
                    <a:pt x="0" y="1911"/>
                    <a:pt x="268" y="2179"/>
                    <a:pt x="593" y="2179"/>
                  </a:cubicBezTo>
                  <a:lnTo>
                    <a:pt x="985" y="2179"/>
                  </a:lnTo>
                  <a:lnTo>
                    <a:pt x="985" y="2570"/>
                  </a:lnTo>
                  <a:cubicBezTo>
                    <a:pt x="985" y="2905"/>
                    <a:pt x="1252" y="3172"/>
                    <a:pt x="1577" y="3172"/>
                  </a:cubicBezTo>
                  <a:cubicBezTo>
                    <a:pt x="1911" y="3172"/>
                    <a:pt x="2179" y="2905"/>
                    <a:pt x="2179" y="2570"/>
                  </a:cubicBezTo>
                  <a:lnTo>
                    <a:pt x="2179" y="2179"/>
                  </a:lnTo>
                  <a:lnTo>
                    <a:pt x="2571" y="2179"/>
                  </a:lnTo>
                  <a:cubicBezTo>
                    <a:pt x="2896" y="2179"/>
                    <a:pt x="3163" y="1911"/>
                    <a:pt x="3163" y="1586"/>
                  </a:cubicBezTo>
                  <a:cubicBezTo>
                    <a:pt x="3163" y="1252"/>
                    <a:pt x="2896" y="984"/>
                    <a:pt x="2571" y="984"/>
                  </a:cubicBezTo>
                  <a:lnTo>
                    <a:pt x="2179" y="984"/>
                  </a:lnTo>
                  <a:lnTo>
                    <a:pt x="2179" y="602"/>
                  </a:lnTo>
                  <a:cubicBezTo>
                    <a:pt x="2179" y="268"/>
                    <a:pt x="1911" y="0"/>
                    <a:pt x="157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sp>
          <p:nvSpPr>
            <p:cNvPr id="332" name="Google Shape;332;p22"/>
            <p:cNvSpPr/>
            <p:nvPr/>
          </p:nvSpPr>
          <p:spPr>
            <a:xfrm>
              <a:off x="4340101" y="4877560"/>
              <a:ext cx="102669" cy="102690"/>
            </a:xfrm>
            <a:custGeom>
              <a:rect b="b" l="l" r="r" t="t"/>
              <a:pathLst>
                <a:path extrusionOk="0" h="3489" w="3488">
                  <a:moveTo>
                    <a:pt x="1739" y="1195"/>
                  </a:moveTo>
                  <a:cubicBezTo>
                    <a:pt x="2045" y="1195"/>
                    <a:pt x="2293" y="1444"/>
                    <a:pt x="2293" y="1749"/>
                  </a:cubicBezTo>
                  <a:cubicBezTo>
                    <a:pt x="2293" y="2055"/>
                    <a:pt x="2045" y="2294"/>
                    <a:pt x="1739" y="2294"/>
                  </a:cubicBezTo>
                  <a:cubicBezTo>
                    <a:pt x="1433" y="2294"/>
                    <a:pt x="1194" y="2055"/>
                    <a:pt x="1194" y="1749"/>
                  </a:cubicBezTo>
                  <a:cubicBezTo>
                    <a:pt x="1194" y="1444"/>
                    <a:pt x="1433" y="1195"/>
                    <a:pt x="1739" y="1195"/>
                  </a:cubicBezTo>
                  <a:close/>
                  <a:moveTo>
                    <a:pt x="1739" y="1"/>
                  </a:moveTo>
                  <a:cubicBezTo>
                    <a:pt x="784" y="1"/>
                    <a:pt x="0" y="784"/>
                    <a:pt x="0" y="1749"/>
                  </a:cubicBezTo>
                  <a:cubicBezTo>
                    <a:pt x="0" y="2705"/>
                    <a:pt x="784" y="3488"/>
                    <a:pt x="1739" y="3488"/>
                  </a:cubicBezTo>
                  <a:cubicBezTo>
                    <a:pt x="2704" y="3488"/>
                    <a:pt x="3488" y="2705"/>
                    <a:pt x="3488" y="1749"/>
                  </a:cubicBezTo>
                  <a:cubicBezTo>
                    <a:pt x="3488" y="784"/>
                    <a:pt x="2704" y="1"/>
                    <a:pt x="173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sp>
          <p:nvSpPr>
            <p:cNvPr id="333" name="Google Shape;333;p22"/>
            <p:cNvSpPr/>
            <p:nvPr/>
          </p:nvSpPr>
          <p:spPr>
            <a:xfrm>
              <a:off x="5139846" y="4686209"/>
              <a:ext cx="93132" cy="93389"/>
            </a:xfrm>
            <a:custGeom>
              <a:rect b="b" l="l" r="r" t="t"/>
              <a:pathLst>
                <a:path extrusionOk="0" h="3173" w="3164">
                  <a:moveTo>
                    <a:pt x="1577" y="0"/>
                  </a:moveTo>
                  <a:cubicBezTo>
                    <a:pt x="1252" y="0"/>
                    <a:pt x="985" y="268"/>
                    <a:pt x="985" y="602"/>
                  </a:cubicBezTo>
                  <a:lnTo>
                    <a:pt x="985" y="984"/>
                  </a:lnTo>
                  <a:lnTo>
                    <a:pt x="593" y="984"/>
                  </a:lnTo>
                  <a:cubicBezTo>
                    <a:pt x="268" y="984"/>
                    <a:pt x="0" y="1252"/>
                    <a:pt x="0" y="1586"/>
                  </a:cubicBezTo>
                  <a:cubicBezTo>
                    <a:pt x="0" y="1911"/>
                    <a:pt x="268" y="2179"/>
                    <a:pt x="593" y="2179"/>
                  </a:cubicBezTo>
                  <a:lnTo>
                    <a:pt x="985" y="2179"/>
                  </a:lnTo>
                  <a:lnTo>
                    <a:pt x="985" y="2570"/>
                  </a:lnTo>
                  <a:cubicBezTo>
                    <a:pt x="985" y="2905"/>
                    <a:pt x="1252" y="3172"/>
                    <a:pt x="1577" y="3172"/>
                  </a:cubicBezTo>
                  <a:cubicBezTo>
                    <a:pt x="1911" y="3172"/>
                    <a:pt x="2179" y="2905"/>
                    <a:pt x="2179" y="2570"/>
                  </a:cubicBezTo>
                  <a:lnTo>
                    <a:pt x="2179" y="2179"/>
                  </a:lnTo>
                  <a:lnTo>
                    <a:pt x="2571" y="2179"/>
                  </a:lnTo>
                  <a:cubicBezTo>
                    <a:pt x="2896" y="2179"/>
                    <a:pt x="3163" y="1911"/>
                    <a:pt x="3163" y="1586"/>
                  </a:cubicBezTo>
                  <a:cubicBezTo>
                    <a:pt x="3163" y="1252"/>
                    <a:pt x="2896" y="984"/>
                    <a:pt x="2571" y="984"/>
                  </a:cubicBezTo>
                  <a:lnTo>
                    <a:pt x="2179" y="984"/>
                  </a:lnTo>
                  <a:lnTo>
                    <a:pt x="2179" y="602"/>
                  </a:lnTo>
                  <a:cubicBezTo>
                    <a:pt x="2179" y="268"/>
                    <a:pt x="1911" y="0"/>
                    <a:pt x="157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grpSp>
      <p:grpSp>
        <p:nvGrpSpPr>
          <p:cNvPr id="334" name="Google Shape;334;p22"/>
          <p:cNvGrpSpPr/>
          <p:nvPr/>
        </p:nvGrpSpPr>
        <p:grpSpPr>
          <a:xfrm>
            <a:off x="212246" y="193885"/>
            <a:ext cx="735482" cy="582089"/>
            <a:chOff x="212246" y="193885"/>
            <a:chExt cx="735482" cy="582089"/>
          </a:xfrm>
        </p:grpSpPr>
        <p:sp>
          <p:nvSpPr>
            <p:cNvPr id="335" name="Google Shape;335;p22"/>
            <p:cNvSpPr/>
            <p:nvPr/>
          </p:nvSpPr>
          <p:spPr>
            <a:xfrm>
              <a:off x="212246" y="682584"/>
              <a:ext cx="93132" cy="93389"/>
            </a:xfrm>
            <a:custGeom>
              <a:rect b="b" l="l" r="r" t="t"/>
              <a:pathLst>
                <a:path extrusionOk="0" h="3173" w="3164">
                  <a:moveTo>
                    <a:pt x="1577" y="0"/>
                  </a:moveTo>
                  <a:cubicBezTo>
                    <a:pt x="1252" y="0"/>
                    <a:pt x="985" y="268"/>
                    <a:pt x="985" y="602"/>
                  </a:cubicBezTo>
                  <a:lnTo>
                    <a:pt x="985" y="984"/>
                  </a:lnTo>
                  <a:lnTo>
                    <a:pt x="593" y="984"/>
                  </a:lnTo>
                  <a:cubicBezTo>
                    <a:pt x="268" y="984"/>
                    <a:pt x="0" y="1252"/>
                    <a:pt x="0" y="1586"/>
                  </a:cubicBezTo>
                  <a:cubicBezTo>
                    <a:pt x="0" y="1911"/>
                    <a:pt x="268" y="2179"/>
                    <a:pt x="593" y="2179"/>
                  </a:cubicBezTo>
                  <a:lnTo>
                    <a:pt x="985" y="2179"/>
                  </a:lnTo>
                  <a:lnTo>
                    <a:pt x="985" y="2570"/>
                  </a:lnTo>
                  <a:cubicBezTo>
                    <a:pt x="985" y="2905"/>
                    <a:pt x="1252" y="3172"/>
                    <a:pt x="1577" y="3172"/>
                  </a:cubicBezTo>
                  <a:cubicBezTo>
                    <a:pt x="1911" y="3172"/>
                    <a:pt x="2179" y="2905"/>
                    <a:pt x="2179" y="2570"/>
                  </a:cubicBezTo>
                  <a:lnTo>
                    <a:pt x="2179" y="2179"/>
                  </a:lnTo>
                  <a:lnTo>
                    <a:pt x="2571" y="2179"/>
                  </a:lnTo>
                  <a:cubicBezTo>
                    <a:pt x="2896" y="2179"/>
                    <a:pt x="3163" y="1911"/>
                    <a:pt x="3163" y="1586"/>
                  </a:cubicBezTo>
                  <a:cubicBezTo>
                    <a:pt x="3163" y="1252"/>
                    <a:pt x="2896" y="984"/>
                    <a:pt x="2571" y="984"/>
                  </a:cubicBezTo>
                  <a:lnTo>
                    <a:pt x="2179" y="984"/>
                  </a:lnTo>
                  <a:lnTo>
                    <a:pt x="2179" y="602"/>
                  </a:lnTo>
                  <a:cubicBezTo>
                    <a:pt x="2179" y="268"/>
                    <a:pt x="1911" y="0"/>
                    <a:pt x="157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sp>
          <p:nvSpPr>
            <p:cNvPr id="336" name="Google Shape;336;p22"/>
            <p:cNvSpPr/>
            <p:nvPr/>
          </p:nvSpPr>
          <p:spPr>
            <a:xfrm>
              <a:off x="353126" y="193885"/>
              <a:ext cx="102669" cy="102690"/>
            </a:xfrm>
            <a:custGeom>
              <a:rect b="b" l="l" r="r" t="t"/>
              <a:pathLst>
                <a:path extrusionOk="0" h="3489" w="3488">
                  <a:moveTo>
                    <a:pt x="1739" y="1195"/>
                  </a:moveTo>
                  <a:cubicBezTo>
                    <a:pt x="2045" y="1195"/>
                    <a:pt x="2293" y="1444"/>
                    <a:pt x="2293" y="1749"/>
                  </a:cubicBezTo>
                  <a:cubicBezTo>
                    <a:pt x="2293" y="2055"/>
                    <a:pt x="2045" y="2294"/>
                    <a:pt x="1739" y="2294"/>
                  </a:cubicBezTo>
                  <a:cubicBezTo>
                    <a:pt x="1433" y="2294"/>
                    <a:pt x="1194" y="2055"/>
                    <a:pt x="1194" y="1749"/>
                  </a:cubicBezTo>
                  <a:cubicBezTo>
                    <a:pt x="1194" y="1444"/>
                    <a:pt x="1433" y="1195"/>
                    <a:pt x="1739" y="1195"/>
                  </a:cubicBezTo>
                  <a:close/>
                  <a:moveTo>
                    <a:pt x="1739" y="1"/>
                  </a:moveTo>
                  <a:cubicBezTo>
                    <a:pt x="784" y="1"/>
                    <a:pt x="0" y="784"/>
                    <a:pt x="0" y="1749"/>
                  </a:cubicBezTo>
                  <a:cubicBezTo>
                    <a:pt x="0" y="2705"/>
                    <a:pt x="784" y="3488"/>
                    <a:pt x="1739" y="3488"/>
                  </a:cubicBezTo>
                  <a:cubicBezTo>
                    <a:pt x="2704" y="3488"/>
                    <a:pt x="3488" y="2705"/>
                    <a:pt x="3488" y="1749"/>
                  </a:cubicBezTo>
                  <a:cubicBezTo>
                    <a:pt x="3488" y="784"/>
                    <a:pt x="2704" y="1"/>
                    <a:pt x="173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sp>
          <p:nvSpPr>
            <p:cNvPr id="337" name="Google Shape;337;p22"/>
            <p:cNvSpPr/>
            <p:nvPr/>
          </p:nvSpPr>
          <p:spPr>
            <a:xfrm>
              <a:off x="854596" y="198534"/>
              <a:ext cx="93132" cy="93389"/>
            </a:xfrm>
            <a:custGeom>
              <a:rect b="b" l="l" r="r" t="t"/>
              <a:pathLst>
                <a:path extrusionOk="0" h="3173" w="3164">
                  <a:moveTo>
                    <a:pt x="1577" y="0"/>
                  </a:moveTo>
                  <a:cubicBezTo>
                    <a:pt x="1252" y="0"/>
                    <a:pt x="985" y="268"/>
                    <a:pt x="985" y="602"/>
                  </a:cubicBezTo>
                  <a:lnTo>
                    <a:pt x="985" y="984"/>
                  </a:lnTo>
                  <a:lnTo>
                    <a:pt x="593" y="984"/>
                  </a:lnTo>
                  <a:cubicBezTo>
                    <a:pt x="268" y="984"/>
                    <a:pt x="0" y="1252"/>
                    <a:pt x="0" y="1586"/>
                  </a:cubicBezTo>
                  <a:cubicBezTo>
                    <a:pt x="0" y="1911"/>
                    <a:pt x="268" y="2179"/>
                    <a:pt x="593" y="2179"/>
                  </a:cubicBezTo>
                  <a:lnTo>
                    <a:pt x="985" y="2179"/>
                  </a:lnTo>
                  <a:lnTo>
                    <a:pt x="985" y="2570"/>
                  </a:lnTo>
                  <a:cubicBezTo>
                    <a:pt x="985" y="2905"/>
                    <a:pt x="1252" y="3172"/>
                    <a:pt x="1577" y="3172"/>
                  </a:cubicBezTo>
                  <a:cubicBezTo>
                    <a:pt x="1911" y="3172"/>
                    <a:pt x="2179" y="2905"/>
                    <a:pt x="2179" y="2570"/>
                  </a:cubicBezTo>
                  <a:lnTo>
                    <a:pt x="2179" y="2179"/>
                  </a:lnTo>
                  <a:lnTo>
                    <a:pt x="2571" y="2179"/>
                  </a:lnTo>
                  <a:cubicBezTo>
                    <a:pt x="2896" y="2179"/>
                    <a:pt x="3163" y="1911"/>
                    <a:pt x="3163" y="1586"/>
                  </a:cubicBezTo>
                  <a:cubicBezTo>
                    <a:pt x="3163" y="1252"/>
                    <a:pt x="2896" y="984"/>
                    <a:pt x="2571" y="984"/>
                  </a:cubicBezTo>
                  <a:lnTo>
                    <a:pt x="2179" y="984"/>
                  </a:lnTo>
                  <a:lnTo>
                    <a:pt x="2179" y="602"/>
                  </a:lnTo>
                  <a:cubicBezTo>
                    <a:pt x="2179" y="268"/>
                    <a:pt x="1911" y="0"/>
                    <a:pt x="157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BLANK_13">
    <p:spTree>
      <p:nvGrpSpPr>
        <p:cNvPr id="338" name="Shape 338"/>
        <p:cNvGrpSpPr/>
        <p:nvPr/>
      </p:nvGrpSpPr>
      <p:grpSpPr>
        <a:xfrm>
          <a:off x="0" y="0"/>
          <a:ext cx="0" cy="0"/>
          <a:chOff x="0" y="0"/>
          <a:chExt cx="0" cy="0"/>
        </a:xfrm>
      </p:grpSpPr>
      <p:sp>
        <p:nvSpPr>
          <p:cNvPr id="339" name="Google Shape;339;p23"/>
          <p:cNvSpPr txBox="1"/>
          <p:nvPr>
            <p:ph hasCustomPrompt="1" type="title"/>
          </p:nvPr>
        </p:nvSpPr>
        <p:spPr>
          <a:xfrm>
            <a:off x="3415003" y="918476"/>
            <a:ext cx="4836600" cy="590400"/>
          </a:xfrm>
          <a:prstGeom prst="rect">
            <a:avLst/>
          </a:prstGeom>
        </p:spPr>
        <p:txBody>
          <a:bodyPr anchorCtr="0" anchor="ctr" bIns="91425" lIns="91425" spcFirstLastPara="1" rIns="91425" wrap="square" tIns="91425">
            <a:noAutofit/>
          </a:bodyPr>
          <a:lstStyle>
            <a:lvl1pPr lvl="0" rtl="0">
              <a:spcBef>
                <a:spcPts val="0"/>
              </a:spcBef>
              <a:spcAft>
                <a:spcPts val="0"/>
              </a:spcAft>
              <a:buSzPts val="5000"/>
              <a:buNone/>
              <a:defRPr sz="4000"/>
            </a:lvl1pPr>
            <a:lvl2pPr lvl="1" rtl="0" algn="ctr">
              <a:spcBef>
                <a:spcPts val="0"/>
              </a:spcBef>
              <a:spcAft>
                <a:spcPts val="0"/>
              </a:spcAft>
              <a:buSzPts val="5000"/>
              <a:buNone/>
              <a:defRPr sz="5000"/>
            </a:lvl2pPr>
            <a:lvl3pPr lvl="2" rtl="0" algn="ctr">
              <a:spcBef>
                <a:spcPts val="0"/>
              </a:spcBef>
              <a:spcAft>
                <a:spcPts val="0"/>
              </a:spcAft>
              <a:buSzPts val="5000"/>
              <a:buNone/>
              <a:defRPr sz="5000"/>
            </a:lvl3pPr>
            <a:lvl4pPr lvl="3" rtl="0" algn="ctr">
              <a:spcBef>
                <a:spcPts val="0"/>
              </a:spcBef>
              <a:spcAft>
                <a:spcPts val="0"/>
              </a:spcAft>
              <a:buSzPts val="5000"/>
              <a:buNone/>
              <a:defRPr sz="5000"/>
            </a:lvl4pPr>
            <a:lvl5pPr lvl="4" rtl="0" algn="ctr">
              <a:spcBef>
                <a:spcPts val="0"/>
              </a:spcBef>
              <a:spcAft>
                <a:spcPts val="0"/>
              </a:spcAft>
              <a:buSzPts val="5000"/>
              <a:buNone/>
              <a:defRPr sz="5000"/>
            </a:lvl5pPr>
            <a:lvl6pPr lvl="5" rtl="0" algn="ctr">
              <a:spcBef>
                <a:spcPts val="0"/>
              </a:spcBef>
              <a:spcAft>
                <a:spcPts val="0"/>
              </a:spcAft>
              <a:buSzPts val="5000"/>
              <a:buNone/>
              <a:defRPr sz="5000"/>
            </a:lvl6pPr>
            <a:lvl7pPr lvl="6" rtl="0" algn="ctr">
              <a:spcBef>
                <a:spcPts val="0"/>
              </a:spcBef>
              <a:spcAft>
                <a:spcPts val="0"/>
              </a:spcAft>
              <a:buSzPts val="5000"/>
              <a:buNone/>
              <a:defRPr sz="5000"/>
            </a:lvl7pPr>
            <a:lvl8pPr lvl="7" rtl="0" algn="ctr">
              <a:spcBef>
                <a:spcPts val="0"/>
              </a:spcBef>
              <a:spcAft>
                <a:spcPts val="0"/>
              </a:spcAft>
              <a:buSzPts val="5000"/>
              <a:buNone/>
              <a:defRPr sz="5000"/>
            </a:lvl8pPr>
            <a:lvl9pPr lvl="8" rtl="0" algn="ctr">
              <a:spcBef>
                <a:spcPts val="0"/>
              </a:spcBef>
              <a:spcAft>
                <a:spcPts val="0"/>
              </a:spcAft>
              <a:buSzPts val="5000"/>
              <a:buNone/>
              <a:defRPr sz="5000"/>
            </a:lvl9pPr>
          </a:lstStyle>
          <a:p>
            <a:r>
              <a:t>xx%</a:t>
            </a:r>
          </a:p>
        </p:txBody>
      </p:sp>
      <p:sp>
        <p:nvSpPr>
          <p:cNvPr id="340" name="Google Shape;340;p23"/>
          <p:cNvSpPr txBox="1"/>
          <p:nvPr>
            <p:ph idx="1" type="subTitle"/>
          </p:nvPr>
        </p:nvSpPr>
        <p:spPr>
          <a:xfrm>
            <a:off x="3415003" y="1508864"/>
            <a:ext cx="4836600" cy="3447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41" name="Google Shape;341;p23"/>
          <p:cNvSpPr txBox="1"/>
          <p:nvPr>
            <p:ph hasCustomPrompt="1" idx="2" type="title"/>
          </p:nvPr>
        </p:nvSpPr>
        <p:spPr>
          <a:xfrm>
            <a:off x="3415003" y="2297429"/>
            <a:ext cx="4836600" cy="590400"/>
          </a:xfrm>
          <a:prstGeom prst="rect">
            <a:avLst/>
          </a:prstGeom>
        </p:spPr>
        <p:txBody>
          <a:bodyPr anchorCtr="0" anchor="ctr" bIns="91425" lIns="91425" spcFirstLastPara="1" rIns="91425" wrap="square" tIns="91425">
            <a:noAutofit/>
          </a:bodyPr>
          <a:lstStyle>
            <a:lvl1pPr lvl="0" rtl="0">
              <a:spcBef>
                <a:spcPts val="0"/>
              </a:spcBef>
              <a:spcAft>
                <a:spcPts val="0"/>
              </a:spcAft>
              <a:buSzPts val="5000"/>
              <a:buNone/>
              <a:defRPr sz="4000"/>
            </a:lvl1pPr>
            <a:lvl2pPr lvl="1" rtl="0" algn="ctr">
              <a:spcBef>
                <a:spcPts val="0"/>
              </a:spcBef>
              <a:spcAft>
                <a:spcPts val="0"/>
              </a:spcAft>
              <a:buSzPts val="5000"/>
              <a:buNone/>
              <a:defRPr sz="5000"/>
            </a:lvl2pPr>
            <a:lvl3pPr lvl="2" rtl="0" algn="ctr">
              <a:spcBef>
                <a:spcPts val="0"/>
              </a:spcBef>
              <a:spcAft>
                <a:spcPts val="0"/>
              </a:spcAft>
              <a:buSzPts val="5000"/>
              <a:buNone/>
              <a:defRPr sz="5000"/>
            </a:lvl3pPr>
            <a:lvl4pPr lvl="3" rtl="0" algn="ctr">
              <a:spcBef>
                <a:spcPts val="0"/>
              </a:spcBef>
              <a:spcAft>
                <a:spcPts val="0"/>
              </a:spcAft>
              <a:buSzPts val="5000"/>
              <a:buNone/>
              <a:defRPr sz="5000"/>
            </a:lvl4pPr>
            <a:lvl5pPr lvl="4" rtl="0" algn="ctr">
              <a:spcBef>
                <a:spcPts val="0"/>
              </a:spcBef>
              <a:spcAft>
                <a:spcPts val="0"/>
              </a:spcAft>
              <a:buSzPts val="5000"/>
              <a:buNone/>
              <a:defRPr sz="5000"/>
            </a:lvl5pPr>
            <a:lvl6pPr lvl="5" rtl="0" algn="ctr">
              <a:spcBef>
                <a:spcPts val="0"/>
              </a:spcBef>
              <a:spcAft>
                <a:spcPts val="0"/>
              </a:spcAft>
              <a:buSzPts val="5000"/>
              <a:buNone/>
              <a:defRPr sz="5000"/>
            </a:lvl6pPr>
            <a:lvl7pPr lvl="6" rtl="0" algn="ctr">
              <a:spcBef>
                <a:spcPts val="0"/>
              </a:spcBef>
              <a:spcAft>
                <a:spcPts val="0"/>
              </a:spcAft>
              <a:buSzPts val="5000"/>
              <a:buNone/>
              <a:defRPr sz="5000"/>
            </a:lvl7pPr>
            <a:lvl8pPr lvl="7" rtl="0" algn="ctr">
              <a:spcBef>
                <a:spcPts val="0"/>
              </a:spcBef>
              <a:spcAft>
                <a:spcPts val="0"/>
              </a:spcAft>
              <a:buSzPts val="5000"/>
              <a:buNone/>
              <a:defRPr sz="5000"/>
            </a:lvl8pPr>
            <a:lvl9pPr lvl="8" rtl="0" algn="ctr">
              <a:spcBef>
                <a:spcPts val="0"/>
              </a:spcBef>
              <a:spcAft>
                <a:spcPts val="0"/>
              </a:spcAft>
              <a:buSzPts val="5000"/>
              <a:buNone/>
              <a:defRPr sz="5000"/>
            </a:lvl9pPr>
          </a:lstStyle>
          <a:p>
            <a:r>
              <a:t>xx%</a:t>
            </a:r>
          </a:p>
        </p:txBody>
      </p:sp>
      <p:sp>
        <p:nvSpPr>
          <p:cNvPr id="342" name="Google Shape;342;p23"/>
          <p:cNvSpPr txBox="1"/>
          <p:nvPr>
            <p:ph idx="3" type="subTitle"/>
          </p:nvPr>
        </p:nvSpPr>
        <p:spPr>
          <a:xfrm>
            <a:off x="3415003" y="2881279"/>
            <a:ext cx="4836600" cy="3447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43" name="Google Shape;343;p23"/>
          <p:cNvSpPr txBox="1"/>
          <p:nvPr>
            <p:ph hasCustomPrompt="1" idx="4" type="title"/>
          </p:nvPr>
        </p:nvSpPr>
        <p:spPr>
          <a:xfrm>
            <a:off x="3415003" y="3665025"/>
            <a:ext cx="4836600" cy="590400"/>
          </a:xfrm>
          <a:prstGeom prst="rect">
            <a:avLst/>
          </a:prstGeom>
        </p:spPr>
        <p:txBody>
          <a:bodyPr anchorCtr="0" anchor="ctr" bIns="91425" lIns="91425" spcFirstLastPara="1" rIns="91425" wrap="square" tIns="91425">
            <a:noAutofit/>
          </a:bodyPr>
          <a:lstStyle>
            <a:lvl1pPr lvl="0" rtl="0">
              <a:spcBef>
                <a:spcPts val="0"/>
              </a:spcBef>
              <a:spcAft>
                <a:spcPts val="0"/>
              </a:spcAft>
              <a:buSzPts val="5000"/>
              <a:buNone/>
              <a:defRPr sz="4000"/>
            </a:lvl1pPr>
            <a:lvl2pPr lvl="1" rtl="0" algn="ctr">
              <a:spcBef>
                <a:spcPts val="0"/>
              </a:spcBef>
              <a:spcAft>
                <a:spcPts val="0"/>
              </a:spcAft>
              <a:buSzPts val="5000"/>
              <a:buNone/>
              <a:defRPr sz="5000"/>
            </a:lvl2pPr>
            <a:lvl3pPr lvl="2" rtl="0" algn="ctr">
              <a:spcBef>
                <a:spcPts val="0"/>
              </a:spcBef>
              <a:spcAft>
                <a:spcPts val="0"/>
              </a:spcAft>
              <a:buSzPts val="5000"/>
              <a:buNone/>
              <a:defRPr sz="5000"/>
            </a:lvl3pPr>
            <a:lvl4pPr lvl="3" rtl="0" algn="ctr">
              <a:spcBef>
                <a:spcPts val="0"/>
              </a:spcBef>
              <a:spcAft>
                <a:spcPts val="0"/>
              </a:spcAft>
              <a:buSzPts val="5000"/>
              <a:buNone/>
              <a:defRPr sz="5000"/>
            </a:lvl4pPr>
            <a:lvl5pPr lvl="4" rtl="0" algn="ctr">
              <a:spcBef>
                <a:spcPts val="0"/>
              </a:spcBef>
              <a:spcAft>
                <a:spcPts val="0"/>
              </a:spcAft>
              <a:buSzPts val="5000"/>
              <a:buNone/>
              <a:defRPr sz="5000"/>
            </a:lvl5pPr>
            <a:lvl6pPr lvl="5" rtl="0" algn="ctr">
              <a:spcBef>
                <a:spcPts val="0"/>
              </a:spcBef>
              <a:spcAft>
                <a:spcPts val="0"/>
              </a:spcAft>
              <a:buSzPts val="5000"/>
              <a:buNone/>
              <a:defRPr sz="5000"/>
            </a:lvl6pPr>
            <a:lvl7pPr lvl="6" rtl="0" algn="ctr">
              <a:spcBef>
                <a:spcPts val="0"/>
              </a:spcBef>
              <a:spcAft>
                <a:spcPts val="0"/>
              </a:spcAft>
              <a:buSzPts val="5000"/>
              <a:buNone/>
              <a:defRPr sz="5000"/>
            </a:lvl7pPr>
            <a:lvl8pPr lvl="7" rtl="0" algn="ctr">
              <a:spcBef>
                <a:spcPts val="0"/>
              </a:spcBef>
              <a:spcAft>
                <a:spcPts val="0"/>
              </a:spcAft>
              <a:buSzPts val="5000"/>
              <a:buNone/>
              <a:defRPr sz="5000"/>
            </a:lvl8pPr>
            <a:lvl9pPr lvl="8" rtl="0" algn="ctr">
              <a:spcBef>
                <a:spcPts val="0"/>
              </a:spcBef>
              <a:spcAft>
                <a:spcPts val="0"/>
              </a:spcAft>
              <a:buSzPts val="5000"/>
              <a:buNone/>
              <a:defRPr sz="5000"/>
            </a:lvl9pPr>
          </a:lstStyle>
          <a:p>
            <a:r>
              <a:t>xx%</a:t>
            </a:r>
          </a:p>
        </p:txBody>
      </p:sp>
      <p:sp>
        <p:nvSpPr>
          <p:cNvPr id="344" name="Google Shape;344;p23"/>
          <p:cNvSpPr txBox="1"/>
          <p:nvPr>
            <p:ph idx="5" type="subTitle"/>
          </p:nvPr>
        </p:nvSpPr>
        <p:spPr>
          <a:xfrm>
            <a:off x="3415003" y="4255425"/>
            <a:ext cx="4836600" cy="3447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45" name="Google Shape;345;p23"/>
          <p:cNvSpPr/>
          <p:nvPr/>
        </p:nvSpPr>
        <p:spPr>
          <a:xfrm>
            <a:off x="8744327" y="2217243"/>
            <a:ext cx="705000" cy="705000"/>
          </a:xfrm>
          <a:prstGeom prst="ellipse">
            <a:avLst/>
          </a:prstGeom>
          <a:solidFill>
            <a:schemeClr val="accent1"/>
          </a:solidFill>
          <a:ln cap="flat"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23"/>
          <p:cNvSpPr txBox="1"/>
          <p:nvPr>
            <p:ph idx="12" type="sldNum"/>
          </p:nvPr>
        </p:nvSpPr>
        <p:spPr>
          <a:xfrm>
            <a:off x="8705299" y="2384701"/>
            <a:ext cx="548700" cy="393600"/>
          </a:xfrm>
          <a:prstGeom prst="rect">
            <a:avLst/>
          </a:prstGeom>
        </p:spPr>
        <p:txBody>
          <a:bodyPr anchorCtr="0" anchor="ctr" bIns="91425" lIns="91425" spcFirstLastPara="1" rIns="91425" wrap="square" tIns="91425">
            <a:normAutofit/>
          </a:bodyPr>
          <a:lstStyle>
            <a:lvl1pPr lvl="0" rtl="0" algn="ctr">
              <a:buNone/>
              <a:defRPr b="1">
                <a:latin typeface="Krona One"/>
                <a:ea typeface="Krona One"/>
                <a:cs typeface="Krona One"/>
                <a:sym typeface="Krona One"/>
              </a:defRPr>
            </a:lvl1pPr>
            <a:lvl2pPr lvl="1" rtl="0" algn="ctr">
              <a:buNone/>
              <a:defRPr b="1">
                <a:latin typeface="Krona One"/>
                <a:ea typeface="Krona One"/>
                <a:cs typeface="Krona One"/>
                <a:sym typeface="Krona One"/>
              </a:defRPr>
            </a:lvl2pPr>
            <a:lvl3pPr lvl="2" rtl="0" algn="ctr">
              <a:buNone/>
              <a:defRPr b="1">
                <a:latin typeface="Krona One"/>
                <a:ea typeface="Krona One"/>
                <a:cs typeface="Krona One"/>
                <a:sym typeface="Krona One"/>
              </a:defRPr>
            </a:lvl3pPr>
            <a:lvl4pPr lvl="3" rtl="0" algn="ctr">
              <a:buNone/>
              <a:defRPr b="1">
                <a:latin typeface="Krona One"/>
                <a:ea typeface="Krona One"/>
                <a:cs typeface="Krona One"/>
                <a:sym typeface="Krona One"/>
              </a:defRPr>
            </a:lvl4pPr>
            <a:lvl5pPr lvl="4" rtl="0" algn="ctr">
              <a:buNone/>
              <a:defRPr b="1">
                <a:latin typeface="Krona One"/>
                <a:ea typeface="Krona One"/>
                <a:cs typeface="Krona One"/>
                <a:sym typeface="Krona One"/>
              </a:defRPr>
            </a:lvl5pPr>
            <a:lvl6pPr lvl="5" rtl="0" algn="ctr">
              <a:buNone/>
              <a:defRPr b="1">
                <a:latin typeface="Krona One"/>
                <a:ea typeface="Krona One"/>
                <a:cs typeface="Krona One"/>
                <a:sym typeface="Krona One"/>
              </a:defRPr>
            </a:lvl6pPr>
            <a:lvl7pPr lvl="6" rtl="0" algn="ctr">
              <a:buNone/>
              <a:defRPr b="1">
                <a:latin typeface="Krona One"/>
                <a:ea typeface="Krona One"/>
                <a:cs typeface="Krona One"/>
                <a:sym typeface="Krona One"/>
              </a:defRPr>
            </a:lvl7pPr>
            <a:lvl8pPr lvl="7" rtl="0" algn="ctr">
              <a:buNone/>
              <a:defRPr b="1">
                <a:latin typeface="Krona One"/>
                <a:ea typeface="Krona One"/>
                <a:cs typeface="Krona One"/>
                <a:sym typeface="Krona One"/>
              </a:defRPr>
            </a:lvl8pPr>
            <a:lvl9pPr lvl="8" rtl="0" algn="ctr">
              <a:buNone/>
              <a:defRPr b="1">
                <a:latin typeface="Krona One"/>
                <a:ea typeface="Krona One"/>
                <a:cs typeface="Krona One"/>
                <a:sym typeface="Krona One"/>
              </a:defRPr>
            </a:lvl9pPr>
          </a:lstStyle>
          <a:p>
            <a:pPr indent="0" lvl="0" marL="0" rtl="0" algn="ctr">
              <a:spcBef>
                <a:spcPts val="0"/>
              </a:spcBef>
              <a:spcAft>
                <a:spcPts val="0"/>
              </a:spcAft>
              <a:buNone/>
            </a:pPr>
            <a:fld id="{00000000-1234-1234-1234-123412341234}" type="slidenum">
              <a:rPr lang="en"/>
              <a:t>‹#›</a:t>
            </a:fld>
            <a:endParaRPr/>
          </a:p>
        </p:txBody>
      </p:sp>
      <p:sp>
        <p:nvSpPr>
          <p:cNvPr id="347" name="Google Shape;347;p23"/>
          <p:cNvSpPr/>
          <p:nvPr/>
        </p:nvSpPr>
        <p:spPr>
          <a:xfrm>
            <a:off x="-195850" y="-120225"/>
            <a:ext cx="3681307" cy="1455513"/>
          </a:xfrm>
          <a:custGeom>
            <a:rect b="b" l="l" r="r" t="t"/>
            <a:pathLst>
              <a:path extrusionOk="0" h="48590" w="123731">
                <a:moveTo>
                  <a:pt x="123731" y="0"/>
                </a:moveTo>
                <a:cubicBezTo>
                  <a:pt x="122673" y="6289"/>
                  <a:pt x="120118" y="12317"/>
                  <a:pt x="116205" y="17368"/>
                </a:cubicBezTo>
                <a:cubicBezTo>
                  <a:pt x="108479" y="27310"/>
                  <a:pt x="95683" y="33079"/>
                  <a:pt x="83106" y="32260"/>
                </a:cubicBezTo>
                <a:cubicBezTo>
                  <a:pt x="81769" y="32180"/>
                  <a:pt x="80431" y="32021"/>
                  <a:pt x="79074" y="31841"/>
                </a:cubicBezTo>
                <a:cubicBezTo>
                  <a:pt x="72027" y="30903"/>
                  <a:pt x="64840" y="29166"/>
                  <a:pt x="58512" y="32121"/>
                </a:cubicBezTo>
                <a:cubicBezTo>
                  <a:pt x="53122" y="34616"/>
                  <a:pt x="49688" y="39986"/>
                  <a:pt x="44837" y="43400"/>
                </a:cubicBezTo>
                <a:cubicBezTo>
                  <a:pt x="38489" y="47851"/>
                  <a:pt x="29945" y="48590"/>
                  <a:pt x="22579" y="46214"/>
                </a:cubicBezTo>
                <a:cubicBezTo>
                  <a:pt x="15192" y="43839"/>
                  <a:pt x="8944" y="38609"/>
                  <a:pt x="4372" y="32340"/>
                </a:cubicBezTo>
                <a:cubicBezTo>
                  <a:pt x="2795" y="30184"/>
                  <a:pt x="1398" y="27888"/>
                  <a:pt x="0" y="25573"/>
                </a:cubicBezTo>
                <a:lnTo>
                  <a:pt x="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23"/>
          <p:cNvSpPr/>
          <p:nvPr/>
        </p:nvSpPr>
        <p:spPr>
          <a:xfrm flipH="1">
            <a:off x="-51134" y="3605140"/>
            <a:ext cx="2339560" cy="1654401"/>
          </a:xfrm>
          <a:custGeom>
            <a:rect b="b" l="l" r="r" t="t"/>
            <a:pathLst>
              <a:path extrusionOk="0" h="64562" w="91291">
                <a:moveTo>
                  <a:pt x="83800" y="1"/>
                </a:moveTo>
                <a:cubicBezTo>
                  <a:pt x="83228" y="1"/>
                  <a:pt x="82657" y="21"/>
                  <a:pt x="82088" y="61"/>
                </a:cubicBezTo>
                <a:cubicBezTo>
                  <a:pt x="71308" y="820"/>
                  <a:pt x="61586" y="8087"/>
                  <a:pt x="56416" y="17589"/>
                </a:cubicBezTo>
                <a:cubicBezTo>
                  <a:pt x="54619" y="20923"/>
                  <a:pt x="53202" y="24636"/>
                  <a:pt x="50287" y="27091"/>
                </a:cubicBezTo>
                <a:cubicBezTo>
                  <a:pt x="45456" y="31144"/>
                  <a:pt x="38389" y="30285"/>
                  <a:pt x="32121" y="31004"/>
                </a:cubicBezTo>
                <a:cubicBezTo>
                  <a:pt x="27290" y="31523"/>
                  <a:pt x="22698" y="33180"/>
                  <a:pt x="18566" y="35655"/>
                </a:cubicBezTo>
                <a:cubicBezTo>
                  <a:pt x="10740" y="40327"/>
                  <a:pt x="4552" y="47952"/>
                  <a:pt x="1717" y="56676"/>
                </a:cubicBezTo>
                <a:cubicBezTo>
                  <a:pt x="859" y="59251"/>
                  <a:pt x="300" y="61886"/>
                  <a:pt x="0" y="64561"/>
                </a:cubicBezTo>
                <a:lnTo>
                  <a:pt x="91291" y="64561"/>
                </a:lnTo>
                <a:lnTo>
                  <a:pt x="91291" y="1139"/>
                </a:lnTo>
                <a:cubicBezTo>
                  <a:pt x="88851" y="391"/>
                  <a:pt x="86317" y="1"/>
                  <a:pt x="8380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49" name="Google Shape;349;p23"/>
          <p:cNvGrpSpPr/>
          <p:nvPr/>
        </p:nvGrpSpPr>
        <p:grpSpPr>
          <a:xfrm>
            <a:off x="1179851" y="4068872"/>
            <a:ext cx="1267590" cy="869414"/>
            <a:chOff x="1179851" y="4068872"/>
            <a:chExt cx="1267590" cy="869414"/>
          </a:xfrm>
        </p:grpSpPr>
        <p:sp>
          <p:nvSpPr>
            <p:cNvPr id="350" name="Google Shape;350;p23"/>
            <p:cNvSpPr/>
            <p:nvPr/>
          </p:nvSpPr>
          <p:spPr>
            <a:xfrm>
              <a:off x="2354309" y="4844897"/>
              <a:ext cx="93132" cy="93389"/>
            </a:xfrm>
            <a:custGeom>
              <a:rect b="b" l="l" r="r" t="t"/>
              <a:pathLst>
                <a:path extrusionOk="0" h="3173" w="3164">
                  <a:moveTo>
                    <a:pt x="1577" y="0"/>
                  </a:moveTo>
                  <a:cubicBezTo>
                    <a:pt x="1252" y="0"/>
                    <a:pt x="985" y="268"/>
                    <a:pt x="985" y="602"/>
                  </a:cubicBezTo>
                  <a:lnTo>
                    <a:pt x="985" y="984"/>
                  </a:lnTo>
                  <a:lnTo>
                    <a:pt x="593" y="984"/>
                  </a:lnTo>
                  <a:cubicBezTo>
                    <a:pt x="268" y="984"/>
                    <a:pt x="0" y="1252"/>
                    <a:pt x="0" y="1586"/>
                  </a:cubicBezTo>
                  <a:cubicBezTo>
                    <a:pt x="0" y="1911"/>
                    <a:pt x="268" y="2179"/>
                    <a:pt x="593" y="2179"/>
                  </a:cubicBezTo>
                  <a:lnTo>
                    <a:pt x="985" y="2179"/>
                  </a:lnTo>
                  <a:lnTo>
                    <a:pt x="985" y="2570"/>
                  </a:lnTo>
                  <a:cubicBezTo>
                    <a:pt x="985" y="2905"/>
                    <a:pt x="1252" y="3172"/>
                    <a:pt x="1577" y="3172"/>
                  </a:cubicBezTo>
                  <a:cubicBezTo>
                    <a:pt x="1911" y="3172"/>
                    <a:pt x="2179" y="2905"/>
                    <a:pt x="2179" y="2570"/>
                  </a:cubicBezTo>
                  <a:lnTo>
                    <a:pt x="2179" y="2179"/>
                  </a:lnTo>
                  <a:lnTo>
                    <a:pt x="2571" y="2179"/>
                  </a:lnTo>
                  <a:cubicBezTo>
                    <a:pt x="2896" y="2179"/>
                    <a:pt x="3163" y="1911"/>
                    <a:pt x="3163" y="1586"/>
                  </a:cubicBezTo>
                  <a:cubicBezTo>
                    <a:pt x="3163" y="1252"/>
                    <a:pt x="2896" y="984"/>
                    <a:pt x="2571" y="984"/>
                  </a:cubicBezTo>
                  <a:lnTo>
                    <a:pt x="2179" y="984"/>
                  </a:lnTo>
                  <a:lnTo>
                    <a:pt x="2179" y="602"/>
                  </a:lnTo>
                  <a:cubicBezTo>
                    <a:pt x="2179" y="268"/>
                    <a:pt x="1911" y="0"/>
                    <a:pt x="157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sp>
          <p:nvSpPr>
            <p:cNvPr id="351" name="Google Shape;351;p23"/>
            <p:cNvSpPr/>
            <p:nvPr/>
          </p:nvSpPr>
          <p:spPr>
            <a:xfrm>
              <a:off x="1179851" y="4068872"/>
              <a:ext cx="102669" cy="102690"/>
            </a:xfrm>
            <a:custGeom>
              <a:rect b="b" l="l" r="r" t="t"/>
              <a:pathLst>
                <a:path extrusionOk="0" h="3489" w="3488">
                  <a:moveTo>
                    <a:pt x="1739" y="1195"/>
                  </a:moveTo>
                  <a:cubicBezTo>
                    <a:pt x="2045" y="1195"/>
                    <a:pt x="2293" y="1444"/>
                    <a:pt x="2293" y="1749"/>
                  </a:cubicBezTo>
                  <a:cubicBezTo>
                    <a:pt x="2293" y="2055"/>
                    <a:pt x="2045" y="2294"/>
                    <a:pt x="1739" y="2294"/>
                  </a:cubicBezTo>
                  <a:cubicBezTo>
                    <a:pt x="1433" y="2294"/>
                    <a:pt x="1194" y="2055"/>
                    <a:pt x="1194" y="1749"/>
                  </a:cubicBezTo>
                  <a:cubicBezTo>
                    <a:pt x="1194" y="1444"/>
                    <a:pt x="1433" y="1195"/>
                    <a:pt x="1739" y="1195"/>
                  </a:cubicBezTo>
                  <a:close/>
                  <a:moveTo>
                    <a:pt x="1739" y="1"/>
                  </a:moveTo>
                  <a:cubicBezTo>
                    <a:pt x="784" y="1"/>
                    <a:pt x="0" y="784"/>
                    <a:pt x="0" y="1749"/>
                  </a:cubicBezTo>
                  <a:cubicBezTo>
                    <a:pt x="0" y="2705"/>
                    <a:pt x="784" y="3488"/>
                    <a:pt x="1739" y="3488"/>
                  </a:cubicBezTo>
                  <a:cubicBezTo>
                    <a:pt x="2704" y="3488"/>
                    <a:pt x="3488" y="2705"/>
                    <a:pt x="3488" y="1749"/>
                  </a:cubicBezTo>
                  <a:cubicBezTo>
                    <a:pt x="3488" y="784"/>
                    <a:pt x="2704" y="1"/>
                    <a:pt x="173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grpSp>
      <p:grpSp>
        <p:nvGrpSpPr>
          <p:cNvPr id="352" name="Google Shape;352;p23"/>
          <p:cNvGrpSpPr/>
          <p:nvPr/>
        </p:nvGrpSpPr>
        <p:grpSpPr>
          <a:xfrm>
            <a:off x="8218951" y="272522"/>
            <a:ext cx="577078" cy="504018"/>
            <a:chOff x="8218951" y="272522"/>
            <a:chExt cx="577078" cy="504018"/>
          </a:xfrm>
        </p:grpSpPr>
        <p:sp>
          <p:nvSpPr>
            <p:cNvPr id="353" name="Google Shape;353;p23"/>
            <p:cNvSpPr/>
            <p:nvPr/>
          </p:nvSpPr>
          <p:spPr>
            <a:xfrm>
              <a:off x="8702896" y="277172"/>
              <a:ext cx="93132" cy="93389"/>
            </a:xfrm>
            <a:custGeom>
              <a:rect b="b" l="l" r="r" t="t"/>
              <a:pathLst>
                <a:path extrusionOk="0" h="3173" w="3164">
                  <a:moveTo>
                    <a:pt x="1577" y="0"/>
                  </a:moveTo>
                  <a:cubicBezTo>
                    <a:pt x="1252" y="0"/>
                    <a:pt x="985" y="268"/>
                    <a:pt x="985" y="602"/>
                  </a:cubicBezTo>
                  <a:lnTo>
                    <a:pt x="985" y="984"/>
                  </a:lnTo>
                  <a:lnTo>
                    <a:pt x="593" y="984"/>
                  </a:lnTo>
                  <a:cubicBezTo>
                    <a:pt x="268" y="984"/>
                    <a:pt x="0" y="1252"/>
                    <a:pt x="0" y="1586"/>
                  </a:cubicBezTo>
                  <a:cubicBezTo>
                    <a:pt x="0" y="1911"/>
                    <a:pt x="268" y="2179"/>
                    <a:pt x="593" y="2179"/>
                  </a:cubicBezTo>
                  <a:lnTo>
                    <a:pt x="985" y="2179"/>
                  </a:lnTo>
                  <a:lnTo>
                    <a:pt x="985" y="2570"/>
                  </a:lnTo>
                  <a:cubicBezTo>
                    <a:pt x="985" y="2905"/>
                    <a:pt x="1252" y="3172"/>
                    <a:pt x="1577" y="3172"/>
                  </a:cubicBezTo>
                  <a:cubicBezTo>
                    <a:pt x="1911" y="3172"/>
                    <a:pt x="2179" y="2905"/>
                    <a:pt x="2179" y="2570"/>
                  </a:cubicBezTo>
                  <a:lnTo>
                    <a:pt x="2179" y="2179"/>
                  </a:lnTo>
                  <a:lnTo>
                    <a:pt x="2571" y="2179"/>
                  </a:lnTo>
                  <a:cubicBezTo>
                    <a:pt x="2896" y="2179"/>
                    <a:pt x="3163" y="1911"/>
                    <a:pt x="3163" y="1586"/>
                  </a:cubicBezTo>
                  <a:cubicBezTo>
                    <a:pt x="3163" y="1252"/>
                    <a:pt x="2896" y="984"/>
                    <a:pt x="2571" y="984"/>
                  </a:cubicBezTo>
                  <a:lnTo>
                    <a:pt x="2179" y="984"/>
                  </a:lnTo>
                  <a:lnTo>
                    <a:pt x="2179" y="602"/>
                  </a:lnTo>
                  <a:cubicBezTo>
                    <a:pt x="2179" y="268"/>
                    <a:pt x="1911" y="0"/>
                    <a:pt x="157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sp>
          <p:nvSpPr>
            <p:cNvPr id="354" name="Google Shape;354;p23"/>
            <p:cNvSpPr/>
            <p:nvPr/>
          </p:nvSpPr>
          <p:spPr>
            <a:xfrm>
              <a:off x="8218951" y="272522"/>
              <a:ext cx="102669" cy="102690"/>
            </a:xfrm>
            <a:custGeom>
              <a:rect b="b" l="l" r="r" t="t"/>
              <a:pathLst>
                <a:path extrusionOk="0" h="3489" w="3488">
                  <a:moveTo>
                    <a:pt x="1739" y="1195"/>
                  </a:moveTo>
                  <a:cubicBezTo>
                    <a:pt x="2045" y="1195"/>
                    <a:pt x="2293" y="1444"/>
                    <a:pt x="2293" y="1749"/>
                  </a:cubicBezTo>
                  <a:cubicBezTo>
                    <a:pt x="2293" y="2055"/>
                    <a:pt x="2045" y="2294"/>
                    <a:pt x="1739" y="2294"/>
                  </a:cubicBezTo>
                  <a:cubicBezTo>
                    <a:pt x="1433" y="2294"/>
                    <a:pt x="1194" y="2055"/>
                    <a:pt x="1194" y="1749"/>
                  </a:cubicBezTo>
                  <a:cubicBezTo>
                    <a:pt x="1194" y="1444"/>
                    <a:pt x="1433" y="1195"/>
                    <a:pt x="1739" y="1195"/>
                  </a:cubicBezTo>
                  <a:close/>
                  <a:moveTo>
                    <a:pt x="1739" y="1"/>
                  </a:moveTo>
                  <a:cubicBezTo>
                    <a:pt x="784" y="1"/>
                    <a:pt x="0" y="784"/>
                    <a:pt x="0" y="1749"/>
                  </a:cubicBezTo>
                  <a:cubicBezTo>
                    <a:pt x="0" y="2705"/>
                    <a:pt x="784" y="3488"/>
                    <a:pt x="1739" y="3488"/>
                  </a:cubicBezTo>
                  <a:cubicBezTo>
                    <a:pt x="2704" y="3488"/>
                    <a:pt x="3488" y="2705"/>
                    <a:pt x="3488" y="1749"/>
                  </a:cubicBezTo>
                  <a:cubicBezTo>
                    <a:pt x="3488" y="784"/>
                    <a:pt x="2704" y="1"/>
                    <a:pt x="173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sp>
          <p:nvSpPr>
            <p:cNvPr id="355" name="Google Shape;355;p23"/>
            <p:cNvSpPr/>
            <p:nvPr/>
          </p:nvSpPr>
          <p:spPr>
            <a:xfrm>
              <a:off x="8608088" y="713320"/>
              <a:ext cx="94810" cy="63221"/>
            </a:xfrm>
            <a:custGeom>
              <a:rect b="b" l="l" r="r" t="t"/>
              <a:pathLst>
                <a:path extrusionOk="0" h="2148" w="3221">
                  <a:moveTo>
                    <a:pt x="1612" y="0"/>
                  </a:moveTo>
                  <a:cubicBezTo>
                    <a:pt x="1460" y="0"/>
                    <a:pt x="1310" y="60"/>
                    <a:pt x="1195" y="180"/>
                  </a:cubicBezTo>
                  <a:lnTo>
                    <a:pt x="239" y="1135"/>
                  </a:lnTo>
                  <a:cubicBezTo>
                    <a:pt x="0" y="1364"/>
                    <a:pt x="0" y="1747"/>
                    <a:pt x="239" y="1976"/>
                  </a:cubicBezTo>
                  <a:cubicBezTo>
                    <a:pt x="354" y="2091"/>
                    <a:pt x="504" y="2148"/>
                    <a:pt x="656" y="2148"/>
                  </a:cubicBezTo>
                  <a:cubicBezTo>
                    <a:pt x="808" y="2148"/>
                    <a:pt x="961" y="2091"/>
                    <a:pt x="1080" y="1976"/>
                  </a:cubicBezTo>
                  <a:lnTo>
                    <a:pt x="1615" y="1441"/>
                  </a:lnTo>
                  <a:lnTo>
                    <a:pt x="2141" y="1976"/>
                  </a:lnTo>
                  <a:cubicBezTo>
                    <a:pt x="2265" y="2091"/>
                    <a:pt x="2418" y="2148"/>
                    <a:pt x="2571" y="2148"/>
                  </a:cubicBezTo>
                  <a:cubicBezTo>
                    <a:pt x="2724" y="2148"/>
                    <a:pt x="2877" y="2091"/>
                    <a:pt x="2991" y="1976"/>
                  </a:cubicBezTo>
                  <a:cubicBezTo>
                    <a:pt x="3221" y="1747"/>
                    <a:pt x="3221" y="1364"/>
                    <a:pt x="2991" y="1135"/>
                  </a:cubicBezTo>
                  <a:lnTo>
                    <a:pt x="2036" y="180"/>
                  </a:lnTo>
                  <a:cubicBezTo>
                    <a:pt x="1916" y="60"/>
                    <a:pt x="1763" y="0"/>
                    <a:pt x="161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grpSp>
      <p:grpSp>
        <p:nvGrpSpPr>
          <p:cNvPr id="356" name="Google Shape;356;p23"/>
          <p:cNvGrpSpPr/>
          <p:nvPr/>
        </p:nvGrpSpPr>
        <p:grpSpPr>
          <a:xfrm>
            <a:off x="8148926" y="4386445"/>
            <a:ext cx="741909" cy="556493"/>
            <a:chOff x="8148926" y="4386445"/>
            <a:chExt cx="741909" cy="556493"/>
          </a:xfrm>
        </p:grpSpPr>
        <p:sp>
          <p:nvSpPr>
            <p:cNvPr id="357" name="Google Shape;357;p23"/>
            <p:cNvSpPr/>
            <p:nvPr/>
          </p:nvSpPr>
          <p:spPr>
            <a:xfrm>
              <a:off x="8796859" y="4844897"/>
              <a:ext cx="93132" cy="93389"/>
            </a:xfrm>
            <a:custGeom>
              <a:rect b="b" l="l" r="r" t="t"/>
              <a:pathLst>
                <a:path extrusionOk="0" h="3173" w="3164">
                  <a:moveTo>
                    <a:pt x="1577" y="0"/>
                  </a:moveTo>
                  <a:cubicBezTo>
                    <a:pt x="1252" y="0"/>
                    <a:pt x="985" y="268"/>
                    <a:pt x="985" y="602"/>
                  </a:cubicBezTo>
                  <a:lnTo>
                    <a:pt x="985" y="984"/>
                  </a:lnTo>
                  <a:lnTo>
                    <a:pt x="593" y="984"/>
                  </a:lnTo>
                  <a:cubicBezTo>
                    <a:pt x="268" y="984"/>
                    <a:pt x="0" y="1252"/>
                    <a:pt x="0" y="1586"/>
                  </a:cubicBezTo>
                  <a:cubicBezTo>
                    <a:pt x="0" y="1911"/>
                    <a:pt x="268" y="2179"/>
                    <a:pt x="593" y="2179"/>
                  </a:cubicBezTo>
                  <a:lnTo>
                    <a:pt x="985" y="2179"/>
                  </a:lnTo>
                  <a:lnTo>
                    <a:pt x="985" y="2570"/>
                  </a:lnTo>
                  <a:cubicBezTo>
                    <a:pt x="985" y="2905"/>
                    <a:pt x="1252" y="3172"/>
                    <a:pt x="1577" y="3172"/>
                  </a:cubicBezTo>
                  <a:cubicBezTo>
                    <a:pt x="1911" y="3172"/>
                    <a:pt x="2179" y="2905"/>
                    <a:pt x="2179" y="2570"/>
                  </a:cubicBezTo>
                  <a:lnTo>
                    <a:pt x="2179" y="2179"/>
                  </a:lnTo>
                  <a:lnTo>
                    <a:pt x="2571" y="2179"/>
                  </a:lnTo>
                  <a:cubicBezTo>
                    <a:pt x="2896" y="2179"/>
                    <a:pt x="3163" y="1911"/>
                    <a:pt x="3163" y="1586"/>
                  </a:cubicBezTo>
                  <a:cubicBezTo>
                    <a:pt x="3163" y="1252"/>
                    <a:pt x="2896" y="984"/>
                    <a:pt x="2571" y="984"/>
                  </a:cubicBezTo>
                  <a:lnTo>
                    <a:pt x="2179" y="984"/>
                  </a:lnTo>
                  <a:lnTo>
                    <a:pt x="2179" y="602"/>
                  </a:lnTo>
                  <a:cubicBezTo>
                    <a:pt x="2179" y="268"/>
                    <a:pt x="1911" y="0"/>
                    <a:pt x="157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sp>
          <p:nvSpPr>
            <p:cNvPr id="358" name="Google Shape;358;p23"/>
            <p:cNvSpPr/>
            <p:nvPr/>
          </p:nvSpPr>
          <p:spPr>
            <a:xfrm>
              <a:off x="8148926" y="4840247"/>
              <a:ext cx="102669" cy="102690"/>
            </a:xfrm>
            <a:custGeom>
              <a:rect b="b" l="l" r="r" t="t"/>
              <a:pathLst>
                <a:path extrusionOk="0" h="3489" w="3488">
                  <a:moveTo>
                    <a:pt x="1739" y="1195"/>
                  </a:moveTo>
                  <a:cubicBezTo>
                    <a:pt x="2045" y="1195"/>
                    <a:pt x="2293" y="1444"/>
                    <a:pt x="2293" y="1749"/>
                  </a:cubicBezTo>
                  <a:cubicBezTo>
                    <a:pt x="2293" y="2055"/>
                    <a:pt x="2045" y="2294"/>
                    <a:pt x="1739" y="2294"/>
                  </a:cubicBezTo>
                  <a:cubicBezTo>
                    <a:pt x="1433" y="2294"/>
                    <a:pt x="1194" y="2055"/>
                    <a:pt x="1194" y="1749"/>
                  </a:cubicBezTo>
                  <a:cubicBezTo>
                    <a:pt x="1194" y="1444"/>
                    <a:pt x="1433" y="1195"/>
                    <a:pt x="1739" y="1195"/>
                  </a:cubicBezTo>
                  <a:close/>
                  <a:moveTo>
                    <a:pt x="1739" y="1"/>
                  </a:moveTo>
                  <a:cubicBezTo>
                    <a:pt x="784" y="1"/>
                    <a:pt x="0" y="784"/>
                    <a:pt x="0" y="1749"/>
                  </a:cubicBezTo>
                  <a:cubicBezTo>
                    <a:pt x="0" y="2705"/>
                    <a:pt x="784" y="3488"/>
                    <a:pt x="1739" y="3488"/>
                  </a:cubicBezTo>
                  <a:cubicBezTo>
                    <a:pt x="2704" y="3488"/>
                    <a:pt x="3488" y="2705"/>
                    <a:pt x="3488" y="1749"/>
                  </a:cubicBezTo>
                  <a:cubicBezTo>
                    <a:pt x="3488" y="784"/>
                    <a:pt x="2704" y="1"/>
                    <a:pt x="173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sp>
          <p:nvSpPr>
            <p:cNvPr id="359" name="Google Shape;359;p23"/>
            <p:cNvSpPr/>
            <p:nvPr/>
          </p:nvSpPr>
          <p:spPr>
            <a:xfrm>
              <a:off x="8796025" y="4386445"/>
              <a:ext cx="94810" cy="63221"/>
            </a:xfrm>
            <a:custGeom>
              <a:rect b="b" l="l" r="r" t="t"/>
              <a:pathLst>
                <a:path extrusionOk="0" h="2148" w="3221">
                  <a:moveTo>
                    <a:pt x="1612" y="0"/>
                  </a:moveTo>
                  <a:cubicBezTo>
                    <a:pt x="1460" y="0"/>
                    <a:pt x="1310" y="60"/>
                    <a:pt x="1195" y="180"/>
                  </a:cubicBezTo>
                  <a:lnTo>
                    <a:pt x="239" y="1135"/>
                  </a:lnTo>
                  <a:cubicBezTo>
                    <a:pt x="0" y="1364"/>
                    <a:pt x="0" y="1747"/>
                    <a:pt x="239" y="1976"/>
                  </a:cubicBezTo>
                  <a:cubicBezTo>
                    <a:pt x="354" y="2091"/>
                    <a:pt x="504" y="2148"/>
                    <a:pt x="656" y="2148"/>
                  </a:cubicBezTo>
                  <a:cubicBezTo>
                    <a:pt x="808" y="2148"/>
                    <a:pt x="961" y="2091"/>
                    <a:pt x="1080" y="1976"/>
                  </a:cubicBezTo>
                  <a:lnTo>
                    <a:pt x="1615" y="1441"/>
                  </a:lnTo>
                  <a:lnTo>
                    <a:pt x="2141" y="1976"/>
                  </a:lnTo>
                  <a:cubicBezTo>
                    <a:pt x="2265" y="2091"/>
                    <a:pt x="2418" y="2148"/>
                    <a:pt x="2571" y="2148"/>
                  </a:cubicBezTo>
                  <a:cubicBezTo>
                    <a:pt x="2724" y="2148"/>
                    <a:pt x="2877" y="2091"/>
                    <a:pt x="2991" y="1976"/>
                  </a:cubicBezTo>
                  <a:cubicBezTo>
                    <a:pt x="3221" y="1747"/>
                    <a:pt x="3221" y="1364"/>
                    <a:pt x="2991" y="1135"/>
                  </a:cubicBezTo>
                  <a:lnTo>
                    <a:pt x="2036" y="180"/>
                  </a:lnTo>
                  <a:cubicBezTo>
                    <a:pt x="1916" y="60"/>
                    <a:pt x="1763" y="0"/>
                    <a:pt x="161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BLANK_11">
    <p:spTree>
      <p:nvGrpSpPr>
        <p:cNvPr id="360" name="Shape 360"/>
        <p:cNvGrpSpPr/>
        <p:nvPr/>
      </p:nvGrpSpPr>
      <p:grpSpPr>
        <a:xfrm>
          <a:off x="0" y="0"/>
          <a:ext cx="0" cy="0"/>
          <a:chOff x="0" y="0"/>
          <a:chExt cx="0" cy="0"/>
        </a:xfrm>
      </p:grpSpPr>
      <p:sp>
        <p:nvSpPr>
          <p:cNvPr id="361" name="Google Shape;361;p24"/>
          <p:cNvSpPr/>
          <p:nvPr/>
        </p:nvSpPr>
        <p:spPr>
          <a:xfrm flipH="1" rot="10800000">
            <a:off x="7240350" y="-172503"/>
            <a:ext cx="2013651" cy="1424076"/>
          </a:xfrm>
          <a:custGeom>
            <a:rect b="b" l="l" r="r" t="t"/>
            <a:pathLst>
              <a:path extrusionOk="0" h="64562" w="91291">
                <a:moveTo>
                  <a:pt x="83800" y="1"/>
                </a:moveTo>
                <a:cubicBezTo>
                  <a:pt x="83228" y="1"/>
                  <a:pt x="82657" y="21"/>
                  <a:pt x="82088" y="61"/>
                </a:cubicBezTo>
                <a:cubicBezTo>
                  <a:pt x="71308" y="820"/>
                  <a:pt x="61586" y="8087"/>
                  <a:pt x="56416" y="17589"/>
                </a:cubicBezTo>
                <a:cubicBezTo>
                  <a:pt x="54619" y="20923"/>
                  <a:pt x="53202" y="24636"/>
                  <a:pt x="50287" y="27091"/>
                </a:cubicBezTo>
                <a:cubicBezTo>
                  <a:pt x="45456" y="31144"/>
                  <a:pt x="38389" y="30285"/>
                  <a:pt x="32121" y="31004"/>
                </a:cubicBezTo>
                <a:cubicBezTo>
                  <a:pt x="27290" y="31523"/>
                  <a:pt x="22698" y="33180"/>
                  <a:pt x="18566" y="35655"/>
                </a:cubicBezTo>
                <a:cubicBezTo>
                  <a:pt x="10740" y="40327"/>
                  <a:pt x="4552" y="47952"/>
                  <a:pt x="1717" y="56676"/>
                </a:cubicBezTo>
                <a:cubicBezTo>
                  <a:pt x="859" y="59251"/>
                  <a:pt x="300" y="61886"/>
                  <a:pt x="0" y="64561"/>
                </a:cubicBezTo>
                <a:lnTo>
                  <a:pt x="91291" y="64561"/>
                </a:lnTo>
                <a:lnTo>
                  <a:pt x="91291" y="1139"/>
                </a:lnTo>
                <a:cubicBezTo>
                  <a:pt x="88851" y="391"/>
                  <a:pt x="86317" y="1"/>
                  <a:pt x="8380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24"/>
          <p:cNvSpPr txBox="1"/>
          <p:nvPr>
            <p:ph type="title"/>
          </p:nvPr>
        </p:nvSpPr>
        <p:spPr>
          <a:xfrm>
            <a:off x="713100" y="539525"/>
            <a:ext cx="77178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p:txBody>
      </p:sp>
      <p:sp>
        <p:nvSpPr>
          <p:cNvPr id="363" name="Google Shape;363;p24"/>
          <p:cNvSpPr/>
          <p:nvPr/>
        </p:nvSpPr>
        <p:spPr>
          <a:xfrm>
            <a:off x="8744327" y="2217243"/>
            <a:ext cx="705000" cy="705000"/>
          </a:xfrm>
          <a:prstGeom prst="ellipse">
            <a:avLst/>
          </a:prstGeom>
          <a:solidFill>
            <a:schemeClr val="accent1"/>
          </a:solidFill>
          <a:ln cap="flat"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24"/>
          <p:cNvSpPr txBox="1"/>
          <p:nvPr>
            <p:ph idx="12" type="sldNum"/>
          </p:nvPr>
        </p:nvSpPr>
        <p:spPr>
          <a:xfrm>
            <a:off x="8705299" y="2384701"/>
            <a:ext cx="548700" cy="393600"/>
          </a:xfrm>
          <a:prstGeom prst="rect">
            <a:avLst/>
          </a:prstGeom>
        </p:spPr>
        <p:txBody>
          <a:bodyPr anchorCtr="0" anchor="ctr" bIns="91425" lIns="91425" spcFirstLastPara="1" rIns="91425" wrap="square" tIns="91425">
            <a:normAutofit/>
          </a:bodyPr>
          <a:lstStyle>
            <a:lvl1pPr lvl="0" rtl="0" algn="ctr">
              <a:buNone/>
              <a:defRPr b="1">
                <a:latin typeface="Krona One"/>
                <a:ea typeface="Krona One"/>
                <a:cs typeface="Krona One"/>
                <a:sym typeface="Krona One"/>
              </a:defRPr>
            </a:lvl1pPr>
            <a:lvl2pPr lvl="1" rtl="0" algn="ctr">
              <a:buNone/>
              <a:defRPr b="1">
                <a:latin typeface="Krona One"/>
                <a:ea typeface="Krona One"/>
                <a:cs typeface="Krona One"/>
                <a:sym typeface="Krona One"/>
              </a:defRPr>
            </a:lvl2pPr>
            <a:lvl3pPr lvl="2" rtl="0" algn="ctr">
              <a:buNone/>
              <a:defRPr b="1">
                <a:latin typeface="Krona One"/>
                <a:ea typeface="Krona One"/>
                <a:cs typeface="Krona One"/>
                <a:sym typeface="Krona One"/>
              </a:defRPr>
            </a:lvl3pPr>
            <a:lvl4pPr lvl="3" rtl="0" algn="ctr">
              <a:buNone/>
              <a:defRPr b="1">
                <a:latin typeface="Krona One"/>
                <a:ea typeface="Krona One"/>
                <a:cs typeface="Krona One"/>
                <a:sym typeface="Krona One"/>
              </a:defRPr>
            </a:lvl4pPr>
            <a:lvl5pPr lvl="4" rtl="0" algn="ctr">
              <a:buNone/>
              <a:defRPr b="1">
                <a:latin typeface="Krona One"/>
                <a:ea typeface="Krona One"/>
                <a:cs typeface="Krona One"/>
                <a:sym typeface="Krona One"/>
              </a:defRPr>
            </a:lvl5pPr>
            <a:lvl6pPr lvl="5" rtl="0" algn="ctr">
              <a:buNone/>
              <a:defRPr b="1">
                <a:latin typeface="Krona One"/>
                <a:ea typeface="Krona One"/>
                <a:cs typeface="Krona One"/>
                <a:sym typeface="Krona One"/>
              </a:defRPr>
            </a:lvl6pPr>
            <a:lvl7pPr lvl="6" rtl="0" algn="ctr">
              <a:buNone/>
              <a:defRPr b="1">
                <a:latin typeface="Krona One"/>
                <a:ea typeface="Krona One"/>
                <a:cs typeface="Krona One"/>
                <a:sym typeface="Krona One"/>
              </a:defRPr>
            </a:lvl7pPr>
            <a:lvl8pPr lvl="7" rtl="0" algn="ctr">
              <a:buNone/>
              <a:defRPr b="1">
                <a:latin typeface="Krona One"/>
                <a:ea typeface="Krona One"/>
                <a:cs typeface="Krona One"/>
                <a:sym typeface="Krona One"/>
              </a:defRPr>
            </a:lvl8pPr>
            <a:lvl9pPr lvl="8" rtl="0" algn="ctr">
              <a:buNone/>
              <a:defRPr b="1">
                <a:latin typeface="Krona One"/>
                <a:ea typeface="Krona One"/>
                <a:cs typeface="Krona One"/>
                <a:sym typeface="Krona One"/>
              </a:defRPr>
            </a:lvl9pPr>
          </a:lstStyle>
          <a:p>
            <a:pPr indent="0" lvl="0" marL="0" rtl="0" algn="ctr">
              <a:spcBef>
                <a:spcPts val="0"/>
              </a:spcBef>
              <a:spcAft>
                <a:spcPts val="0"/>
              </a:spcAft>
              <a:buNone/>
            </a:pPr>
            <a:fld id="{00000000-1234-1234-1234-123412341234}" type="slidenum">
              <a:rPr lang="en"/>
              <a:t>‹#›</a:t>
            </a:fld>
            <a:endParaRPr/>
          </a:p>
        </p:txBody>
      </p:sp>
      <p:sp>
        <p:nvSpPr>
          <p:cNvPr id="365" name="Google Shape;365;p24"/>
          <p:cNvSpPr/>
          <p:nvPr/>
        </p:nvSpPr>
        <p:spPr>
          <a:xfrm flipH="1">
            <a:off x="-443575" y="3892059"/>
            <a:ext cx="2013651" cy="1424076"/>
          </a:xfrm>
          <a:custGeom>
            <a:rect b="b" l="l" r="r" t="t"/>
            <a:pathLst>
              <a:path extrusionOk="0" h="64562" w="91291">
                <a:moveTo>
                  <a:pt x="83800" y="1"/>
                </a:moveTo>
                <a:cubicBezTo>
                  <a:pt x="83228" y="1"/>
                  <a:pt x="82657" y="21"/>
                  <a:pt x="82088" y="61"/>
                </a:cubicBezTo>
                <a:cubicBezTo>
                  <a:pt x="71308" y="820"/>
                  <a:pt x="61586" y="8087"/>
                  <a:pt x="56416" y="17589"/>
                </a:cubicBezTo>
                <a:cubicBezTo>
                  <a:pt x="54619" y="20923"/>
                  <a:pt x="53202" y="24636"/>
                  <a:pt x="50287" y="27091"/>
                </a:cubicBezTo>
                <a:cubicBezTo>
                  <a:pt x="45456" y="31144"/>
                  <a:pt x="38389" y="30285"/>
                  <a:pt x="32121" y="31004"/>
                </a:cubicBezTo>
                <a:cubicBezTo>
                  <a:pt x="27290" y="31523"/>
                  <a:pt x="22698" y="33180"/>
                  <a:pt x="18566" y="35655"/>
                </a:cubicBezTo>
                <a:cubicBezTo>
                  <a:pt x="10740" y="40327"/>
                  <a:pt x="4552" y="47952"/>
                  <a:pt x="1717" y="56676"/>
                </a:cubicBezTo>
                <a:cubicBezTo>
                  <a:pt x="859" y="59251"/>
                  <a:pt x="300" y="61886"/>
                  <a:pt x="0" y="64561"/>
                </a:cubicBezTo>
                <a:lnTo>
                  <a:pt x="91291" y="64561"/>
                </a:lnTo>
                <a:lnTo>
                  <a:pt x="91291" y="1139"/>
                </a:lnTo>
                <a:cubicBezTo>
                  <a:pt x="88851" y="391"/>
                  <a:pt x="86317" y="1"/>
                  <a:pt x="8380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66" name="Google Shape;366;p24"/>
          <p:cNvGrpSpPr/>
          <p:nvPr/>
        </p:nvGrpSpPr>
        <p:grpSpPr>
          <a:xfrm>
            <a:off x="326451" y="204697"/>
            <a:ext cx="339465" cy="437515"/>
            <a:chOff x="326451" y="204697"/>
            <a:chExt cx="339465" cy="437515"/>
          </a:xfrm>
        </p:grpSpPr>
        <p:sp>
          <p:nvSpPr>
            <p:cNvPr id="367" name="Google Shape;367;p24"/>
            <p:cNvSpPr/>
            <p:nvPr/>
          </p:nvSpPr>
          <p:spPr>
            <a:xfrm>
              <a:off x="572784" y="204697"/>
              <a:ext cx="93132" cy="93389"/>
            </a:xfrm>
            <a:custGeom>
              <a:rect b="b" l="l" r="r" t="t"/>
              <a:pathLst>
                <a:path extrusionOk="0" h="3173" w="3164">
                  <a:moveTo>
                    <a:pt x="1577" y="0"/>
                  </a:moveTo>
                  <a:cubicBezTo>
                    <a:pt x="1252" y="0"/>
                    <a:pt x="985" y="268"/>
                    <a:pt x="985" y="602"/>
                  </a:cubicBezTo>
                  <a:lnTo>
                    <a:pt x="985" y="984"/>
                  </a:lnTo>
                  <a:lnTo>
                    <a:pt x="593" y="984"/>
                  </a:lnTo>
                  <a:cubicBezTo>
                    <a:pt x="268" y="984"/>
                    <a:pt x="0" y="1252"/>
                    <a:pt x="0" y="1586"/>
                  </a:cubicBezTo>
                  <a:cubicBezTo>
                    <a:pt x="0" y="1911"/>
                    <a:pt x="268" y="2179"/>
                    <a:pt x="593" y="2179"/>
                  </a:cubicBezTo>
                  <a:lnTo>
                    <a:pt x="985" y="2179"/>
                  </a:lnTo>
                  <a:lnTo>
                    <a:pt x="985" y="2570"/>
                  </a:lnTo>
                  <a:cubicBezTo>
                    <a:pt x="985" y="2905"/>
                    <a:pt x="1252" y="3172"/>
                    <a:pt x="1577" y="3172"/>
                  </a:cubicBezTo>
                  <a:cubicBezTo>
                    <a:pt x="1911" y="3172"/>
                    <a:pt x="2179" y="2905"/>
                    <a:pt x="2179" y="2570"/>
                  </a:cubicBezTo>
                  <a:lnTo>
                    <a:pt x="2179" y="2179"/>
                  </a:lnTo>
                  <a:lnTo>
                    <a:pt x="2571" y="2179"/>
                  </a:lnTo>
                  <a:cubicBezTo>
                    <a:pt x="2896" y="2179"/>
                    <a:pt x="3163" y="1911"/>
                    <a:pt x="3163" y="1586"/>
                  </a:cubicBezTo>
                  <a:cubicBezTo>
                    <a:pt x="3163" y="1252"/>
                    <a:pt x="2896" y="984"/>
                    <a:pt x="2571" y="984"/>
                  </a:cubicBezTo>
                  <a:lnTo>
                    <a:pt x="2179" y="984"/>
                  </a:lnTo>
                  <a:lnTo>
                    <a:pt x="2179" y="602"/>
                  </a:lnTo>
                  <a:cubicBezTo>
                    <a:pt x="2179" y="268"/>
                    <a:pt x="1911" y="0"/>
                    <a:pt x="157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sp>
          <p:nvSpPr>
            <p:cNvPr id="368" name="Google Shape;368;p24"/>
            <p:cNvSpPr/>
            <p:nvPr/>
          </p:nvSpPr>
          <p:spPr>
            <a:xfrm>
              <a:off x="326451" y="539522"/>
              <a:ext cx="102669" cy="102690"/>
            </a:xfrm>
            <a:custGeom>
              <a:rect b="b" l="l" r="r" t="t"/>
              <a:pathLst>
                <a:path extrusionOk="0" h="3489" w="3488">
                  <a:moveTo>
                    <a:pt x="1739" y="1195"/>
                  </a:moveTo>
                  <a:cubicBezTo>
                    <a:pt x="2045" y="1195"/>
                    <a:pt x="2293" y="1444"/>
                    <a:pt x="2293" y="1749"/>
                  </a:cubicBezTo>
                  <a:cubicBezTo>
                    <a:pt x="2293" y="2055"/>
                    <a:pt x="2045" y="2294"/>
                    <a:pt x="1739" y="2294"/>
                  </a:cubicBezTo>
                  <a:cubicBezTo>
                    <a:pt x="1433" y="2294"/>
                    <a:pt x="1194" y="2055"/>
                    <a:pt x="1194" y="1749"/>
                  </a:cubicBezTo>
                  <a:cubicBezTo>
                    <a:pt x="1194" y="1444"/>
                    <a:pt x="1433" y="1195"/>
                    <a:pt x="1739" y="1195"/>
                  </a:cubicBezTo>
                  <a:close/>
                  <a:moveTo>
                    <a:pt x="1739" y="1"/>
                  </a:moveTo>
                  <a:cubicBezTo>
                    <a:pt x="784" y="1"/>
                    <a:pt x="0" y="784"/>
                    <a:pt x="0" y="1749"/>
                  </a:cubicBezTo>
                  <a:cubicBezTo>
                    <a:pt x="0" y="2705"/>
                    <a:pt x="784" y="3488"/>
                    <a:pt x="1739" y="3488"/>
                  </a:cubicBezTo>
                  <a:cubicBezTo>
                    <a:pt x="2704" y="3488"/>
                    <a:pt x="3488" y="2705"/>
                    <a:pt x="3488" y="1749"/>
                  </a:cubicBezTo>
                  <a:cubicBezTo>
                    <a:pt x="3488" y="784"/>
                    <a:pt x="2704" y="1"/>
                    <a:pt x="173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grpSp>
      <p:grpSp>
        <p:nvGrpSpPr>
          <p:cNvPr id="369" name="Google Shape;369;p24"/>
          <p:cNvGrpSpPr/>
          <p:nvPr/>
        </p:nvGrpSpPr>
        <p:grpSpPr>
          <a:xfrm>
            <a:off x="8218951" y="4386445"/>
            <a:ext cx="671884" cy="551842"/>
            <a:chOff x="8218951" y="4386445"/>
            <a:chExt cx="671884" cy="551842"/>
          </a:xfrm>
        </p:grpSpPr>
        <p:sp>
          <p:nvSpPr>
            <p:cNvPr id="370" name="Google Shape;370;p24"/>
            <p:cNvSpPr/>
            <p:nvPr/>
          </p:nvSpPr>
          <p:spPr>
            <a:xfrm>
              <a:off x="8796859" y="4844897"/>
              <a:ext cx="93132" cy="93389"/>
            </a:xfrm>
            <a:custGeom>
              <a:rect b="b" l="l" r="r" t="t"/>
              <a:pathLst>
                <a:path extrusionOk="0" h="3173" w="3164">
                  <a:moveTo>
                    <a:pt x="1577" y="0"/>
                  </a:moveTo>
                  <a:cubicBezTo>
                    <a:pt x="1252" y="0"/>
                    <a:pt x="985" y="268"/>
                    <a:pt x="985" y="602"/>
                  </a:cubicBezTo>
                  <a:lnTo>
                    <a:pt x="985" y="984"/>
                  </a:lnTo>
                  <a:lnTo>
                    <a:pt x="593" y="984"/>
                  </a:lnTo>
                  <a:cubicBezTo>
                    <a:pt x="268" y="984"/>
                    <a:pt x="0" y="1252"/>
                    <a:pt x="0" y="1586"/>
                  </a:cubicBezTo>
                  <a:cubicBezTo>
                    <a:pt x="0" y="1911"/>
                    <a:pt x="268" y="2179"/>
                    <a:pt x="593" y="2179"/>
                  </a:cubicBezTo>
                  <a:lnTo>
                    <a:pt x="985" y="2179"/>
                  </a:lnTo>
                  <a:lnTo>
                    <a:pt x="985" y="2570"/>
                  </a:lnTo>
                  <a:cubicBezTo>
                    <a:pt x="985" y="2905"/>
                    <a:pt x="1252" y="3172"/>
                    <a:pt x="1577" y="3172"/>
                  </a:cubicBezTo>
                  <a:cubicBezTo>
                    <a:pt x="1911" y="3172"/>
                    <a:pt x="2179" y="2905"/>
                    <a:pt x="2179" y="2570"/>
                  </a:cubicBezTo>
                  <a:lnTo>
                    <a:pt x="2179" y="2179"/>
                  </a:lnTo>
                  <a:lnTo>
                    <a:pt x="2571" y="2179"/>
                  </a:lnTo>
                  <a:cubicBezTo>
                    <a:pt x="2896" y="2179"/>
                    <a:pt x="3163" y="1911"/>
                    <a:pt x="3163" y="1586"/>
                  </a:cubicBezTo>
                  <a:cubicBezTo>
                    <a:pt x="3163" y="1252"/>
                    <a:pt x="2896" y="984"/>
                    <a:pt x="2571" y="984"/>
                  </a:cubicBezTo>
                  <a:lnTo>
                    <a:pt x="2179" y="984"/>
                  </a:lnTo>
                  <a:lnTo>
                    <a:pt x="2179" y="602"/>
                  </a:lnTo>
                  <a:cubicBezTo>
                    <a:pt x="2179" y="268"/>
                    <a:pt x="1911" y="0"/>
                    <a:pt x="157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sp>
          <p:nvSpPr>
            <p:cNvPr id="371" name="Google Shape;371;p24"/>
            <p:cNvSpPr/>
            <p:nvPr/>
          </p:nvSpPr>
          <p:spPr>
            <a:xfrm>
              <a:off x="8218951" y="4797647"/>
              <a:ext cx="102669" cy="102690"/>
            </a:xfrm>
            <a:custGeom>
              <a:rect b="b" l="l" r="r" t="t"/>
              <a:pathLst>
                <a:path extrusionOk="0" h="3489" w="3488">
                  <a:moveTo>
                    <a:pt x="1739" y="1195"/>
                  </a:moveTo>
                  <a:cubicBezTo>
                    <a:pt x="2045" y="1195"/>
                    <a:pt x="2293" y="1444"/>
                    <a:pt x="2293" y="1749"/>
                  </a:cubicBezTo>
                  <a:cubicBezTo>
                    <a:pt x="2293" y="2055"/>
                    <a:pt x="2045" y="2294"/>
                    <a:pt x="1739" y="2294"/>
                  </a:cubicBezTo>
                  <a:cubicBezTo>
                    <a:pt x="1433" y="2294"/>
                    <a:pt x="1194" y="2055"/>
                    <a:pt x="1194" y="1749"/>
                  </a:cubicBezTo>
                  <a:cubicBezTo>
                    <a:pt x="1194" y="1444"/>
                    <a:pt x="1433" y="1195"/>
                    <a:pt x="1739" y="1195"/>
                  </a:cubicBezTo>
                  <a:close/>
                  <a:moveTo>
                    <a:pt x="1739" y="1"/>
                  </a:moveTo>
                  <a:cubicBezTo>
                    <a:pt x="784" y="1"/>
                    <a:pt x="0" y="784"/>
                    <a:pt x="0" y="1749"/>
                  </a:cubicBezTo>
                  <a:cubicBezTo>
                    <a:pt x="0" y="2705"/>
                    <a:pt x="784" y="3488"/>
                    <a:pt x="1739" y="3488"/>
                  </a:cubicBezTo>
                  <a:cubicBezTo>
                    <a:pt x="2704" y="3488"/>
                    <a:pt x="3488" y="2705"/>
                    <a:pt x="3488" y="1749"/>
                  </a:cubicBezTo>
                  <a:cubicBezTo>
                    <a:pt x="3488" y="784"/>
                    <a:pt x="2704" y="1"/>
                    <a:pt x="173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sp>
          <p:nvSpPr>
            <p:cNvPr id="372" name="Google Shape;372;p24"/>
            <p:cNvSpPr/>
            <p:nvPr/>
          </p:nvSpPr>
          <p:spPr>
            <a:xfrm>
              <a:off x="8796025" y="4386445"/>
              <a:ext cx="94810" cy="63221"/>
            </a:xfrm>
            <a:custGeom>
              <a:rect b="b" l="l" r="r" t="t"/>
              <a:pathLst>
                <a:path extrusionOk="0" h="2148" w="3221">
                  <a:moveTo>
                    <a:pt x="1612" y="0"/>
                  </a:moveTo>
                  <a:cubicBezTo>
                    <a:pt x="1460" y="0"/>
                    <a:pt x="1310" y="60"/>
                    <a:pt x="1195" y="180"/>
                  </a:cubicBezTo>
                  <a:lnTo>
                    <a:pt x="239" y="1135"/>
                  </a:lnTo>
                  <a:cubicBezTo>
                    <a:pt x="0" y="1364"/>
                    <a:pt x="0" y="1747"/>
                    <a:pt x="239" y="1976"/>
                  </a:cubicBezTo>
                  <a:cubicBezTo>
                    <a:pt x="354" y="2091"/>
                    <a:pt x="504" y="2148"/>
                    <a:pt x="656" y="2148"/>
                  </a:cubicBezTo>
                  <a:cubicBezTo>
                    <a:pt x="808" y="2148"/>
                    <a:pt x="961" y="2091"/>
                    <a:pt x="1080" y="1976"/>
                  </a:cubicBezTo>
                  <a:lnTo>
                    <a:pt x="1615" y="1441"/>
                  </a:lnTo>
                  <a:lnTo>
                    <a:pt x="2141" y="1976"/>
                  </a:lnTo>
                  <a:cubicBezTo>
                    <a:pt x="2265" y="2091"/>
                    <a:pt x="2418" y="2148"/>
                    <a:pt x="2571" y="2148"/>
                  </a:cubicBezTo>
                  <a:cubicBezTo>
                    <a:pt x="2724" y="2148"/>
                    <a:pt x="2877" y="2091"/>
                    <a:pt x="2991" y="1976"/>
                  </a:cubicBezTo>
                  <a:cubicBezTo>
                    <a:pt x="3221" y="1747"/>
                    <a:pt x="3221" y="1364"/>
                    <a:pt x="2991" y="1135"/>
                  </a:cubicBezTo>
                  <a:lnTo>
                    <a:pt x="2036" y="180"/>
                  </a:lnTo>
                  <a:cubicBezTo>
                    <a:pt x="1916" y="60"/>
                    <a:pt x="1763" y="0"/>
                    <a:pt x="161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BLANK_10">
    <p:spTree>
      <p:nvGrpSpPr>
        <p:cNvPr id="373" name="Shape 373"/>
        <p:cNvGrpSpPr/>
        <p:nvPr/>
      </p:nvGrpSpPr>
      <p:grpSpPr>
        <a:xfrm>
          <a:off x="0" y="0"/>
          <a:ext cx="0" cy="0"/>
          <a:chOff x="0" y="0"/>
          <a:chExt cx="0" cy="0"/>
        </a:xfrm>
      </p:grpSpPr>
      <p:sp>
        <p:nvSpPr>
          <p:cNvPr id="374" name="Google Shape;374;p25"/>
          <p:cNvSpPr txBox="1"/>
          <p:nvPr>
            <p:ph type="title"/>
          </p:nvPr>
        </p:nvSpPr>
        <p:spPr>
          <a:xfrm>
            <a:off x="713100" y="539525"/>
            <a:ext cx="77178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p:txBody>
      </p:sp>
      <p:sp>
        <p:nvSpPr>
          <p:cNvPr id="375" name="Google Shape;375;p25"/>
          <p:cNvSpPr/>
          <p:nvPr/>
        </p:nvSpPr>
        <p:spPr>
          <a:xfrm>
            <a:off x="8744327" y="2217243"/>
            <a:ext cx="705000" cy="705000"/>
          </a:xfrm>
          <a:prstGeom prst="ellipse">
            <a:avLst/>
          </a:prstGeom>
          <a:solidFill>
            <a:schemeClr val="accent1"/>
          </a:solidFill>
          <a:ln cap="flat"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25"/>
          <p:cNvSpPr txBox="1"/>
          <p:nvPr>
            <p:ph idx="12" type="sldNum"/>
          </p:nvPr>
        </p:nvSpPr>
        <p:spPr>
          <a:xfrm>
            <a:off x="8705299" y="2384701"/>
            <a:ext cx="548700" cy="393600"/>
          </a:xfrm>
          <a:prstGeom prst="rect">
            <a:avLst/>
          </a:prstGeom>
        </p:spPr>
        <p:txBody>
          <a:bodyPr anchorCtr="0" anchor="ctr" bIns="91425" lIns="91425" spcFirstLastPara="1" rIns="91425" wrap="square" tIns="91425">
            <a:normAutofit/>
          </a:bodyPr>
          <a:lstStyle>
            <a:lvl1pPr lvl="0" rtl="0" algn="ctr">
              <a:buNone/>
              <a:defRPr b="1">
                <a:latin typeface="Krona One"/>
                <a:ea typeface="Krona One"/>
                <a:cs typeface="Krona One"/>
                <a:sym typeface="Krona One"/>
              </a:defRPr>
            </a:lvl1pPr>
            <a:lvl2pPr lvl="1" rtl="0" algn="ctr">
              <a:buNone/>
              <a:defRPr b="1">
                <a:latin typeface="Krona One"/>
                <a:ea typeface="Krona One"/>
                <a:cs typeface="Krona One"/>
                <a:sym typeface="Krona One"/>
              </a:defRPr>
            </a:lvl2pPr>
            <a:lvl3pPr lvl="2" rtl="0" algn="ctr">
              <a:buNone/>
              <a:defRPr b="1">
                <a:latin typeface="Krona One"/>
                <a:ea typeface="Krona One"/>
                <a:cs typeface="Krona One"/>
                <a:sym typeface="Krona One"/>
              </a:defRPr>
            </a:lvl3pPr>
            <a:lvl4pPr lvl="3" rtl="0" algn="ctr">
              <a:buNone/>
              <a:defRPr b="1">
                <a:latin typeface="Krona One"/>
                <a:ea typeface="Krona One"/>
                <a:cs typeface="Krona One"/>
                <a:sym typeface="Krona One"/>
              </a:defRPr>
            </a:lvl4pPr>
            <a:lvl5pPr lvl="4" rtl="0" algn="ctr">
              <a:buNone/>
              <a:defRPr b="1">
                <a:latin typeface="Krona One"/>
                <a:ea typeface="Krona One"/>
                <a:cs typeface="Krona One"/>
                <a:sym typeface="Krona One"/>
              </a:defRPr>
            </a:lvl5pPr>
            <a:lvl6pPr lvl="5" rtl="0" algn="ctr">
              <a:buNone/>
              <a:defRPr b="1">
                <a:latin typeface="Krona One"/>
                <a:ea typeface="Krona One"/>
                <a:cs typeface="Krona One"/>
                <a:sym typeface="Krona One"/>
              </a:defRPr>
            </a:lvl6pPr>
            <a:lvl7pPr lvl="6" rtl="0" algn="ctr">
              <a:buNone/>
              <a:defRPr b="1">
                <a:latin typeface="Krona One"/>
                <a:ea typeface="Krona One"/>
                <a:cs typeface="Krona One"/>
                <a:sym typeface="Krona One"/>
              </a:defRPr>
            </a:lvl7pPr>
            <a:lvl8pPr lvl="7" rtl="0" algn="ctr">
              <a:buNone/>
              <a:defRPr b="1">
                <a:latin typeface="Krona One"/>
                <a:ea typeface="Krona One"/>
                <a:cs typeface="Krona One"/>
                <a:sym typeface="Krona One"/>
              </a:defRPr>
            </a:lvl8pPr>
            <a:lvl9pPr lvl="8" rtl="0" algn="ctr">
              <a:buNone/>
              <a:defRPr b="1">
                <a:latin typeface="Krona One"/>
                <a:ea typeface="Krona One"/>
                <a:cs typeface="Krona One"/>
                <a:sym typeface="Krona One"/>
              </a:defRPr>
            </a:lvl9pPr>
          </a:lstStyle>
          <a:p>
            <a:pPr indent="0" lvl="0" marL="0" rtl="0" algn="ctr">
              <a:spcBef>
                <a:spcPts val="0"/>
              </a:spcBef>
              <a:spcAft>
                <a:spcPts val="0"/>
              </a:spcAft>
              <a:buNone/>
            </a:pPr>
            <a:fld id="{00000000-1234-1234-1234-123412341234}" type="slidenum">
              <a:rPr lang="en"/>
              <a:t>‹#›</a:t>
            </a:fld>
            <a:endParaRPr/>
          </a:p>
        </p:txBody>
      </p:sp>
      <p:grpSp>
        <p:nvGrpSpPr>
          <p:cNvPr id="377" name="Google Shape;377;p25"/>
          <p:cNvGrpSpPr/>
          <p:nvPr/>
        </p:nvGrpSpPr>
        <p:grpSpPr>
          <a:xfrm>
            <a:off x="8363663" y="195397"/>
            <a:ext cx="533283" cy="566402"/>
            <a:chOff x="8363663" y="195397"/>
            <a:chExt cx="533283" cy="566402"/>
          </a:xfrm>
        </p:grpSpPr>
        <p:sp>
          <p:nvSpPr>
            <p:cNvPr id="378" name="Google Shape;378;p25"/>
            <p:cNvSpPr/>
            <p:nvPr/>
          </p:nvSpPr>
          <p:spPr>
            <a:xfrm>
              <a:off x="8705296" y="668409"/>
              <a:ext cx="93132" cy="93389"/>
            </a:xfrm>
            <a:custGeom>
              <a:rect b="b" l="l" r="r" t="t"/>
              <a:pathLst>
                <a:path extrusionOk="0" h="3173" w="3164">
                  <a:moveTo>
                    <a:pt x="1577" y="0"/>
                  </a:moveTo>
                  <a:cubicBezTo>
                    <a:pt x="1252" y="0"/>
                    <a:pt x="985" y="268"/>
                    <a:pt x="985" y="602"/>
                  </a:cubicBezTo>
                  <a:lnTo>
                    <a:pt x="985" y="984"/>
                  </a:lnTo>
                  <a:lnTo>
                    <a:pt x="593" y="984"/>
                  </a:lnTo>
                  <a:cubicBezTo>
                    <a:pt x="268" y="984"/>
                    <a:pt x="0" y="1252"/>
                    <a:pt x="0" y="1586"/>
                  </a:cubicBezTo>
                  <a:cubicBezTo>
                    <a:pt x="0" y="1911"/>
                    <a:pt x="268" y="2179"/>
                    <a:pt x="593" y="2179"/>
                  </a:cubicBezTo>
                  <a:lnTo>
                    <a:pt x="985" y="2179"/>
                  </a:lnTo>
                  <a:lnTo>
                    <a:pt x="985" y="2570"/>
                  </a:lnTo>
                  <a:cubicBezTo>
                    <a:pt x="985" y="2905"/>
                    <a:pt x="1252" y="3172"/>
                    <a:pt x="1577" y="3172"/>
                  </a:cubicBezTo>
                  <a:cubicBezTo>
                    <a:pt x="1911" y="3172"/>
                    <a:pt x="2179" y="2905"/>
                    <a:pt x="2179" y="2570"/>
                  </a:cubicBezTo>
                  <a:lnTo>
                    <a:pt x="2179" y="2179"/>
                  </a:lnTo>
                  <a:lnTo>
                    <a:pt x="2571" y="2179"/>
                  </a:lnTo>
                  <a:cubicBezTo>
                    <a:pt x="2896" y="2179"/>
                    <a:pt x="3163" y="1911"/>
                    <a:pt x="3163" y="1586"/>
                  </a:cubicBezTo>
                  <a:cubicBezTo>
                    <a:pt x="3163" y="1252"/>
                    <a:pt x="2896" y="984"/>
                    <a:pt x="2571" y="984"/>
                  </a:cubicBezTo>
                  <a:lnTo>
                    <a:pt x="2179" y="984"/>
                  </a:lnTo>
                  <a:lnTo>
                    <a:pt x="2179" y="602"/>
                  </a:lnTo>
                  <a:cubicBezTo>
                    <a:pt x="2179" y="268"/>
                    <a:pt x="1911" y="0"/>
                    <a:pt x="157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sp>
          <p:nvSpPr>
            <p:cNvPr id="379" name="Google Shape;379;p25"/>
            <p:cNvSpPr/>
            <p:nvPr/>
          </p:nvSpPr>
          <p:spPr>
            <a:xfrm>
              <a:off x="8794276" y="195397"/>
              <a:ext cx="102669" cy="102690"/>
            </a:xfrm>
            <a:custGeom>
              <a:rect b="b" l="l" r="r" t="t"/>
              <a:pathLst>
                <a:path extrusionOk="0" h="3489" w="3488">
                  <a:moveTo>
                    <a:pt x="1739" y="1195"/>
                  </a:moveTo>
                  <a:cubicBezTo>
                    <a:pt x="2045" y="1195"/>
                    <a:pt x="2293" y="1444"/>
                    <a:pt x="2293" y="1749"/>
                  </a:cubicBezTo>
                  <a:cubicBezTo>
                    <a:pt x="2293" y="2055"/>
                    <a:pt x="2045" y="2294"/>
                    <a:pt x="1739" y="2294"/>
                  </a:cubicBezTo>
                  <a:cubicBezTo>
                    <a:pt x="1433" y="2294"/>
                    <a:pt x="1194" y="2055"/>
                    <a:pt x="1194" y="1749"/>
                  </a:cubicBezTo>
                  <a:cubicBezTo>
                    <a:pt x="1194" y="1444"/>
                    <a:pt x="1433" y="1195"/>
                    <a:pt x="1739" y="1195"/>
                  </a:cubicBezTo>
                  <a:close/>
                  <a:moveTo>
                    <a:pt x="1739" y="1"/>
                  </a:moveTo>
                  <a:cubicBezTo>
                    <a:pt x="784" y="1"/>
                    <a:pt x="0" y="784"/>
                    <a:pt x="0" y="1749"/>
                  </a:cubicBezTo>
                  <a:cubicBezTo>
                    <a:pt x="0" y="2705"/>
                    <a:pt x="784" y="3488"/>
                    <a:pt x="1739" y="3488"/>
                  </a:cubicBezTo>
                  <a:cubicBezTo>
                    <a:pt x="2704" y="3488"/>
                    <a:pt x="3488" y="2705"/>
                    <a:pt x="3488" y="1749"/>
                  </a:cubicBezTo>
                  <a:cubicBezTo>
                    <a:pt x="3488" y="784"/>
                    <a:pt x="2704" y="1"/>
                    <a:pt x="173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sp>
          <p:nvSpPr>
            <p:cNvPr id="380" name="Google Shape;380;p25"/>
            <p:cNvSpPr/>
            <p:nvPr/>
          </p:nvSpPr>
          <p:spPr>
            <a:xfrm>
              <a:off x="8363663" y="234845"/>
              <a:ext cx="94810" cy="63221"/>
            </a:xfrm>
            <a:custGeom>
              <a:rect b="b" l="l" r="r" t="t"/>
              <a:pathLst>
                <a:path extrusionOk="0" h="2148" w="3221">
                  <a:moveTo>
                    <a:pt x="1612" y="0"/>
                  </a:moveTo>
                  <a:cubicBezTo>
                    <a:pt x="1460" y="0"/>
                    <a:pt x="1310" y="60"/>
                    <a:pt x="1195" y="180"/>
                  </a:cubicBezTo>
                  <a:lnTo>
                    <a:pt x="239" y="1135"/>
                  </a:lnTo>
                  <a:cubicBezTo>
                    <a:pt x="0" y="1364"/>
                    <a:pt x="0" y="1747"/>
                    <a:pt x="239" y="1976"/>
                  </a:cubicBezTo>
                  <a:cubicBezTo>
                    <a:pt x="354" y="2091"/>
                    <a:pt x="504" y="2148"/>
                    <a:pt x="656" y="2148"/>
                  </a:cubicBezTo>
                  <a:cubicBezTo>
                    <a:pt x="808" y="2148"/>
                    <a:pt x="961" y="2091"/>
                    <a:pt x="1080" y="1976"/>
                  </a:cubicBezTo>
                  <a:lnTo>
                    <a:pt x="1615" y="1441"/>
                  </a:lnTo>
                  <a:lnTo>
                    <a:pt x="2141" y="1976"/>
                  </a:lnTo>
                  <a:cubicBezTo>
                    <a:pt x="2265" y="2091"/>
                    <a:pt x="2418" y="2148"/>
                    <a:pt x="2571" y="2148"/>
                  </a:cubicBezTo>
                  <a:cubicBezTo>
                    <a:pt x="2724" y="2148"/>
                    <a:pt x="2877" y="2091"/>
                    <a:pt x="2991" y="1976"/>
                  </a:cubicBezTo>
                  <a:cubicBezTo>
                    <a:pt x="3221" y="1747"/>
                    <a:pt x="3221" y="1364"/>
                    <a:pt x="2991" y="1135"/>
                  </a:cubicBezTo>
                  <a:lnTo>
                    <a:pt x="2036" y="180"/>
                  </a:lnTo>
                  <a:cubicBezTo>
                    <a:pt x="1916" y="60"/>
                    <a:pt x="1763" y="0"/>
                    <a:pt x="161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grpSp>
      <p:sp>
        <p:nvSpPr>
          <p:cNvPr id="381" name="Google Shape;381;p25"/>
          <p:cNvSpPr/>
          <p:nvPr/>
        </p:nvSpPr>
        <p:spPr>
          <a:xfrm>
            <a:off x="-134851" y="-64700"/>
            <a:ext cx="1795337" cy="705041"/>
          </a:xfrm>
          <a:custGeom>
            <a:rect b="b" l="l" r="r" t="t"/>
            <a:pathLst>
              <a:path extrusionOk="0" h="48590" w="123731">
                <a:moveTo>
                  <a:pt x="123731" y="0"/>
                </a:moveTo>
                <a:cubicBezTo>
                  <a:pt x="122673" y="6289"/>
                  <a:pt x="120118" y="12317"/>
                  <a:pt x="116205" y="17368"/>
                </a:cubicBezTo>
                <a:cubicBezTo>
                  <a:pt x="108479" y="27310"/>
                  <a:pt x="95683" y="33079"/>
                  <a:pt x="83106" y="32260"/>
                </a:cubicBezTo>
                <a:cubicBezTo>
                  <a:pt x="81769" y="32180"/>
                  <a:pt x="80431" y="32021"/>
                  <a:pt x="79074" y="31841"/>
                </a:cubicBezTo>
                <a:cubicBezTo>
                  <a:pt x="72027" y="30903"/>
                  <a:pt x="64840" y="29166"/>
                  <a:pt x="58512" y="32121"/>
                </a:cubicBezTo>
                <a:cubicBezTo>
                  <a:pt x="53122" y="34616"/>
                  <a:pt x="49688" y="39986"/>
                  <a:pt x="44837" y="43400"/>
                </a:cubicBezTo>
                <a:cubicBezTo>
                  <a:pt x="38489" y="47851"/>
                  <a:pt x="29945" y="48590"/>
                  <a:pt x="22579" y="46214"/>
                </a:cubicBezTo>
                <a:cubicBezTo>
                  <a:pt x="15192" y="43839"/>
                  <a:pt x="8944" y="38609"/>
                  <a:pt x="4372" y="32340"/>
                </a:cubicBezTo>
                <a:cubicBezTo>
                  <a:pt x="2795" y="30184"/>
                  <a:pt x="1398" y="27888"/>
                  <a:pt x="0" y="25573"/>
                </a:cubicBezTo>
                <a:lnTo>
                  <a:pt x="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82" name="Google Shape;382;p25"/>
          <p:cNvGrpSpPr/>
          <p:nvPr/>
        </p:nvGrpSpPr>
        <p:grpSpPr>
          <a:xfrm>
            <a:off x="8270546" y="4405617"/>
            <a:ext cx="572511" cy="528843"/>
            <a:chOff x="8270546" y="4405617"/>
            <a:chExt cx="572511" cy="528843"/>
          </a:xfrm>
        </p:grpSpPr>
        <p:sp>
          <p:nvSpPr>
            <p:cNvPr id="383" name="Google Shape;383;p25"/>
            <p:cNvSpPr/>
            <p:nvPr/>
          </p:nvSpPr>
          <p:spPr>
            <a:xfrm>
              <a:off x="8270546" y="4779732"/>
              <a:ext cx="93132" cy="93389"/>
            </a:xfrm>
            <a:custGeom>
              <a:rect b="b" l="l" r="r" t="t"/>
              <a:pathLst>
                <a:path extrusionOk="0" h="3173" w="3164">
                  <a:moveTo>
                    <a:pt x="1577" y="0"/>
                  </a:moveTo>
                  <a:cubicBezTo>
                    <a:pt x="1252" y="0"/>
                    <a:pt x="985" y="268"/>
                    <a:pt x="985" y="602"/>
                  </a:cubicBezTo>
                  <a:lnTo>
                    <a:pt x="985" y="984"/>
                  </a:lnTo>
                  <a:lnTo>
                    <a:pt x="593" y="984"/>
                  </a:lnTo>
                  <a:cubicBezTo>
                    <a:pt x="268" y="984"/>
                    <a:pt x="0" y="1252"/>
                    <a:pt x="0" y="1586"/>
                  </a:cubicBezTo>
                  <a:cubicBezTo>
                    <a:pt x="0" y="1911"/>
                    <a:pt x="268" y="2179"/>
                    <a:pt x="593" y="2179"/>
                  </a:cubicBezTo>
                  <a:lnTo>
                    <a:pt x="985" y="2179"/>
                  </a:lnTo>
                  <a:lnTo>
                    <a:pt x="985" y="2570"/>
                  </a:lnTo>
                  <a:cubicBezTo>
                    <a:pt x="985" y="2905"/>
                    <a:pt x="1252" y="3172"/>
                    <a:pt x="1577" y="3172"/>
                  </a:cubicBezTo>
                  <a:cubicBezTo>
                    <a:pt x="1911" y="3172"/>
                    <a:pt x="2179" y="2905"/>
                    <a:pt x="2179" y="2570"/>
                  </a:cubicBezTo>
                  <a:lnTo>
                    <a:pt x="2179" y="2179"/>
                  </a:lnTo>
                  <a:lnTo>
                    <a:pt x="2571" y="2179"/>
                  </a:lnTo>
                  <a:cubicBezTo>
                    <a:pt x="2896" y="2179"/>
                    <a:pt x="3163" y="1911"/>
                    <a:pt x="3163" y="1586"/>
                  </a:cubicBezTo>
                  <a:cubicBezTo>
                    <a:pt x="3163" y="1252"/>
                    <a:pt x="2896" y="984"/>
                    <a:pt x="2571" y="984"/>
                  </a:cubicBezTo>
                  <a:lnTo>
                    <a:pt x="2179" y="984"/>
                  </a:lnTo>
                  <a:lnTo>
                    <a:pt x="2179" y="602"/>
                  </a:lnTo>
                  <a:cubicBezTo>
                    <a:pt x="2179" y="268"/>
                    <a:pt x="1911" y="0"/>
                    <a:pt x="157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sp>
          <p:nvSpPr>
            <p:cNvPr id="384" name="Google Shape;384;p25"/>
            <p:cNvSpPr/>
            <p:nvPr/>
          </p:nvSpPr>
          <p:spPr>
            <a:xfrm>
              <a:off x="8740388" y="4831770"/>
              <a:ext cx="102669" cy="102690"/>
            </a:xfrm>
            <a:custGeom>
              <a:rect b="b" l="l" r="r" t="t"/>
              <a:pathLst>
                <a:path extrusionOk="0" h="3489" w="3488">
                  <a:moveTo>
                    <a:pt x="1739" y="1195"/>
                  </a:moveTo>
                  <a:cubicBezTo>
                    <a:pt x="2045" y="1195"/>
                    <a:pt x="2293" y="1444"/>
                    <a:pt x="2293" y="1749"/>
                  </a:cubicBezTo>
                  <a:cubicBezTo>
                    <a:pt x="2293" y="2055"/>
                    <a:pt x="2045" y="2294"/>
                    <a:pt x="1739" y="2294"/>
                  </a:cubicBezTo>
                  <a:cubicBezTo>
                    <a:pt x="1433" y="2294"/>
                    <a:pt x="1194" y="2055"/>
                    <a:pt x="1194" y="1749"/>
                  </a:cubicBezTo>
                  <a:cubicBezTo>
                    <a:pt x="1194" y="1444"/>
                    <a:pt x="1433" y="1195"/>
                    <a:pt x="1739" y="1195"/>
                  </a:cubicBezTo>
                  <a:close/>
                  <a:moveTo>
                    <a:pt x="1739" y="1"/>
                  </a:moveTo>
                  <a:cubicBezTo>
                    <a:pt x="784" y="1"/>
                    <a:pt x="0" y="784"/>
                    <a:pt x="0" y="1749"/>
                  </a:cubicBezTo>
                  <a:cubicBezTo>
                    <a:pt x="0" y="2705"/>
                    <a:pt x="784" y="3488"/>
                    <a:pt x="1739" y="3488"/>
                  </a:cubicBezTo>
                  <a:cubicBezTo>
                    <a:pt x="2704" y="3488"/>
                    <a:pt x="3488" y="2705"/>
                    <a:pt x="3488" y="1749"/>
                  </a:cubicBezTo>
                  <a:cubicBezTo>
                    <a:pt x="3488" y="784"/>
                    <a:pt x="2704" y="1"/>
                    <a:pt x="173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sp>
          <p:nvSpPr>
            <p:cNvPr id="385" name="Google Shape;385;p25"/>
            <p:cNvSpPr/>
            <p:nvPr/>
          </p:nvSpPr>
          <p:spPr>
            <a:xfrm>
              <a:off x="8744313" y="4405617"/>
              <a:ext cx="94810" cy="63221"/>
            </a:xfrm>
            <a:custGeom>
              <a:rect b="b" l="l" r="r" t="t"/>
              <a:pathLst>
                <a:path extrusionOk="0" h="2148" w="3221">
                  <a:moveTo>
                    <a:pt x="1612" y="0"/>
                  </a:moveTo>
                  <a:cubicBezTo>
                    <a:pt x="1460" y="0"/>
                    <a:pt x="1310" y="60"/>
                    <a:pt x="1195" y="180"/>
                  </a:cubicBezTo>
                  <a:lnTo>
                    <a:pt x="239" y="1135"/>
                  </a:lnTo>
                  <a:cubicBezTo>
                    <a:pt x="0" y="1364"/>
                    <a:pt x="0" y="1747"/>
                    <a:pt x="239" y="1976"/>
                  </a:cubicBezTo>
                  <a:cubicBezTo>
                    <a:pt x="354" y="2091"/>
                    <a:pt x="504" y="2148"/>
                    <a:pt x="656" y="2148"/>
                  </a:cubicBezTo>
                  <a:cubicBezTo>
                    <a:pt x="808" y="2148"/>
                    <a:pt x="961" y="2091"/>
                    <a:pt x="1080" y="1976"/>
                  </a:cubicBezTo>
                  <a:lnTo>
                    <a:pt x="1615" y="1441"/>
                  </a:lnTo>
                  <a:lnTo>
                    <a:pt x="2141" y="1976"/>
                  </a:lnTo>
                  <a:cubicBezTo>
                    <a:pt x="2265" y="2091"/>
                    <a:pt x="2418" y="2148"/>
                    <a:pt x="2571" y="2148"/>
                  </a:cubicBezTo>
                  <a:cubicBezTo>
                    <a:pt x="2724" y="2148"/>
                    <a:pt x="2877" y="2091"/>
                    <a:pt x="2991" y="1976"/>
                  </a:cubicBezTo>
                  <a:cubicBezTo>
                    <a:pt x="3221" y="1747"/>
                    <a:pt x="3221" y="1364"/>
                    <a:pt x="2991" y="1135"/>
                  </a:cubicBezTo>
                  <a:lnTo>
                    <a:pt x="2036" y="180"/>
                  </a:lnTo>
                  <a:cubicBezTo>
                    <a:pt x="1916" y="60"/>
                    <a:pt x="1763" y="0"/>
                    <a:pt x="161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BLANK_4">
    <p:bg>
      <p:bgPr>
        <a:solidFill>
          <a:schemeClr val="lt2"/>
        </a:solidFill>
      </p:bgPr>
    </p:bg>
    <p:spTree>
      <p:nvGrpSpPr>
        <p:cNvPr id="386" name="Shape 386"/>
        <p:cNvGrpSpPr/>
        <p:nvPr/>
      </p:nvGrpSpPr>
      <p:grpSpPr>
        <a:xfrm>
          <a:off x="0" y="0"/>
          <a:ext cx="0" cy="0"/>
          <a:chOff x="0" y="0"/>
          <a:chExt cx="0" cy="0"/>
        </a:xfrm>
      </p:grpSpPr>
      <p:sp>
        <p:nvSpPr>
          <p:cNvPr id="387" name="Google Shape;387;p26"/>
          <p:cNvSpPr/>
          <p:nvPr/>
        </p:nvSpPr>
        <p:spPr>
          <a:xfrm>
            <a:off x="1561650" y="539525"/>
            <a:ext cx="6020700" cy="4064700"/>
          </a:xfrm>
          <a:prstGeom prst="roundRect">
            <a:avLst>
              <a:gd fmla="val 16667" name="adj"/>
            </a:avLst>
          </a:prstGeom>
          <a:solidFill>
            <a:schemeClr val="accent1"/>
          </a:solidFill>
          <a:ln cap="flat" cmpd="sng" w="38100">
            <a:solidFill>
              <a:schemeClr val="lt1"/>
            </a:solidFill>
            <a:prstDash val="solid"/>
            <a:round/>
            <a:headEnd len="sm" w="sm" type="none"/>
            <a:tailEnd len="sm" w="sm" type="none"/>
          </a:ln>
          <a:effectLst>
            <a:outerShdw rotWithShape="0" algn="bl" dir="1140000" dist="66675">
              <a:srgbClr val="000000">
                <a:alpha val="26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26"/>
          <p:cNvSpPr txBox="1"/>
          <p:nvPr>
            <p:ph type="title"/>
          </p:nvPr>
        </p:nvSpPr>
        <p:spPr>
          <a:xfrm>
            <a:off x="1603050" y="843675"/>
            <a:ext cx="5937900" cy="8310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5000"/>
              <a:buNone/>
              <a:defRPr sz="5000"/>
            </a:lvl1pPr>
            <a:lvl2pPr lvl="1" rtl="0">
              <a:spcBef>
                <a:spcPts val="0"/>
              </a:spcBef>
              <a:spcAft>
                <a:spcPts val="0"/>
              </a:spcAft>
              <a:buSzPts val="5000"/>
              <a:buNone/>
              <a:defRPr sz="5000"/>
            </a:lvl2pPr>
            <a:lvl3pPr lvl="2" rtl="0">
              <a:spcBef>
                <a:spcPts val="0"/>
              </a:spcBef>
              <a:spcAft>
                <a:spcPts val="0"/>
              </a:spcAft>
              <a:buSzPts val="5000"/>
              <a:buNone/>
              <a:defRPr sz="5000"/>
            </a:lvl3pPr>
            <a:lvl4pPr lvl="3" rtl="0">
              <a:spcBef>
                <a:spcPts val="0"/>
              </a:spcBef>
              <a:spcAft>
                <a:spcPts val="0"/>
              </a:spcAft>
              <a:buSzPts val="5000"/>
              <a:buNone/>
              <a:defRPr sz="5000"/>
            </a:lvl4pPr>
            <a:lvl5pPr lvl="4" rtl="0">
              <a:spcBef>
                <a:spcPts val="0"/>
              </a:spcBef>
              <a:spcAft>
                <a:spcPts val="0"/>
              </a:spcAft>
              <a:buSzPts val="5000"/>
              <a:buNone/>
              <a:defRPr sz="5000"/>
            </a:lvl5pPr>
            <a:lvl6pPr lvl="5" rtl="0">
              <a:spcBef>
                <a:spcPts val="0"/>
              </a:spcBef>
              <a:spcAft>
                <a:spcPts val="0"/>
              </a:spcAft>
              <a:buSzPts val="5000"/>
              <a:buNone/>
              <a:defRPr sz="5000"/>
            </a:lvl6pPr>
            <a:lvl7pPr lvl="6" rtl="0">
              <a:spcBef>
                <a:spcPts val="0"/>
              </a:spcBef>
              <a:spcAft>
                <a:spcPts val="0"/>
              </a:spcAft>
              <a:buSzPts val="5000"/>
              <a:buNone/>
              <a:defRPr sz="5000"/>
            </a:lvl7pPr>
            <a:lvl8pPr lvl="7" rtl="0">
              <a:spcBef>
                <a:spcPts val="0"/>
              </a:spcBef>
              <a:spcAft>
                <a:spcPts val="0"/>
              </a:spcAft>
              <a:buSzPts val="5000"/>
              <a:buNone/>
              <a:defRPr sz="5000"/>
            </a:lvl8pPr>
            <a:lvl9pPr lvl="8" rtl="0">
              <a:spcBef>
                <a:spcPts val="0"/>
              </a:spcBef>
              <a:spcAft>
                <a:spcPts val="0"/>
              </a:spcAft>
              <a:buSzPts val="5000"/>
              <a:buNone/>
              <a:defRPr sz="5000"/>
            </a:lvl9pPr>
          </a:lstStyle>
          <a:p/>
        </p:txBody>
      </p:sp>
      <p:sp>
        <p:nvSpPr>
          <p:cNvPr id="389" name="Google Shape;389;p26"/>
          <p:cNvSpPr txBox="1"/>
          <p:nvPr>
            <p:ph idx="1" type="subTitle"/>
          </p:nvPr>
        </p:nvSpPr>
        <p:spPr>
          <a:xfrm>
            <a:off x="1893750" y="1764050"/>
            <a:ext cx="5356500" cy="1039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90" name="Google Shape;390;p26"/>
          <p:cNvSpPr txBox="1"/>
          <p:nvPr/>
        </p:nvSpPr>
        <p:spPr>
          <a:xfrm>
            <a:off x="2605800" y="3279650"/>
            <a:ext cx="3932400" cy="738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chemeClr val="dk2"/>
                </a:solidFill>
                <a:latin typeface="Open Sans"/>
                <a:ea typeface="Open Sans"/>
                <a:cs typeface="Open Sans"/>
                <a:sym typeface="Open Sans"/>
              </a:rPr>
              <a:t>Credits:</a:t>
            </a:r>
            <a:r>
              <a:rPr lang="en" sz="1200">
                <a:solidFill>
                  <a:schemeClr val="dk2"/>
                </a:solidFill>
                <a:latin typeface="Open Sans"/>
                <a:ea typeface="Open Sans"/>
                <a:cs typeface="Open Sans"/>
                <a:sym typeface="Open Sans"/>
              </a:rPr>
              <a:t> </a:t>
            </a:r>
            <a:r>
              <a:rPr lang="en" sz="1200">
                <a:solidFill>
                  <a:schemeClr val="dk1"/>
                </a:solidFill>
                <a:latin typeface="Open Sans"/>
                <a:ea typeface="Open Sans"/>
                <a:cs typeface="Open Sans"/>
                <a:sym typeface="Open Sans"/>
              </a:rPr>
              <a:t>This presentation template was created by </a:t>
            </a:r>
            <a:r>
              <a:rPr b="1" lang="en" sz="1200">
                <a:solidFill>
                  <a:schemeClr val="dk2"/>
                </a:solidFill>
                <a:uFill>
                  <a:noFill/>
                </a:uFill>
                <a:latin typeface="Open Sans"/>
                <a:ea typeface="Open Sans"/>
                <a:cs typeface="Open Sans"/>
                <a:sym typeface="Open Sans"/>
                <a:hlinkClick r:id="rId2">
                  <a:extLst>
                    <a:ext uri="{A12FA001-AC4F-418D-AE19-62706E023703}">
                      <ahyp:hlinkClr val="tx"/>
                    </a:ext>
                  </a:extLst>
                </a:hlinkClick>
              </a:rPr>
              <a:t>Slidesgo</a:t>
            </a:r>
            <a:r>
              <a:rPr b="1" lang="en" sz="1200">
                <a:solidFill>
                  <a:schemeClr val="dk1"/>
                </a:solidFill>
                <a:latin typeface="Open Sans"/>
                <a:ea typeface="Open Sans"/>
                <a:cs typeface="Open Sans"/>
                <a:sym typeface="Open Sans"/>
              </a:rPr>
              <a:t>,</a:t>
            </a:r>
            <a:r>
              <a:rPr lang="en" sz="1200">
                <a:solidFill>
                  <a:schemeClr val="accent1"/>
                </a:solidFill>
                <a:latin typeface="Open Sans"/>
                <a:ea typeface="Open Sans"/>
                <a:cs typeface="Open Sans"/>
                <a:sym typeface="Open Sans"/>
              </a:rPr>
              <a:t> </a:t>
            </a:r>
            <a:r>
              <a:rPr lang="en" sz="1200">
                <a:solidFill>
                  <a:schemeClr val="dk1"/>
                </a:solidFill>
                <a:latin typeface="Open Sans"/>
                <a:ea typeface="Open Sans"/>
                <a:cs typeface="Open Sans"/>
                <a:sym typeface="Open Sans"/>
              </a:rPr>
              <a:t>including icons by </a:t>
            </a:r>
            <a:r>
              <a:rPr b="1" lang="en" sz="1200">
                <a:solidFill>
                  <a:schemeClr val="dk2"/>
                </a:solidFill>
                <a:uFill>
                  <a:noFill/>
                </a:uFill>
                <a:latin typeface="Open Sans"/>
                <a:ea typeface="Open Sans"/>
                <a:cs typeface="Open Sans"/>
                <a:sym typeface="Open Sans"/>
                <a:hlinkClick r:id="rId3">
                  <a:extLst>
                    <a:ext uri="{A12FA001-AC4F-418D-AE19-62706E023703}">
                      <ahyp:hlinkClr val="tx"/>
                    </a:ext>
                  </a:extLst>
                </a:hlinkClick>
              </a:rPr>
              <a:t>Flaticon</a:t>
            </a:r>
            <a:r>
              <a:rPr lang="en" sz="1200">
                <a:solidFill>
                  <a:schemeClr val="dk1"/>
                </a:solidFill>
                <a:latin typeface="Open Sans"/>
                <a:ea typeface="Open Sans"/>
                <a:cs typeface="Open Sans"/>
                <a:sym typeface="Open Sans"/>
              </a:rPr>
              <a:t>, infographics &amp; images by </a:t>
            </a:r>
            <a:r>
              <a:rPr b="1" lang="en" sz="1200">
                <a:solidFill>
                  <a:schemeClr val="dk2"/>
                </a:solidFill>
                <a:uFill>
                  <a:noFill/>
                </a:uFill>
                <a:latin typeface="Open Sans"/>
                <a:ea typeface="Open Sans"/>
                <a:cs typeface="Open Sans"/>
                <a:sym typeface="Open Sans"/>
                <a:hlinkClick r:id="rId4">
                  <a:extLst>
                    <a:ext uri="{A12FA001-AC4F-418D-AE19-62706E023703}">
                      <ahyp:hlinkClr val="tx"/>
                    </a:ext>
                  </a:extLst>
                </a:hlinkClick>
              </a:rPr>
              <a:t>Freepik</a:t>
            </a:r>
            <a:r>
              <a:rPr lang="en" sz="1200">
                <a:solidFill>
                  <a:schemeClr val="dk1"/>
                </a:solidFill>
                <a:latin typeface="Open Sans"/>
                <a:ea typeface="Open Sans"/>
                <a:cs typeface="Open Sans"/>
                <a:sym typeface="Open Sans"/>
              </a:rPr>
              <a:t>.</a:t>
            </a:r>
            <a:endParaRPr sz="1200">
              <a:solidFill>
                <a:schemeClr val="dk1"/>
              </a:solidFill>
              <a:latin typeface="Open Sans"/>
              <a:ea typeface="Open Sans"/>
              <a:cs typeface="Open Sans"/>
              <a:sym typeface="Open Sans"/>
            </a:endParaRPr>
          </a:p>
        </p:txBody>
      </p:sp>
      <p:sp>
        <p:nvSpPr>
          <p:cNvPr id="391" name="Google Shape;391;p26"/>
          <p:cNvSpPr/>
          <p:nvPr/>
        </p:nvSpPr>
        <p:spPr>
          <a:xfrm>
            <a:off x="8744327" y="2217243"/>
            <a:ext cx="705000" cy="705000"/>
          </a:xfrm>
          <a:prstGeom prst="ellipse">
            <a:avLst/>
          </a:prstGeom>
          <a:solidFill>
            <a:schemeClr val="accent1"/>
          </a:solidFill>
          <a:ln cap="flat"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26"/>
          <p:cNvSpPr txBox="1"/>
          <p:nvPr>
            <p:ph idx="12" type="sldNum"/>
          </p:nvPr>
        </p:nvSpPr>
        <p:spPr>
          <a:xfrm>
            <a:off x="8705299" y="2384701"/>
            <a:ext cx="548700" cy="393600"/>
          </a:xfrm>
          <a:prstGeom prst="rect">
            <a:avLst/>
          </a:prstGeom>
        </p:spPr>
        <p:txBody>
          <a:bodyPr anchorCtr="0" anchor="ctr" bIns="91425" lIns="91425" spcFirstLastPara="1" rIns="91425" wrap="square" tIns="91425">
            <a:normAutofit/>
          </a:bodyPr>
          <a:lstStyle>
            <a:lvl1pPr lvl="0" rtl="0" algn="ctr">
              <a:buNone/>
              <a:defRPr b="1">
                <a:latin typeface="Krona One"/>
                <a:ea typeface="Krona One"/>
                <a:cs typeface="Krona One"/>
                <a:sym typeface="Krona One"/>
              </a:defRPr>
            </a:lvl1pPr>
            <a:lvl2pPr lvl="1" rtl="0" algn="ctr">
              <a:buNone/>
              <a:defRPr b="1">
                <a:latin typeface="Krona One"/>
                <a:ea typeface="Krona One"/>
                <a:cs typeface="Krona One"/>
                <a:sym typeface="Krona One"/>
              </a:defRPr>
            </a:lvl2pPr>
            <a:lvl3pPr lvl="2" rtl="0" algn="ctr">
              <a:buNone/>
              <a:defRPr b="1">
                <a:latin typeface="Krona One"/>
                <a:ea typeface="Krona One"/>
                <a:cs typeface="Krona One"/>
                <a:sym typeface="Krona One"/>
              </a:defRPr>
            </a:lvl3pPr>
            <a:lvl4pPr lvl="3" rtl="0" algn="ctr">
              <a:buNone/>
              <a:defRPr b="1">
                <a:latin typeface="Krona One"/>
                <a:ea typeface="Krona One"/>
                <a:cs typeface="Krona One"/>
                <a:sym typeface="Krona One"/>
              </a:defRPr>
            </a:lvl4pPr>
            <a:lvl5pPr lvl="4" rtl="0" algn="ctr">
              <a:buNone/>
              <a:defRPr b="1">
                <a:latin typeface="Krona One"/>
                <a:ea typeface="Krona One"/>
                <a:cs typeface="Krona One"/>
                <a:sym typeface="Krona One"/>
              </a:defRPr>
            </a:lvl5pPr>
            <a:lvl6pPr lvl="5" rtl="0" algn="ctr">
              <a:buNone/>
              <a:defRPr b="1">
                <a:latin typeface="Krona One"/>
                <a:ea typeface="Krona One"/>
                <a:cs typeface="Krona One"/>
                <a:sym typeface="Krona One"/>
              </a:defRPr>
            </a:lvl6pPr>
            <a:lvl7pPr lvl="6" rtl="0" algn="ctr">
              <a:buNone/>
              <a:defRPr b="1">
                <a:latin typeface="Krona One"/>
                <a:ea typeface="Krona One"/>
                <a:cs typeface="Krona One"/>
                <a:sym typeface="Krona One"/>
              </a:defRPr>
            </a:lvl7pPr>
            <a:lvl8pPr lvl="7" rtl="0" algn="ctr">
              <a:buNone/>
              <a:defRPr b="1">
                <a:latin typeface="Krona One"/>
                <a:ea typeface="Krona One"/>
                <a:cs typeface="Krona One"/>
                <a:sym typeface="Krona One"/>
              </a:defRPr>
            </a:lvl8pPr>
            <a:lvl9pPr lvl="8" rtl="0" algn="ctr">
              <a:buNone/>
              <a:defRPr b="1">
                <a:latin typeface="Krona One"/>
                <a:ea typeface="Krona One"/>
                <a:cs typeface="Krona One"/>
                <a:sym typeface="Krona One"/>
              </a:defRPr>
            </a:lvl9pPr>
          </a:lstStyle>
          <a:p>
            <a:pPr indent="0" lvl="0" marL="0" rtl="0" algn="ctr">
              <a:spcBef>
                <a:spcPts val="0"/>
              </a:spcBef>
              <a:spcAft>
                <a:spcPts val="0"/>
              </a:spcAft>
              <a:buNone/>
            </a:pPr>
            <a:fld id="{00000000-1234-1234-1234-123412341234}" type="slidenum">
              <a:rPr lang="en"/>
              <a:t>‹#›</a:t>
            </a:fld>
            <a:endParaRPr/>
          </a:p>
        </p:txBody>
      </p:sp>
      <p:sp>
        <p:nvSpPr>
          <p:cNvPr id="393" name="Google Shape;393;p26"/>
          <p:cNvSpPr/>
          <p:nvPr/>
        </p:nvSpPr>
        <p:spPr>
          <a:xfrm>
            <a:off x="-187700" y="-54825"/>
            <a:ext cx="3149800" cy="1539732"/>
          </a:xfrm>
          <a:custGeom>
            <a:rect b="b" l="l" r="r" t="t"/>
            <a:pathLst>
              <a:path extrusionOk="0" h="45534" w="93148">
                <a:moveTo>
                  <a:pt x="1" y="1"/>
                </a:moveTo>
                <a:cubicBezTo>
                  <a:pt x="739" y="660"/>
                  <a:pt x="1438" y="1358"/>
                  <a:pt x="2077" y="2077"/>
                </a:cubicBezTo>
                <a:cubicBezTo>
                  <a:pt x="7427" y="8106"/>
                  <a:pt x="10302" y="15852"/>
                  <a:pt x="14194" y="22918"/>
                </a:cubicBezTo>
                <a:cubicBezTo>
                  <a:pt x="15931" y="26033"/>
                  <a:pt x="17927" y="29067"/>
                  <a:pt x="20203" y="31842"/>
                </a:cubicBezTo>
                <a:cubicBezTo>
                  <a:pt x="24735" y="37391"/>
                  <a:pt x="30364" y="41963"/>
                  <a:pt x="37112" y="44219"/>
                </a:cubicBezTo>
                <a:cubicBezTo>
                  <a:pt x="39735" y="45098"/>
                  <a:pt x="42536" y="45534"/>
                  <a:pt x="45336" y="45534"/>
                </a:cubicBezTo>
                <a:cubicBezTo>
                  <a:pt x="53341" y="45534"/>
                  <a:pt x="61339" y="41972"/>
                  <a:pt x="65140" y="35036"/>
                </a:cubicBezTo>
                <a:cubicBezTo>
                  <a:pt x="67615" y="30524"/>
                  <a:pt x="68114" y="25234"/>
                  <a:pt x="69212" y="20203"/>
                </a:cubicBezTo>
                <a:cubicBezTo>
                  <a:pt x="70310" y="15173"/>
                  <a:pt x="72327" y="9903"/>
                  <a:pt x="76698" y="7168"/>
                </a:cubicBezTo>
                <a:cubicBezTo>
                  <a:pt x="79992" y="5092"/>
                  <a:pt x="84105" y="4832"/>
                  <a:pt x="87758" y="3415"/>
                </a:cubicBezTo>
                <a:cubicBezTo>
                  <a:pt x="89774" y="2636"/>
                  <a:pt x="91591" y="1458"/>
                  <a:pt x="9314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26"/>
          <p:cNvSpPr/>
          <p:nvPr/>
        </p:nvSpPr>
        <p:spPr>
          <a:xfrm flipH="1">
            <a:off x="5691318" y="3964560"/>
            <a:ext cx="3932332" cy="1178928"/>
          </a:xfrm>
          <a:custGeom>
            <a:rect b="b" l="l" r="r" t="t"/>
            <a:pathLst>
              <a:path extrusionOk="0" h="36353" w="121256">
                <a:moveTo>
                  <a:pt x="121255" y="36352"/>
                </a:moveTo>
                <a:lnTo>
                  <a:pt x="0" y="36352"/>
                </a:lnTo>
                <a:cubicBezTo>
                  <a:pt x="360" y="32939"/>
                  <a:pt x="1218" y="29565"/>
                  <a:pt x="2476" y="26351"/>
                </a:cubicBezTo>
                <a:cubicBezTo>
                  <a:pt x="5390" y="18885"/>
                  <a:pt x="11240" y="11778"/>
                  <a:pt x="19185" y="10640"/>
                </a:cubicBezTo>
                <a:cubicBezTo>
                  <a:pt x="22618" y="10161"/>
                  <a:pt x="25972" y="10820"/>
                  <a:pt x="29226" y="12018"/>
                </a:cubicBezTo>
                <a:cubicBezTo>
                  <a:pt x="33898" y="13754"/>
                  <a:pt x="39128" y="12337"/>
                  <a:pt x="42322" y="8524"/>
                </a:cubicBezTo>
                <a:cubicBezTo>
                  <a:pt x="44578" y="5849"/>
                  <a:pt x="47492" y="3693"/>
                  <a:pt x="50766" y="2396"/>
                </a:cubicBezTo>
                <a:cubicBezTo>
                  <a:pt x="56815" y="0"/>
                  <a:pt x="63962" y="599"/>
                  <a:pt x="69531" y="3933"/>
                </a:cubicBezTo>
                <a:cubicBezTo>
                  <a:pt x="71188" y="4931"/>
                  <a:pt x="72706" y="6149"/>
                  <a:pt x="74183" y="7426"/>
                </a:cubicBezTo>
                <a:cubicBezTo>
                  <a:pt x="78335" y="11119"/>
                  <a:pt x="82088" y="15411"/>
                  <a:pt x="87338" y="17008"/>
                </a:cubicBezTo>
                <a:cubicBezTo>
                  <a:pt x="92788" y="18665"/>
                  <a:pt x="98757" y="16988"/>
                  <a:pt x="104347" y="18106"/>
                </a:cubicBezTo>
                <a:cubicBezTo>
                  <a:pt x="112552" y="19743"/>
                  <a:pt x="118560" y="27229"/>
                  <a:pt x="120956" y="35235"/>
                </a:cubicBezTo>
                <a:cubicBezTo>
                  <a:pt x="121056" y="35614"/>
                  <a:pt x="121156" y="35973"/>
                  <a:pt x="121255" y="3635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95" name="Google Shape;395;p26"/>
          <p:cNvGrpSpPr/>
          <p:nvPr/>
        </p:nvGrpSpPr>
        <p:grpSpPr>
          <a:xfrm>
            <a:off x="236500" y="4366620"/>
            <a:ext cx="797366" cy="576318"/>
            <a:chOff x="236500" y="4366620"/>
            <a:chExt cx="797366" cy="576318"/>
          </a:xfrm>
        </p:grpSpPr>
        <p:sp>
          <p:nvSpPr>
            <p:cNvPr id="396" name="Google Shape;396;p26"/>
            <p:cNvSpPr/>
            <p:nvPr/>
          </p:nvSpPr>
          <p:spPr>
            <a:xfrm>
              <a:off x="940734" y="4746872"/>
              <a:ext cx="93132" cy="93389"/>
            </a:xfrm>
            <a:custGeom>
              <a:rect b="b" l="l" r="r" t="t"/>
              <a:pathLst>
                <a:path extrusionOk="0" h="3173" w="3164">
                  <a:moveTo>
                    <a:pt x="1577" y="0"/>
                  </a:moveTo>
                  <a:cubicBezTo>
                    <a:pt x="1252" y="0"/>
                    <a:pt x="985" y="268"/>
                    <a:pt x="985" y="602"/>
                  </a:cubicBezTo>
                  <a:lnTo>
                    <a:pt x="985" y="984"/>
                  </a:lnTo>
                  <a:lnTo>
                    <a:pt x="593" y="984"/>
                  </a:lnTo>
                  <a:cubicBezTo>
                    <a:pt x="268" y="984"/>
                    <a:pt x="0" y="1252"/>
                    <a:pt x="0" y="1586"/>
                  </a:cubicBezTo>
                  <a:cubicBezTo>
                    <a:pt x="0" y="1911"/>
                    <a:pt x="268" y="2179"/>
                    <a:pt x="593" y="2179"/>
                  </a:cubicBezTo>
                  <a:lnTo>
                    <a:pt x="985" y="2179"/>
                  </a:lnTo>
                  <a:lnTo>
                    <a:pt x="985" y="2570"/>
                  </a:lnTo>
                  <a:cubicBezTo>
                    <a:pt x="985" y="2905"/>
                    <a:pt x="1252" y="3172"/>
                    <a:pt x="1577" y="3172"/>
                  </a:cubicBezTo>
                  <a:cubicBezTo>
                    <a:pt x="1911" y="3172"/>
                    <a:pt x="2179" y="2905"/>
                    <a:pt x="2179" y="2570"/>
                  </a:cubicBezTo>
                  <a:lnTo>
                    <a:pt x="2179" y="2179"/>
                  </a:lnTo>
                  <a:lnTo>
                    <a:pt x="2571" y="2179"/>
                  </a:lnTo>
                  <a:cubicBezTo>
                    <a:pt x="2896" y="2179"/>
                    <a:pt x="3163" y="1911"/>
                    <a:pt x="3163" y="1586"/>
                  </a:cubicBezTo>
                  <a:cubicBezTo>
                    <a:pt x="3163" y="1252"/>
                    <a:pt x="2896" y="984"/>
                    <a:pt x="2571" y="984"/>
                  </a:cubicBezTo>
                  <a:lnTo>
                    <a:pt x="2179" y="984"/>
                  </a:lnTo>
                  <a:lnTo>
                    <a:pt x="2179" y="602"/>
                  </a:lnTo>
                  <a:cubicBezTo>
                    <a:pt x="2179" y="268"/>
                    <a:pt x="1911" y="0"/>
                    <a:pt x="157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sp>
          <p:nvSpPr>
            <p:cNvPr id="397" name="Google Shape;397;p26"/>
            <p:cNvSpPr/>
            <p:nvPr/>
          </p:nvSpPr>
          <p:spPr>
            <a:xfrm>
              <a:off x="392526" y="4840247"/>
              <a:ext cx="102669" cy="102690"/>
            </a:xfrm>
            <a:custGeom>
              <a:rect b="b" l="l" r="r" t="t"/>
              <a:pathLst>
                <a:path extrusionOk="0" h="3489" w="3488">
                  <a:moveTo>
                    <a:pt x="1739" y="1195"/>
                  </a:moveTo>
                  <a:cubicBezTo>
                    <a:pt x="2045" y="1195"/>
                    <a:pt x="2293" y="1444"/>
                    <a:pt x="2293" y="1749"/>
                  </a:cubicBezTo>
                  <a:cubicBezTo>
                    <a:pt x="2293" y="2055"/>
                    <a:pt x="2045" y="2294"/>
                    <a:pt x="1739" y="2294"/>
                  </a:cubicBezTo>
                  <a:cubicBezTo>
                    <a:pt x="1433" y="2294"/>
                    <a:pt x="1194" y="2055"/>
                    <a:pt x="1194" y="1749"/>
                  </a:cubicBezTo>
                  <a:cubicBezTo>
                    <a:pt x="1194" y="1444"/>
                    <a:pt x="1433" y="1195"/>
                    <a:pt x="1739" y="1195"/>
                  </a:cubicBezTo>
                  <a:close/>
                  <a:moveTo>
                    <a:pt x="1739" y="1"/>
                  </a:moveTo>
                  <a:cubicBezTo>
                    <a:pt x="784" y="1"/>
                    <a:pt x="0" y="784"/>
                    <a:pt x="0" y="1749"/>
                  </a:cubicBezTo>
                  <a:cubicBezTo>
                    <a:pt x="0" y="2705"/>
                    <a:pt x="784" y="3488"/>
                    <a:pt x="1739" y="3488"/>
                  </a:cubicBezTo>
                  <a:cubicBezTo>
                    <a:pt x="2704" y="3488"/>
                    <a:pt x="3488" y="2705"/>
                    <a:pt x="3488" y="1749"/>
                  </a:cubicBezTo>
                  <a:cubicBezTo>
                    <a:pt x="3488" y="784"/>
                    <a:pt x="2704" y="1"/>
                    <a:pt x="173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sp>
          <p:nvSpPr>
            <p:cNvPr id="398" name="Google Shape;398;p26"/>
            <p:cNvSpPr/>
            <p:nvPr/>
          </p:nvSpPr>
          <p:spPr>
            <a:xfrm>
              <a:off x="236500" y="4366620"/>
              <a:ext cx="94810" cy="63221"/>
            </a:xfrm>
            <a:custGeom>
              <a:rect b="b" l="l" r="r" t="t"/>
              <a:pathLst>
                <a:path extrusionOk="0" h="2148" w="3221">
                  <a:moveTo>
                    <a:pt x="1612" y="0"/>
                  </a:moveTo>
                  <a:cubicBezTo>
                    <a:pt x="1460" y="0"/>
                    <a:pt x="1310" y="60"/>
                    <a:pt x="1195" y="180"/>
                  </a:cubicBezTo>
                  <a:lnTo>
                    <a:pt x="239" y="1135"/>
                  </a:lnTo>
                  <a:cubicBezTo>
                    <a:pt x="0" y="1364"/>
                    <a:pt x="0" y="1747"/>
                    <a:pt x="239" y="1976"/>
                  </a:cubicBezTo>
                  <a:cubicBezTo>
                    <a:pt x="354" y="2091"/>
                    <a:pt x="504" y="2148"/>
                    <a:pt x="656" y="2148"/>
                  </a:cubicBezTo>
                  <a:cubicBezTo>
                    <a:pt x="808" y="2148"/>
                    <a:pt x="961" y="2091"/>
                    <a:pt x="1080" y="1976"/>
                  </a:cubicBezTo>
                  <a:lnTo>
                    <a:pt x="1615" y="1441"/>
                  </a:lnTo>
                  <a:lnTo>
                    <a:pt x="2141" y="1976"/>
                  </a:lnTo>
                  <a:cubicBezTo>
                    <a:pt x="2265" y="2091"/>
                    <a:pt x="2418" y="2148"/>
                    <a:pt x="2571" y="2148"/>
                  </a:cubicBezTo>
                  <a:cubicBezTo>
                    <a:pt x="2724" y="2148"/>
                    <a:pt x="2877" y="2091"/>
                    <a:pt x="2991" y="1976"/>
                  </a:cubicBezTo>
                  <a:cubicBezTo>
                    <a:pt x="3221" y="1747"/>
                    <a:pt x="3221" y="1364"/>
                    <a:pt x="2991" y="1135"/>
                  </a:cubicBezTo>
                  <a:lnTo>
                    <a:pt x="2036" y="180"/>
                  </a:lnTo>
                  <a:cubicBezTo>
                    <a:pt x="1916" y="60"/>
                    <a:pt x="1763" y="0"/>
                    <a:pt x="161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BLANK_15">
    <p:spTree>
      <p:nvGrpSpPr>
        <p:cNvPr id="399" name="Shape 399"/>
        <p:cNvGrpSpPr/>
        <p:nvPr/>
      </p:nvGrpSpPr>
      <p:grpSpPr>
        <a:xfrm>
          <a:off x="0" y="0"/>
          <a:ext cx="0" cy="0"/>
          <a:chOff x="0" y="0"/>
          <a:chExt cx="0" cy="0"/>
        </a:xfrm>
      </p:grpSpPr>
      <p:sp>
        <p:nvSpPr>
          <p:cNvPr id="400" name="Google Shape;400;p27"/>
          <p:cNvSpPr/>
          <p:nvPr/>
        </p:nvSpPr>
        <p:spPr>
          <a:xfrm>
            <a:off x="8744327" y="2217243"/>
            <a:ext cx="705000" cy="705000"/>
          </a:xfrm>
          <a:prstGeom prst="ellipse">
            <a:avLst/>
          </a:prstGeom>
          <a:solidFill>
            <a:schemeClr val="accent1"/>
          </a:solidFill>
          <a:ln cap="flat"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27"/>
          <p:cNvSpPr txBox="1"/>
          <p:nvPr>
            <p:ph idx="12" type="sldNum"/>
          </p:nvPr>
        </p:nvSpPr>
        <p:spPr>
          <a:xfrm>
            <a:off x="8705299" y="2384701"/>
            <a:ext cx="548700" cy="393600"/>
          </a:xfrm>
          <a:prstGeom prst="rect">
            <a:avLst/>
          </a:prstGeom>
        </p:spPr>
        <p:txBody>
          <a:bodyPr anchorCtr="0" anchor="ctr" bIns="91425" lIns="91425" spcFirstLastPara="1" rIns="91425" wrap="square" tIns="91425">
            <a:normAutofit/>
          </a:bodyPr>
          <a:lstStyle>
            <a:lvl1pPr lvl="0" rtl="0" algn="ctr">
              <a:buNone/>
              <a:defRPr b="1">
                <a:latin typeface="Krona One"/>
                <a:ea typeface="Krona One"/>
                <a:cs typeface="Krona One"/>
                <a:sym typeface="Krona One"/>
              </a:defRPr>
            </a:lvl1pPr>
            <a:lvl2pPr lvl="1" rtl="0" algn="ctr">
              <a:buNone/>
              <a:defRPr b="1">
                <a:latin typeface="Krona One"/>
                <a:ea typeface="Krona One"/>
                <a:cs typeface="Krona One"/>
                <a:sym typeface="Krona One"/>
              </a:defRPr>
            </a:lvl2pPr>
            <a:lvl3pPr lvl="2" rtl="0" algn="ctr">
              <a:buNone/>
              <a:defRPr b="1">
                <a:latin typeface="Krona One"/>
                <a:ea typeface="Krona One"/>
                <a:cs typeface="Krona One"/>
                <a:sym typeface="Krona One"/>
              </a:defRPr>
            </a:lvl3pPr>
            <a:lvl4pPr lvl="3" rtl="0" algn="ctr">
              <a:buNone/>
              <a:defRPr b="1">
                <a:latin typeface="Krona One"/>
                <a:ea typeface="Krona One"/>
                <a:cs typeface="Krona One"/>
                <a:sym typeface="Krona One"/>
              </a:defRPr>
            </a:lvl4pPr>
            <a:lvl5pPr lvl="4" rtl="0" algn="ctr">
              <a:buNone/>
              <a:defRPr b="1">
                <a:latin typeface="Krona One"/>
                <a:ea typeface="Krona One"/>
                <a:cs typeface="Krona One"/>
                <a:sym typeface="Krona One"/>
              </a:defRPr>
            </a:lvl5pPr>
            <a:lvl6pPr lvl="5" rtl="0" algn="ctr">
              <a:buNone/>
              <a:defRPr b="1">
                <a:latin typeface="Krona One"/>
                <a:ea typeface="Krona One"/>
                <a:cs typeface="Krona One"/>
                <a:sym typeface="Krona One"/>
              </a:defRPr>
            </a:lvl6pPr>
            <a:lvl7pPr lvl="6" rtl="0" algn="ctr">
              <a:buNone/>
              <a:defRPr b="1">
                <a:latin typeface="Krona One"/>
                <a:ea typeface="Krona One"/>
                <a:cs typeface="Krona One"/>
                <a:sym typeface="Krona One"/>
              </a:defRPr>
            </a:lvl7pPr>
            <a:lvl8pPr lvl="7" rtl="0" algn="ctr">
              <a:buNone/>
              <a:defRPr b="1">
                <a:latin typeface="Krona One"/>
                <a:ea typeface="Krona One"/>
                <a:cs typeface="Krona One"/>
                <a:sym typeface="Krona One"/>
              </a:defRPr>
            </a:lvl8pPr>
            <a:lvl9pPr lvl="8" rtl="0" algn="ctr">
              <a:buNone/>
              <a:defRPr b="1">
                <a:latin typeface="Krona One"/>
                <a:ea typeface="Krona One"/>
                <a:cs typeface="Krona One"/>
                <a:sym typeface="Krona One"/>
              </a:defRPr>
            </a:lvl9pPr>
          </a:lstStyle>
          <a:p>
            <a:pPr indent="0" lvl="0" marL="0" rtl="0" algn="ctr">
              <a:spcBef>
                <a:spcPts val="0"/>
              </a:spcBef>
              <a:spcAft>
                <a:spcPts val="0"/>
              </a:spcAft>
              <a:buNone/>
            </a:pPr>
            <a:fld id="{00000000-1234-1234-1234-123412341234}" type="slidenum">
              <a:rPr lang="en"/>
              <a:t>‹#›</a:t>
            </a:fld>
            <a:endParaRPr/>
          </a:p>
        </p:txBody>
      </p:sp>
      <p:sp>
        <p:nvSpPr>
          <p:cNvPr id="402" name="Google Shape;402;p27"/>
          <p:cNvSpPr/>
          <p:nvPr/>
        </p:nvSpPr>
        <p:spPr>
          <a:xfrm rot="10800000">
            <a:off x="-120425" y="-172503"/>
            <a:ext cx="2013651" cy="1424076"/>
          </a:xfrm>
          <a:custGeom>
            <a:rect b="b" l="l" r="r" t="t"/>
            <a:pathLst>
              <a:path extrusionOk="0" h="64562" w="91291">
                <a:moveTo>
                  <a:pt x="83800" y="1"/>
                </a:moveTo>
                <a:cubicBezTo>
                  <a:pt x="83228" y="1"/>
                  <a:pt x="82657" y="21"/>
                  <a:pt x="82088" y="61"/>
                </a:cubicBezTo>
                <a:cubicBezTo>
                  <a:pt x="71308" y="820"/>
                  <a:pt x="61586" y="8087"/>
                  <a:pt x="56416" y="17589"/>
                </a:cubicBezTo>
                <a:cubicBezTo>
                  <a:pt x="54619" y="20923"/>
                  <a:pt x="53202" y="24636"/>
                  <a:pt x="50287" y="27091"/>
                </a:cubicBezTo>
                <a:cubicBezTo>
                  <a:pt x="45456" y="31144"/>
                  <a:pt x="38389" y="30285"/>
                  <a:pt x="32121" y="31004"/>
                </a:cubicBezTo>
                <a:cubicBezTo>
                  <a:pt x="27290" y="31523"/>
                  <a:pt x="22698" y="33180"/>
                  <a:pt x="18566" y="35655"/>
                </a:cubicBezTo>
                <a:cubicBezTo>
                  <a:pt x="10740" y="40327"/>
                  <a:pt x="4552" y="47952"/>
                  <a:pt x="1717" y="56676"/>
                </a:cubicBezTo>
                <a:cubicBezTo>
                  <a:pt x="859" y="59251"/>
                  <a:pt x="300" y="61886"/>
                  <a:pt x="0" y="64561"/>
                </a:cubicBezTo>
                <a:lnTo>
                  <a:pt x="91291" y="64561"/>
                </a:lnTo>
                <a:lnTo>
                  <a:pt x="91291" y="1139"/>
                </a:lnTo>
                <a:cubicBezTo>
                  <a:pt x="88851" y="391"/>
                  <a:pt x="86317" y="1"/>
                  <a:pt x="8380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27"/>
          <p:cNvSpPr/>
          <p:nvPr/>
        </p:nvSpPr>
        <p:spPr>
          <a:xfrm>
            <a:off x="7353100" y="3892059"/>
            <a:ext cx="2013651" cy="1424076"/>
          </a:xfrm>
          <a:custGeom>
            <a:rect b="b" l="l" r="r" t="t"/>
            <a:pathLst>
              <a:path extrusionOk="0" h="64562" w="91291">
                <a:moveTo>
                  <a:pt x="83800" y="1"/>
                </a:moveTo>
                <a:cubicBezTo>
                  <a:pt x="83228" y="1"/>
                  <a:pt x="82657" y="21"/>
                  <a:pt x="82088" y="61"/>
                </a:cubicBezTo>
                <a:cubicBezTo>
                  <a:pt x="71308" y="820"/>
                  <a:pt x="61586" y="8087"/>
                  <a:pt x="56416" y="17589"/>
                </a:cubicBezTo>
                <a:cubicBezTo>
                  <a:pt x="54619" y="20923"/>
                  <a:pt x="53202" y="24636"/>
                  <a:pt x="50287" y="27091"/>
                </a:cubicBezTo>
                <a:cubicBezTo>
                  <a:pt x="45456" y="31144"/>
                  <a:pt x="38389" y="30285"/>
                  <a:pt x="32121" y="31004"/>
                </a:cubicBezTo>
                <a:cubicBezTo>
                  <a:pt x="27290" y="31523"/>
                  <a:pt x="22698" y="33180"/>
                  <a:pt x="18566" y="35655"/>
                </a:cubicBezTo>
                <a:cubicBezTo>
                  <a:pt x="10740" y="40327"/>
                  <a:pt x="4552" y="47952"/>
                  <a:pt x="1717" y="56676"/>
                </a:cubicBezTo>
                <a:cubicBezTo>
                  <a:pt x="859" y="59251"/>
                  <a:pt x="300" y="61886"/>
                  <a:pt x="0" y="64561"/>
                </a:cubicBezTo>
                <a:lnTo>
                  <a:pt x="91291" y="64561"/>
                </a:lnTo>
                <a:lnTo>
                  <a:pt x="91291" y="1139"/>
                </a:lnTo>
                <a:cubicBezTo>
                  <a:pt x="88851" y="391"/>
                  <a:pt x="86317" y="1"/>
                  <a:pt x="8380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27"/>
          <p:cNvSpPr/>
          <p:nvPr/>
        </p:nvSpPr>
        <p:spPr>
          <a:xfrm>
            <a:off x="-292407" y="4014623"/>
            <a:ext cx="3932332" cy="1178928"/>
          </a:xfrm>
          <a:custGeom>
            <a:rect b="b" l="l" r="r" t="t"/>
            <a:pathLst>
              <a:path extrusionOk="0" h="36353" w="121256">
                <a:moveTo>
                  <a:pt x="121255" y="36352"/>
                </a:moveTo>
                <a:lnTo>
                  <a:pt x="0" y="36352"/>
                </a:lnTo>
                <a:cubicBezTo>
                  <a:pt x="360" y="32939"/>
                  <a:pt x="1218" y="29565"/>
                  <a:pt x="2476" y="26351"/>
                </a:cubicBezTo>
                <a:cubicBezTo>
                  <a:pt x="5390" y="18885"/>
                  <a:pt x="11240" y="11778"/>
                  <a:pt x="19185" y="10640"/>
                </a:cubicBezTo>
                <a:cubicBezTo>
                  <a:pt x="22618" y="10161"/>
                  <a:pt x="25972" y="10820"/>
                  <a:pt x="29226" y="12018"/>
                </a:cubicBezTo>
                <a:cubicBezTo>
                  <a:pt x="33898" y="13754"/>
                  <a:pt x="39128" y="12337"/>
                  <a:pt x="42322" y="8524"/>
                </a:cubicBezTo>
                <a:cubicBezTo>
                  <a:pt x="44578" y="5849"/>
                  <a:pt x="47492" y="3693"/>
                  <a:pt x="50766" y="2396"/>
                </a:cubicBezTo>
                <a:cubicBezTo>
                  <a:pt x="56815" y="0"/>
                  <a:pt x="63962" y="599"/>
                  <a:pt x="69531" y="3933"/>
                </a:cubicBezTo>
                <a:cubicBezTo>
                  <a:pt x="71188" y="4931"/>
                  <a:pt x="72706" y="6149"/>
                  <a:pt x="74183" y="7426"/>
                </a:cubicBezTo>
                <a:cubicBezTo>
                  <a:pt x="78335" y="11119"/>
                  <a:pt x="82088" y="15411"/>
                  <a:pt x="87338" y="17008"/>
                </a:cubicBezTo>
                <a:cubicBezTo>
                  <a:pt x="92788" y="18665"/>
                  <a:pt x="98757" y="16988"/>
                  <a:pt x="104347" y="18106"/>
                </a:cubicBezTo>
                <a:cubicBezTo>
                  <a:pt x="112552" y="19743"/>
                  <a:pt x="118560" y="27229"/>
                  <a:pt x="120956" y="35235"/>
                </a:cubicBezTo>
                <a:cubicBezTo>
                  <a:pt x="121056" y="35614"/>
                  <a:pt x="121156" y="35973"/>
                  <a:pt x="121255" y="36352"/>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05" name="Google Shape;405;p27"/>
          <p:cNvGrpSpPr/>
          <p:nvPr/>
        </p:nvGrpSpPr>
        <p:grpSpPr>
          <a:xfrm>
            <a:off x="8363663" y="195397"/>
            <a:ext cx="533283" cy="566402"/>
            <a:chOff x="8363663" y="195397"/>
            <a:chExt cx="533283" cy="566402"/>
          </a:xfrm>
        </p:grpSpPr>
        <p:sp>
          <p:nvSpPr>
            <p:cNvPr id="406" name="Google Shape;406;p27"/>
            <p:cNvSpPr/>
            <p:nvPr/>
          </p:nvSpPr>
          <p:spPr>
            <a:xfrm>
              <a:off x="8705296" y="668409"/>
              <a:ext cx="93132" cy="93389"/>
            </a:xfrm>
            <a:custGeom>
              <a:rect b="b" l="l" r="r" t="t"/>
              <a:pathLst>
                <a:path extrusionOk="0" h="3173" w="3164">
                  <a:moveTo>
                    <a:pt x="1577" y="0"/>
                  </a:moveTo>
                  <a:cubicBezTo>
                    <a:pt x="1252" y="0"/>
                    <a:pt x="985" y="268"/>
                    <a:pt x="985" y="602"/>
                  </a:cubicBezTo>
                  <a:lnTo>
                    <a:pt x="985" y="984"/>
                  </a:lnTo>
                  <a:lnTo>
                    <a:pt x="593" y="984"/>
                  </a:lnTo>
                  <a:cubicBezTo>
                    <a:pt x="268" y="984"/>
                    <a:pt x="0" y="1252"/>
                    <a:pt x="0" y="1586"/>
                  </a:cubicBezTo>
                  <a:cubicBezTo>
                    <a:pt x="0" y="1911"/>
                    <a:pt x="268" y="2179"/>
                    <a:pt x="593" y="2179"/>
                  </a:cubicBezTo>
                  <a:lnTo>
                    <a:pt x="985" y="2179"/>
                  </a:lnTo>
                  <a:lnTo>
                    <a:pt x="985" y="2570"/>
                  </a:lnTo>
                  <a:cubicBezTo>
                    <a:pt x="985" y="2905"/>
                    <a:pt x="1252" y="3172"/>
                    <a:pt x="1577" y="3172"/>
                  </a:cubicBezTo>
                  <a:cubicBezTo>
                    <a:pt x="1911" y="3172"/>
                    <a:pt x="2179" y="2905"/>
                    <a:pt x="2179" y="2570"/>
                  </a:cubicBezTo>
                  <a:lnTo>
                    <a:pt x="2179" y="2179"/>
                  </a:lnTo>
                  <a:lnTo>
                    <a:pt x="2571" y="2179"/>
                  </a:lnTo>
                  <a:cubicBezTo>
                    <a:pt x="2896" y="2179"/>
                    <a:pt x="3163" y="1911"/>
                    <a:pt x="3163" y="1586"/>
                  </a:cubicBezTo>
                  <a:cubicBezTo>
                    <a:pt x="3163" y="1252"/>
                    <a:pt x="2896" y="984"/>
                    <a:pt x="2571" y="984"/>
                  </a:cubicBezTo>
                  <a:lnTo>
                    <a:pt x="2179" y="984"/>
                  </a:lnTo>
                  <a:lnTo>
                    <a:pt x="2179" y="602"/>
                  </a:lnTo>
                  <a:cubicBezTo>
                    <a:pt x="2179" y="268"/>
                    <a:pt x="1911" y="0"/>
                    <a:pt x="157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sp>
          <p:nvSpPr>
            <p:cNvPr id="407" name="Google Shape;407;p27"/>
            <p:cNvSpPr/>
            <p:nvPr/>
          </p:nvSpPr>
          <p:spPr>
            <a:xfrm>
              <a:off x="8794276" y="195397"/>
              <a:ext cx="102669" cy="102690"/>
            </a:xfrm>
            <a:custGeom>
              <a:rect b="b" l="l" r="r" t="t"/>
              <a:pathLst>
                <a:path extrusionOk="0" h="3489" w="3488">
                  <a:moveTo>
                    <a:pt x="1739" y="1195"/>
                  </a:moveTo>
                  <a:cubicBezTo>
                    <a:pt x="2045" y="1195"/>
                    <a:pt x="2293" y="1444"/>
                    <a:pt x="2293" y="1749"/>
                  </a:cubicBezTo>
                  <a:cubicBezTo>
                    <a:pt x="2293" y="2055"/>
                    <a:pt x="2045" y="2294"/>
                    <a:pt x="1739" y="2294"/>
                  </a:cubicBezTo>
                  <a:cubicBezTo>
                    <a:pt x="1433" y="2294"/>
                    <a:pt x="1194" y="2055"/>
                    <a:pt x="1194" y="1749"/>
                  </a:cubicBezTo>
                  <a:cubicBezTo>
                    <a:pt x="1194" y="1444"/>
                    <a:pt x="1433" y="1195"/>
                    <a:pt x="1739" y="1195"/>
                  </a:cubicBezTo>
                  <a:close/>
                  <a:moveTo>
                    <a:pt x="1739" y="1"/>
                  </a:moveTo>
                  <a:cubicBezTo>
                    <a:pt x="784" y="1"/>
                    <a:pt x="0" y="784"/>
                    <a:pt x="0" y="1749"/>
                  </a:cubicBezTo>
                  <a:cubicBezTo>
                    <a:pt x="0" y="2705"/>
                    <a:pt x="784" y="3488"/>
                    <a:pt x="1739" y="3488"/>
                  </a:cubicBezTo>
                  <a:cubicBezTo>
                    <a:pt x="2704" y="3488"/>
                    <a:pt x="3488" y="2705"/>
                    <a:pt x="3488" y="1749"/>
                  </a:cubicBezTo>
                  <a:cubicBezTo>
                    <a:pt x="3488" y="784"/>
                    <a:pt x="2704" y="1"/>
                    <a:pt x="173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sp>
          <p:nvSpPr>
            <p:cNvPr id="408" name="Google Shape;408;p27"/>
            <p:cNvSpPr/>
            <p:nvPr/>
          </p:nvSpPr>
          <p:spPr>
            <a:xfrm>
              <a:off x="8363663" y="234845"/>
              <a:ext cx="94810" cy="63221"/>
            </a:xfrm>
            <a:custGeom>
              <a:rect b="b" l="l" r="r" t="t"/>
              <a:pathLst>
                <a:path extrusionOk="0" h="2148" w="3221">
                  <a:moveTo>
                    <a:pt x="1612" y="0"/>
                  </a:moveTo>
                  <a:cubicBezTo>
                    <a:pt x="1460" y="0"/>
                    <a:pt x="1310" y="60"/>
                    <a:pt x="1195" y="180"/>
                  </a:cubicBezTo>
                  <a:lnTo>
                    <a:pt x="239" y="1135"/>
                  </a:lnTo>
                  <a:cubicBezTo>
                    <a:pt x="0" y="1364"/>
                    <a:pt x="0" y="1747"/>
                    <a:pt x="239" y="1976"/>
                  </a:cubicBezTo>
                  <a:cubicBezTo>
                    <a:pt x="354" y="2091"/>
                    <a:pt x="504" y="2148"/>
                    <a:pt x="656" y="2148"/>
                  </a:cubicBezTo>
                  <a:cubicBezTo>
                    <a:pt x="808" y="2148"/>
                    <a:pt x="961" y="2091"/>
                    <a:pt x="1080" y="1976"/>
                  </a:cubicBezTo>
                  <a:lnTo>
                    <a:pt x="1615" y="1441"/>
                  </a:lnTo>
                  <a:lnTo>
                    <a:pt x="2141" y="1976"/>
                  </a:lnTo>
                  <a:cubicBezTo>
                    <a:pt x="2265" y="2091"/>
                    <a:pt x="2418" y="2148"/>
                    <a:pt x="2571" y="2148"/>
                  </a:cubicBezTo>
                  <a:cubicBezTo>
                    <a:pt x="2724" y="2148"/>
                    <a:pt x="2877" y="2091"/>
                    <a:pt x="2991" y="1976"/>
                  </a:cubicBezTo>
                  <a:cubicBezTo>
                    <a:pt x="3221" y="1747"/>
                    <a:pt x="3221" y="1364"/>
                    <a:pt x="2991" y="1135"/>
                  </a:cubicBezTo>
                  <a:lnTo>
                    <a:pt x="2036" y="180"/>
                  </a:lnTo>
                  <a:cubicBezTo>
                    <a:pt x="1916" y="60"/>
                    <a:pt x="1763" y="0"/>
                    <a:pt x="161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BLANK_14">
    <p:spTree>
      <p:nvGrpSpPr>
        <p:cNvPr id="409" name="Shape 409"/>
        <p:cNvGrpSpPr/>
        <p:nvPr/>
      </p:nvGrpSpPr>
      <p:grpSpPr>
        <a:xfrm>
          <a:off x="0" y="0"/>
          <a:ext cx="0" cy="0"/>
          <a:chOff x="0" y="0"/>
          <a:chExt cx="0" cy="0"/>
        </a:xfrm>
      </p:grpSpPr>
      <p:sp>
        <p:nvSpPr>
          <p:cNvPr id="410" name="Google Shape;410;p28"/>
          <p:cNvSpPr/>
          <p:nvPr/>
        </p:nvSpPr>
        <p:spPr>
          <a:xfrm>
            <a:off x="8744327" y="2217243"/>
            <a:ext cx="705000" cy="705000"/>
          </a:xfrm>
          <a:prstGeom prst="ellipse">
            <a:avLst/>
          </a:prstGeom>
          <a:solidFill>
            <a:schemeClr val="accent1"/>
          </a:solidFill>
          <a:ln cap="flat"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28"/>
          <p:cNvSpPr txBox="1"/>
          <p:nvPr>
            <p:ph idx="12" type="sldNum"/>
          </p:nvPr>
        </p:nvSpPr>
        <p:spPr>
          <a:xfrm>
            <a:off x="8705299" y="2384701"/>
            <a:ext cx="548700" cy="393600"/>
          </a:xfrm>
          <a:prstGeom prst="rect">
            <a:avLst/>
          </a:prstGeom>
        </p:spPr>
        <p:txBody>
          <a:bodyPr anchorCtr="0" anchor="ctr" bIns="91425" lIns="91425" spcFirstLastPara="1" rIns="91425" wrap="square" tIns="91425">
            <a:normAutofit/>
          </a:bodyPr>
          <a:lstStyle>
            <a:lvl1pPr lvl="0" rtl="0" algn="ctr">
              <a:buNone/>
              <a:defRPr b="1">
                <a:latin typeface="Krona One"/>
                <a:ea typeface="Krona One"/>
                <a:cs typeface="Krona One"/>
                <a:sym typeface="Krona One"/>
              </a:defRPr>
            </a:lvl1pPr>
            <a:lvl2pPr lvl="1" rtl="0" algn="ctr">
              <a:buNone/>
              <a:defRPr b="1">
                <a:latin typeface="Krona One"/>
                <a:ea typeface="Krona One"/>
                <a:cs typeface="Krona One"/>
                <a:sym typeface="Krona One"/>
              </a:defRPr>
            </a:lvl2pPr>
            <a:lvl3pPr lvl="2" rtl="0" algn="ctr">
              <a:buNone/>
              <a:defRPr b="1">
                <a:latin typeface="Krona One"/>
                <a:ea typeface="Krona One"/>
                <a:cs typeface="Krona One"/>
                <a:sym typeface="Krona One"/>
              </a:defRPr>
            </a:lvl3pPr>
            <a:lvl4pPr lvl="3" rtl="0" algn="ctr">
              <a:buNone/>
              <a:defRPr b="1">
                <a:latin typeface="Krona One"/>
                <a:ea typeface="Krona One"/>
                <a:cs typeface="Krona One"/>
                <a:sym typeface="Krona One"/>
              </a:defRPr>
            </a:lvl4pPr>
            <a:lvl5pPr lvl="4" rtl="0" algn="ctr">
              <a:buNone/>
              <a:defRPr b="1">
                <a:latin typeface="Krona One"/>
                <a:ea typeface="Krona One"/>
                <a:cs typeface="Krona One"/>
                <a:sym typeface="Krona One"/>
              </a:defRPr>
            </a:lvl5pPr>
            <a:lvl6pPr lvl="5" rtl="0" algn="ctr">
              <a:buNone/>
              <a:defRPr b="1">
                <a:latin typeface="Krona One"/>
                <a:ea typeface="Krona One"/>
                <a:cs typeface="Krona One"/>
                <a:sym typeface="Krona One"/>
              </a:defRPr>
            </a:lvl6pPr>
            <a:lvl7pPr lvl="6" rtl="0" algn="ctr">
              <a:buNone/>
              <a:defRPr b="1">
                <a:latin typeface="Krona One"/>
                <a:ea typeface="Krona One"/>
                <a:cs typeface="Krona One"/>
                <a:sym typeface="Krona One"/>
              </a:defRPr>
            </a:lvl7pPr>
            <a:lvl8pPr lvl="7" rtl="0" algn="ctr">
              <a:buNone/>
              <a:defRPr b="1">
                <a:latin typeface="Krona One"/>
                <a:ea typeface="Krona One"/>
                <a:cs typeface="Krona One"/>
                <a:sym typeface="Krona One"/>
              </a:defRPr>
            </a:lvl8pPr>
            <a:lvl9pPr lvl="8" rtl="0" algn="ctr">
              <a:buNone/>
              <a:defRPr b="1">
                <a:latin typeface="Krona One"/>
                <a:ea typeface="Krona One"/>
                <a:cs typeface="Krona One"/>
                <a:sym typeface="Krona One"/>
              </a:defRPr>
            </a:lvl9pPr>
          </a:lstStyle>
          <a:p>
            <a:pPr indent="0" lvl="0" marL="0" rtl="0" algn="ctr">
              <a:spcBef>
                <a:spcPts val="0"/>
              </a:spcBef>
              <a:spcAft>
                <a:spcPts val="0"/>
              </a:spcAft>
              <a:buNone/>
            </a:pPr>
            <a:fld id="{00000000-1234-1234-1234-123412341234}" type="slidenum">
              <a:rPr lang="en"/>
              <a:t>‹#›</a:t>
            </a:fld>
            <a:endParaRPr/>
          </a:p>
        </p:txBody>
      </p:sp>
      <p:sp>
        <p:nvSpPr>
          <p:cNvPr id="412" name="Google Shape;412;p28"/>
          <p:cNvSpPr/>
          <p:nvPr/>
        </p:nvSpPr>
        <p:spPr>
          <a:xfrm>
            <a:off x="-195850" y="-120225"/>
            <a:ext cx="3681307" cy="1455513"/>
          </a:xfrm>
          <a:custGeom>
            <a:rect b="b" l="l" r="r" t="t"/>
            <a:pathLst>
              <a:path extrusionOk="0" h="48590" w="123731">
                <a:moveTo>
                  <a:pt x="123731" y="0"/>
                </a:moveTo>
                <a:cubicBezTo>
                  <a:pt x="122673" y="6289"/>
                  <a:pt x="120118" y="12317"/>
                  <a:pt x="116205" y="17368"/>
                </a:cubicBezTo>
                <a:cubicBezTo>
                  <a:pt x="108479" y="27310"/>
                  <a:pt x="95683" y="33079"/>
                  <a:pt x="83106" y="32260"/>
                </a:cubicBezTo>
                <a:cubicBezTo>
                  <a:pt x="81769" y="32180"/>
                  <a:pt x="80431" y="32021"/>
                  <a:pt x="79074" y="31841"/>
                </a:cubicBezTo>
                <a:cubicBezTo>
                  <a:pt x="72027" y="30903"/>
                  <a:pt x="64840" y="29166"/>
                  <a:pt x="58512" y="32121"/>
                </a:cubicBezTo>
                <a:cubicBezTo>
                  <a:pt x="53122" y="34616"/>
                  <a:pt x="49688" y="39986"/>
                  <a:pt x="44837" y="43400"/>
                </a:cubicBezTo>
                <a:cubicBezTo>
                  <a:pt x="38489" y="47851"/>
                  <a:pt x="29945" y="48590"/>
                  <a:pt x="22579" y="46214"/>
                </a:cubicBezTo>
                <a:cubicBezTo>
                  <a:pt x="15192" y="43839"/>
                  <a:pt x="8944" y="38609"/>
                  <a:pt x="4372" y="32340"/>
                </a:cubicBezTo>
                <a:cubicBezTo>
                  <a:pt x="2795" y="30184"/>
                  <a:pt x="1398" y="27888"/>
                  <a:pt x="0" y="25573"/>
                </a:cubicBezTo>
                <a:lnTo>
                  <a:pt x="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28"/>
          <p:cNvSpPr/>
          <p:nvPr/>
        </p:nvSpPr>
        <p:spPr>
          <a:xfrm>
            <a:off x="7353100" y="3892059"/>
            <a:ext cx="2013651" cy="1424076"/>
          </a:xfrm>
          <a:custGeom>
            <a:rect b="b" l="l" r="r" t="t"/>
            <a:pathLst>
              <a:path extrusionOk="0" h="64562" w="91291">
                <a:moveTo>
                  <a:pt x="83800" y="1"/>
                </a:moveTo>
                <a:cubicBezTo>
                  <a:pt x="83228" y="1"/>
                  <a:pt x="82657" y="21"/>
                  <a:pt x="82088" y="61"/>
                </a:cubicBezTo>
                <a:cubicBezTo>
                  <a:pt x="71308" y="820"/>
                  <a:pt x="61586" y="8087"/>
                  <a:pt x="56416" y="17589"/>
                </a:cubicBezTo>
                <a:cubicBezTo>
                  <a:pt x="54619" y="20923"/>
                  <a:pt x="53202" y="24636"/>
                  <a:pt x="50287" y="27091"/>
                </a:cubicBezTo>
                <a:cubicBezTo>
                  <a:pt x="45456" y="31144"/>
                  <a:pt x="38389" y="30285"/>
                  <a:pt x="32121" y="31004"/>
                </a:cubicBezTo>
                <a:cubicBezTo>
                  <a:pt x="27290" y="31523"/>
                  <a:pt x="22698" y="33180"/>
                  <a:pt x="18566" y="35655"/>
                </a:cubicBezTo>
                <a:cubicBezTo>
                  <a:pt x="10740" y="40327"/>
                  <a:pt x="4552" y="47952"/>
                  <a:pt x="1717" y="56676"/>
                </a:cubicBezTo>
                <a:cubicBezTo>
                  <a:pt x="859" y="59251"/>
                  <a:pt x="300" y="61886"/>
                  <a:pt x="0" y="64561"/>
                </a:cubicBezTo>
                <a:lnTo>
                  <a:pt x="91291" y="64561"/>
                </a:lnTo>
                <a:lnTo>
                  <a:pt x="91291" y="1139"/>
                </a:lnTo>
                <a:cubicBezTo>
                  <a:pt x="88851" y="391"/>
                  <a:pt x="86317" y="1"/>
                  <a:pt x="8380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14" name="Google Shape;414;p28"/>
          <p:cNvGrpSpPr/>
          <p:nvPr/>
        </p:nvGrpSpPr>
        <p:grpSpPr>
          <a:xfrm>
            <a:off x="259996" y="4464234"/>
            <a:ext cx="594599" cy="524828"/>
            <a:chOff x="259996" y="4464234"/>
            <a:chExt cx="594599" cy="524828"/>
          </a:xfrm>
        </p:grpSpPr>
        <p:sp>
          <p:nvSpPr>
            <p:cNvPr id="415" name="Google Shape;415;p28"/>
            <p:cNvSpPr/>
            <p:nvPr/>
          </p:nvSpPr>
          <p:spPr>
            <a:xfrm>
              <a:off x="259996" y="4464234"/>
              <a:ext cx="93132" cy="93389"/>
            </a:xfrm>
            <a:custGeom>
              <a:rect b="b" l="l" r="r" t="t"/>
              <a:pathLst>
                <a:path extrusionOk="0" h="3173" w="3164">
                  <a:moveTo>
                    <a:pt x="1577" y="0"/>
                  </a:moveTo>
                  <a:cubicBezTo>
                    <a:pt x="1252" y="0"/>
                    <a:pt x="985" y="268"/>
                    <a:pt x="985" y="602"/>
                  </a:cubicBezTo>
                  <a:lnTo>
                    <a:pt x="985" y="984"/>
                  </a:lnTo>
                  <a:lnTo>
                    <a:pt x="593" y="984"/>
                  </a:lnTo>
                  <a:cubicBezTo>
                    <a:pt x="268" y="984"/>
                    <a:pt x="0" y="1252"/>
                    <a:pt x="0" y="1586"/>
                  </a:cubicBezTo>
                  <a:cubicBezTo>
                    <a:pt x="0" y="1911"/>
                    <a:pt x="268" y="2179"/>
                    <a:pt x="593" y="2179"/>
                  </a:cubicBezTo>
                  <a:lnTo>
                    <a:pt x="985" y="2179"/>
                  </a:lnTo>
                  <a:lnTo>
                    <a:pt x="985" y="2570"/>
                  </a:lnTo>
                  <a:cubicBezTo>
                    <a:pt x="985" y="2905"/>
                    <a:pt x="1252" y="3172"/>
                    <a:pt x="1577" y="3172"/>
                  </a:cubicBezTo>
                  <a:cubicBezTo>
                    <a:pt x="1911" y="3172"/>
                    <a:pt x="2179" y="2905"/>
                    <a:pt x="2179" y="2570"/>
                  </a:cubicBezTo>
                  <a:lnTo>
                    <a:pt x="2179" y="2179"/>
                  </a:lnTo>
                  <a:lnTo>
                    <a:pt x="2571" y="2179"/>
                  </a:lnTo>
                  <a:cubicBezTo>
                    <a:pt x="2896" y="2179"/>
                    <a:pt x="3163" y="1911"/>
                    <a:pt x="3163" y="1586"/>
                  </a:cubicBezTo>
                  <a:cubicBezTo>
                    <a:pt x="3163" y="1252"/>
                    <a:pt x="2896" y="984"/>
                    <a:pt x="2571" y="984"/>
                  </a:cubicBezTo>
                  <a:lnTo>
                    <a:pt x="2179" y="984"/>
                  </a:lnTo>
                  <a:lnTo>
                    <a:pt x="2179" y="602"/>
                  </a:lnTo>
                  <a:cubicBezTo>
                    <a:pt x="2179" y="268"/>
                    <a:pt x="1911" y="0"/>
                    <a:pt x="157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sp>
          <p:nvSpPr>
            <p:cNvPr id="416" name="Google Shape;416;p28"/>
            <p:cNvSpPr/>
            <p:nvPr/>
          </p:nvSpPr>
          <p:spPr>
            <a:xfrm>
              <a:off x="751926" y="4886372"/>
              <a:ext cx="102669" cy="102690"/>
            </a:xfrm>
            <a:custGeom>
              <a:rect b="b" l="l" r="r" t="t"/>
              <a:pathLst>
                <a:path extrusionOk="0" h="3489" w="3488">
                  <a:moveTo>
                    <a:pt x="1739" y="1195"/>
                  </a:moveTo>
                  <a:cubicBezTo>
                    <a:pt x="2045" y="1195"/>
                    <a:pt x="2293" y="1444"/>
                    <a:pt x="2293" y="1749"/>
                  </a:cubicBezTo>
                  <a:cubicBezTo>
                    <a:pt x="2293" y="2055"/>
                    <a:pt x="2045" y="2294"/>
                    <a:pt x="1739" y="2294"/>
                  </a:cubicBezTo>
                  <a:cubicBezTo>
                    <a:pt x="1433" y="2294"/>
                    <a:pt x="1194" y="2055"/>
                    <a:pt x="1194" y="1749"/>
                  </a:cubicBezTo>
                  <a:cubicBezTo>
                    <a:pt x="1194" y="1444"/>
                    <a:pt x="1433" y="1195"/>
                    <a:pt x="1739" y="1195"/>
                  </a:cubicBezTo>
                  <a:close/>
                  <a:moveTo>
                    <a:pt x="1739" y="1"/>
                  </a:moveTo>
                  <a:cubicBezTo>
                    <a:pt x="784" y="1"/>
                    <a:pt x="0" y="784"/>
                    <a:pt x="0" y="1749"/>
                  </a:cubicBezTo>
                  <a:cubicBezTo>
                    <a:pt x="0" y="2705"/>
                    <a:pt x="784" y="3488"/>
                    <a:pt x="1739" y="3488"/>
                  </a:cubicBezTo>
                  <a:cubicBezTo>
                    <a:pt x="2704" y="3488"/>
                    <a:pt x="3488" y="2705"/>
                    <a:pt x="3488" y="1749"/>
                  </a:cubicBezTo>
                  <a:cubicBezTo>
                    <a:pt x="3488" y="784"/>
                    <a:pt x="2704" y="1"/>
                    <a:pt x="173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sp>
          <p:nvSpPr>
            <p:cNvPr id="417" name="Google Shape;417;p28"/>
            <p:cNvSpPr/>
            <p:nvPr/>
          </p:nvSpPr>
          <p:spPr>
            <a:xfrm>
              <a:off x="391250" y="4791845"/>
              <a:ext cx="94810" cy="63221"/>
            </a:xfrm>
            <a:custGeom>
              <a:rect b="b" l="l" r="r" t="t"/>
              <a:pathLst>
                <a:path extrusionOk="0" h="2148" w="3221">
                  <a:moveTo>
                    <a:pt x="1612" y="0"/>
                  </a:moveTo>
                  <a:cubicBezTo>
                    <a:pt x="1460" y="0"/>
                    <a:pt x="1310" y="60"/>
                    <a:pt x="1195" y="180"/>
                  </a:cubicBezTo>
                  <a:lnTo>
                    <a:pt x="239" y="1135"/>
                  </a:lnTo>
                  <a:cubicBezTo>
                    <a:pt x="0" y="1364"/>
                    <a:pt x="0" y="1747"/>
                    <a:pt x="239" y="1976"/>
                  </a:cubicBezTo>
                  <a:cubicBezTo>
                    <a:pt x="354" y="2091"/>
                    <a:pt x="504" y="2148"/>
                    <a:pt x="656" y="2148"/>
                  </a:cubicBezTo>
                  <a:cubicBezTo>
                    <a:pt x="808" y="2148"/>
                    <a:pt x="961" y="2091"/>
                    <a:pt x="1080" y="1976"/>
                  </a:cubicBezTo>
                  <a:lnTo>
                    <a:pt x="1615" y="1441"/>
                  </a:lnTo>
                  <a:lnTo>
                    <a:pt x="2141" y="1976"/>
                  </a:lnTo>
                  <a:cubicBezTo>
                    <a:pt x="2265" y="2091"/>
                    <a:pt x="2418" y="2148"/>
                    <a:pt x="2571" y="2148"/>
                  </a:cubicBezTo>
                  <a:cubicBezTo>
                    <a:pt x="2724" y="2148"/>
                    <a:pt x="2877" y="2091"/>
                    <a:pt x="2991" y="1976"/>
                  </a:cubicBezTo>
                  <a:cubicBezTo>
                    <a:pt x="3221" y="1747"/>
                    <a:pt x="3221" y="1364"/>
                    <a:pt x="2991" y="1135"/>
                  </a:cubicBezTo>
                  <a:lnTo>
                    <a:pt x="2036" y="180"/>
                  </a:lnTo>
                  <a:cubicBezTo>
                    <a:pt x="1916" y="60"/>
                    <a:pt x="1763" y="0"/>
                    <a:pt x="161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grpSp>
      <p:grpSp>
        <p:nvGrpSpPr>
          <p:cNvPr id="418" name="Google Shape;418;p28"/>
          <p:cNvGrpSpPr/>
          <p:nvPr/>
        </p:nvGrpSpPr>
        <p:grpSpPr>
          <a:xfrm>
            <a:off x="8218951" y="272522"/>
            <a:ext cx="577078" cy="504018"/>
            <a:chOff x="8218951" y="272522"/>
            <a:chExt cx="577078" cy="504018"/>
          </a:xfrm>
        </p:grpSpPr>
        <p:sp>
          <p:nvSpPr>
            <p:cNvPr id="419" name="Google Shape;419;p28"/>
            <p:cNvSpPr/>
            <p:nvPr/>
          </p:nvSpPr>
          <p:spPr>
            <a:xfrm>
              <a:off x="8702896" y="277172"/>
              <a:ext cx="93132" cy="93389"/>
            </a:xfrm>
            <a:custGeom>
              <a:rect b="b" l="l" r="r" t="t"/>
              <a:pathLst>
                <a:path extrusionOk="0" h="3173" w="3164">
                  <a:moveTo>
                    <a:pt x="1577" y="0"/>
                  </a:moveTo>
                  <a:cubicBezTo>
                    <a:pt x="1252" y="0"/>
                    <a:pt x="985" y="268"/>
                    <a:pt x="985" y="602"/>
                  </a:cubicBezTo>
                  <a:lnTo>
                    <a:pt x="985" y="984"/>
                  </a:lnTo>
                  <a:lnTo>
                    <a:pt x="593" y="984"/>
                  </a:lnTo>
                  <a:cubicBezTo>
                    <a:pt x="268" y="984"/>
                    <a:pt x="0" y="1252"/>
                    <a:pt x="0" y="1586"/>
                  </a:cubicBezTo>
                  <a:cubicBezTo>
                    <a:pt x="0" y="1911"/>
                    <a:pt x="268" y="2179"/>
                    <a:pt x="593" y="2179"/>
                  </a:cubicBezTo>
                  <a:lnTo>
                    <a:pt x="985" y="2179"/>
                  </a:lnTo>
                  <a:lnTo>
                    <a:pt x="985" y="2570"/>
                  </a:lnTo>
                  <a:cubicBezTo>
                    <a:pt x="985" y="2905"/>
                    <a:pt x="1252" y="3172"/>
                    <a:pt x="1577" y="3172"/>
                  </a:cubicBezTo>
                  <a:cubicBezTo>
                    <a:pt x="1911" y="3172"/>
                    <a:pt x="2179" y="2905"/>
                    <a:pt x="2179" y="2570"/>
                  </a:cubicBezTo>
                  <a:lnTo>
                    <a:pt x="2179" y="2179"/>
                  </a:lnTo>
                  <a:lnTo>
                    <a:pt x="2571" y="2179"/>
                  </a:lnTo>
                  <a:cubicBezTo>
                    <a:pt x="2896" y="2179"/>
                    <a:pt x="3163" y="1911"/>
                    <a:pt x="3163" y="1586"/>
                  </a:cubicBezTo>
                  <a:cubicBezTo>
                    <a:pt x="3163" y="1252"/>
                    <a:pt x="2896" y="984"/>
                    <a:pt x="2571" y="984"/>
                  </a:cubicBezTo>
                  <a:lnTo>
                    <a:pt x="2179" y="984"/>
                  </a:lnTo>
                  <a:lnTo>
                    <a:pt x="2179" y="602"/>
                  </a:lnTo>
                  <a:cubicBezTo>
                    <a:pt x="2179" y="268"/>
                    <a:pt x="1911" y="0"/>
                    <a:pt x="157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sp>
          <p:nvSpPr>
            <p:cNvPr id="420" name="Google Shape;420;p28"/>
            <p:cNvSpPr/>
            <p:nvPr/>
          </p:nvSpPr>
          <p:spPr>
            <a:xfrm>
              <a:off x="8218951" y="272522"/>
              <a:ext cx="102669" cy="102690"/>
            </a:xfrm>
            <a:custGeom>
              <a:rect b="b" l="l" r="r" t="t"/>
              <a:pathLst>
                <a:path extrusionOk="0" h="3489" w="3488">
                  <a:moveTo>
                    <a:pt x="1739" y="1195"/>
                  </a:moveTo>
                  <a:cubicBezTo>
                    <a:pt x="2045" y="1195"/>
                    <a:pt x="2293" y="1444"/>
                    <a:pt x="2293" y="1749"/>
                  </a:cubicBezTo>
                  <a:cubicBezTo>
                    <a:pt x="2293" y="2055"/>
                    <a:pt x="2045" y="2294"/>
                    <a:pt x="1739" y="2294"/>
                  </a:cubicBezTo>
                  <a:cubicBezTo>
                    <a:pt x="1433" y="2294"/>
                    <a:pt x="1194" y="2055"/>
                    <a:pt x="1194" y="1749"/>
                  </a:cubicBezTo>
                  <a:cubicBezTo>
                    <a:pt x="1194" y="1444"/>
                    <a:pt x="1433" y="1195"/>
                    <a:pt x="1739" y="1195"/>
                  </a:cubicBezTo>
                  <a:close/>
                  <a:moveTo>
                    <a:pt x="1739" y="1"/>
                  </a:moveTo>
                  <a:cubicBezTo>
                    <a:pt x="784" y="1"/>
                    <a:pt x="0" y="784"/>
                    <a:pt x="0" y="1749"/>
                  </a:cubicBezTo>
                  <a:cubicBezTo>
                    <a:pt x="0" y="2705"/>
                    <a:pt x="784" y="3488"/>
                    <a:pt x="1739" y="3488"/>
                  </a:cubicBezTo>
                  <a:cubicBezTo>
                    <a:pt x="2704" y="3488"/>
                    <a:pt x="3488" y="2705"/>
                    <a:pt x="3488" y="1749"/>
                  </a:cubicBezTo>
                  <a:cubicBezTo>
                    <a:pt x="3488" y="784"/>
                    <a:pt x="2704" y="1"/>
                    <a:pt x="173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sp>
          <p:nvSpPr>
            <p:cNvPr id="421" name="Google Shape;421;p28"/>
            <p:cNvSpPr/>
            <p:nvPr/>
          </p:nvSpPr>
          <p:spPr>
            <a:xfrm>
              <a:off x="8608088" y="713320"/>
              <a:ext cx="94810" cy="63221"/>
            </a:xfrm>
            <a:custGeom>
              <a:rect b="b" l="l" r="r" t="t"/>
              <a:pathLst>
                <a:path extrusionOk="0" h="2148" w="3221">
                  <a:moveTo>
                    <a:pt x="1612" y="0"/>
                  </a:moveTo>
                  <a:cubicBezTo>
                    <a:pt x="1460" y="0"/>
                    <a:pt x="1310" y="60"/>
                    <a:pt x="1195" y="180"/>
                  </a:cubicBezTo>
                  <a:lnTo>
                    <a:pt x="239" y="1135"/>
                  </a:lnTo>
                  <a:cubicBezTo>
                    <a:pt x="0" y="1364"/>
                    <a:pt x="0" y="1747"/>
                    <a:pt x="239" y="1976"/>
                  </a:cubicBezTo>
                  <a:cubicBezTo>
                    <a:pt x="354" y="2091"/>
                    <a:pt x="504" y="2148"/>
                    <a:pt x="656" y="2148"/>
                  </a:cubicBezTo>
                  <a:cubicBezTo>
                    <a:pt x="808" y="2148"/>
                    <a:pt x="961" y="2091"/>
                    <a:pt x="1080" y="1976"/>
                  </a:cubicBezTo>
                  <a:lnTo>
                    <a:pt x="1615" y="1441"/>
                  </a:lnTo>
                  <a:lnTo>
                    <a:pt x="2141" y="1976"/>
                  </a:lnTo>
                  <a:cubicBezTo>
                    <a:pt x="2265" y="2091"/>
                    <a:pt x="2418" y="2148"/>
                    <a:pt x="2571" y="2148"/>
                  </a:cubicBezTo>
                  <a:cubicBezTo>
                    <a:pt x="2724" y="2148"/>
                    <a:pt x="2877" y="2091"/>
                    <a:pt x="2991" y="1976"/>
                  </a:cubicBezTo>
                  <a:cubicBezTo>
                    <a:pt x="3221" y="1747"/>
                    <a:pt x="3221" y="1364"/>
                    <a:pt x="2991" y="1135"/>
                  </a:cubicBezTo>
                  <a:lnTo>
                    <a:pt x="2036" y="180"/>
                  </a:lnTo>
                  <a:cubicBezTo>
                    <a:pt x="1916" y="60"/>
                    <a:pt x="1763" y="0"/>
                    <a:pt x="161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7" name="Shape 37"/>
        <p:cNvGrpSpPr/>
        <p:nvPr/>
      </p:nvGrpSpPr>
      <p:grpSpPr>
        <a:xfrm>
          <a:off x="0" y="0"/>
          <a:ext cx="0" cy="0"/>
          <a:chOff x="0" y="0"/>
          <a:chExt cx="0" cy="0"/>
        </a:xfrm>
      </p:grpSpPr>
      <p:sp>
        <p:nvSpPr>
          <p:cNvPr id="38" name="Google Shape;38;p4"/>
          <p:cNvSpPr txBox="1"/>
          <p:nvPr>
            <p:ph type="title"/>
          </p:nvPr>
        </p:nvSpPr>
        <p:spPr>
          <a:xfrm>
            <a:off x="713100" y="539525"/>
            <a:ext cx="7717800" cy="572700"/>
          </a:xfrm>
          <a:prstGeom prst="rect">
            <a:avLst/>
          </a:prstGeom>
        </p:spPr>
        <p:txBody>
          <a:bodyPr anchorCtr="0" anchor="ctr" bIns="91425" lIns="91425" spcFirstLastPara="1" rIns="91425" wrap="square" tIns="91425">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p:txBody>
      </p:sp>
      <p:sp>
        <p:nvSpPr>
          <p:cNvPr id="39" name="Google Shape;39;p4"/>
          <p:cNvSpPr txBox="1"/>
          <p:nvPr>
            <p:ph idx="1" type="body"/>
          </p:nvPr>
        </p:nvSpPr>
        <p:spPr>
          <a:xfrm>
            <a:off x="713100" y="1152475"/>
            <a:ext cx="7717800" cy="34515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4"/>
          <p:cNvSpPr/>
          <p:nvPr/>
        </p:nvSpPr>
        <p:spPr>
          <a:xfrm>
            <a:off x="8744327" y="2217243"/>
            <a:ext cx="705000" cy="705000"/>
          </a:xfrm>
          <a:prstGeom prst="ellipse">
            <a:avLst/>
          </a:prstGeom>
          <a:solidFill>
            <a:schemeClr val="accent1"/>
          </a:solidFill>
          <a:ln cap="flat"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4"/>
          <p:cNvSpPr txBox="1"/>
          <p:nvPr>
            <p:ph idx="12" type="sldNum"/>
          </p:nvPr>
        </p:nvSpPr>
        <p:spPr>
          <a:xfrm>
            <a:off x="8705299" y="2384701"/>
            <a:ext cx="548700" cy="393600"/>
          </a:xfrm>
          <a:prstGeom prst="rect">
            <a:avLst/>
          </a:prstGeom>
        </p:spPr>
        <p:txBody>
          <a:bodyPr anchorCtr="0" anchor="ctr" bIns="91425" lIns="91425" spcFirstLastPara="1" rIns="91425" wrap="square" tIns="91425">
            <a:normAutofit/>
          </a:bodyPr>
          <a:lstStyle>
            <a:lvl1pPr lvl="0" rtl="0" algn="ctr">
              <a:buNone/>
              <a:defRPr b="1">
                <a:latin typeface="Krona One"/>
                <a:ea typeface="Krona One"/>
                <a:cs typeface="Krona One"/>
                <a:sym typeface="Krona One"/>
              </a:defRPr>
            </a:lvl1pPr>
            <a:lvl2pPr lvl="1" rtl="0" algn="ctr">
              <a:buNone/>
              <a:defRPr b="1">
                <a:latin typeface="Krona One"/>
                <a:ea typeface="Krona One"/>
                <a:cs typeface="Krona One"/>
                <a:sym typeface="Krona One"/>
              </a:defRPr>
            </a:lvl2pPr>
            <a:lvl3pPr lvl="2" rtl="0" algn="ctr">
              <a:buNone/>
              <a:defRPr b="1">
                <a:latin typeface="Krona One"/>
                <a:ea typeface="Krona One"/>
                <a:cs typeface="Krona One"/>
                <a:sym typeface="Krona One"/>
              </a:defRPr>
            </a:lvl3pPr>
            <a:lvl4pPr lvl="3" rtl="0" algn="ctr">
              <a:buNone/>
              <a:defRPr b="1">
                <a:latin typeface="Krona One"/>
                <a:ea typeface="Krona One"/>
                <a:cs typeface="Krona One"/>
                <a:sym typeface="Krona One"/>
              </a:defRPr>
            </a:lvl4pPr>
            <a:lvl5pPr lvl="4" rtl="0" algn="ctr">
              <a:buNone/>
              <a:defRPr b="1">
                <a:latin typeface="Krona One"/>
                <a:ea typeface="Krona One"/>
                <a:cs typeface="Krona One"/>
                <a:sym typeface="Krona One"/>
              </a:defRPr>
            </a:lvl5pPr>
            <a:lvl6pPr lvl="5" rtl="0" algn="ctr">
              <a:buNone/>
              <a:defRPr b="1">
                <a:latin typeface="Krona One"/>
                <a:ea typeface="Krona One"/>
                <a:cs typeface="Krona One"/>
                <a:sym typeface="Krona One"/>
              </a:defRPr>
            </a:lvl6pPr>
            <a:lvl7pPr lvl="6" rtl="0" algn="ctr">
              <a:buNone/>
              <a:defRPr b="1">
                <a:latin typeface="Krona One"/>
                <a:ea typeface="Krona One"/>
                <a:cs typeface="Krona One"/>
                <a:sym typeface="Krona One"/>
              </a:defRPr>
            </a:lvl7pPr>
            <a:lvl8pPr lvl="7" rtl="0" algn="ctr">
              <a:buNone/>
              <a:defRPr b="1">
                <a:latin typeface="Krona One"/>
                <a:ea typeface="Krona One"/>
                <a:cs typeface="Krona One"/>
                <a:sym typeface="Krona One"/>
              </a:defRPr>
            </a:lvl8pPr>
            <a:lvl9pPr lvl="8" rtl="0" algn="ctr">
              <a:buNone/>
              <a:defRPr b="1">
                <a:latin typeface="Krona One"/>
                <a:ea typeface="Krona One"/>
                <a:cs typeface="Krona One"/>
                <a:sym typeface="Krona One"/>
              </a:defRPr>
            </a:lvl9pPr>
          </a:lstStyle>
          <a:p>
            <a:pPr indent="0" lvl="0" marL="0" rtl="0" algn="ctr">
              <a:spcBef>
                <a:spcPts val="0"/>
              </a:spcBef>
              <a:spcAft>
                <a:spcPts val="0"/>
              </a:spcAft>
              <a:buNone/>
            </a:pPr>
            <a:fld id="{00000000-1234-1234-1234-123412341234}" type="slidenum">
              <a:rPr lang="en"/>
              <a:t>‹#›</a:t>
            </a:fld>
            <a:endParaRPr/>
          </a:p>
        </p:txBody>
      </p:sp>
      <p:sp>
        <p:nvSpPr>
          <p:cNvPr id="42" name="Google Shape;42;p4"/>
          <p:cNvSpPr/>
          <p:nvPr/>
        </p:nvSpPr>
        <p:spPr>
          <a:xfrm flipH="1">
            <a:off x="-137248" y="4028338"/>
            <a:ext cx="1937423" cy="1370167"/>
          </a:xfrm>
          <a:custGeom>
            <a:rect b="b" l="l" r="r" t="t"/>
            <a:pathLst>
              <a:path extrusionOk="0" h="64562" w="91291">
                <a:moveTo>
                  <a:pt x="83800" y="1"/>
                </a:moveTo>
                <a:cubicBezTo>
                  <a:pt x="83228" y="1"/>
                  <a:pt x="82657" y="21"/>
                  <a:pt x="82088" y="61"/>
                </a:cubicBezTo>
                <a:cubicBezTo>
                  <a:pt x="71308" y="820"/>
                  <a:pt x="61586" y="8087"/>
                  <a:pt x="56416" y="17589"/>
                </a:cubicBezTo>
                <a:cubicBezTo>
                  <a:pt x="54619" y="20923"/>
                  <a:pt x="53202" y="24636"/>
                  <a:pt x="50287" y="27091"/>
                </a:cubicBezTo>
                <a:cubicBezTo>
                  <a:pt x="45456" y="31144"/>
                  <a:pt x="38389" y="30285"/>
                  <a:pt x="32121" y="31004"/>
                </a:cubicBezTo>
                <a:cubicBezTo>
                  <a:pt x="27290" y="31523"/>
                  <a:pt x="22698" y="33180"/>
                  <a:pt x="18566" y="35655"/>
                </a:cubicBezTo>
                <a:cubicBezTo>
                  <a:pt x="10740" y="40327"/>
                  <a:pt x="4552" y="47952"/>
                  <a:pt x="1717" y="56676"/>
                </a:cubicBezTo>
                <a:cubicBezTo>
                  <a:pt x="859" y="59251"/>
                  <a:pt x="300" y="61886"/>
                  <a:pt x="0" y="64561"/>
                </a:cubicBezTo>
                <a:lnTo>
                  <a:pt x="91291" y="64561"/>
                </a:lnTo>
                <a:lnTo>
                  <a:pt x="91291" y="1139"/>
                </a:lnTo>
                <a:cubicBezTo>
                  <a:pt x="88851" y="391"/>
                  <a:pt x="86317" y="1"/>
                  <a:pt x="8380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3" name="Google Shape;43;p4"/>
          <p:cNvGrpSpPr/>
          <p:nvPr/>
        </p:nvGrpSpPr>
        <p:grpSpPr>
          <a:xfrm>
            <a:off x="8218951" y="272522"/>
            <a:ext cx="577078" cy="504018"/>
            <a:chOff x="8218951" y="272522"/>
            <a:chExt cx="577078" cy="504018"/>
          </a:xfrm>
        </p:grpSpPr>
        <p:sp>
          <p:nvSpPr>
            <p:cNvPr id="44" name="Google Shape;44;p4"/>
            <p:cNvSpPr/>
            <p:nvPr/>
          </p:nvSpPr>
          <p:spPr>
            <a:xfrm>
              <a:off x="8702896" y="277172"/>
              <a:ext cx="93132" cy="93389"/>
            </a:xfrm>
            <a:custGeom>
              <a:rect b="b" l="l" r="r" t="t"/>
              <a:pathLst>
                <a:path extrusionOk="0" h="3173" w="3164">
                  <a:moveTo>
                    <a:pt x="1577" y="0"/>
                  </a:moveTo>
                  <a:cubicBezTo>
                    <a:pt x="1252" y="0"/>
                    <a:pt x="985" y="268"/>
                    <a:pt x="985" y="602"/>
                  </a:cubicBezTo>
                  <a:lnTo>
                    <a:pt x="985" y="984"/>
                  </a:lnTo>
                  <a:lnTo>
                    <a:pt x="593" y="984"/>
                  </a:lnTo>
                  <a:cubicBezTo>
                    <a:pt x="268" y="984"/>
                    <a:pt x="0" y="1252"/>
                    <a:pt x="0" y="1586"/>
                  </a:cubicBezTo>
                  <a:cubicBezTo>
                    <a:pt x="0" y="1911"/>
                    <a:pt x="268" y="2179"/>
                    <a:pt x="593" y="2179"/>
                  </a:cubicBezTo>
                  <a:lnTo>
                    <a:pt x="985" y="2179"/>
                  </a:lnTo>
                  <a:lnTo>
                    <a:pt x="985" y="2570"/>
                  </a:lnTo>
                  <a:cubicBezTo>
                    <a:pt x="985" y="2905"/>
                    <a:pt x="1252" y="3172"/>
                    <a:pt x="1577" y="3172"/>
                  </a:cubicBezTo>
                  <a:cubicBezTo>
                    <a:pt x="1911" y="3172"/>
                    <a:pt x="2179" y="2905"/>
                    <a:pt x="2179" y="2570"/>
                  </a:cubicBezTo>
                  <a:lnTo>
                    <a:pt x="2179" y="2179"/>
                  </a:lnTo>
                  <a:lnTo>
                    <a:pt x="2571" y="2179"/>
                  </a:lnTo>
                  <a:cubicBezTo>
                    <a:pt x="2896" y="2179"/>
                    <a:pt x="3163" y="1911"/>
                    <a:pt x="3163" y="1586"/>
                  </a:cubicBezTo>
                  <a:cubicBezTo>
                    <a:pt x="3163" y="1252"/>
                    <a:pt x="2896" y="984"/>
                    <a:pt x="2571" y="984"/>
                  </a:cubicBezTo>
                  <a:lnTo>
                    <a:pt x="2179" y="984"/>
                  </a:lnTo>
                  <a:lnTo>
                    <a:pt x="2179" y="602"/>
                  </a:lnTo>
                  <a:cubicBezTo>
                    <a:pt x="2179" y="268"/>
                    <a:pt x="1911" y="0"/>
                    <a:pt x="157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sp>
          <p:nvSpPr>
            <p:cNvPr id="45" name="Google Shape;45;p4"/>
            <p:cNvSpPr/>
            <p:nvPr/>
          </p:nvSpPr>
          <p:spPr>
            <a:xfrm>
              <a:off x="8218951" y="272522"/>
              <a:ext cx="102669" cy="102690"/>
            </a:xfrm>
            <a:custGeom>
              <a:rect b="b" l="l" r="r" t="t"/>
              <a:pathLst>
                <a:path extrusionOk="0" h="3489" w="3488">
                  <a:moveTo>
                    <a:pt x="1739" y="1195"/>
                  </a:moveTo>
                  <a:cubicBezTo>
                    <a:pt x="2045" y="1195"/>
                    <a:pt x="2293" y="1444"/>
                    <a:pt x="2293" y="1749"/>
                  </a:cubicBezTo>
                  <a:cubicBezTo>
                    <a:pt x="2293" y="2055"/>
                    <a:pt x="2045" y="2294"/>
                    <a:pt x="1739" y="2294"/>
                  </a:cubicBezTo>
                  <a:cubicBezTo>
                    <a:pt x="1433" y="2294"/>
                    <a:pt x="1194" y="2055"/>
                    <a:pt x="1194" y="1749"/>
                  </a:cubicBezTo>
                  <a:cubicBezTo>
                    <a:pt x="1194" y="1444"/>
                    <a:pt x="1433" y="1195"/>
                    <a:pt x="1739" y="1195"/>
                  </a:cubicBezTo>
                  <a:close/>
                  <a:moveTo>
                    <a:pt x="1739" y="1"/>
                  </a:moveTo>
                  <a:cubicBezTo>
                    <a:pt x="784" y="1"/>
                    <a:pt x="0" y="784"/>
                    <a:pt x="0" y="1749"/>
                  </a:cubicBezTo>
                  <a:cubicBezTo>
                    <a:pt x="0" y="2705"/>
                    <a:pt x="784" y="3488"/>
                    <a:pt x="1739" y="3488"/>
                  </a:cubicBezTo>
                  <a:cubicBezTo>
                    <a:pt x="2704" y="3488"/>
                    <a:pt x="3488" y="2705"/>
                    <a:pt x="3488" y="1749"/>
                  </a:cubicBezTo>
                  <a:cubicBezTo>
                    <a:pt x="3488" y="784"/>
                    <a:pt x="2704" y="1"/>
                    <a:pt x="173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sp>
          <p:nvSpPr>
            <p:cNvPr id="46" name="Google Shape;46;p4"/>
            <p:cNvSpPr/>
            <p:nvPr/>
          </p:nvSpPr>
          <p:spPr>
            <a:xfrm>
              <a:off x="8608088" y="713320"/>
              <a:ext cx="94810" cy="63221"/>
            </a:xfrm>
            <a:custGeom>
              <a:rect b="b" l="l" r="r" t="t"/>
              <a:pathLst>
                <a:path extrusionOk="0" h="2148" w="3221">
                  <a:moveTo>
                    <a:pt x="1612" y="0"/>
                  </a:moveTo>
                  <a:cubicBezTo>
                    <a:pt x="1460" y="0"/>
                    <a:pt x="1310" y="60"/>
                    <a:pt x="1195" y="180"/>
                  </a:cubicBezTo>
                  <a:lnTo>
                    <a:pt x="239" y="1135"/>
                  </a:lnTo>
                  <a:cubicBezTo>
                    <a:pt x="0" y="1364"/>
                    <a:pt x="0" y="1747"/>
                    <a:pt x="239" y="1976"/>
                  </a:cubicBezTo>
                  <a:cubicBezTo>
                    <a:pt x="354" y="2091"/>
                    <a:pt x="504" y="2148"/>
                    <a:pt x="656" y="2148"/>
                  </a:cubicBezTo>
                  <a:cubicBezTo>
                    <a:pt x="808" y="2148"/>
                    <a:pt x="961" y="2091"/>
                    <a:pt x="1080" y="1976"/>
                  </a:cubicBezTo>
                  <a:lnTo>
                    <a:pt x="1615" y="1441"/>
                  </a:lnTo>
                  <a:lnTo>
                    <a:pt x="2141" y="1976"/>
                  </a:lnTo>
                  <a:cubicBezTo>
                    <a:pt x="2265" y="2091"/>
                    <a:pt x="2418" y="2148"/>
                    <a:pt x="2571" y="2148"/>
                  </a:cubicBezTo>
                  <a:cubicBezTo>
                    <a:pt x="2724" y="2148"/>
                    <a:pt x="2877" y="2091"/>
                    <a:pt x="2991" y="1976"/>
                  </a:cubicBezTo>
                  <a:cubicBezTo>
                    <a:pt x="3221" y="1747"/>
                    <a:pt x="3221" y="1364"/>
                    <a:pt x="2991" y="1135"/>
                  </a:cubicBezTo>
                  <a:lnTo>
                    <a:pt x="2036" y="180"/>
                  </a:lnTo>
                  <a:cubicBezTo>
                    <a:pt x="1916" y="60"/>
                    <a:pt x="1763" y="0"/>
                    <a:pt x="161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grpSp>
      <p:sp>
        <p:nvSpPr>
          <p:cNvPr id="47" name="Google Shape;47;p4"/>
          <p:cNvSpPr/>
          <p:nvPr/>
        </p:nvSpPr>
        <p:spPr>
          <a:xfrm>
            <a:off x="8612171" y="4783447"/>
            <a:ext cx="93132" cy="93389"/>
          </a:xfrm>
          <a:custGeom>
            <a:rect b="b" l="l" r="r" t="t"/>
            <a:pathLst>
              <a:path extrusionOk="0" h="3173" w="3164">
                <a:moveTo>
                  <a:pt x="1577" y="0"/>
                </a:moveTo>
                <a:cubicBezTo>
                  <a:pt x="1252" y="0"/>
                  <a:pt x="985" y="268"/>
                  <a:pt x="985" y="602"/>
                </a:cubicBezTo>
                <a:lnTo>
                  <a:pt x="985" y="984"/>
                </a:lnTo>
                <a:lnTo>
                  <a:pt x="593" y="984"/>
                </a:lnTo>
                <a:cubicBezTo>
                  <a:pt x="268" y="984"/>
                  <a:pt x="0" y="1252"/>
                  <a:pt x="0" y="1586"/>
                </a:cubicBezTo>
                <a:cubicBezTo>
                  <a:pt x="0" y="1911"/>
                  <a:pt x="268" y="2179"/>
                  <a:pt x="593" y="2179"/>
                </a:cubicBezTo>
                <a:lnTo>
                  <a:pt x="985" y="2179"/>
                </a:lnTo>
                <a:lnTo>
                  <a:pt x="985" y="2570"/>
                </a:lnTo>
                <a:cubicBezTo>
                  <a:pt x="985" y="2905"/>
                  <a:pt x="1252" y="3172"/>
                  <a:pt x="1577" y="3172"/>
                </a:cubicBezTo>
                <a:cubicBezTo>
                  <a:pt x="1911" y="3172"/>
                  <a:pt x="2179" y="2905"/>
                  <a:pt x="2179" y="2570"/>
                </a:cubicBezTo>
                <a:lnTo>
                  <a:pt x="2179" y="2179"/>
                </a:lnTo>
                <a:lnTo>
                  <a:pt x="2571" y="2179"/>
                </a:lnTo>
                <a:cubicBezTo>
                  <a:pt x="2896" y="2179"/>
                  <a:pt x="3163" y="1911"/>
                  <a:pt x="3163" y="1586"/>
                </a:cubicBezTo>
                <a:cubicBezTo>
                  <a:pt x="3163" y="1252"/>
                  <a:pt x="2896" y="984"/>
                  <a:pt x="2571" y="984"/>
                </a:cubicBezTo>
                <a:lnTo>
                  <a:pt x="2179" y="984"/>
                </a:lnTo>
                <a:lnTo>
                  <a:pt x="2179" y="602"/>
                </a:lnTo>
                <a:cubicBezTo>
                  <a:pt x="2179" y="268"/>
                  <a:pt x="1911" y="0"/>
                  <a:pt x="157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8" name="Shape 48"/>
        <p:cNvGrpSpPr/>
        <p:nvPr/>
      </p:nvGrpSpPr>
      <p:grpSpPr>
        <a:xfrm>
          <a:off x="0" y="0"/>
          <a:ext cx="0" cy="0"/>
          <a:chOff x="0" y="0"/>
          <a:chExt cx="0" cy="0"/>
        </a:xfrm>
      </p:grpSpPr>
      <p:sp>
        <p:nvSpPr>
          <p:cNvPr id="49" name="Google Shape;49;p5"/>
          <p:cNvSpPr txBox="1"/>
          <p:nvPr>
            <p:ph type="title"/>
          </p:nvPr>
        </p:nvSpPr>
        <p:spPr>
          <a:xfrm>
            <a:off x="713100" y="539525"/>
            <a:ext cx="7717800" cy="572700"/>
          </a:xfrm>
          <a:prstGeom prst="rect">
            <a:avLst/>
          </a:prstGeom>
        </p:spPr>
        <p:txBody>
          <a:bodyPr anchorCtr="0" anchor="ctr" bIns="91425" lIns="91425" spcFirstLastPara="1" rIns="91425" wrap="square" tIns="91425">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p:txBody>
      </p:sp>
      <p:sp>
        <p:nvSpPr>
          <p:cNvPr id="50" name="Google Shape;50;p5"/>
          <p:cNvSpPr txBox="1"/>
          <p:nvPr>
            <p:ph idx="1" type="subTitle"/>
          </p:nvPr>
        </p:nvSpPr>
        <p:spPr>
          <a:xfrm>
            <a:off x="1559591" y="3358300"/>
            <a:ext cx="2553300" cy="7242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51" name="Google Shape;51;p5"/>
          <p:cNvSpPr txBox="1"/>
          <p:nvPr>
            <p:ph idx="2" type="subTitle"/>
          </p:nvPr>
        </p:nvSpPr>
        <p:spPr>
          <a:xfrm>
            <a:off x="5030619" y="3358300"/>
            <a:ext cx="2553300" cy="7242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52" name="Google Shape;52;p5"/>
          <p:cNvSpPr txBox="1"/>
          <p:nvPr>
            <p:ph idx="3" type="title"/>
          </p:nvPr>
        </p:nvSpPr>
        <p:spPr>
          <a:xfrm>
            <a:off x="1559578" y="2964700"/>
            <a:ext cx="2553300" cy="393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600"/>
              <a:buNone/>
              <a:defRPr sz="1600">
                <a:latin typeface="Krona One"/>
                <a:ea typeface="Krona One"/>
                <a:cs typeface="Krona One"/>
                <a:sym typeface="Krona One"/>
              </a:defRPr>
            </a:lvl1pPr>
            <a:lvl2pPr lvl="1" rtl="0" algn="ctr">
              <a:spcBef>
                <a:spcPts val="0"/>
              </a:spcBef>
              <a:spcAft>
                <a:spcPts val="0"/>
              </a:spcAft>
              <a:buClr>
                <a:schemeClr val="dk2"/>
              </a:buClr>
              <a:buSzPts val="1600"/>
              <a:buNone/>
              <a:defRPr sz="1600">
                <a:solidFill>
                  <a:schemeClr val="dk2"/>
                </a:solidFill>
              </a:defRPr>
            </a:lvl2pPr>
            <a:lvl3pPr lvl="2" rtl="0" algn="ctr">
              <a:spcBef>
                <a:spcPts val="0"/>
              </a:spcBef>
              <a:spcAft>
                <a:spcPts val="0"/>
              </a:spcAft>
              <a:buClr>
                <a:schemeClr val="dk2"/>
              </a:buClr>
              <a:buSzPts val="1600"/>
              <a:buNone/>
              <a:defRPr sz="1600">
                <a:solidFill>
                  <a:schemeClr val="dk2"/>
                </a:solidFill>
              </a:defRPr>
            </a:lvl3pPr>
            <a:lvl4pPr lvl="3" rtl="0" algn="ctr">
              <a:spcBef>
                <a:spcPts val="0"/>
              </a:spcBef>
              <a:spcAft>
                <a:spcPts val="0"/>
              </a:spcAft>
              <a:buClr>
                <a:schemeClr val="dk2"/>
              </a:buClr>
              <a:buSzPts val="1600"/>
              <a:buNone/>
              <a:defRPr sz="1600">
                <a:solidFill>
                  <a:schemeClr val="dk2"/>
                </a:solidFill>
              </a:defRPr>
            </a:lvl4pPr>
            <a:lvl5pPr lvl="4" rtl="0" algn="ctr">
              <a:spcBef>
                <a:spcPts val="0"/>
              </a:spcBef>
              <a:spcAft>
                <a:spcPts val="0"/>
              </a:spcAft>
              <a:buClr>
                <a:schemeClr val="dk2"/>
              </a:buClr>
              <a:buSzPts val="1600"/>
              <a:buNone/>
              <a:defRPr sz="1600">
                <a:solidFill>
                  <a:schemeClr val="dk2"/>
                </a:solidFill>
              </a:defRPr>
            </a:lvl5pPr>
            <a:lvl6pPr lvl="5" rtl="0" algn="ctr">
              <a:spcBef>
                <a:spcPts val="0"/>
              </a:spcBef>
              <a:spcAft>
                <a:spcPts val="0"/>
              </a:spcAft>
              <a:buClr>
                <a:schemeClr val="dk2"/>
              </a:buClr>
              <a:buSzPts val="1600"/>
              <a:buNone/>
              <a:defRPr sz="1600">
                <a:solidFill>
                  <a:schemeClr val="dk2"/>
                </a:solidFill>
              </a:defRPr>
            </a:lvl6pPr>
            <a:lvl7pPr lvl="6" rtl="0" algn="ctr">
              <a:spcBef>
                <a:spcPts val="0"/>
              </a:spcBef>
              <a:spcAft>
                <a:spcPts val="0"/>
              </a:spcAft>
              <a:buClr>
                <a:schemeClr val="dk2"/>
              </a:buClr>
              <a:buSzPts val="1600"/>
              <a:buNone/>
              <a:defRPr sz="1600">
                <a:solidFill>
                  <a:schemeClr val="dk2"/>
                </a:solidFill>
              </a:defRPr>
            </a:lvl7pPr>
            <a:lvl8pPr lvl="7" rtl="0" algn="ctr">
              <a:spcBef>
                <a:spcPts val="0"/>
              </a:spcBef>
              <a:spcAft>
                <a:spcPts val="0"/>
              </a:spcAft>
              <a:buClr>
                <a:schemeClr val="dk2"/>
              </a:buClr>
              <a:buSzPts val="1600"/>
              <a:buNone/>
              <a:defRPr sz="1600">
                <a:solidFill>
                  <a:schemeClr val="dk2"/>
                </a:solidFill>
              </a:defRPr>
            </a:lvl8pPr>
            <a:lvl9pPr lvl="8" rtl="0" algn="ctr">
              <a:spcBef>
                <a:spcPts val="0"/>
              </a:spcBef>
              <a:spcAft>
                <a:spcPts val="0"/>
              </a:spcAft>
              <a:buClr>
                <a:schemeClr val="dk2"/>
              </a:buClr>
              <a:buSzPts val="1600"/>
              <a:buNone/>
              <a:defRPr sz="1600">
                <a:solidFill>
                  <a:schemeClr val="dk2"/>
                </a:solidFill>
              </a:defRPr>
            </a:lvl9pPr>
          </a:lstStyle>
          <a:p/>
        </p:txBody>
      </p:sp>
      <p:sp>
        <p:nvSpPr>
          <p:cNvPr id="53" name="Google Shape;53;p5"/>
          <p:cNvSpPr txBox="1"/>
          <p:nvPr>
            <p:ph idx="4" type="title"/>
          </p:nvPr>
        </p:nvSpPr>
        <p:spPr>
          <a:xfrm>
            <a:off x="5030603" y="2964700"/>
            <a:ext cx="2553300" cy="393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600"/>
              <a:buNone/>
              <a:defRPr sz="1600">
                <a:latin typeface="Krona One"/>
                <a:ea typeface="Krona One"/>
                <a:cs typeface="Krona One"/>
                <a:sym typeface="Krona One"/>
              </a:defRPr>
            </a:lvl1pPr>
            <a:lvl2pPr lvl="1" rtl="0" algn="ctr">
              <a:spcBef>
                <a:spcPts val="0"/>
              </a:spcBef>
              <a:spcAft>
                <a:spcPts val="0"/>
              </a:spcAft>
              <a:buClr>
                <a:schemeClr val="dk2"/>
              </a:buClr>
              <a:buSzPts val="1600"/>
              <a:buNone/>
              <a:defRPr sz="1600">
                <a:solidFill>
                  <a:schemeClr val="dk2"/>
                </a:solidFill>
              </a:defRPr>
            </a:lvl2pPr>
            <a:lvl3pPr lvl="2" rtl="0" algn="ctr">
              <a:spcBef>
                <a:spcPts val="0"/>
              </a:spcBef>
              <a:spcAft>
                <a:spcPts val="0"/>
              </a:spcAft>
              <a:buClr>
                <a:schemeClr val="dk2"/>
              </a:buClr>
              <a:buSzPts val="1600"/>
              <a:buNone/>
              <a:defRPr sz="1600">
                <a:solidFill>
                  <a:schemeClr val="dk2"/>
                </a:solidFill>
              </a:defRPr>
            </a:lvl3pPr>
            <a:lvl4pPr lvl="3" rtl="0" algn="ctr">
              <a:spcBef>
                <a:spcPts val="0"/>
              </a:spcBef>
              <a:spcAft>
                <a:spcPts val="0"/>
              </a:spcAft>
              <a:buClr>
                <a:schemeClr val="dk2"/>
              </a:buClr>
              <a:buSzPts val="1600"/>
              <a:buNone/>
              <a:defRPr sz="1600">
                <a:solidFill>
                  <a:schemeClr val="dk2"/>
                </a:solidFill>
              </a:defRPr>
            </a:lvl4pPr>
            <a:lvl5pPr lvl="4" rtl="0" algn="ctr">
              <a:spcBef>
                <a:spcPts val="0"/>
              </a:spcBef>
              <a:spcAft>
                <a:spcPts val="0"/>
              </a:spcAft>
              <a:buClr>
                <a:schemeClr val="dk2"/>
              </a:buClr>
              <a:buSzPts val="1600"/>
              <a:buNone/>
              <a:defRPr sz="1600">
                <a:solidFill>
                  <a:schemeClr val="dk2"/>
                </a:solidFill>
              </a:defRPr>
            </a:lvl5pPr>
            <a:lvl6pPr lvl="5" rtl="0" algn="ctr">
              <a:spcBef>
                <a:spcPts val="0"/>
              </a:spcBef>
              <a:spcAft>
                <a:spcPts val="0"/>
              </a:spcAft>
              <a:buClr>
                <a:schemeClr val="dk2"/>
              </a:buClr>
              <a:buSzPts val="1600"/>
              <a:buNone/>
              <a:defRPr sz="1600">
                <a:solidFill>
                  <a:schemeClr val="dk2"/>
                </a:solidFill>
              </a:defRPr>
            </a:lvl6pPr>
            <a:lvl7pPr lvl="6" rtl="0" algn="ctr">
              <a:spcBef>
                <a:spcPts val="0"/>
              </a:spcBef>
              <a:spcAft>
                <a:spcPts val="0"/>
              </a:spcAft>
              <a:buClr>
                <a:schemeClr val="dk2"/>
              </a:buClr>
              <a:buSzPts val="1600"/>
              <a:buNone/>
              <a:defRPr sz="1600">
                <a:solidFill>
                  <a:schemeClr val="dk2"/>
                </a:solidFill>
              </a:defRPr>
            </a:lvl7pPr>
            <a:lvl8pPr lvl="7" rtl="0" algn="ctr">
              <a:spcBef>
                <a:spcPts val="0"/>
              </a:spcBef>
              <a:spcAft>
                <a:spcPts val="0"/>
              </a:spcAft>
              <a:buClr>
                <a:schemeClr val="dk2"/>
              </a:buClr>
              <a:buSzPts val="1600"/>
              <a:buNone/>
              <a:defRPr sz="1600">
                <a:solidFill>
                  <a:schemeClr val="dk2"/>
                </a:solidFill>
              </a:defRPr>
            </a:lvl8pPr>
            <a:lvl9pPr lvl="8" rtl="0" algn="ctr">
              <a:spcBef>
                <a:spcPts val="0"/>
              </a:spcBef>
              <a:spcAft>
                <a:spcPts val="0"/>
              </a:spcAft>
              <a:buClr>
                <a:schemeClr val="dk2"/>
              </a:buClr>
              <a:buSzPts val="1600"/>
              <a:buNone/>
              <a:defRPr sz="1600">
                <a:solidFill>
                  <a:schemeClr val="dk2"/>
                </a:solidFill>
              </a:defRPr>
            </a:lvl9pPr>
          </a:lstStyle>
          <a:p/>
        </p:txBody>
      </p:sp>
      <p:sp>
        <p:nvSpPr>
          <p:cNvPr id="54" name="Google Shape;54;p5"/>
          <p:cNvSpPr/>
          <p:nvPr/>
        </p:nvSpPr>
        <p:spPr>
          <a:xfrm>
            <a:off x="8744327" y="2217243"/>
            <a:ext cx="705000" cy="705000"/>
          </a:xfrm>
          <a:prstGeom prst="ellipse">
            <a:avLst/>
          </a:prstGeom>
          <a:solidFill>
            <a:schemeClr val="accent1"/>
          </a:solidFill>
          <a:ln cap="flat"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5"/>
          <p:cNvSpPr txBox="1"/>
          <p:nvPr>
            <p:ph idx="12" type="sldNum"/>
          </p:nvPr>
        </p:nvSpPr>
        <p:spPr>
          <a:xfrm>
            <a:off x="8705299" y="2384701"/>
            <a:ext cx="548700" cy="393600"/>
          </a:xfrm>
          <a:prstGeom prst="rect">
            <a:avLst/>
          </a:prstGeom>
        </p:spPr>
        <p:txBody>
          <a:bodyPr anchorCtr="0" anchor="ctr" bIns="91425" lIns="91425" spcFirstLastPara="1" rIns="91425" wrap="square" tIns="91425">
            <a:normAutofit/>
          </a:bodyPr>
          <a:lstStyle>
            <a:lvl1pPr lvl="0" rtl="0" algn="ctr">
              <a:buNone/>
              <a:defRPr b="1">
                <a:latin typeface="Krona One"/>
                <a:ea typeface="Krona One"/>
                <a:cs typeface="Krona One"/>
                <a:sym typeface="Krona One"/>
              </a:defRPr>
            </a:lvl1pPr>
            <a:lvl2pPr lvl="1" rtl="0" algn="ctr">
              <a:buNone/>
              <a:defRPr b="1">
                <a:latin typeface="Krona One"/>
                <a:ea typeface="Krona One"/>
                <a:cs typeface="Krona One"/>
                <a:sym typeface="Krona One"/>
              </a:defRPr>
            </a:lvl2pPr>
            <a:lvl3pPr lvl="2" rtl="0" algn="ctr">
              <a:buNone/>
              <a:defRPr b="1">
                <a:latin typeface="Krona One"/>
                <a:ea typeface="Krona One"/>
                <a:cs typeface="Krona One"/>
                <a:sym typeface="Krona One"/>
              </a:defRPr>
            </a:lvl3pPr>
            <a:lvl4pPr lvl="3" rtl="0" algn="ctr">
              <a:buNone/>
              <a:defRPr b="1">
                <a:latin typeface="Krona One"/>
                <a:ea typeface="Krona One"/>
                <a:cs typeface="Krona One"/>
                <a:sym typeface="Krona One"/>
              </a:defRPr>
            </a:lvl4pPr>
            <a:lvl5pPr lvl="4" rtl="0" algn="ctr">
              <a:buNone/>
              <a:defRPr b="1">
                <a:latin typeface="Krona One"/>
                <a:ea typeface="Krona One"/>
                <a:cs typeface="Krona One"/>
                <a:sym typeface="Krona One"/>
              </a:defRPr>
            </a:lvl5pPr>
            <a:lvl6pPr lvl="5" rtl="0" algn="ctr">
              <a:buNone/>
              <a:defRPr b="1">
                <a:latin typeface="Krona One"/>
                <a:ea typeface="Krona One"/>
                <a:cs typeface="Krona One"/>
                <a:sym typeface="Krona One"/>
              </a:defRPr>
            </a:lvl6pPr>
            <a:lvl7pPr lvl="6" rtl="0" algn="ctr">
              <a:buNone/>
              <a:defRPr b="1">
                <a:latin typeface="Krona One"/>
                <a:ea typeface="Krona One"/>
                <a:cs typeface="Krona One"/>
                <a:sym typeface="Krona One"/>
              </a:defRPr>
            </a:lvl7pPr>
            <a:lvl8pPr lvl="7" rtl="0" algn="ctr">
              <a:buNone/>
              <a:defRPr b="1">
                <a:latin typeface="Krona One"/>
                <a:ea typeface="Krona One"/>
                <a:cs typeface="Krona One"/>
                <a:sym typeface="Krona One"/>
              </a:defRPr>
            </a:lvl8pPr>
            <a:lvl9pPr lvl="8" rtl="0" algn="ctr">
              <a:buNone/>
              <a:defRPr b="1">
                <a:latin typeface="Krona One"/>
                <a:ea typeface="Krona One"/>
                <a:cs typeface="Krona One"/>
                <a:sym typeface="Krona One"/>
              </a:defRPr>
            </a:lvl9pPr>
          </a:lstStyle>
          <a:p>
            <a:pPr indent="0" lvl="0" marL="0" rtl="0" algn="ctr">
              <a:spcBef>
                <a:spcPts val="0"/>
              </a:spcBef>
              <a:spcAft>
                <a:spcPts val="0"/>
              </a:spcAft>
              <a:buNone/>
            </a:pPr>
            <a:fld id="{00000000-1234-1234-1234-123412341234}" type="slidenum">
              <a:rPr lang="en"/>
              <a:t>‹#›</a:t>
            </a:fld>
            <a:endParaRPr/>
          </a:p>
        </p:txBody>
      </p:sp>
      <p:grpSp>
        <p:nvGrpSpPr>
          <p:cNvPr id="56" name="Google Shape;56;p5"/>
          <p:cNvGrpSpPr/>
          <p:nvPr/>
        </p:nvGrpSpPr>
        <p:grpSpPr>
          <a:xfrm>
            <a:off x="274256" y="159747"/>
            <a:ext cx="637394" cy="751577"/>
            <a:chOff x="274256" y="159747"/>
            <a:chExt cx="637394" cy="751577"/>
          </a:xfrm>
        </p:grpSpPr>
        <p:sp>
          <p:nvSpPr>
            <p:cNvPr id="57" name="Google Shape;57;p5"/>
            <p:cNvSpPr/>
            <p:nvPr/>
          </p:nvSpPr>
          <p:spPr>
            <a:xfrm flipH="1">
              <a:off x="283797" y="262434"/>
              <a:ext cx="93132" cy="93389"/>
            </a:xfrm>
            <a:custGeom>
              <a:rect b="b" l="l" r="r" t="t"/>
              <a:pathLst>
                <a:path extrusionOk="0" h="3173" w="3164">
                  <a:moveTo>
                    <a:pt x="1577" y="0"/>
                  </a:moveTo>
                  <a:cubicBezTo>
                    <a:pt x="1252" y="0"/>
                    <a:pt x="985" y="268"/>
                    <a:pt x="985" y="602"/>
                  </a:cubicBezTo>
                  <a:lnTo>
                    <a:pt x="985" y="984"/>
                  </a:lnTo>
                  <a:lnTo>
                    <a:pt x="593" y="984"/>
                  </a:lnTo>
                  <a:cubicBezTo>
                    <a:pt x="268" y="984"/>
                    <a:pt x="0" y="1252"/>
                    <a:pt x="0" y="1586"/>
                  </a:cubicBezTo>
                  <a:cubicBezTo>
                    <a:pt x="0" y="1911"/>
                    <a:pt x="268" y="2179"/>
                    <a:pt x="593" y="2179"/>
                  </a:cubicBezTo>
                  <a:lnTo>
                    <a:pt x="985" y="2179"/>
                  </a:lnTo>
                  <a:lnTo>
                    <a:pt x="985" y="2570"/>
                  </a:lnTo>
                  <a:cubicBezTo>
                    <a:pt x="985" y="2905"/>
                    <a:pt x="1252" y="3172"/>
                    <a:pt x="1577" y="3172"/>
                  </a:cubicBezTo>
                  <a:cubicBezTo>
                    <a:pt x="1911" y="3172"/>
                    <a:pt x="2179" y="2905"/>
                    <a:pt x="2179" y="2570"/>
                  </a:cubicBezTo>
                  <a:lnTo>
                    <a:pt x="2179" y="2179"/>
                  </a:lnTo>
                  <a:lnTo>
                    <a:pt x="2571" y="2179"/>
                  </a:lnTo>
                  <a:cubicBezTo>
                    <a:pt x="2896" y="2179"/>
                    <a:pt x="3163" y="1911"/>
                    <a:pt x="3163" y="1586"/>
                  </a:cubicBezTo>
                  <a:cubicBezTo>
                    <a:pt x="3163" y="1252"/>
                    <a:pt x="2896" y="984"/>
                    <a:pt x="2571" y="984"/>
                  </a:cubicBezTo>
                  <a:lnTo>
                    <a:pt x="2179" y="984"/>
                  </a:lnTo>
                  <a:lnTo>
                    <a:pt x="2179" y="602"/>
                  </a:lnTo>
                  <a:cubicBezTo>
                    <a:pt x="2179" y="268"/>
                    <a:pt x="1911" y="0"/>
                    <a:pt x="157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sp>
          <p:nvSpPr>
            <p:cNvPr id="58" name="Google Shape;58;p5"/>
            <p:cNvSpPr/>
            <p:nvPr/>
          </p:nvSpPr>
          <p:spPr>
            <a:xfrm flipH="1">
              <a:off x="808981" y="159747"/>
              <a:ext cx="102669" cy="102690"/>
            </a:xfrm>
            <a:custGeom>
              <a:rect b="b" l="l" r="r" t="t"/>
              <a:pathLst>
                <a:path extrusionOk="0" h="3489" w="3488">
                  <a:moveTo>
                    <a:pt x="1739" y="1195"/>
                  </a:moveTo>
                  <a:cubicBezTo>
                    <a:pt x="2045" y="1195"/>
                    <a:pt x="2293" y="1444"/>
                    <a:pt x="2293" y="1749"/>
                  </a:cubicBezTo>
                  <a:cubicBezTo>
                    <a:pt x="2293" y="2055"/>
                    <a:pt x="2045" y="2294"/>
                    <a:pt x="1739" y="2294"/>
                  </a:cubicBezTo>
                  <a:cubicBezTo>
                    <a:pt x="1433" y="2294"/>
                    <a:pt x="1194" y="2055"/>
                    <a:pt x="1194" y="1749"/>
                  </a:cubicBezTo>
                  <a:cubicBezTo>
                    <a:pt x="1194" y="1444"/>
                    <a:pt x="1433" y="1195"/>
                    <a:pt x="1739" y="1195"/>
                  </a:cubicBezTo>
                  <a:close/>
                  <a:moveTo>
                    <a:pt x="1739" y="1"/>
                  </a:moveTo>
                  <a:cubicBezTo>
                    <a:pt x="784" y="1"/>
                    <a:pt x="0" y="784"/>
                    <a:pt x="0" y="1749"/>
                  </a:cubicBezTo>
                  <a:cubicBezTo>
                    <a:pt x="0" y="2705"/>
                    <a:pt x="784" y="3488"/>
                    <a:pt x="1739" y="3488"/>
                  </a:cubicBezTo>
                  <a:cubicBezTo>
                    <a:pt x="2704" y="3488"/>
                    <a:pt x="3488" y="2705"/>
                    <a:pt x="3488" y="1749"/>
                  </a:cubicBezTo>
                  <a:cubicBezTo>
                    <a:pt x="3488" y="784"/>
                    <a:pt x="2704" y="1"/>
                    <a:pt x="173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sp>
          <p:nvSpPr>
            <p:cNvPr id="59" name="Google Shape;59;p5"/>
            <p:cNvSpPr/>
            <p:nvPr/>
          </p:nvSpPr>
          <p:spPr>
            <a:xfrm flipH="1">
              <a:off x="274256" y="808635"/>
              <a:ext cx="102669" cy="102690"/>
            </a:xfrm>
            <a:custGeom>
              <a:rect b="b" l="l" r="r" t="t"/>
              <a:pathLst>
                <a:path extrusionOk="0" h="3489" w="3488">
                  <a:moveTo>
                    <a:pt x="1739" y="1195"/>
                  </a:moveTo>
                  <a:cubicBezTo>
                    <a:pt x="2045" y="1195"/>
                    <a:pt x="2293" y="1444"/>
                    <a:pt x="2293" y="1749"/>
                  </a:cubicBezTo>
                  <a:cubicBezTo>
                    <a:pt x="2293" y="2055"/>
                    <a:pt x="2045" y="2294"/>
                    <a:pt x="1739" y="2294"/>
                  </a:cubicBezTo>
                  <a:cubicBezTo>
                    <a:pt x="1433" y="2294"/>
                    <a:pt x="1194" y="2055"/>
                    <a:pt x="1194" y="1749"/>
                  </a:cubicBezTo>
                  <a:cubicBezTo>
                    <a:pt x="1194" y="1444"/>
                    <a:pt x="1433" y="1195"/>
                    <a:pt x="1739" y="1195"/>
                  </a:cubicBezTo>
                  <a:close/>
                  <a:moveTo>
                    <a:pt x="1739" y="1"/>
                  </a:moveTo>
                  <a:cubicBezTo>
                    <a:pt x="784" y="1"/>
                    <a:pt x="0" y="784"/>
                    <a:pt x="0" y="1749"/>
                  </a:cubicBezTo>
                  <a:cubicBezTo>
                    <a:pt x="0" y="2705"/>
                    <a:pt x="784" y="3488"/>
                    <a:pt x="1739" y="3488"/>
                  </a:cubicBezTo>
                  <a:cubicBezTo>
                    <a:pt x="2704" y="3488"/>
                    <a:pt x="3488" y="2705"/>
                    <a:pt x="3488" y="1749"/>
                  </a:cubicBezTo>
                  <a:cubicBezTo>
                    <a:pt x="3488" y="784"/>
                    <a:pt x="2704" y="1"/>
                    <a:pt x="173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grpSp>
      <p:sp>
        <p:nvSpPr>
          <p:cNvPr id="60" name="Google Shape;60;p5"/>
          <p:cNvSpPr/>
          <p:nvPr/>
        </p:nvSpPr>
        <p:spPr>
          <a:xfrm flipH="1">
            <a:off x="107" y="4058621"/>
            <a:ext cx="1533917" cy="1084803"/>
          </a:xfrm>
          <a:custGeom>
            <a:rect b="b" l="l" r="r" t="t"/>
            <a:pathLst>
              <a:path extrusionOk="0" h="64562" w="91291">
                <a:moveTo>
                  <a:pt x="83800" y="1"/>
                </a:moveTo>
                <a:cubicBezTo>
                  <a:pt x="83228" y="1"/>
                  <a:pt x="82657" y="21"/>
                  <a:pt x="82088" y="61"/>
                </a:cubicBezTo>
                <a:cubicBezTo>
                  <a:pt x="71308" y="820"/>
                  <a:pt x="61586" y="8087"/>
                  <a:pt x="56416" y="17589"/>
                </a:cubicBezTo>
                <a:cubicBezTo>
                  <a:pt x="54619" y="20923"/>
                  <a:pt x="53202" y="24636"/>
                  <a:pt x="50287" y="27091"/>
                </a:cubicBezTo>
                <a:cubicBezTo>
                  <a:pt x="45456" y="31144"/>
                  <a:pt x="38389" y="30285"/>
                  <a:pt x="32121" y="31004"/>
                </a:cubicBezTo>
                <a:cubicBezTo>
                  <a:pt x="27290" y="31523"/>
                  <a:pt x="22698" y="33180"/>
                  <a:pt x="18566" y="35655"/>
                </a:cubicBezTo>
                <a:cubicBezTo>
                  <a:pt x="10740" y="40327"/>
                  <a:pt x="4552" y="47952"/>
                  <a:pt x="1717" y="56676"/>
                </a:cubicBezTo>
                <a:cubicBezTo>
                  <a:pt x="859" y="59251"/>
                  <a:pt x="300" y="61886"/>
                  <a:pt x="0" y="64561"/>
                </a:cubicBezTo>
                <a:lnTo>
                  <a:pt x="91291" y="64561"/>
                </a:lnTo>
                <a:lnTo>
                  <a:pt x="91291" y="1139"/>
                </a:lnTo>
                <a:cubicBezTo>
                  <a:pt x="88851" y="391"/>
                  <a:pt x="86317" y="1"/>
                  <a:pt x="8380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5"/>
          <p:cNvSpPr/>
          <p:nvPr/>
        </p:nvSpPr>
        <p:spPr>
          <a:xfrm flipH="1" rot="10800000">
            <a:off x="7610050" y="22"/>
            <a:ext cx="1533917" cy="1084803"/>
          </a:xfrm>
          <a:custGeom>
            <a:rect b="b" l="l" r="r" t="t"/>
            <a:pathLst>
              <a:path extrusionOk="0" h="64562" w="91291">
                <a:moveTo>
                  <a:pt x="83800" y="1"/>
                </a:moveTo>
                <a:cubicBezTo>
                  <a:pt x="83228" y="1"/>
                  <a:pt x="82657" y="21"/>
                  <a:pt x="82088" y="61"/>
                </a:cubicBezTo>
                <a:cubicBezTo>
                  <a:pt x="71308" y="820"/>
                  <a:pt x="61586" y="8087"/>
                  <a:pt x="56416" y="17589"/>
                </a:cubicBezTo>
                <a:cubicBezTo>
                  <a:pt x="54619" y="20923"/>
                  <a:pt x="53202" y="24636"/>
                  <a:pt x="50287" y="27091"/>
                </a:cubicBezTo>
                <a:cubicBezTo>
                  <a:pt x="45456" y="31144"/>
                  <a:pt x="38389" y="30285"/>
                  <a:pt x="32121" y="31004"/>
                </a:cubicBezTo>
                <a:cubicBezTo>
                  <a:pt x="27290" y="31523"/>
                  <a:pt x="22698" y="33180"/>
                  <a:pt x="18566" y="35655"/>
                </a:cubicBezTo>
                <a:cubicBezTo>
                  <a:pt x="10740" y="40327"/>
                  <a:pt x="4552" y="47952"/>
                  <a:pt x="1717" y="56676"/>
                </a:cubicBezTo>
                <a:cubicBezTo>
                  <a:pt x="859" y="59251"/>
                  <a:pt x="300" y="61886"/>
                  <a:pt x="0" y="64561"/>
                </a:cubicBezTo>
                <a:lnTo>
                  <a:pt x="91291" y="64561"/>
                </a:lnTo>
                <a:lnTo>
                  <a:pt x="91291" y="1139"/>
                </a:lnTo>
                <a:cubicBezTo>
                  <a:pt x="88851" y="391"/>
                  <a:pt x="86317" y="1"/>
                  <a:pt x="8380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2" name="Google Shape;62;p5"/>
          <p:cNvGrpSpPr/>
          <p:nvPr/>
        </p:nvGrpSpPr>
        <p:grpSpPr>
          <a:xfrm>
            <a:off x="8507097" y="4580384"/>
            <a:ext cx="416370" cy="370938"/>
            <a:chOff x="8507097" y="4580384"/>
            <a:chExt cx="416370" cy="370938"/>
          </a:xfrm>
        </p:grpSpPr>
        <p:sp>
          <p:nvSpPr>
            <p:cNvPr id="63" name="Google Shape;63;p5"/>
            <p:cNvSpPr/>
            <p:nvPr/>
          </p:nvSpPr>
          <p:spPr>
            <a:xfrm flipH="1">
              <a:off x="8507097" y="4848650"/>
              <a:ext cx="102678" cy="102673"/>
            </a:xfrm>
            <a:custGeom>
              <a:rect b="b" l="l" r="r" t="t"/>
              <a:pathLst>
                <a:path extrusionOk="0" h="3489" w="3488">
                  <a:moveTo>
                    <a:pt x="1739" y="1195"/>
                  </a:moveTo>
                  <a:cubicBezTo>
                    <a:pt x="2045" y="1195"/>
                    <a:pt x="2293" y="1444"/>
                    <a:pt x="2293" y="1749"/>
                  </a:cubicBezTo>
                  <a:cubicBezTo>
                    <a:pt x="2293" y="2055"/>
                    <a:pt x="2045" y="2294"/>
                    <a:pt x="1739" y="2294"/>
                  </a:cubicBezTo>
                  <a:cubicBezTo>
                    <a:pt x="1433" y="2294"/>
                    <a:pt x="1194" y="2055"/>
                    <a:pt x="1194" y="1749"/>
                  </a:cubicBezTo>
                  <a:cubicBezTo>
                    <a:pt x="1194" y="1444"/>
                    <a:pt x="1433" y="1195"/>
                    <a:pt x="1739" y="1195"/>
                  </a:cubicBezTo>
                  <a:close/>
                  <a:moveTo>
                    <a:pt x="1739" y="1"/>
                  </a:moveTo>
                  <a:cubicBezTo>
                    <a:pt x="784" y="1"/>
                    <a:pt x="0" y="784"/>
                    <a:pt x="0" y="1749"/>
                  </a:cubicBezTo>
                  <a:cubicBezTo>
                    <a:pt x="0" y="2705"/>
                    <a:pt x="784" y="3488"/>
                    <a:pt x="1739" y="3488"/>
                  </a:cubicBezTo>
                  <a:cubicBezTo>
                    <a:pt x="2704" y="3488"/>
                    <a:pt x="3488" y="2705"/>
                    <a:pt x="3488" y="1749"/>
                  </a:cubicBezTo>
                  <a:cubicBezTo>
                    <a:pt x="3488" y="784"/>
                    <a:pt x="2704" y="1"/>
                    <a:pt x="173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sp>
          <p:nvSpPr>
            <p:cNvPr id="64" name="Google Shape;64;p5"/>
            <p:cNvSpPr/>
            <p:nvPr/>
          </p:nvSpPr>
          <p:spPr>
            <a:xfrm flipH="1">
              <a:off x="8830335" y="4580384"/>
              <a:ext cx="93132" cy="93389"/>
            </a:xfrm>
            <a:custGeom>
              <a:rect b="b" l="l" r="r" t="t"/>
              <a:pathLst>
                <a:path extrusionOk="0" h="3173" w="3164">
                  <a:moveTo>
                    <a:pt x="1577" y="0"/>
                  </a:moveTo>
                  <a:cubicBezTo>
                    <a:pt x="1252" y="0"/>
                    <a:pt x="985" y="268"/>
                    <a:pt x="985" y="602"/>
                  </a:cubicBezTo>
                  <a:lnTo>
                    <a:pt x="985" y="984"/>
                  </a:lnTo>
                  <a:lnTo>
                    <a:pt x="593" y="984"/>
                  </a:lnTo>
                  <a:cubicBezTo>
                    <a:pt x="268" y="984"/>
                    <a:pt x="0" y="1252"/>
                    <a:pt x="0" y="1586"/>
                  </a:cubicBezTo>
                  <a:cubicBezTo>
                    <a:pt x="0" y="1911"/>
                    <a:pt x="268" y="2179"/>
                    <a:pt x="593" y="2179"/>
                  </a:cubicBezTo>
                  <a:lnTo>
                    <a:pt x="985" y="2179"/>
                  </a:lnTo>
                  <a:lnTo>
                    <a:pt x="985" y="2570"/>
                  </a:lnTo>
                  <a:cubicBezTo>
                    <a:pt x="985" y="2905"/>
                    <a:pt x="1252" y="3172"/>
                    <a:pt x="1577" y="3172"/>
                  </a:cubicBezTo>
                  <a:cubicBezTo>
                    <a:pt x="1911" y="3172"/>
                    <a:pt x="2179" y="2905"/>
                    <a:pt x="2179" y="2570"/>
                  </a:cubicBezTo>
                  <a:lnTo>
                    <a:pt x="2179" y="2179"/>
                  </a:lnTo>
                  <a:lnTo>
                    <a:pt x="2571" y="2179"/>
                  </a:lnTo>
                  <a:cubicBezTo>
                    <a:pt x="2896" y="2179"/>
                    <a:pt x="3163" y="1911"/>
                    <a:pt x="3163" y="1586"/>
                  </a:cubicBezTo>
                  <a:cubicBezTo>
                    <a:pt x="3163" y="1252"/>
                    <a:pt x="2896" y="984"/>
                    <a:pt x="2571" y="984"/>
                  </a:cubicBezTo>
                  <a:lnTo>
                    <a:pt x="2179" y="984"/>
                  </a:lnTo>
                  <a:lnTo>
                    <a:pt x="2179" y="602"/>
                  </a:lnTo>
                  <a:cubicBezTo>
                    <a:pt x="2179" y="268"/>
                    <a:pt x="1911" y="0"/>
                    <a:pt x="157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5" name="Shape 65"/>
        <p:cNvGrpSpPr/>
        <p:nvPr/>
      </p:nvGrpSpPr>
      <p:grpSpPr>
        <a:xfrm>
          <a:off x="0" y="0"/>
          <a:ext cx="0" cy="0"/>
          <a:chOff x="0" y="0"/>
          <a:chExt cx="0" cy="0"/>
        </a:xfrm>
      </p:grpSpPr>
      <p:sp>
        <p:nvSpPr>
          <p:cNvPr id="66" name="Google Shape;66;p6"/>
          <p:cNvSpPr/>
          <p:nvPr/>
        </p:nvSpPr>
        <p:spPr>
          <a:xfrm>
            <a:off x="-366425" y="-222475"/>
            <a:ext cx="3754617" cy="943496"/>
          </a:xfrm>
          <a:custGeom>
            <a:rect b="b" l="l" r="r" t="t"/>
            <a:pathLst>
              <a:path extrusionOk="0" h="48590" w="123731">
                <a:moveTo>
                  <a:pt x="123731" y="0"/>
                </a:moveTo>
                <a:cubicBezTo>
                  <a:pt x="122673" y="6289"/>
                  <a:pt x="120118" y="12317"/>
                  <a:pt x="116205" y="17368"/>
                </a:cubicBezTo>
                <a:cubicBezTo>
                  <a:pt x="108479" y="27310"/>
                  <a:pt x="95683" y="33079"/>
                  <a:pt x="83106" y="32260"/>
                </a:cubicBezTo>
                <a:cubicBezTo>
                  <a:pt x="81769" y="32180"/>
                  <a:pt x="80431" y="32021"/>
                  <a:pt x="79074" y="31841"/>
                </a:cubicBezTo>
                <a:cubicBezTo>
                  <a:pt x="72027" y="30903"/>
                  <a:pt x="64840" y="29166"/>
                  <a:pt x="58512" y="32121"/>
                </a:cubicBezTo>
                <a:cubicBezTo>
                  <a:pt x="53122" y="34616"/>
                  <a:pt x="49688" y="39986"/>
                  <a:pt x="44837" y="43400"/>
                </a:cubicBezTo>
                <a:cubicBezTo>
                  <a:pt x="38489" y="47851"/>
                  <a:pt x="29945" y="48590"/>
                  <a:pt x="22579" y="46214"/>
                </a:cubicBezTo>
                <a:cubicBezTo>
                  <a:pt x="15192" y="43839"/>
                  <a:pt x="8944" y="38609"/>
                  <a:pt x="4372" y="32340"/>
                </a:cubicBezTo>
                <a:cubicBezTo>
                  <a:pt x="2795" y="30184"/>
                  <a:pt x="1398" y="27888"/>
                  <a:pt x="0" y="25573"/>
                </a:cubicBezTo>
                <a:lnTo>
                  <a:pt x="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6"/>
          <p:cNvSpPr txBox="1"/>
          <p:nvPr>
            <p:ph type="title"/>
          </p:nvPr>
        </p:nvSpPr>
        <p:spPr>
          <a:xfrm>
            <a:off x="713100" y="539525"/>
            <a:ext cx="7717800" cy="572700"/>
          </a:xfrm>
          <a:prstGeom prst="rect">
            <a:avLst/>
          </a:prstGeom>
        </p:spPr>
        <p:txBody>
          <a:bodyPr anchorCtr="0" anchor="ctr" bIns="91425" lIns="91425" spcFirstLastPara="1" rIns="91425" wrap="square" tIns="91425">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p:txBody>
      </p:sp>
      <p:sp>
        <p:nvSpPr>
          <p:cNvPr id="68" name="Google Shape;68;p6"/>
          <p:cNvSpPr/>
          <p:nvPr/>
        </p:nvSpPr>
        <p:spPr>
          <a:xfrm>
            <a:off x="8744327" y="2217243"/>
            <a:ext cx="705000" cy="705000"/>
          </a:xfrm>
          <a:prstGeom prst="ellipse">
            <a:avLst/>
          </a:prstGeom>
          <a:solidFill>
            <a:schemeClr val="accent1"/>
          </a:solidFill>
          <a:ln cap="flat"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6"/>
          <p:cNvSpPr txBox="1"/>
          <p:nvPr>
            <p:ph idx="12" type="sldNum"/>
          </p:nvPr>
        </p:nvSpPr>
        <p:spPr>
          <a:xfrm>
            <a:off x="8705299" y="2384701"/>
            <a:ext cx="548700" cy="393600"/>
          </a:xfrm>
          <a:prstGeom prst="rect">
            <a:avLst/>
          </a:prstGeom>
        </p:spPr>
        <p:txBody>
          <a:bodyPr anchorCtr="0" anchor="ctr" bIns="91425" lIns="91425" spcFirstLastPara="1" rIns="91425" wrap="square" tIns="91425">
            <a:normAutofit/>
          </a:bodyPr>
          <a:lstStyle>
            <a:lvl1pPr lvl="0" rtl="0" algn="ctr">
              <a:buNone/>
              <a:defRPr b="1">
                <a:latin typeface="Krona One"/>
                <a:ea typeface="Krona One"/>
                <a:cs typeface="Krona One"/>
                <a:sym typeface="Krona One"/>
              </a:defRPr>
            </a:lvl1pPr>
            <a:lvl2pPr lvl="1" rtl="0" algn="ctr">
              <a:buNone/>
              <a:defRPr b="1">
                <a:latin typeface="Krona One"/>
                <a:ea typeface="Krona One"/>
                <a:cs typeface="Krona One"/>
                <a:sym typeface="Krona One"/>
              </a:defRPr>
            </a:lvl2pPr>
            <a:lvl3pPr lvl="2" rtl="0" algn="ctr">
              <a:buNone/>
              <a:defRPr b="1">
                <a:latin typeface="Krona One"/>
                <a:ea typeface="Krona One"/>
                <a:cs typeface="Krona One"/>
                <a:sym typeface="Krona One"/>
              </a:defRPr>
            </a:lvl3pPr>
            <a:lvl4pPr lvl="3" rtl="0" algn="ctr">
              <a:buNone/>
              <a:defRPr b="1">
                <a:latin typeface="Krona One"/>
                <a:ea typeface="Krona One"/>
                <a:cs typeface="Krona One"/>
                <a:sym typeface="Krona One"/>
              </a:defRPr>
            </a:lvl4pPr>
            <a:lvl5pPr lvl="4" rtl="0" algn="ctr">
              <a:buNone/>
              <a:defRPr b="1">
                <a:latin typeface="Krona One"/>
                <a:ea typeface="Krona One"/>
                <a:cs typeface="Krona One"/>
                <a:sym typeface="Krona One"/>
              </a:defRPr>
            </a:lvl5pPr>
            <a:lvl6pPr lvl="5" rtl="0" algn="ctr">
              <a:buNone/>
              <a:defRPr b="1">
                <a:latin typeface="Krona One"/>
                <a:ea typeface="Krona One"/>
                <a:cs typeface="Krona One"/>
                <a:sym typeface="Krona One"/>
              </a:defRPr>
            </a:lvl6pPr>
            <a:lvl7pPr lvl="6" rtl="0" algn="ctr">
              <a:buNone/>
              <a:defRPr b="1">
                <a:latin typeface="Krona One"/>
                <a:ea typeface="Krona One"/>
                <a:cs typeface="Krona One"/>
                <a:sym typeface="Krona One"/>
              </a:defRPr>
            </a:lvl7pPr>
            <a:lvl8pPr lvl="7" rtl="0" algn="ctr">
              <a:buNone/>
              <a:defRPr b="1">
                <a:latin typeface="Krona One"/>
                <a:ea typeface="Krona One"/>
                <a:cs typeface="Krona One"/>
                <a:sym typeface="Krona One"/>
              </a:defRPr>
            </a:lvl8pPr>
            <a:lvl9pPr lvl="8" rtl="0" algn="ctr">
              <a:buNone/>
              <a:defRPr b="1">
                <a:latin typeface="Krona One"/>
                <a:ea typeface="Krona One"/>
                <a:cs typeface="Krona One"/>
                <a:sym typeface="Krona One"/>
              </a:defRPr>
            </a:lvl9pPr>
          </a:lstStyle>
          <a:p>
            <a:pPr indent="0" lvl="0" marL="0" rtl="0" algn="ctr">
              <a:spcBef>
                <a:spcPts val="0"/>
              </a:spcBef>
              <a:spcAft>
                <a:spcPts val="0"/>
              </a:spcAft>
              <a:buNone/>
            </a:pPr>
            <a:fld id="{00000000-1234-1234-1234-123412341234}" type="slidenum">
              <a:rPr lang="en"/>
              <a:t>‹#›</a:t>
            </a:fld>
            <a:endParaRPr/>
          </a:p>
        </p:txBody>
      </p:sp>
      <p:grpSp>
        <p:nvGrpSpPr>
          <p:cNvPr id="70" name="Google Shape;70;p6"/>
          <p:cNvGrpSpPr/>
          <p:nvPr/>
        </p:nvGrpSpPr>
        <p:grpSpPr>
          <a:xfrm>
            <a:off x="179246" y="4334109"/>
            <a:ext cx="762839" cy="556278"/>
            <a:chOff x="179246" y="4334109"/>
            <a:chExt cx="762839" cy="556278"/>
          </a:xfrm>
        </p:grpSpPr>
        <p:sp>
          <p:nvSpPr>
            <p:cNvPr id="71" name="Google Shape;71;p6"/>
            <p:cNvSpPr/>
            <p:nvPr/>
          </p:nvSpPr>
          <p:spPr>
            <a:xfrm>
              <a:off x="179246" y="4334109"/>
              <a:ext cx="93132" cy="93389"/>
            </a:xfrm>
            <a:custGeom>
              <a:rect b="b" l="l" r="r" t="t"/>
              <a:pathLst>
                <a:path extrusionOk="0" h="3173" w="3164">
                  <a:moveTo>
                    <a:pt x="1577" y="0"/>
                  </a:moveTo>
                  <a:cubicBezTo>
                    <a:pt x="1252" y="0"/>
                    <a:pt x="985" y="268"/>
                    <a:pt x="985" y="602"/>
                  </a:cubicBezTo>
                  <a:lnTo>
                    <a:pt x="985" y="984"/>
                  </a:lnTo>
                  <a:lnTo>
                    <a:pt x="593" y="984"/>
                  </a:lnTo>
                  <a:cubicBezTo>
                    <a:pt x="268" y="984"/>
                    <a:pt x="0" y="1252"/>
                    <a:pt x="0" y="1586"/>
                  </a:cubicBezTo>
                  <a:cubicBezTo>
                    <a:pt x="0" y="1911"/>
                    <a:pt x="268" y="2179"/>
                    <a:pt x="593" y="2179"/>
                  </a:cubicBezTo>
                  <a:lnTo>
                    <a:pt x="985" y="2179"/>
                  </a:lnTo>
                  <a:lnTo>
                    <a:pt x="985" y="2570"/>
                  </a:lnTo>
                  <a:cubicBezTo>
                    <a:pt x="985" y="2905"/>
                    <a:pt x="1252" y="3172"/>
                    <a:pt x="1577" y="3172"/>
                  </a:cubicBezTo>
                  <a:cubicBezTo>
                    <a:pt x="1911" y="3172"/>
                    <a:pt x="2179" y="2905"/>
                    <a:pt x="2179" y="2570"/>
                  </a:cubicBezTo>
                  <a:lnTo>
                    <a:pt x="2179" y="2179"/>
                  </a:lnTo>
                  <a:lnTo>
                    <a:pt x="2571" y="2179"/>
                  </a:lnTo>
                  <a:cubicBezTo>
                    <a:pt x="2896" y="2179"/>
                    <a:pt x="3163" y="1911"/>
                    <a:pt x="3163" y="1586"/>
                  </a:cubicBezTo>
                  <a:cubicBezTo>
                    <a:pt x="3163" y="1252"/>
                    <a:pt x="2896" y="984"/>
                    <a:pt x="2571" y="984"/>
                  </a:cubicBezTo>
                  <a:lnTo>
                    <a:pt x="2179" y="984"/>
                  </a:lnTo>
                  <a:lnTo>
                    <a:pt x="2179" y="602"/>
                  </a:lnTo>
                  <a:cubicBezTo>
                    <a:pt x="2179" y="268"/>
                    <a:pt x="1911" y="0"/>
                    <a:pt x="157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sp>
          <p:nvSpPr>
            <p:cNvPr id="72" name="Google Shape;72;p6"/>
            <p:cNvSpPr/>
            <p:nvPr/>
          </p:nvSpPr>
          <p:spPr>
            <a:xfrm>
              <a:off x="272376" y="4787697"/>
              <a:ext cx="102669" cy="102690"/>
            </a:xfrm>
            <a:custGeom>
              <a:rect b="b" l="l" r="r" t="t"/>
              <a:pathLst>
                <a:path extrusionOk="0" h="3489" w="3488">
                  <a:moveTo>
                    <a:pt x="1739" y="1195"/>
                  </a:moveTo>
                  <a:cubicBezTo>
                    <a:pt x="2045" y="1195"/>
                    <a:pt x="2293" y="1444"/>
                    <a:pt x="2293" y="1749"/>
                  </a:cubicBezTo>
                  <a:cubicBezTo>
                    <a:pt x="2293" y="2055"/>
                    <a:pt x="2045" y="2294"/>
                    <a:pt x="1739" y="2294"/>
                  </a:cubicBezTo>
                  <a:cubicBezTo>
                    <a:pt x="1433" y="2294"/>
                    <a:pt x="1194" y="2055"/>
                    <a:pt x="1194" y="1749"/>
                  </a:cubicBezTo>
                  <a:cubicBezTo>
                    <a:pt x="1194" y="1444"/>
                    <a:pt x="1433" y="1195"/>
                    <a:pt x="1739" y="1195"/>
                  </a:cubicBezTo>
                  <a:close/>
                  <a:moveTo>
                    <a:pt x="1739" y="1"/>
                  </a:moveTo>
                  <a:cubicBezTo>
                    <a:pt x="784" y="1"/>
                    <a:pt x="0" y="784"/>
                    <a:pt x="0" y="1749"/>
                  </a:cubicBezTo>
                  <a:cubicBezTo>
                    <a:pt x="0" y="2705"/>
                    <a:pt x="784" y="3488"/>
                    <a:pt x="1739" y="3488"/>
                  </a:cubicBezTo>
                  <a:cubicBezTo>
                    <a:pt x="2704" y="3488"/>
                    <a:pt x="3488" y="2705"/>
                    <a:pt x="3488" y="1749"/>
                  </a:cubicBezTo>
                  <a:cubicBezTo>
                    <a:pt x="3488" y="784"/>
                    <a:pt x="2704" y="1"/>
                    <a:pt x="173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sp>
          <p:nvSpPr>
            <p:cNvPr id="73" name="Google Shape;73;p6"/>
            <p:cNvSpPr/>
            <p:nvPr/>
          </p:nvSpPr>
          <p:spPr>
            <a:xfrm>
              <a:off x="847275" y="4807420"/>
              <a:ext cx="94810" cy="63221"/>
            </a:xfrm>
            <a:custGeom>
              <a:rect b="b" l="l" r="r" t="t"/>
              <a:pathLst>
                <a:path extrusionOk="0" h="2148" w="3221">
                  <a:moveTo>
                    <a:pt x="1612" y="0"/>
                  </a:moveTo>
                  <a:cubicBezTo>
                    <a:pt x="1460" y="0"/>
                    <a:pt x="1310" y="60"/>
                    <a:pt x="1195" y="180"/>
                  </a:cubicBezTo>
                  <a:lnTo>
                    <a:pt x="239" y="1135"/>
                  </a:lnTo>
                  <a:cubicBezTo>
                    <a:pt x="0" y="1364"/>
                    <a:pt x="0" y="1747"/>
                    <a:pt x="239" y="1976"/>
                  </a:cubicBezTo>
                  <a:cubicBezTo>
                    <a:pt x="354" y="2091"/>
                    <a:pt x="504" y="2148"/>
                    <a:pt x="656" y="2148"/>
                  </a:cubicBezTo>
                  <a:cubicBezTo>
                    <a:pt x="808" y="2148"/>
                    <a:pt x="961" y="2091"/>
                    <a:pt x="1080" y="1976"/>
                  </a:cubicBezTo>
                  <a:lnTo>
                    <a:pt x="1615" y="1441"/>
                  </a:lnTo>
                  <a:lnTo>
                    <a:pt x="2141" y="1976"/>
                  </a:lnTo>
                  <a:cubicBezTo>
                    <a:pt x="2265" y="2091"/>
                    <a:pt x="2418" y="2148"/>
                    <a:pt x="2571" y="2148"/>
                  </a:cubicBezTo>
                  <a:cubicBezTo>
                    <a:pt x="2724" y="2148"/>
                    <a:pt x="2877" y="2091"/>
                    <a:pt x="2991" y="1976"/>
                  </a:cubicBezTo>
                  <a:cubicBezTo>
                    <a:pt x="3221" y="1747"/>
                    <a:pt x="3221" y="1364"/>
                    <a:pt x="2991" y="1135"/>
                  </a:cubicBezTo>
                  <a:lnTo>
                    <a:pt x="2036" y="180"/>
                  </a:lnTo>
                  <a:cubicBezTo>
                    <a:pt x="1916" y="60"/>
                    <a:pt x="1763" y="0"/>
                    <a:pt x="161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grpSp>
      <p:grpSp>
        <p:nvGrpSpPr>
          <p:cNvPr id="74" name="Google Shape;74;p6"/>
          <p:cNvGrpSpPr/>
          <p:nvPr/>
        </p:nvGrpSpPr>
        <p:grpSpPr>
          <a:xfrm>
            <a:off x="8193971" y="195397"/>
            <a:ext cx="702974" cy="580043"/>
            <a:chOff x="8193971" y="195397"/>
            <a:chExt cx="702974" cy="580043"/>
          </a:xfrm>
        </p:grpSpPr>
        <p:sp>
          <p:nvSpPr>
            <p:cNvPr id="75" name="Google Shape;75;p6"/>
            <p:cNvSpPr/>
            <p:nvPr/>
          </p:nvSpPr>
          <p:spPr>
            <a:xfrm>
              <a:off x="8193971" y="298084"/>
              <a:ext cx="93132" cy="93389"/>
            </a:xfrm>
            <a:custGeom>
              <a:rect b="b" l="l" r="r" t="t"/>
              <a:pathLst>
                <a:path extrusionOk="0" h="3173" w="3164">
                  <a:moveTo>
                    <a:pt x="1577" y="0"/>
                  </a:moveTo>
                  <a:cubicBezTo>
                    <a:pt x="1252" y="0"/>
                    <a:pt x="985" y="268"/>
                    <a:pt x="985" y="602"/>
                  </a:cubicBezTo>
                  <a:lnTo>
                    <a:pt x="985" y="984"/>
                  </a:lnTo>
                  <a:lnTo>
                    <a:pt x="593" y="984"/>
                  </a:lnTo>
                  <a:cubicBezTo>
                    <a:pt x="268" y="984"/>
                    <a:pt x="0" y="1252"/>
                    <a:pt x="0" y="1586"/>
                  </a:cubicBezTo>
                  <a:cubicBezTo>
                    <a:pt x="0" y="1911"/>
                    <a:pt x="268" y="2179"/>
                    <a:pt x="593" y="2179"/>
                  </a:cubicBezTo>
                  <a:lnTo>
                    <a:pt x="985" y="2179"/>
                  </a:lnTo>
                  <a:lnTo>
                    <a:pt x="985" y="2570"/>
                  </a:lnTo>
                  <a:cubicBezTo>
                    <a:pt x="985" y="2905"/>
                    <a:pt x="1252" y="3172"/>
                    <a:pt x="1577" y="3172"/>
                  </a:cubicBezTo>
                  <a:cubicBezTo>
                    <a:pt x="1911" y="3172"/>
                    <a:pt x="2179" y="2905"/>
                    <a:pt x="2179" y="2570"/>
                  </a:cubicBezTo>
                  <a:lnTo>
                    <a:pt x="2179" y="2179"/>
                  </a:lnTo>
                  <a:lnTo>
                    <a:pt x="2571" y="2179"/>
                  </a:lnTo>
                  <a:cubicBezTo>
                    <a:pt x="2896" y="2179"/>
                    <a:pt x="3163" y="1911"/>
                    <a:pt x="3163" y="1586"/>
                  </a:cubicBezTo>
                  <a:cubicBezTo>
                    <a:pt x="3163" y="1252"/>
                    <a:pt x="2896" y="984"/>
                    <a:pt x="2571" y="984"/>
                  </a:cubicBezTo>
                  <a:lnTo>
                    <a:pt x="2179" y="984"/>
                  </a:lnTo>
                  <a:lnTo>
                    <a:pt x="2179" y="602"/>
                  </a:lnTo>
                  <a:cubicBezTo>
                    <a:pt x="2179" y="268"/>
                    <a:pt x="1911" y="0"/>
                    <a:pt x="157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sp>
          <p:nvSpPr>
            <p:cNvPr id="76" name="Google Shape;76;p6"/>
            <p:cNvSpPr/>
            <p:nvPr/>
          </p:nvSpPr>
          <p:spPr>
            <a:xfrm>
              <a:off x="8794276" y="195397"/>
              <a:ext cx="102669" cy="102690"/>
            </a:xfrm>
            <a:custGeom>
              <a:rect b="b" l="l" r="r" t="t"/>
              <a:pathLst>
                <a:path extrusionOk="0" h="3489" w="3488">
                  <a:moveTo>
                    <a:pt x="1739" y="1195"/>
                  </a:moveTo>
                  <a:cubicBezTo>
                    <a:pt x="2045" y="1195"/>
                    <a:pt x="2293" y="1444"/>
                    <a:pt x="2293" y="1749"/>
                  </a:cubicBezTo>
                  <a:cubicBezTo>
                    <a:pt x="2293" y="2055"/>
                    <a:pt x="2045" y="2294"/>
                    <a:pt x="1739" y="2294"/>
                  </a:cubicBezTo>
                  <a:cubicBezTo>
                    <a:pt x="1433" y="2294"/>
                    <a:pt x="1194" y="2055"/>
                    <a:pt x="1194" y="1749"/>
                  </a:cubicBezTo>
                  <a:cubicBezTo>
                    <a:pt x="1194" y="1444"/>
                    <a:pt x="1433" y="1195"/>
                    <a:pt x="1739" y="1195"/>
                  </a:cubicBezTo>
                  <a:close/>
                  <a:moveTo>
                    <a:pt x="1739" y="1"/>
                  </a:moveTo>
                  <a:cubicBezTo>
                    <a:pt x="784" y="1"/>
                    <a:pt x="0" y="784"/>
                    <a:pt x="0" y="1749"/>
                  </a:cubicBezTo>
                  <a:cubicBezTo>
                    <a:pt x="0" y="2705"/>
                    <a:pt x="784" y="3488"/>
                    <a:pt x="1739" y="3488"/>
                  </a:cubicBezTo>
                  <a:cubicBezTo>
                    <a:pt x="2704" y="3488"/>
                    <a:pt x="3488" y="2705"/>
                    <a:pt x="3488" y="1749"/>
                  </a:cubicBezTo>
                  <a:cubicBezTo>
                    <a:pt x="3488" y="784"/>
                    <a:pt x="2704" y="1"/>
                    <a:pt x="173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sp>
          <p:nvSpPr>
            <p:cNvPr id="77" name="Google Shape;77;p6"/>
            <p:cNvSpPr/>
            <p:nvPr/>
          </p:nvSpPr>
          <p:spPr>
            <a:xfrm>
              <a:off x="8798200" y="712220"/>
              <a:ext cx="94810" cy="63221"/>
            </a:xfrm>
            <a:custGeom>
              <a:rect b="b" l="l" r="r" t="t"/>
              <a:pathLst>
                <a:path extrusionOk="0" h="2148" w="3221">
                  <a:moveTo>
                    <a:pt x="1612" y="0"/>
                  </a:moveTo>
                  <a:cubicBezTo>
                    <a:pt x="1460" y="0"/>
                    <a:pt x="1310" y="60"/>
                    <a:pt x="1195" y="180"/>
                  </a:cubicBezTo>
                  <a:lnTo>
                    <a:pt x="239" y="1135"/>
                  </a:lnTo>
                  <a:cubicBezTo>
                    <a:pt x="0" y="1364"/>
                    <a:pt x="0" y="1747"/>
                    <a:pt x="239" y="1976"/>
                  </a:cubicBezTo>
                  <a:cubicBezTo>
                    <a:pt x="354" y="2091"/>
                    <a:pt x="504" y="2148"/>
                    <a:pt x="656" y="2148"/>
                  </a:cubicBezTo>
                  <a:cubicBezTo>
                    <a:pt x="808" y="2148"/>
                    <a:pt x="961" y="2091"/>
                    <a:pt x="1080" y="1976"/>
                  </a:cubicBezTo>
                  <a:lnTo>
                    <a:pt x="1615" y="1441"/>
                  </a:lnTo>
                  <a:lnTo>
                    <a:pt x="2141" y="1976"/>
                  </a:lnTo>
                  <a:cubicBezTo>
                    <a:pt x="2265" y="2091"/>
                    <a:pt x="2418" y="2148"/>
                    <a:pt x="2571" y="2148"/>
                  </a:cubicBezTo>
                  <a:cubicBezTo>
                    <a:pt x="2724" y="2148"/>
                    <a:pt x="2877" y="2091"/>
                    <a:pt x="2991" y="1976"/>
                  </a:cubicBezTo>
                  <a:cubicBezTo>
                    <a:pt x="3221" y="1747"/>
                    <a:pt x="3221" y="1364"/>
                    <a:pt x="2991" y="1135"/>
                  </a:cubicBezTo>
                  <a:lnTo>
                    <a:pt x="2036" y="180"/>
                  </a:lnTo>
                  <a:cubicBezTo>
                    <a:pt x="1916" y="60"/>
                    <a:pt x="1763" y="0"/>
                    <a:pt x="161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grpSp>
      <p:sp>
        <p:nvSpPr>
          <p:cNvPr id="78" name="Google Shape;78;p6"/>
          <p:cNvSpPr/>
          <p:nvPr/>
        </p:nvSpPr>
        <p:spPr>
          <a:xfrm rot="10800000">
            <a:off x="6199950" y="4492850"/>
            <a:ext cx="3754617" cy="943496"/>
          </a:xfrm>
          <a:custGeom>
            <a:rect b="b" l="l" r="r" t="t"/>
            <a:pathLst>
              <a:path extrusionOk="0" h="48590" w="123731">
                <a:moveTo>
                  <a:pt x="123731" y="0"/>
                </a:moveTo>
                <a:cubicBezTo>
                  <a:pt x="122673" y="6289"/>
                  <a:pt x="120118" y="12317"/>
                  <a:pt x="116205" y="17368"/>
                </a:cubicBezTo>
                <a:cubicBezTo>
                  <a:pt x="108479" y="27310"/>
                  <a:pt x="95683" y="33079"/>
                  <a:pt x="83106" y="32260"/>
                </a:cubicBezTo>
                <a:cubicBezTo>
                  <a:pt x="81769" y="32180"/>
                  <a:pt x="80431" y="32021"/>
                  <a:pt x="79074" y="31841"/>
                </a:cubicBezTo>
                <a:cubicBezTo>
                  <a:pt x="72027" y="30903"/>
                  <a:pt x="64840" y="29166"/>
                  <a:pt x="58512" y="32121"/>
                </a:cubicBezTo>
                <a:cubicBezTo>
                  <a:pt x="53122" y="34616"/>
                  <a:pt x="49688" y="39986"/>
                  <a:pt x="44837" y="43400"/>
                </a:cubicBezTo>
                <a:cubicBezTo>
                  <a:pt x="38489" y="47851"/>
                  <a:pt x="29945" y="48590"/>
                  <a:pt x="22579" y="46214"/>
                </a:cubicBezTo>
                <a:cubicBezTo>
                  <a:pt x="15192" y="43839"/>
                  <a:pt x="8944" y="38609"/>
                  <a:pt x="4372" y="32340"/>
                </a:cubicBezTo>
                <a:cubicBezTo>
                  <a:pt x="2795" y="30184"/>
                  <a:pt x="1398" y="27888"/>
                  <a:pt x="0" y="25573"/>
                </a:cubicBezTo>
                <a:lnTo>
                  <a:pt x="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9" name="Shape 79"/>
        <p:cNvGrpSpPr/>
        <p:nvPr/>
      </p:nvGrpSpPr>
      <p:grpSpPr>
        <a:xfrm>
          <a:off x="0" y="0"/>
          <a:ext cx="0" cy="0"/>
          <a:chOff x="0" y="0"/>
          <a:chExt cx="0" cy="0"/>
        </a:xfrm>
      </p:grpSpPr>
      <p:sp>
        <p:nvSpPr>
          <p:cNvPr id="80" name="Google Shape;80;p7"/>
          <p:cNvSpPr txBox="1"/>
          <p:nvPr>
            <p:ph type="title"/>
          </p:nvPr>
        </p:nvSpPr>
        <p:spPr>
          <a:xfrm>
            <a:off x="713100" y="539525"/>
            <a:ext cx="77178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p:txBody>
      </p:sp>
      <p:sp>
        <p:nvSpPr>
          <p:cNvPr id="81" name="Google Shape;81;p7"/>
          <p:cNvSpPr txBox="1"/>
          <p:nvPr>
            <p:ph idx="1" type="subTitle"/>
          </p:nvPr>
        </p:nvSpPr>
        <p:spPr>
          <a:xfrm>
            <a:off x="713100" y="1609700"/>
            <a:ext cx="3858900" cy="2248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Clr>
                <a:schemeClr val="accent1"/>
              </a:buClr>
              <a:buSzPts val="1400"/>
              <a:buChar char="●"/>
              <a:defRPr/>
            </a:lvl1pPr>
            <a:lvl2pPr lvl="1" rtl="0" algn="ctr">
              <a:lnSpc>
                <a:spcPct val="100000"/>
              </a:lnSpc>
              <a:spcBef>
                <a:spcPts val="0"/>
              </a:spcBef>
              <a:spcAft>
                <a:spcPts val="0"/>
              </a:spcAft>
              <a:buSzPts val="1400"/>
              <a:buChar char="○"/>
              <a:defRPr/>
            </a:lvl2pPr>
            <a:lvl3pPr lvl="2" rtl="0" algn="ctr">
              <a:lnSpc>
                <a:spcPct val="100000"/>
              </a:lnSpc>
              <a:spcBef>
                <a:spcPts val="0"/>
              </a:spcBef>
              <a:spcAft>
                <a:spcPts val="0"/>
              </a:spcAft>
              <a:buSzPts val="1400"/>
              <a:buChar char="■"/>
              <a:defRPr/>
            </a:lvl3pPr>
            <a:lvl4pPr lvl="3" rtl="0" algn="ctr">
              <a:lnSpc>
                <a:spcPct val="100000"/>
              </a:lnSpc>
              <a:spcBef>
                <a:spcPts val="0"/>
              </a:spcBef>
              <a:spcAft>
                <a:spcPts val="0"/>
              </a:spcAft>
              <a:buSzPts val="1400"/>
              <a:buChar char="●"/>
              <a:defRPr/>
            </a:lvl4pPr>
            <a:lvl5pPr lvl="4" rtl="0" algn="ctr">
              <a:lnSpc>
                <a:spcPct val="100000"/>
              </a:lnSpc>
              <a:spcBef>
                <a:spcPts val="0"/>
              </a:spcBef>
              <a:spcAft>
                <a:spcPts val="0"/>
              </a:spcAft>
              <a:buSzPts val="1400"/>
              <a:buChar char="○"/>
              <a:defRPr/>
            </a:lvl5pPr>
            <a:lvl6pPr lvl="5" rtl="0" algn="ctr">
              <a:lnSpc>
                <a:spcPct val="100000"/>
              </a:lnSpc>
              <a:spcBef>
                <a:spcPts val="0"/>
              </a:spcBef>
              <a:spcAft>
                <a:spcPts val="0"/>
              </a:spcAft>
              <a:buSzPts val="1400"/>
              <a:buChar char="■"/>
              <a:defRPr/>
            </a:lvl6pPr>
            <a:lvl7pPr lvl="6" rtl="0" algn="ctr">
              <a:lnSpc>
                <a:spcPct val="100000"/>
              </a:lnSpc>
              <a:spcBef>
                <a:spcPts val="0"/>
              </a:spcBef>
              <a:spcAft>
                <a:spcPts val="0"/>
              </a:spcAft>
              <a:buSzPts val="1400"/>
              <a:buChar char="●"/>
              <a:defRPr/>
            </a:lvl7pPr>
            <a:lvl8pPr lvl="7" rtl="0" algn="ctr">
              <a:lnSpc>
                <a:spcPct val="100000"/>
              </a:lnSpc>
              <a:spcBef>
                <a:spcPts val="0"/>
              </a:spcBef>
              <a:spcAft>
                <a:spcPts val="0"/>
              </a:spcAft>
              <a:buSzPts val="1400"/>
              <a:buChar char="○"/>
              <a:defRPr/>
            </a:lvl8pPr>
            <a:lvl9pPr lvl="8" rtl="0" algn="ctr">
              <a:lnSpc>
                <a:spcPct val="100000"/>
              </a:lnSpc>
              <a:spcBef>
                <a:spcPts val="0"/>
              </a:spcBef>
              <a:spcAft>
                <a:spcPts val="0"/>
              </a:spcAft>
              <a:buSzPts val="1400"/>
              <a:buChar char="■"/>
              <a:defRPr/>
            </a:lvl9pPr>
          </a:lstStyle>
          <a:p/>
        </p:txBody>
      </p:sp>
      <p:sp>
        <p:nvSpPr>
          <p:cNvPr id="82" name="Google Shape;82;p7"/>
          <p:cNvSpPr/>
          <p:nvPr/>
        </p:nvSpPr>
        <p:spPr>
          <a:xfrm>
            <a:off x="8744327" y="2217243"/>
            <a:ext cx="705000" cy="705000"/>
          </a:xfrm>
          <a:prstGeom prst="ellipse">
            <a:avLst/>
          </a:prstGeom>
          <a:solidFill>
            <a:schemeClr val="accent1"/>
          </a:solidFill>
          <a:ln cap="flat"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7"/>
          <p:cNvSpPr txBox="1"/>
          <p:nvPr>
            <p:ph idx="12" type="sldNum"/>
          </p:nvPr>
        </p:nvSpPr>
        <p:spPr>
          <a:xfrm>
            <a:off x="8705299" y="2384701"/>
            <a:ext cx="548700" cy="393600"/>
          </a:xfrm>
          <a:prstGeom prst="rect">
            <a:avLst/>
          </a:prstGeom>
        </p:spPr>
        <p:txBody>
          <a:bodyPr anchorCtr="0" anchor="ctr" bIns="91425" lIns="91425" spcFirstLastPara="1" rIns="91425" wrap="square" tIns="91425">
            <a:normAutofit/>
          </a:bodyPr>
          <a:lstStyle>
            <a:lvl1pPr lvl="0" rtl="0" algn="ctr">
              <a:buNone/>
              <a:defRPr b="1">
                <a:latin typeface="Krona One"/>
                <a:ea typeface="Krona One"/>
                <a:cs typeface="Krona One"/>
                <a:sym typeface="Krona One"/>
              </a:defRPr>
            </a:lvl1pPr>
            <a:lvl2pPr lvl="1" rtl="0" algn="ctr">
              <a:buNone/>
              <a:defRPr b="1">
                <a:latin typeface="Krona One"/>
                <a:ea typeface="Krona One"/>
                <a:cs typeface="Krona One"/>
                <a:sym typeface="Krona One"/>
              </a:defRPr>
            </a:lvl2pPr>
            <a:lvl3pPr lvl="2" rtl="0" algn="ctr">
              <a:buNone/>
              <a:defRPr b="1">
                <a:latin typeface="Krona One"/>
                <a:ea typeface="Krona One"/>
                <a:cs typeface="Krona One"/>
                <a:sym typeface="Krona One"/>
              </a:defRPr>
            </a:lvl3pPr>
            <a:lvl4pPr lvl="3" rtl="0" algn="ctr">
              <a:buNone/>
              <a:defRPr b="1">
                <a:latin typeface="Krona One"/>
                <a:ea typeface="Krona One"/>
                <a:cs typeface="Krona One"/>
                <a:sym typeface="Krona One"/>
              </a:defRPr>
            </a:lvl4pPr>
            <a:lvl5pPr lvl="4" rtl="0" algn="ctr">
              <a:buNone/>
              <a:defRPr b="1">
                <a:latin typeface="Krona One"/>
                <a:ea typeface="Krona One"/>
                <a:cs typeface="Krona One"/>
                <a:sym typeface="Krona One"/>
              </a:defRPr>
            </a:lvl5pPr>
            <a:lvl6pPr lvl="5" rtl="0" algn="ctr">
              <a:buNone/>
              <a:defRPr b="1">
                <a:latin typeface="Krona One"/>
                <a:ea typeface="Krona One"/>
                <a:cs typeface="Krona One"/>
                <a:sym typeface="Krona One"/>
              </a:defRPr>
            </a:lvl6pPr>
            <a:lvl7pPr lvl="6" rtl="0" algn="ctr">
              <a:buNone/>
              <a:defRPr b="1">
                <a:latin typeface="Krona One"/>
                <a:ea typeface="Krona One"/>
                <a:cs typeface="Krona One"/>
                <a:sym typeface="Krona One"/>
              </a:defRPr>
            </a:lvl7pPr>
            <a:lvl8pPr lvl="7" rtl="0" algn="ctr">
              <a:buNone/>
              <a:defRPr b="1">
                <a:latin typeface="Krona One"/>
                <a:ea typeface="Krona One"/>
                <a:cs typeface="Krona One"/>
                <a:sym typeface="Krona One"/>
              </a:defRPr>
            </a:lvl8pPr>
            <a:lvl9pPr lvl="8" rtl="0" algn="ctr">
              <a:buNone/>
              <a:defRPr b="1">
                <a:latin typeface="Krona One"/>
                <a:ea typeface="Krona One"/>
                <a:cs typeface="Krona One"/>
                <a:sym typeface="Krona One"/>
              </a:defRPr>
            </a:lvl9pPr>
          </a:lstStyle>
          <a:p>
            <a:pPr indent="0" lvl="0" marL="0" rtl="0" algn="ctr">
              <a:spcBef>
                <a:spcPts val="0"/>
              </a:spcBef>
              <a:spcAft>
                <a:spcPts val="0"/>
              </a:spcAft>
              <a:buNone/>
            </a:pPr>
            <a:fld id="{00000000-1234-1234-1234-123412341234}" type="slidenum">
              <a:rPr lang="en"/>
              <a:t>‹#›</a:t>
            </a:fld>
            <a:endParaRPr/>
          </a:p>
        </p:txBody>
      </p:sp>
      <p:grpSp>
        <p:nvGrpSpPr>
          <p:cNvPr id="84" name="Google Shape;84;p7"/>
          <p:cNvGrpSpPr/>
          <p:nvPr/>
        </p:nvGrpSpPr>
        <p:grpSpPr>
          <a:xfrm>
            <a:off x="3002163" y="4695035"/>
            <a:ext cx="822365" cy="196077"/>
            <a:chOff x="3002163" y="4695035"/>
            <a:chExt cx="822365" cy="196077"/>
          </a:xfrm>
        </p:grpSpPr>
        <p:sp>
          <p:nvSpPr>
            <p:cNvPr id="85" name="Google Shape;85;p7"/>
            <p:cNvSpPr/>
            <p:nvPr/>
          </p:nvSpPr>
          <p:spPr>
            <a:xfrm>
              <a:off x="3002163" y="4695035"/>
              <a:ext cx="102669" cy="102690"/>
            </a:xfrm>
            <a:custGeom>
              <a:rect b="b" l="l" r="r" t="t"/>
              <a:pathLst>
                <a:path extrusionOk="0" h="3489" w="3488">
                  <a:moveTo>
                    <a:pt x="1739" y="1195"/>
                  </a:moveTo>
                  <a:cubicBezTo>
                    <a:pt x="2045" y="1195"/>
                    <a:pt x="2293" y="1444"/>
                    <a:pt x="2293" y="1749"/>
                  </a:cubicBezTo>
                  <a:cubicBezTo>
                    <a:pt x="2293" y="2055"/>
                    <a:pt x="2045" y="2294"/>
                    <a:pt x="1739" y="2294"/>
                  </a:cubicBezTo>
                  <a:cubicBezTo>
                    <a:pt x="1433" y="2294"/>
                    <a:pt x="1194" y="2055"/>
                    <a:pt x="1194" y="1749"/>
                  </a:cubicBezTo>
                  <a:cubicBezTo>
                    <a:pt x="1194" y="1444"/>
                    <a:pt x="1433" y="1195"/>
                    <a:pt x="1739" y="1195"/>
                  </a:cubicBezTo>
                  <a:close/>
                  <a:moveTo>
                    <a:pt x="1739" y="1"/>
                  </a:moveTo>
                  <a:cubicBezTo>
                    <a:pt x="784" y="1"/>
                    <a:pt x="0" y="784"/>
                    <a:pt x="0" y="1749"/>
                  </a:cubicBezTo>
                  <a:cubicBezTo>
                    <a:pt x="0" y="2705"/>
                    <a:pt x="784" y="3488"/>
                    <a:pt x="1739" y="3488"/>
                  </a:cubicBezTo>
                  <a:cubicBezTo>
                    <a:pt x="2704" y="3488"/>
                    <a:pt x="3488" y="2705"/>
                    <a:pt x="3488" y="1749"/>
                  </a:cubicBezTo>
                  <a:cubicBezTo>
                    <a:pt x="3488" y="784"/>
                    <a:pt x="2704" y="1"/>
                    <a:pt x="173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sp>
          <p:nvSpPr>
            <p:cNvPr id="86" name="Google Shape;86;p7"/>
            <p:cNvSpPr/>
            <p:nvPr/>
          </p:nvSpPr>
          <p:spPr>
            <a:xfrm>
              <a:off x="3731396" y="4797722"/>
              <a:ext cx="93132" cy="93389"/>
            </a:xfrm>
            <a:custGeom>
              <a:rect b="b" l="l" r="r" t="t"/>
              <a:pathLst>
                <a:path extrusionOk="0" h="3173" w="3164">
                  <a:moveTo>
                    <a:pt x="1577" y="0"/>
                  </a:moveTo>
                  <a:cubicBezTo>
                    <a:pt x="1252" y="0"/>
                    <a:pt x="985" y="268"/>
                    <a:pt x="985" y="602"/>
                  </a:cubicBezTo>
                  <a:lnTo>
                    <a:pt x="985" y="984"/>
                  </a:lnTo>
                  <a:lnTo>
                    <a:pt x="593" y="984"/>
                  </a:lnTo>
                  <a:cubicBezTo>
                    <a:pt x="268" y="984"/>
                    <a:pt x="0" y="1252"/>
                    <a:pt x="0" y="1586"/>
                  </a:cubicBezTo>
                  <a:cubicBezTo>
                    <a:pt x="0" y="1911"/>
                    <a:pt x="268" y="2179"/>
                    <a:pt x="593" y="2179"/>
                  </a:cubicBezTo>
                  <a:lnTo>
                    <a:pt x="985" y="2179"/>
                  </a:lnTo>
                  <a:lnTo>
                    <a:pt x="985" y="2570"/>
                  </a:lnTo>
                  <a:cubicBezTo>
                    <a:pt x="985" y="2905"/>
                    <a:pt x="1252" y="3172"/>
                    <a:pt x="1577" y="3172"/>
                  </a:cubicBezTo>
                  <a:cubicBezTo>
                    <a:pt x="1911" y="3172"/>
                    <a:pt x="2179" y="2905"/>
                    <a:pt x="2179" y="2570"/>
                  </a:cubicBezTo>
                  <a:lnTo>
                    <a:pt x="2179" y="2179"/>
                  </a:lnTo>
                  <a:lnTo>
                    <a:pt x="2571" y="2179"/>
                  </a:lnTo>
                  <a:cubicBezTo>
                    <a:pt x="2896" y="2179"/>
                    <a:pt x="3163" y="1911"/>
                    <a:pt x="3163" y="1586"/>
                  </a:cubicBezTo>
                  <a:cubicBezTo>
                    <a:pt x="3163" y="1252"/>
                    <a:pt x="2896" y="984"/>
                    <a:pt x="2571" y="984"/>
                  </a:cubicBezTo>
                  <a:lnTo>
                    <a:pt x="2179" y="984"/>
                  </a:lnTo>
                  <a:lnTo>
                    <a:pt x="2179" y="602"/>
                  </a:lnTo>
                  <a:cubicBezTo>
                    <a:pt x="2179" y="268"/>
                    <a:pt x="1911" y="0"/>
                    <a:pt x="157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grpSp>
      <p:sp>
        <p:nvSpPr>
          <p:cNvPr id="87" name="Google Shape;87;p7"/>
          <p:cNvSpPr/>
          <p:nvPr/>
        </p:nvSpPr>
        <p:spPr>
          <a:xfrm rot="10800000">
            <a:off x="6292929" y="4278575"/>
            <a:ext cx="2851072" cy="935600"/>
          </a:xfrm>
          <a:custGeom>
            <a:rect b="b" l="l" r="r" t="t"/>
            <a:pathLst>
              <a:path extrusionOk="0" h="48590" w="123731">
                <a:moveTo>
                  <a:pt x="123731" y="0"/>
                </a:moveTo>
                <a:cubicBezTo>
                  <a:pt x="122673" y="6289"/>
                  <a:pt x="120118" y="12317"/>
                  <a:pt x="116205" y="17368"/>
                </a:cubicBezTo>
                <a:cubicBezTo>
                  <a:pt x="108479" y="27310"/>
                  <a:pt x="95683" y="33079"/>
                  <a:pt x="83106" y="32260"/>
                </a:cubicBezTo>
                <a:cubicBezTo>
                  <a:pt x="81769" y="32180"/>
                  <a:pt x="80431" y="32021"/>
                  <a:pt x="79074" y="31841"/>
                </a:cubicBezTo>
                <a:cubicBezTo>
                  <a:pt x="72027" y="30903"/>
                  <a:pt x="64840" y="29166"/>
                  <a:pt x="58512" y="32121"/>
                </a:cubicBezTo>
                <a:cubicBezTo>
                  <a:pt x="53122" y="34616"/>
                  <a:pt x="49688" y="39986"/>
                  <a:pt x="44837" y="43400"/>
                </a:cubicBezTo>
                <a:cubicBezTo>
                  <a:pt x="38489" y="47851"/>
                  <a:pt x="29945" y="48590"/>
                  <a:pt x="22579" y="46214"/>
                </a:cubicBezTo>
                <a:cubicBezTo>
                  <a:pt x="15192" y="43839"/>
                  <a:pt x="8944" y="38609"/>
                  <a:pt x="4372" y="32340"/>
                </a:cubicBezTo>
                <a:cubicBezTo>
                  <a:pt x="2795" y="30184"/>
                  <a:pt x="1398" y="27888"/>
                  <a:pt x="0" y="25573"/>
                </a:cubicBezTo>
                <a:lnTo>
                  <a:pt x="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7"/>
          <p:cNvSpPr/>
          <p:nvPr/>
        </p:nvSpPr>
        <p:spPr>
          <a:xfrm flipH="1">
            <a:off x="7090162" y="-49200"/>
            <a:ext cx="2084187" cy="1018823"/>
          </a:xfrm>
          <a:custGeom>
            <a:rect b="b" l="l" r="r" t="t"/>
            <a:pathLst>
              <a:path extrusionOk="0" h="45534" w="93148">
                <a:moveTo>
                  <a:pt x="1" y="1"/>
                </a:moveTo>
                <a:cubicBezTo>
                  <a:pt x="739" y="660"/>
                  <a:pt x="1438" y="1358"/>
                  <a:pt x="2077" y="2077"/>
                </a:cubicBezTo>
                <a:cubicBezTo>
                  <a:pt x="7427" y="8106"/>
                  <a:pt x="10302" y="15852"/>
                  <a:pt x="14194" y="22918"/>
                </a:cubicBezTo>
                <a:cubicBezTo>
                  <a:pt x="15931" y="26033"/>
                  <a:pt x="17927" y="29067"/>
                  <a:pt x="20203" y="31842"/>
                </a:cubicBezTo>
                <a:cubicBezTo>
                  <a:pt x="24735" y="37391"/>
                  <a:pt x="30364" y="41963"/>
                  <a:pt x="37112" y="44219"/>
                </a:cubicBezTo>
                <a:cubicBezTo>
                  <a:pt x="39735" y="45098"/>
                  <a:pt x="42536" y="45534"/>
                  <a:pt x="45336" y="45534"/>
                </a:cubicBezTo>
                <a:cubicBezTo>
                  <a:pt x="53341" y="45534"/>
                  <a:pt x="61339" y="41972"/>
                  <a:pt x="65140" y="35036"/>
                </a:cubicBezTo>
                <a:cubicBezTo>
                  <a:pt x="67615" y="30524"/>
                  <a:pt x="68114" y="25234"/>
                  <a:pt x="69212" y="20203"/>
                </a:cubicBezTo>
                <a:cubicBezTo>
                  <a:pt x="70310" y="15173"/>
                  <a:pt x="72327" y="9903"/>
                  <a:pt x="76698" y="7168"/>
                </a:cubicBezTo>
                <a:cubicBezTo>
                  <a:pt x="79992" y="5092"/>
                  <a:pt x="84105" y="4832"/>
                  <a:pt x="87758" y="3415"/>
                </a:cubicBezTo>
                <a:cubicBezTo>
                  <a:pt x="89774" y="2636"/>
                  <a:pt x="91591" y="1458"/>
                  <a:pt x="9314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7"/>
          <p:cNvSpPr/>
          <p:nvPr/>
        </p:nvSpPr>
        <p:spPr>
          <a:xfrm flipH="1" rot="10800000">
            <a:off x="-164698" y="4317273"/>
            <a:ext cx="1755607" cy="858202"/>
          </a:xfrm>
          <a:custGeom>
            <a:rect b="b" l="l" r="r" t="t"/>
            <a:pathLst>
              <a:path extrusionOk="0" h="45534" w="93148">
                <a:moveTo>
                  <a:pt x="1" y="1"/>
                </a:moveTo>
                <a:cubicBezTo>
                  <a:pt x="739" y="660"/>
                  <a:pt x="1438" y="1358"/>
                  <a:pt x="2077" y="2077"/>
                </a:cubicBezTo>
                <a:cubicBezTo>
                  <a:pt x="7427" y="8106"/>
                  <a:pt x="10302" y="15852"/>
                  <a:pt x="14194" y="22918"/>
                </a:cubicBezTo>
                <a:cubicBezTo>
                  <a:pt x="15931" y="26033"/>
                  <a:pt x="17927" y="29067"/>
                  <a:pt x="20203" y="31842"/>
                </a:cubicBezTo>
                <a:cubicBezTo>
                  <a:pt x="24735" y="37391"/>
                  <a:pt x="30364" y="41963"/>
                  <a:pt x="37112" y="44219"/>
                </a:cubicBezTo>
                <a:cubicBezTo>
                  <a:pt x="39735" y="45098"/>
                  <a:pt x="42536" y="45534"/>
                  <a:pt x="45336" y="45534"/>
                </a:cubicBezTo>
                <a:cubicBezTo>
                  <a:pt x="53341" y="45534"/>
                  <a:pt x="61339" y="41972"/>
                  <a:pt x="65140" y="35036"/>
                </a:cubicBezTo>
                <a:cubicBezTo>
                  <a:pt x="67615" y="30524"/>
                  <a:pt x="68114" y="25234"/>
                  <a:pt x="69212" y="20203"/>
                </a:cubicBezTo>
                <a:cubicBezTo>
                  <a:pt x="70310" y="15173"/>
                  <a:pt x="72327" y="9903"/>
                  <a:pt x="76698" y="7168"/>
                </a:cubicBezTo>
                <a:cubicBezTo>
                  <a:pt x="79992" y="5092"/>
                  <a:pt x="84105" y="4832"/>
                  <a:pt x="87758" y="3415"/>
                </a:cubicBezTo>
                <a:cubicBezTo>
                  <a:pt x="89774" y="2636"/>
                  <a:pt x="91591" y="1458"/>
                  <a:pt x="9314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0" name="Google Shape;90;p7"/>
          <p:cNvGrpSpPr/>
          <p:nvPr/>
        </p:nvGrpSpPr>
        <p:grpSpPr>
          <a:xfrm>
            <a:off x="154096" y="108270"/>
            <a:ext cx="427374" cy="431268"/>
            <a:chOff x="154096" y="108270"/>
            <a:chExt cx="427374" cy="431268"/>
          </a:xfrm>
        </p:grpSpPr>
        <p:sp>
          <p:nvSpPr>
            <p:cNvPr id="91" name="Google Shape;91;p7"/>
            <p:cNvSpPr/>
            <p:nvPr/>
          </p:nvSpPr>
          <p:spPr>
            <a:xfrm>
              <a:off x="154096" y="436859"/>
              <a:ext cx="93132" cy="93389"/>
            </a:xfrm>
            <a:custGeom>
              <a:rect b="b" l="l" r="r" t="t"/>
              <a:pathLst>
                <a:path extrusionOk="0" h="3173" w="3164">
                  <a:moveTo>
                    <a:pt x="1577" y="0"/>
                  </a:moveTo>
                  <a:cubicBezTo>
                    <a:pt x="1252" y="0"/>
                    <a:pt x="985" y="268"/>
                    <a:pt x="985" y="602"/>
                  </a:cubicBezTo>
                  <a:lnTo>
                    <a:pt x="985" y="984"/>
                  </a:lnTo>
                  <a:lnTo>
                    <a:pt x="593" y="984"/>
                  </a:lnTo>
                  <a:cubicBezTo>
                    <a:pt x="268" y="984"/>
                    <a:pt x="0" y="1252"/>
                    <a:pt x="0" y="1586"/>
                  </a:cubicBezTo>
                  <a:cubicBezTo>
                    <a:pt x="0" y="1911"/>
                    <a:pt x="268" y="2179"/>
                    <a:pt x="593" y="2179"/>
                  </a:cubicBezTo>
                  <a:lnTo>
                    <a:pt x="985" y="2179"/>
                  </a:lnTo>
                  <a:lnTo>
                    <a:pt x="985" y="2570"/>
                  </a:lnTo>
                  <a:cubicBezTo>
                    <a:pt x="985" y="2905"/>
                    <a:pt x="1252" y="3172"/>
                    <a:pt x="1577" y="3172"/>
                  </a:cubicBezTo>
                  <a:cubicBezTo>
                    <a:pt x="1911" y="3172"/>
                    <a:pt x="2179" y="2905"/>
                    <a:pt x="2179" y="2570"/>
                  </a:cubicBezTo>
                  <a:lnTo>
                    <a:pt x="2179" y="2179"/>
                  </a:lnTo>
                  <a:lnTo>
                    <a:pt x="2571" y="2179"/>
                  </a:lnTo>
                  <a:cubicBezTo>
                    <a:pt x="2896" y="2179"/>
                    <a:pt x="3163" y="1911"/>
                    <a:pt x="3163" y="1586"/>
                  </a:cubicBezTo>
                  <a:cubicBezTo>
                    <a:pt x="3163" y="1252"/>
                    <a:pt x="2896" y="984"/>
                    <a:pt x="2571" y="984"/>
                  </a:cubicBezTo>
                  <a:lnTo>
                    <a:pt x="2179" y="984"/>
                  </a:lnTo>
                  <a:lnTo>
                    <a:pt x="2179" y="602"/>
                  </a:lnTo>
                  <a:cubicBezTo>
                    <a:pt x="2179" y="268"/>
                    <a:pt x="1911" y="0"/>
                    <a:pt x="157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sp>
          <p:nvSpPr>
            <p:cNvPr id="92" name="Google Shape;92;p7"/>
            <p:cNvSpPr/>
            <p:nvPr/>
          </p:nvSpPr>
          <p:spPr>
            <a:xfrm>
              <a:off x="349900" y="108270"/>
              <a:ext cx="94810" cy="63221"/>
            </a:xfrm>
            <a:custGeom>
              <a:rect b="b" l="l" r="r" t="t"/>
              <a:pathLst>
                <a:path extrusionOk="0" h="2148" w="3221">
                  <a:moveTo>
                    <a:pt x="1612" y="0"/>
                  </a:moveTo>
                  <a:cubicBezTo>
                    <a:pt x="1460" y="0"/>
                    <a:pt x="1310" y="60"/>
                    <a:pt x="1195" y="180"/>
                  </a:cubicBezTo>
                  <a:lnTo>
                    <a:pt x="239" y="1135"/>
                  </a:lnTo>
                  <a:cubicBezTo>
                    <a:pt x="0" y="1364"/>
                    <a:pt x="0" y="1747"/>
                    <a:pt x="239" y="1976"/>
                  </a:cubicBezTo>
                  <a:cubicBezTo>
                    <a:pt x="354" y="2091"/>
                    <a:pt x="504" y="2148"/>
                    <a:pt x="656" y="2148"/>
                  </a:cubicBezTo>
                  <a:cubicBezTo>
                    <a:pt x="808" y="2148"/>
                    <a:pt x="961" y="2091"/>
                    <a:pt x="1080" y="1976"/>
                  </a:cubicBezTo>
                  <a:lnTo>
                    <a:pt x="1615" y="1441"/>
                  </a:lnTo>
                  <a:lnTo>
                    <a:pt x="2141" y="1976"/>
                  </a:lnTo>
                  <a:cubicBezTo>
                    <a:pt x="2265" y="2091"/>
                    <a:pt x="2418" y="2148"/>
                    <a:pt x="2571" y="2148"/>
                  </a:cubicBezTo>
                  <a:cubicBezTo>
                    <a:pt x="2724" y="2148"/>
                    <a:pt x="2877" y="2091"/>
                    <a:pt x="2991" y="1976"/>
                  </a:cubicBezTo>
                  <a:cubicBezTo>
                    <a:pt x="3221" y="1747"/>
                    <a:pt x="3221" y="1364"/>
                    <a:pt x="2991" y="1135"/>
                  </a:cubicBezTo>
                  <a:lnTo>
                    <a:pt x="2036" y="180"/>
                  </a:lnTo>
                  <a:cubicBezTo>
                    <a:pt x="1916" y="60"/>
                    <a:pt x="1763" y="0"/>
                    <a:pt x="161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sp>
          <p:nvSpPr>
            <p:cNvPr id="93" name="Google Shape;93;p7"/>
            <p:cNvSpPr/>
            <p:nvPr/>
          </p:nvSpPr>
          <p:spPr>
            <a:xfrm>
              <a:off x="478801" y="436847"/>
              <a:ext cx="102669" cy="102690"/>
            </a:xfrm>
            <a:custGeom>
              <a:rect b="b" l="l" r="r" t="t"/>
              <a:pathLst>
                <a:path extrusionOk="0" h="3489" w="3488">
                  <a:moveTo>
                    <a:pt x="1739" y="1195"/>
                  </a:moveTo>
                  <a:cubicBezTo>
                    <a:pt x="2045" y="1195"/>
                    <a:pt x="2293" y="1444"/>
                    <a:pt x="2293" y="1749"/>
                  </a:cubicBezTo>
                  <a:cubicBezTo>
                    <a:pt x="2293" y="2055"/>
                    <a:pt x="2045" y="2294"/>
                    <a:pt x="1739" y="2294"/>
                  </a:cubicBezTo>
                  <a:cubicBezTo>
                    <a:pt x="1433" y="2294"/>
                    <a:pt x="1194" y="2055"/>
                    <a:pt x="1194" y="1749"/>
                  </a:cubicBezTo>
                  <a:cubicBezTo>
                    <a:pt x="1194" y="1444"/>
                    <a:pt x="1433" y="1195"/>
                    <a:pt x="1739" y="1195"/>
                  </a:cubicBezTo>
                  <a:close/>
                  <a:moveTo>
                    <a:pt x="1739" y="1"/>
                  </a:moveTo>
                  <a:cubicBezTo>
                    <a:pt x="784" y="1"/>
                    <a:pt x="0" y="784"/>
                    <a:pt x="0" y="1749"/>
                  </a:cubicBezTo>
                  <a:cubicBezTo>
                    <a:pt x="0" y="2705"/>
                    <a:pt x="784" y="3488"/>
                    <a:pt x="1739" y="3488"/>
                  </a:cubicBezTo>
                  <a:cubicBezTo>
                    <a:pt x="2704" y="3488"/>
                    <a:pt x="3488" y="2705"/>
                    <a:pt x="3488" y="1749"/>
                  </a:cubicBezTo>
                  <a:cubicBezTo>
                    <a:pt x="3488" y="784"/>
                    <a:pt x="2704" y="1"/>
                    <a:pt x="173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1"/>
        </a:solidFill>
      </p:bgPr>
    </p:bg>
    <p:spTree>
      <p:nvGrpSpPr>
        <p:cNvPr id="94" name="Shape 94"/>
        <p:cNvGrpSpPr/>
        <p:nvPr/>
      </p:nvGrpSpPr>
      <p:grpSpPr>
        <a:xfrm>
          <a:off x="0" y="0"/>
          <a:ext cx="0" cy="0"/>
          <a:chOff x="0" y="0"/>
          <a:chExt cx="0" cy="0"/>
        </a:xfrm>
      </p:grpSpPr>
      <p:sp>
        <p:nvSpPr>
          <p:cNvPr id="95" name="Google Shape;95;p8"/>
          <p:cNvSpPr txBox="1"/>
          <p:nvPr>
            <p:ph type="title"/>
          </p:nvPr>
        </p:nvSpPr>
        <p:spPr>
          <a:xfrm>
            <a:off x="1388100" y="1874825"/>
            <a:ext cx="6367800" cy="1857300"/>
          </a:xfrm>
          <a:prstGeom prst="rect">
            <a:avLst/>
          </a:prstGeom>
        </p:spPr>
        <p:txBody>
          <a:bodyPr anchorCtr="0" anchor="ctr" bIns="91425" lIns="91425" spcFirstLastPara="1" rIns="91425" wrap="square" tIns="91425">
            <a:noAutofit/>
          </a:bodyPr>
          <a:lstStyle>
            <a:lvl1pPr lvl="0" algn="ctr">
              <a:spcBef>
                <a:spcPts val="0"/>
              </a:spcBef>
              <a:spcAft>
                <a:spcPts val="0"/>
              </a:spcAft>
              <a:buSzPts val="4800"/>
              <a:buNone/>
              <a:defRPr sz="6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96" name="Google Shape;96;p8"/>
          <p:cNvSpPr/>
          <p:nvPr/>
        </p:nvSpPr>
        <p:spPr>
          <a:xfrm>
            <a:off x="8744327" y="2217243"/>
            <a:ext cx="705000" cy="705000"/>
          </a:xfrm>
          <a:prstGeom prst="ellipse">
            <a:avLst/>
          </a:prstGeom>
          <a:solidFill>
            <a:schemeClr val="accent1"/>
          </a:solidFill>
          <a:ln cap="flat"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8"/>
          <p:cNvSpPr txBox="1"/>
          <p:nvPr>
            <p:ph idx="12" type="sldNum"/>
          </p:nvPr>
        </p:nvSpPr>
        <p:spPr>
          <a:xfrm>
            <a:off x="8705299" y="2384701"/>
            <a:ext cx="548700" cy="393600"/>
          </a:xfrm>
          <a:prstGeom prst="rect">
            <a:avLst/>
          </a:prstGeom>
        </p:spPr>
        <p:txBody>
          <a:bodyPr anchorCtr="0" anchor="ctr" bIns="91425" lIns="91425" spcFirstLastPara="1" rIns="91425" wrap="square" tIns="91425">
            <a:normAutofit/>
          </a:bodyPr>
          <a:lstStyle>
            <a:lvl1pPr lvl="0" rtl="0" algn="ctr">
              <a:buNone/>
              <a:defRPr b="1">
                <a:latin typeface="Krona One"/>
                <a:ea typeface="Krona One"/>
                <a:cs typeface="Krona One"/>
                <a:sym typeface="Krona One"/>
              </a:defRPr>
            </a:lvl1pPr>
            <a:lvl2pPr lvl="1" rtl="0" algn="ctr">
              <a:buNone/>
              <a:defRPr b="1">
                <a:latin typeface="Krona One"/>
                <a:ea typeface="Krona One"/>
                <a:cs typeface="Krona One"/>
                <a:sym typeface="Krona One"/>
              </a:defRPr>
            </a:lvl2pPr>
            <a:lvl3pPr lvl="2" rtl="0" algn="ctr">
              <a:buNone/>
              <a:defRPr b="1">
                <a:latin typeface="Krona One"/>
                <a:ea typeface="Krona One"/>
                <a:cs typeface="Krona One"/>
                <a:sym typeface="Krona One"/>
              </a:defRPr>
            </a:lvl3pPr>
            <a:lvl4pPr lvl="3" rtl="0" algn="ctr">
              <a:buNone/>
              <a:defRPr b="1">
                <a:latin typeface="Krona One"/>
                <a:ea typeface="Krona One"/>
                <a:cs typeface="Krona One"/>
                <a:sym typeface="Krona One"/>
              </a:defRPr>
            </a:lvl4pPr>
            <a:lvl5pPr lvl="4" rtl="0" algn="ctr">
              <a:buNone/>
              <a:defRPr b="1">
                <a:latin typeface="Krona One"/>
                <a:ea typeface="Krona One"/>
                <a:cs typeface="Krona One"/>
                <a:sym typeface="Krona One"/>
              </a:defRPr>
            </a:lvl5pPr>
            <a:lvl6pPr lvl="5" rtl="0" algn="ctr">
              <a:buNone/>
              <a:defRPr b="1">
                <a:latin typeface="Krona One"/>
                <a:ea typeface="Krona One"/>
                <a:cs typeface="Krona One"/>
                <a:sym typeface="Krona One"/>
              </a:defRPr>
            </a:lvl6pPr>
            <a:lvl7pPr lvl="6" rtl="0" algn="ctr">
              <a:buNone/>
              <a:defRPr b="1">
                <a:latin typeface="Krona One"/>
                <a:ea typeface="Krona One"/>
                <a:cs typeface="Krona One"/>
                <a:sym typeface="Krona One"/>
              </a:defRPr>
            </a:lvl7pPr>
            <a:lvl8pPr lvl="7" rtl="0" algn="ctr">
              <a:buNone/>
              <a:defRPr b="1">
                <a:latin typeface="Krona One"/>
                <a:ea typeface="Krona One"/>
                <a:cs typeface="Krona One"/>
                <a:sym typeface="Krona One"/>
              </a:defRPr>
            </a:lvl8pPr>
            <a:lvl9pPr lvl="8" rtl="0" algn="ctr">
              <a:buNone/>
              <a:defRPr b="1">
                <a:latin typeface="Krona One"/>
                <a:ea typeface="Krona One"/>
                <a:cs typeface="Krona One"/>
                <a:sym typeface="Krona One"/>
              </a:defRPr>
            </a:lvl9pPr>
          </a:lstStyle>
          <a:p>
            <a:pPr indent="0" lvl="0" marL="0" rtl="0" algn="ctr">
              <a:spcBef>
                <a:spcPts val="0"/>
              </a:spcBef>
              <a:spcAft>
                <a:spcPts val="0"/>
              </a:spcAft>
              <a:buNone/>
            </a:pPr>
            <a:fld id="{00000000-1234-1234-1234-123412341234}" type="slidenum">
              <a:rPr lang="en"/>
              <a:t>‹#›</a:t>
            </a:fld>
            <a:endParaRPr/>
          </a:p>
        </p:txBody>
      </p:sp>
      <p:sp>
        <p:nvSpPr>
          <p:cNvPr id="98" name="Google Shape;98;p8"/>
          <p:cNvSpPr/>
          <p:nvPr/>
        </p:nvSpPr>
        <p:spPr>
          <a:xfrm flipH="1">
            <a:off x="5811538" y="-104487"/>
            <a:ext cx="3626246" cy="1424051"/>
          </a:xfrm>
          <a:custGeom>
            <a:rect b="b" l="l" r="r" t="t"/>
            <a:pathLst>
              <a:path extrusionOk="0" h="48590" w="123731">
                <a:moveTo>
                  <a:pt x="123731" y="0"/>
                </a:moveTo>
                <a:cubicBezTo>
                  <a:pt x="122673" y="6289"/>
                  <a:pt x="120118" y="12317"/>
                  <a:pt x="116205" y="17368"/>
                </a:cubicBezTo>
                <a:cubicBezTo>
                  <a:pt x="108479" y="27310"/>
                  <a:pt x="95683" y="33079"/>
                  <a:pt x="83106" y="32260"/>
                </a:cubicBezTo>
                <a:cubicBezTo>
                  <a:pt x="81769" y="32180"/>
                  <a:pt x="80431" y="32021"/>
                  <a:pt x="79074" y="31841"/>
                </a:cubicBezTo>
                <a:cubicBezTo>
                  <a:pt x="72027" y="30903"/>
                  <a:pt x="64840" y="29166"/>
                  <a:pt x="58512" y="32121"/>
                </a:cubicBezTo>
                <a:cubicBezTo>
                  <a:pt x="53122" y="34616"/>
                  <a:pt x="49688" y="39986"/>
                  <a:pt x="44837" y="43400"/>
                </a:cubicBezTo>
                <a:cubicBezTo>
                  <a:pt x="38489" y="47851"/>
                  <a:pt x="29945" y="48590"/>
                  <a:pt x="22579" y="46214"/>
                </a:cubicBezTo>
                <a:cubicBezTo>
                  <a:pt x="15192" y="43839"/>
                  <a:pt x="8944" y="38609"/>
                  <a:pt x="4372" y="32340"/>
                </a:cubicBezTo>
                <a:cubicBezTo>
                  <a:pt x="2795" y="30184"/>
                  <a:pt x="1398" y="27888"/>
                  <a:pt x="0" y="25573"/>
                </a:cubicBezTo>
                <a:lnTo>
                  <a:pt x="0"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8"/>
          <p:cNvSpPr/>
          <p:nvPr/>
        </p:nvSpPr>
        <p:spPr>
          <a:xfrm flipH="1">
            <a:off x="0" y="3585398"/>
            <a:ext cx="2350971" cy="1662472"/>
          </a:xfrm>
          <a:custGeom>
            <a:rect b="b" l="l" r="r" t="t"/>
            <a:pathLst>
              <a:path extrusionOk="0" h="64562" w="91291">
                <a:moveTo>
                  <a:pt x="83800" y="1"/>
                </a:moveTo>
                <a:cubicBezTo>
                  <a:pt x="83228" y="1"/>
                  <a:pt x="82657" y="21"/>
                  <a:pt x="82088" y="61"/>
                </a:cubicBezTo>
                <a:cubicBezTo>
                  <a:pt x="71308" y="820"/>
                  <a:pt x="61586" y="8087"/>
                  <a:pt x="56416" y="17589"/>
                </a:cubicBezTo>
                <a:cubicBezTo>
                  <a:pt x="54619" y="20923"/>
                  <a:pt x="53202" y="24636"/>
                  <a:pt x="50287" y="27091"/>
                </a:cubicBezTo>
                <a:cubicBezTo>
                  <a:pt x="45456" y="31144"/>
                  <a:pt x="38389" y="30285"/>
                  <a:pt x="32121" y="31004"/>
                </a:cubicBezTo>
                <a:cubicBezTo>
                  <a:pt x="27290" y="31523"/>
                  <a:pt x="22698" y="33180"/>
                  <a:pt x="18566" y="35655"/>
                </a:cubicBezTo>
                <a:cubicBezTo>
                  <a:pt x="10740" y="40327"/>
                  <a:pt x="4552" y="47952"/>
                  <a:pt x="1717" y="56676"/>
                </a:cubicBezTo>
                <a:cubicBezTo>
                  <a:pt x="859" y="59251"/>
                  <a:pt x="300" y="61886"/>
                  <a:pt x="0" y="64561"/>
                </a:cubicBezTo>
                <a:lnTo>
                  <a:pt x="91291" y="64561"/>
                </a:lnTo>
                <a:lnTo>
                  <a:pt x="91291" y="1139"/>
                </a:lnTo>
                <a:cubicBezTo>
                  <a:pt x="88851" y="391"/>
                  <a:pt x="86317" y="1"/>
                  <a:pt x="8380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0" name="Google Shape;100;p8"/>
          <p:cNvGrpSpPr/>
          <p:nvPr/>
        </p:nvGrpSpPr>
        <p:grpSpPr>
          <a:xfrm>
            <a:off x="234850" y="2629482"/>
            <a:ext cx="478254" cy="707867"/>
            <a:chOff x="234850" y="2629482"/>
            <a:chExt cx="478254" cy="707867"/>
          </a:xfrm>
        </p:grpSpPr>
        <p:sp>
          <p:nvSpPr>
            <p:cNvPr id="101" name="Google Shape;101;p8"/>
            <p:cNvSpPr/>
            <p:nvPr/>
          </p:nvSpPr>
          <p:spPr>
            <a:xfrm>
              <a:off x="234850" y="2629482"/>
              <a:ext cx="94810" cy="63221"/>
            </a:xfrm>
            <a:custGeom>
              <a:rect b="b" l="l" r="r" t="t"/>
              <a:pathLst>
                <a:path extrusionOk="0" h="2148" w="3221">
                  <a:moveTo>
                    <a:pt x="1612" y="0"/>
                  </a:moveTo>
                  <a:cubicBezTo>
                    <a:pt x="1460" y="0"/>
                    <a:pt x="1310" y="60"/>
                    <a:pt x="1195" y="180"/>
                  </a:cubicBezTo>
                  <a:lnTo>
                    <a:pt x="239" y="1135"/>
                  </a:lnTo>
                  <a:cubicBezTo>
                    <a:pt x="0" y="1364"/>
                    <a:pt x="0" y="1747"/>
                    <a:pt x="239" y="1976"/>
                  </a:cubicBezTo>
                  <a:cubicBezTo>
                    <a:pt x="354" y="2091"/>
                    <a:pt x="504" y="2148"/>
                    <a:pt x="656" y="2148"/>
                  </a:cubicBezTo>
                  <a:cubicBezTo>
                    <a:pt x="808" y="2148"/>
                    <a:pt x="961" y="2091"/>
                    <a:pt x="1080" y="1976"/>
                  </a:cubicBezTo>
                  <a:lnTo>
                    <a:pt x="1615" y="1441"/>
                  </a:lnTo>
                  <a:lnTo>
                    <a:pt x="2141" y="1976"/>
                  </a:lnTo>
                  <a:cubicBezTo>
                    <a:pt x="2265" y="2091"/>
                    <a:pt x="2418" y="2148"/>
                    <a:pt x="2571" y="2148"/>
                  </a:cubicBezTo>
                  <a:cubicBezTo>
                    <a:pt x="2724" y="2148"/>
                    <a:pt x="2877" y="2091"/>
                    <a:pt x="2991" y="1976"/>
                  </a:cubicBezTo>
                  <a:cubicBezTo>
                    <a:pt x="3221" y="1747"/>
                    <a:pt x="3221" y="1364"/>
                    <a:pt x="2991" y="1135"/>
                  </a:cubicBezTo>
                  <a:lnTo>
                    <a:pt x="2036" y="180"/>
                  </a:lnTo>
                  <a:cubicBezTo>
                    <a:pt x="1916" y="60"/>
                    <a:pt x="1763" y="0"/>
                    <a:pt x="161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sp>
          <p:nvSpPr>
            <p:cNvPr id="102" name="Google Shape;102;p8"/>
            <p:cNvSpPr/>
            <p:nvPr/>
          </p:nvSpPr>
          <p:spPr>
            <a:xfrm>
              <a:off x="619971" y="3243959"/>
              <a:ext cx="93132" cy="93389"/>
            </a:xfrm>
            <a:custGeom>
              <a:rect b="b" l="l" r="r" t="t"/>
              <a:pathLst>
                <a:path extrusionOk="0" h="3173" w="3164">
                  <a:moveTo>
                    <a:pt x="1577" y="0"/>
                  </a:moveTo>
                  <a:cubicBezTo>
                    <a:pt x="1252" y="0"/>
                    <a:pt x="985" y="268"/>
                    <a:pt x="985" y="602"/>
                  </a:cubicBezTo>
                  <a:lnTo>
                    <a:pt x="985" y="984"/>
                  </a:lnTo>
                  <a:lnTo>
                    <a:pt x="593" y="984"/>
                  </a:lnTo>
                  <a:cubicBezTo>
                    <a:pt x="268" y="984"/>
                    <a:pt x="0" y="1252"/>
                    <a:pt x="0" y="1586"/>
                  </a:cubicBezTo>
                  <a:cubicBezTo>
                    <a:pt x="0" y="1911"/>
                    <a:pt x="268" y="2179"/>
                    <a:pt x="593" y="2179"/>
                  </a:cubicBezTo>
                  <a:lnTo>
                    <a:pt x="985" y="2179"/>
                  </a:lnTo>
                  <a:lnTo>
                    <a:pt x="985" y="2570"/>
                  </a:lnTo>
                  <a:cubicBezTo>
                    <a:pt x="985" y="2905"/>
                    <a:pt x="1252" y="3172"/>
                    <a:pt x="1577" y="3172"/>
                  </a:cubicBezTo>
                  <a:cubicBezTo>
                    <a:pt x="1911" y="3172"/>
                    <a:pt x="2179" y="2905"/>
                    <a:pt x="2179" y="2570"/>
                  </a:cubicBezTo>
                  <a:lnTo>
                    <a:pt x="2179" y="2179"/>
                  </a:lnTo>
                  <a:lnTo>
                    <a:pt x="2571" y="2179"/>
                  </a:lnTo>
                  <a:cubicBezTo>
                    <a:pt x="2896" y="2179"/>
                    <a:pt x="3163" y="1911"/>
                    <a:pt x="3163" y="1586"/>
                  </a:cubicBezTo>
                  <a:cubicBezTo>
                    <a:pt x="3163" y="1252"/>
                    <a:pt x="2896" y="984"/>
                    <a:pt x="2571" y="984"/>
                  </a:cubicBezTo>
                  <a:lnTo>
                    <a:pt x="2179" y="984"/>
                  </a:lnTo>
                  <a:lnTo>
                    <a:pt x="2179" y="602"/>
                  </a:lnTo>
                  <a:cubicBezTo>
                    <a:pt x="2179" y="268"/>
                    <a:pt x="1911" y="0"/>
                    <a:pt x="157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grpSp>
      <p:grpSp>
        <p:nvGrpSpPr>
          <p:cNvPr id="103" name="Google Shape;103;p8"/>
          <p:cNvGrpSpPr/>
          <p:nvPr/>
        </p:nvGrpSpPr>
        <p:grpSpPr>
          <a:xfrm>
            <a:off x="6860125" y="3585398"/>
            <a:ext cx="2350971" cy="1662472"/>
            <a:chOff x="6860125" y="3585398"/>
            <a:chExt cx="2350971" cy="1662472"/>
          </a:xfrm>
        </p:grpSpPr>
        <p:sp>
          <p:nvSpPr>
            <p:cNvPr id="104" name="Google Shape;104;p8"/>
            <p:cNvSpPr/>
            <p:nvPr/>
          </p:nvSpPr>
          <p:spPr>
            <a:xfrm>
              <a:off x="6860125" y="3585398"/>
              <a:ext cx="2350971" cy="1662472"/>
            </a:xfrm>
            <a:custGeom>
              <a:rect b="b" l="l" r="r" t="t"/>
              <a:pathLst>
                <a:path extrusionOk="0" h="64562" w="91291">
                  <a:moveTo>
                    <a:pt x="83800" y="1"/>
                  </a:moveTo>
                  <a:cubicBezTo>
                    <a:pt x="83228" y="1"/>
                    <a:pt x="82657" y="21"/>
                    <a:pt x="82088" y="61"/>
                  </a:cubicBezTo>
                  <a:cubicBezTo>
                    <a:pt x="71308" y="820"/>
                    <a:pt x="61586" y="8087"/>
                    <a:pt x="56416" y="17589"/>
                  </a:cubicBezTo>
                  <a:cubicBezTo>
                    <a:pt x="54619" y="20923"/>
                    <a:pt x="53202" y="24636"/>
                    <a:pt x="50287" y="27091"/>
                  </a:cubicBezTo>
                  <a:cubicBezTo>
                    <a:pt x="45456" y="31144"/>
                    <a:pt x="38389" y="30285"/>
                    <a:pt x="32121" y="31004"/>
                  </a:cubicBezTo>
                  <a:cubicBezTo>
                    <a:pt x="27290" y="31523"/>
                    <a:pt x="22698" y="33180"/>
                    <a:pt x="18566" y="35655"/>
                  </a:cubicBezTo>
                  <a:cubicBezTo>
                    <a:pt x="10740" y="40327"/>
                    <a:pt x="4552" y="47952"/>
                    <a:pt x="1717" y="56676"/>
                  </a:cubicBezTo>
                  <a:cubicBezTo>
                    <a:pt x="859" y="59251"/>
                    <a:pt x="300" y="61886"/>
                    <a:pt x="0" y="64561"/>
                  </a:cubicBezTo>
                  <a:lnTo>
                    <a:pt x="91291" y="64561"/>
                  </a:lnTo>
                  <a:lnTo>
                    <a:pt x="91291" y="1139"/>
                  </a:lnTo>
                  <a:cubicBezTo>
                    <a:pt x="88851" y="391"/>
                    <a:pt x="86317" y="1"/>
                    <a:pt x="8380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8"/>
            <p:cNvSpPr/>
            <p:nvPr/>
          </p:nvSpPr>
          <p:spPr>
            <a:xfrm>
              <a:off x="7803351" y="4078347"/>
              <a:ext cx="102669" cy="102690"/>
            </a:xfrm>
            <a:custGeom>
              <a:rect b="b" l="l" r="r" t="t"/>
              <a:pathLst>
                <a:path extrusionOk="0" h="3489" w="3488">
                  <a:moveTo>
                    <a:pt x="1739" y="1195"/>
                  </a:moveTo>
                  <a:cubicBezTo>
                    <a:pt x="2045" y="1195"/>
                    <a:pt x="2293" y="1444"/>
                    <a:pt x="2293" y="1749"/>
                  </a:cubicBezTo>
                  <a:cubicBezTo>
                    <a:pt x="2293" y="2055"/>
                    <a:pt x="2045" y="2294"/>
                    <a:pt x="1739" y="2294"/>
                  </a:cubicBezTo>
                  <a:cubicBezTo>
                    <a:pt x="1433" y="2294"/>
                    <a:pt x="1194" y="2055"/>
                    <a:pt x="1194" y="1749"/>
                  </a:cubicBezTo>
                  <a:cubicBezTo>
                    <a:pt x="1194" y="1444"/>
                    <a:pt x="1433" y="1195"/>
                    <a:pt x="1739" y="1195"/>
                  </a:cubicBezTo>
                  <a:close/>
                  <a:moveTo>
                    <a:pt x="1739" y="1"/>
                  </a:moveTo>
                  <a:cubicBezTo>
                    <a:pt x="784" y="1"/>
                    <a:pt x="0" y="784"/>
                    <a:pt x="0" y="1749"/>
                  </a:cubicBezTo>
                  <a:cubicBezTo>
                    <a:pt x="0" y="2705"/>
                    <a:pt x="784" y="3488"/>
                    <a:pt x="1739" y="3488"/>
                  </a:cubicBezTo>
                  <a:cubicBezTo>
                    <a:pt x="2704" y="3488"/>
                    <a:pt x="3488" y="2705"/>
                    <a:pt x="3488" y="1749"/>
                  </a:cubicBezTo>
                  <a:cubicBezTo>
                    <a:pt x="3488" y="784"/>
                    <a:pt x="2704" y="1"/>
                    <a:pt x="173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grpSp>
      <p:grpSp>
        <p:nvGrpSpPr>
          <p:cNvPr id="106" name="Google Shape;106;p8"/>
          <p:cNvGrpSpPr/>
          <p:nvPr/>
        </p:nvGrpSpPr>
        <p:grpSpPr>
          <a:xfrm>
            <a:off x="2350975" y="4385020"/>
            <a:ext cx="4027754" cy="520368"/>
            <a:chOff x="2350975" y="4385020"/>
            <a:chExt cx="4027754" cy="520368"/>
          </a:xfrm>
        </p:grpSpPr>
        <p:sp>
          <p:nvSpPr>
            <p:cNvPr id="107" name="Google Shape;107;p8"/>
            <p:cNvSpPr/>
            <p:nvPr/>
          </p:nvSpPr>
          <p:spPr>
            <a:xfrm>
              <a:off x="3440151" y="4802697"/>
              <a:ext cx="102669" cy="102690"/>
            </a:xfrm>
            <a:custGeom>
              <a:rect b="b" l="l" r="r" t="t"/>
              <a:pathLst>
                <a:path extrusionOk="0" h="3489" w="3488">
                  <a:moveTo>
                    <a:pt x="1739" y="1195"/>
                  </a:moveTo>
                  <a:cubicBezTo>
                    <a:pt x="2045" y="1195"/>
                    <a:pt x="2293" y="1444"/>
                    <a:pt x="2293" y="1749"/>
                  </a:cubicBezTo>
                  <a:cubicBezTo>
                    <a:pt x="2293" y="2055"/>
                    <a:pt x="2045" y="2294"/>
                    <a:pt x="1739" y="2294"/>
                  </a:cubicBezTo>
                  <a:cubicBezTo>
                    <a:pt x="1433" y="2294"/>
                    <a:pt x="1194" y="2055"/>
                    <a:pt x="1194" y="1749"/>
                  </a:cubicBezTo>
                  <a:cubicBezTo>
                    <a:pt x="1194" y="1444"/>
                    <a:pt x="1433" y="1195"/>
                    <a:pt x="1739" y="1195"/>
                  </a:cubicBezTo>
                  <a:close/>
                  <a:moveTo>
                    <a:pt x="1739" y="1"/>
                  </a:moveTo>
                  <a:cubicBezTo>
                    <a:pt x="784" y="1"/>
                    <a:pt x="0" y="784"/>
                    <a:pt x="0" y="1749"/>
                  </a:cubicBezTo>
                  <a:cubicBezTo>
                    <a:pt x="0" y="2705"/>
                    <a:pt x="784" y="3488"/>
                    <a:pt x="1739" y="3488"/>
                  </a:cubicBezTo>
                  <a:cubicBezTo>
                    <a:pt x="2704" y="3488"/>
                    <a:pt x="3488" y="2705"/>
                    <a:pt x="3488" y="1749"/>
                  </a:cubicBezTo>
                  <a:cubicBezTo>
                    <a:pt x="3488" y="784"/>
                    <a:pt x="2704" y="1"/>
                    <a:pt x="173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sp>
          <p:nvSpPr>
            <p:cNvPr id="108" name="Google Shape;108;p8"/>
            <p:cNvSpPr/>
            <p:nvPr/>
          </p:nvSpPr>
          <p:spPr>
            <a:xfrm>
              <a:off x="5041200" y="4495782"/>
              <a:ext cx="94810" cy="63221"/>
            </a:xfrm>
            <a:custGeom>
              <a:rect b="b" l="l" r="r" t="t"/>
              <a:pathLst>
                <a:path extrusionOk="0" h="2148" w="3221">
                  <a:moveTo>
                    <a:pt x="1612" y="0"/>
                  </a:moveTo>
                  <a:cubicBezTo>
                    <a:pt x="1460" y="0"/>
                    <a:pt x="1310" y="60"/>
                    <a:pt x="1195" y="180"/>
                  </a:cubicBezTo>
                  <a:lnTo>
                    <a:pt x="239" y="1135"/>
                  </a:lnTo>
                  <a:cubicBezTo>
                    <a:pt x="0" y="1364"/>
                    <a:pt x="0" y="1747"/>
                    <a:pt x="239" y="1976"/>
                  </a:cubicBezTo>
                  <a:cubicBezTo>
                    <a:pt x="354" y="2091"/>
                    <a:pt x="504" y="2148"/>
                    <a:pt x="656" y="2148"/>
                  </a:cubicBezTo>
                  <a:cubicBezTo>
                    <a:pt x="808" y="2148"/>
                    <a:pt x="961" y="2091"/>
                    <a:pt x="1080" y="1976"/>
                  </a:cubicBezTo>
                  <a:lnTo>
                    <a:pt x="1615" y="1441"/>
                  </a:lnTo>
                  <a:lnTo>
                    <a:pt x="2141" y="1976"/>
                  </a:lnTo>
                  <a:cubicBezTo>
                    <a:pt x="2265" y="2091"/>
                    <a:pt x="2418" y="2148"/>
                    <a:pt x="2571" y="2148"/>
                  </a:cubicBezTo>
                  <a:cubicBezTo>
                    <a:pt x="2724" y="2148"/>
                    <a:pt x="2877" y="2091"/>
                    <a:pt x="2991" y="1976"/>
                  </a:cubicBezTo>
                  <a:cubicBezTo>
                    <a:pt x="3221" y="1747"/>
                    <a:pt x="3221" y="1364"/>
                    <a:pt x="2991" y="1135"/>
                  </a:cubicBezTo>
                  <a:lnTo>
                    <a:pt x="2036" y="180"/>
                  </a:lnTo>
                  <a:cubicBezTo>
                    <a:pt x="1916" y="60"/>
                    <a:pt x="1763" y="0"/>
                    <a:pt x="161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sp>
          <p:nvSpPr>
            <p:cNvPr id="109" name="Google Shape;109;p8"/>
            <p:cNvSpPr/>
            <p:nvPr/>
          </p:nvSpPr>
          <p:spPr>
            <a:xfrm>
              <a:off x="6285596" y="4811984"/>
              <a:ext cx="93132" cy="93389"/>
            </a:xfrm>
            <a:custGeom>
              <a:rect b="b" l="l" r="r" t="t"/>
              <a:pathLst>
                <a:path extrusionOk="0" h="3173" w="3164">
                  <a:moveTo>
                    <a:pt x="1577" y="0"/>
                  </a:moveTo>
                  <a:cubicBezTo>
                    <a:pt x="1252" y="0"/>
                    <a:pt x="985" y="268"/>
                    <a:pt x="985" y="602"/>
                  </a:cubicBezTo>
                  <a:lnTo>
                    <a:pt x="985" y="984"/>
                  </a:lnTo>
                  <a:lnTo>
                    <a:pt x="593" y="984"/>
                  </a:lnTo>
                  <a:cubicBezTo>
                    <a:pt x="268" y="984"/>
                    <a:pt x="0" y="1252"/>
                    <a:pt x="0" y="1586"/>
                  </a:cubicBezTo>
                  <a:cubicBezTo>
                    <a:pt x="0" y="1911"/>
                    <a:pt x="268" y="2179"/>
                    <a:pt x="593" y="2179"/>
                  </a:cubicBezTo>
                  <a:lnTo>
                    <a:pt x="985" y="2179"/>
                  </a:lnTo>
                  <a:lnTo>
                    <a:pt x="985" y="2570"/>
                  </a:lnTo>
                  <a:cubicBezTo>
                    <a:pt x="985" y="2905"/>
                    <a:pt x="1252" y="3172"/>
                    <a:pt x="1577" y="3172"/>
                  </a:cubicBezTo>
                  <a:cubicBezTo>
                    <a:pt x="1911" y="3172"/>
                    <a:pt x="2179" y="2905"/>
                    <a:pt x="2179" y="2570"/>
                  </a:cubicBezTo>
                  <a:lnTo>
                    <a:pt x="2179" y="2179"/>
                  </a:lnTo>
                  <a:lnTo>
                    <a:pt x="2571" y="2179"/>
                  </a:lnTo>
                  <a:cubicBezTo>
                    <a:pt x="2896" y="2179"/>
                    <a:pt x="3163" y="1911"/>
                    <a:pt x="3163" y="1586"/>
                  </a:cubicBezTo>
                  <a:cubicBezTo>
                    <a:pt x="3163" y="1252"/>
                    <a:pt x="2896" y="984"/>
                    <a:pt x="2571" y="984"/>
                  </a:cubicBezTo>
                  <a:lnTo>
                    <a:pt x="2179" y="984"/>
                  </a:lnTo>
                  <a:lnTo>
                    <a:pt x="2179" y="602"/>
                  </a:lnTo>
                  <a:cubicBezTo>
                    <a:pt x="2179" y="268"/>
                    <a:pt x="1911" y="0"/>
                    <a:pt x="157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sp>
          <p:nvSpPr>
            <p:cNvPr id="110" name="Google Shape;110;p8"/>
            <p:cNvSpPr/>
            <p:nvPr/>
          </p:nvSpPr>
          <p:spPr>
            <a:xfrm>
              <a:off x="2350975" y="4385020"/>
              <a:ext cx="94810" cy="63221"/>
            </a:xfrm>
            <a:custGeom>
              <a:rect b="b" l="l" r="r" t="t"/>
              <a:pathLst>
                <a:path extrusionOk="0" h="2148" w="3221">
                  <a:moveTo>
                    <a:pt x="1612" y="0"/>
                  </a:moveTo>
                  <a:cubicBezTo>
                    <a:pt x="1460" y="0"/>
                    <a:pt x="1310" y="60"/>
                    <a:pt x="1195" y="180"/>
                  </a:cubicBezTo>
                  <a:lnTo>
                    <a:pt x="239" y="1135"/>
                  </a:lnTo>
                  <a:cubicBezTo>
                    <a:pt x="0" y="1364"/>
                    <a:pt x="0" y="1747"/>
                    <a:pt x="239" y="1976"/>
                  </a:cubicBezTo>
                  <a:cubicBezTo>
                    <a:pt x="354" y="2091"/>
                    <a:pt x="504" y="2148"/>
                    <a:pt x="656" y="2148"/>
                  </a:cubicBezTo>
                  <a:cubicBezTo>
                    <a:pt x="808" y="2148"/>
                    <a:pt x="961" y="2091"/>
                    <a:pt x="1080" y="1976"/>
                  </a:cubicBezTo>
                  <a:lnTo>
                    <a:pt x="1615" y="1441"/>
                  </a:lnTo>
                  <a:lnTo>
                    <a:pt x="2141" y="1976"/>
                  </a:lnTo>
                  <a:cubicBezTo>
                    <a:pt x="2265" y="2091"/>
                    <a:pt x="2418" y="2148"/>
                    <a:pt x="2571" y="2148"/>
                  </a:cubicBezTo>
                  <a:cubicBezTo>
                    <a:pt x="2724" y="2148"/>
                    <a:pt x="2877" y="2091"/>
                    <a:pt x="2991" y="1976"/>
                  </a:cubicBezTo>
                  <a:cubicBezTo>
                    <a:pt x="3221" y="1747"/>
                    <a:pt x="3221" y="1364"/>
                    <a:pt x="2991" y="1135"/>
                  </a:cubicBezTo>
                  <a:lnTo>
                    <a:pt x="2036" y="180"/>
                  </a:lnTo>
                  <a:cubicBezTo>
                    <a:pt x="1916" y="60"/>
                    <a:pt x="1763" y="0"/>
                    <a:pt x="161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grpSp>
      <p:grpSp>
        <p:nvGrpSpPr>
          <p:cNvPr id="111" name="Google Shape;111;p8"/>
          <p:cNvGrpSpPr/>
          <p:nvPr/>
        </p:nvGrpSpPr>
        <p:grpSpPr>
          <a:xfrm>
            <a:off x="-195850" y="-120226"/>
            <a:ext cx="5611604" cy="1455513"/>
            <a:chOff x="-195850" y="-120226"/>
            <a:chExt cx="5611604" cy="1455513"/>
          </a:xfrm>
        </p:grpSpPr>
        <p:sp>
          <p:nvSpPr>
            <p:cNvPr id="112" name="Google Shape;112;p8"/>
            <p:cNvSpPr/>
            <p:nvPr/>
          </p:nvSpPr>
          <p:spPr>
            <a:xfrm>
              <a:off x="-195850" y="-120226"/>
              <a:ext cx="4617950" cy="1455513"/>
            </a:xfrm>
            <a:custGeom>
              <a:rect b="b" l="l" r="r" t="t"/>
              <a:pathLst>
                <a:path extrusionOk="0" h="48590" w="123731">
                  <a:moveTo>
                    <a:pt x="123731" y="0"/>
                  </a:moveTo>
                  <a:cubicBezTo>
                    <a:pt x="122673" y="6289"/>
                    <a:pt x="120118" y="12317"/>
                    <a:pt x="116205" y="17368"/>
                  </a:cubicBezTo>
                  <a:cubicBezTo>
                    <a:pt x="108479" y="27310"/>
                    <a:pt x="95683" y="33079"/>
                    <a:pt x="83106" y="32260"/>
                  </a:cubicBezTo>
                  <a:cubicBezTo>
                    <a:pt x="81769" y="32180"/>
                    <a:pt x="80431" y="32021"/>
                    <a:pt x="79074" y="31841"/>
                  </a:cubicBezTo>
                  <a:cubicBezTo>
                    <a:pt x="72027" y="30903"/>
                    <a:pt x="64840" y="29166"/>
                    <a:pt x="58512" y="32121"/>
                  </a:cubicBezTo>
                  <a:cubicBezTo>
                    <a:pt x="53122" y="34616"/>
                    <a:pt x="49688" y="39986"/>
                    <a:pt x="44837" y="43400"/>
                  </a:cubicBezTo>
                  <a:cubicBezTo>
                    <a:pt x="38489" y="47851"/>
                    <a:pt x="29945" y="48590"/>
                    <a:pt x="22579" y="46214"/>
                  </a:cubicBezTo>
                  <a:cubicBezTo>
                    <a:pt x="15192" y="43839"/>
                    <a:pt x="8944" y="38609"/>
                    <a:pt x="4372" y="32340"/>
                  </a:cubicBezTo>
                  <a:cubicBezTo>
                    <a:pt x="2795" y="30184"/>
                    <a:pt x="1398" y="27888"/>
                    <a:pt x="0" y="25573"/>
                  </a:cubicBezTo>
                  <a:lnTo>
                    <a:pt x="0"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8"/>
            <p:cNvSpPr/>
            <p:nvPr/>
          </p:nvSpPr>
          <p:spPr>
            <a:xfrm>
              <a:off x="4231600" y="601257"/>
              <a:ext cx="94810" cy="63221"/>
            </a:xfrm>
            <a:custGeom>
              <a:rect b="b" l="l" r="r" t="t"/>
              <a:pathLst>
                <a:path extrusionOk="0" h="2148" w="3221">
                  <a:moveTo>
                    <a:pt x="1612" y="0"/>
                  </a:moveTo>
                  <a:cubicBezTo>
                    <a:pt x="1460" y="0"/>
                    <a:pt x="1310" y="60"/>
                    <a:pt x="1195" y="180"/>
                  </a:cubicBezTo>
                  <a:lnTo>
                    <a:pt x="239" y="1135"/>
                  </a:lnTo>
                  <a:cubicBezTo>
                    <a:pt x="0" y="1364"/>
                    <a:pt x="0" y="1747"/>
                    <a:pt x="239" y="1976"/>
                  </a:cubicBezTo>
                  <a:cubicBezTo>
                    <a:pt x="354" y="2091"/>
                    <a:pt x="504" y="2148"/>
                    <a:pt x="656" y="2148"/>
                  </a:cubicBezTo>
                  <a:cubicBezTo>
                    <a:pt x="808" y="2148"/>
                    <a:pt x="961" y="2091"/>
                    <a:pt x="1080" y="1976"/>
                  </a:cubicBezTo>
                  <a:lnTo>
                    <a:pt x="1615" y="1441"/>
                  </a:lnTo>
                  <a:lnTo>
                    <a:pt x="2141" y="1976"/>
                  </a:lnTo>
                  <a:cubicBezTo>
                    <a:pt x="2265" y="2091"/>
                    <a:pt x="2418" y="2148"/>
                    <a:pt x="2571" y="2148"/>
                  </a:cubicBezTo>
                  <a:cubicBezTo>
                    <a:pt x="2724" y="2148"/>
                    <a:pt x="2877" y="2091"/>
                    <a:pt x="2991" y="1976"/>
                  </a:cubicBezTo>
                  <a:cubicBezTo>
                    <a:pt x="3221" y="1747"/>
                    <a:pt x="3221" y="1364"/>
                    <a:pt x="2991" y="1135"/>
                  </a:cubicBezTo>
                  <a:lnTo>
                    <a:pt x="2036" y="180"/>
                  </a:lnTo>
                  <a:cubicBezTo>
                    <a:pt x="1916" y="60"/>
                    <a:pt x="1763" y="0"/>
                    <a:pt x="161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sp>
          <p:nvSpPr>
            <p:cNvPr id="114" name="Google Shape;114;p8"/>
            <p:cNvSpPr/>
            <p:nvPr/>
          </p:nvSpPr>
          <p:spPr>
            <a:xfrm>
              <a:off x="5322621" y="214634"/>
              <a:ext cx="93132" cy="93389"/>
            </a:xfrm>
            <a:custGeom>
              <a:rect b="b" l="l" r="r" t="t"/>
              <a:pathLst>
                <a:path extrusionOk="0" h="3173" w="3164">
                  <a:moveTo>
                    <a:pt x="1577" y="0"/>
                  </a:moveTo>
                  <a:cubicBezTo>
                    <a:pt x="1252" y="0"/>
                    <a:pt x="985" y="268"/>
                    <a:pt x="985" y="602"/>
                  </a:cubicBezTo>
                  <a:lnTo>
                    <a:pt x="985" y="984"/>
                  </a:lnTo>
                  <a:lnTo>
                    <a:pt x="593" y="984"/>
                  </a:lnTo>
                  <a:cubicBezTo>
                    <a:pt x="268" y="984"/>
                    <a:pt x="0" y="1252"/>
                    <a:pt x="0" y="1586"/>
                  </a:cubicBezTo>
                  <a:cubicBezTo>
                    <a:pt x="0" y="1911"/>
                    <a:pt x="268" y="2179"/>
                    <a:pt x="593" y="2179"/>
                  </a:cubicBezTo>
                  <a:lnTo>
                    <a:pt x="985" y="2179"/>
                  </a:lnTo>
                  <a:lnTo>
                    <a:pt x="985" y="2570"/>
                  </a:lnTo>
                  <a:cubicBezTo>
                    <a:pt x="985" y="2905"/>
                    <a:pt x="1252" y="3172"/>
                    <a:pt x="1577" y="3172"/>
                  </a:cubicBezTo>
                  <a:cubicBezTo>
                    <a:pt x="1911" y="3172"/>
                    <a:pt x="2179" y="2905"/>
                    <a:pt x="2179" y="2570"/>
                  </a:cubicBezTo>
                  <a:lnTo>
                    <a:pt x="2179" y="2179"/>
                  </a:lnTo>
                  <a:lnTo>
                    <a:pt x="2571" y="2179"/>
                  </a:lnTo>
                  <a:cubicBezTo>
                    <a:pt x="2896" y="2179"/>
                    <a:pt x="3163" y="1911"/>
                    <a:pt x="3163" y="1586"/>
                  </a:cubicBezTo>
                  <a:cubicBezTo>
                    <a:pt x="3163" y="1252"/>
                    <a:pt x="2896" y="984"/>
                    <a:pt x="2571" y="984"/>
                  </a:cubicBezTo>
                  <a:lnTo>
                    <a:pt x="2179" y="984"/>
                  </a:lnTo>
                  <a:lnTo>
                    <a:pt x="2179" y="602"/>
                  </a:lnTo>
                  <a:cubicBezTo>
                    <a:pt x="2179" y="268"/>
                    <a:pt x="1911" y="0"/>
                    <a:pt x="157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15" name="Shape 115"/>
        <p:cNvGrpSpPr/>
        <p:nvPr/>
      </p:nvGrpSpPr>
      <p:grpSpPr>
        <a:xfrm>
          <a:off x="0" y="0"/>
          <a:ext cx="0" cy="0"/>
          <a:chOff x="0" y="0"/>
          <a:chExt cx="0" cy="0"/>
        </a:xfrm>
      </p:grpSpPr>
      <p:sp>
        <p:nvSpPr>
          <p:cNvPr id="116" name="Google Shape;11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9"/>
          <p:cNvSpPr txBox="1"/>
          <p:nvPr>
            <p:ph idx="1" type="subTitle"/>
          </p:nvPr>
        </p:nvSpPr>
        <p:spPr>
          <a:xfrm>
            <a:off x="713100" y="2340509"/>
            <a:ext cx="3743700" cy="11619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SzPts val="2100"/>
              <a:buNone/>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18" name="Google Shape;118;p9"/>
          <p:cNvSpPr txBox="1"/>
          <p:nvPr>
            <p:ph type="title"/>
          </p:nvPr>
        </p:nvSpPr>
        <p:spPr>
          <a:xfrm>
            <a:off x="713100" y="1724369"/>
            <a:ext cx="37437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p:txBody>
      </p:sp>
      <p:sp>
        <p:nvSpPr>
          <p:cNvPr id="119" name="Google Shape;119;p9"/>
          <p:cNvSpPr/>
          <p:nvPr/>
        </p:nvSpPr>
        <p:spPr>
          <a:xfrm>
            <a:off x="8744327" y="2217243"/>
            <a:ext cx="705000" cy="705000"/>
          </a:xfrm>
          <a:prstGeom prst="ellipse">
            <a:avLst/>
          </a:prstGeom>
          <a:solidFill>
            <a:schemeClr val="accent1"/>
          </a:solidFill>
          <a:ln cap="flat"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9"/>
          <p:cNvSpPr txBox="1"/>
          <p:nvPr>
            <p:ph idx="12" type="sldNum"/>
          </p:nvPr>
        </p:nvSpPr>
        <p:spPr>
          <a:xfrm>
            <a:off x="8705299" y="2384701"/>
            <a:ext cx="548700" cy="393600"/>
          </a:xfrm>
          <a:prstGeom prst="rect">
            <a:avLst/>
          </a:prstGeom>
        </p:spPr>
        <p:txBody>
          <a:bodyPr anchorCtr="0" anchor="ctr" bIns="91425" lIns="91425" spcFirstLastPara="1" rIns="91425" wrap="square" tIns="91425">
            <a:normAutofit/>
          </a:bodyPr>
          <a:lstStyle>
            <a:lvl1pPr lvl="0" rtl="0" algn="ctr">
              <a:buNone/>
              <a:defRPr b="1">
                <a:latin typeface="Krona One"/>
                <a:ea typeface="Krona One"/>
                <a:cs typeface="Krona One"/>
                <a:sym typeface="Krona One"/>
              </a:defRPr>
            </a:lvl1pPr>
            <a:lvl2pPr lvl="1" rtl="0" algn="ctr">
              <a:buNone/>
              <a:defRPr b="1">
                <a:latin typeface="Krona One"/>
                <a:ea typeface="Krona One"/>
                <a:cs typeface="Krona One"/>
                <a:sym typeface="Krona One"/>
              </a:defRPr>
            </a:lvl2pPr>
            <a:lvl3pPr lvl="2" rtl="0" algn="ctr">
              <a:buNone/>
              <a:defRPr b="1">
                <a:latin typeface="Krona One"/>
                <a:ea typeface="Krona One"/>
                <a:cs typeface="Krona One"/>
                <a:sym typeface="Krona One"/>
              </a:defRPr>
            </a:lvl3pPr>
            <a:lvl4pPr lvl="3" rtl="0" algn="ctr">
              <a:buNone/>
              <a:defRPr b="1">
                <a:latin typeface="Krona One"/>
                <a:ea typeface="Krona One"/>
                <a:cs typeface="Krona One"/>
                <a:sym typeface="Krona One"/>
              </a:defRPr>
            </a:lvl4pPr>
            <a:lvl5pPr lvl="4" rtl="0" algn="ctr">
              <a:buNone/>
              <a:defRPr b="1">
                <a:latin typeface="Krona One"/>
                <a:ea typeface="Krona One"/>
                <a:cs typeface="Krona One"/>
                <a:sym typeface="Krona One"/>
              </a:defRPr>
            </a:lvl5pPr>
            <a:lvl6pPr lvl="5" rtl="0" algn="ctr">
              <a:buNone/>
              <a:defRPr b="1">
                <a:latin typeface="Krona One"/>
                <a:ea typeface="Krona One"/>
                <a:cs typeface="Krona One"/>
                <a:sym typeface="Krona One"/>
              </a:defRPr>
            </a:lvl6pPr>
            <a:lvl7pPr lvl="6" rtl="0" algn="ctr">
              <a:buNone/>
              <a:defRPr b="1">
                <a:latin typeface="Krona One"/>
                <a:ea typeface="Krona One"/>
                <a:cs typeface="Krona One"/>
                <a:sym typeface="Krona One"/>
              </a:defRPr>
            </a:lvl7pPr>
            <a:lvl8pPr lvl="7" rtl="0" algn="ctr">
              <a:buNone/>
              <a:defRPr b="1">
                <a:latin typeface="Krona One"/>
                <a:ea typeface="Krona One"/>
                <a:cs typeface="Krona One"/>
                <a:sym typeface="Krona One"/>
              </a:defRPr>
            </a:lvl8pPr>
            <a:lvl9pPr lvl="8" rtl="0" algn="ctr">
              <a:buNone/>
              <a:defRPr b="1">
                <a:latin typeface="Krona One"/>
                <a:ea typeface="Krona One"/>
                <a:cs typeface="Krona One"/>
                <a:sym typeface="Krona One"/>
              </a:defRPr>
            </a:lvl9pPr>
          </a:lstStyle>
          <a:p>
            <a:pPr indent="0" lvl="0" marL="0" rtl="0" algn="ctr">
              <a:spcBef>
                <a:spcPts val="0"/>
              </a:spcBef>
              <a:spcAft>
                <a:spcPts val="0"/>
              </a:spcAft>
              <a:buNone/>
            </a:pPr>
            <a:fld id="{00000000-1234-1234-1234-123412341234}" type="slidenum">
              <a:rPr lang="en"/>
              <a:t>‹#›</a:t>
            </a:fld>
            <a:endParaRPr/>
          </a:p>
        </p:txBody>
      </p:sp>
      <p:sp>
        <p:nvSpPr>
          <p:cNvPr id="121" name="Google Shape;121;p9"/>
          <p:cNvSpPr/>
          <p:nvPr/>
        </p:nvSpPr>
        <p:spPr>
          <a:xfrm rot="10800000">
            <a:off x="6728409" y="-114669"/>
            <a:ext cx="2721591" cy="815943"/>
          </a:xfrm>
          <a:custGeom>
            <a:rect b="b" l="l" r="r" t="t"/>
            <a:pathLst>
              <a:path extrusionOk="0" h="36353" w="121256">
                <a:moveTo>
                  <a:pt x="121255" y="36352"/>
                </a:moveTo>
                <a:lnTo>
                  <a:pt x="0" y="36352"/>
                </a:lnTo>
                <a:cubicBezTo>
                  <a:pt x="360" y="32939"/>
                  <a:pt x="1218" y="29565"/>
                  <a:pt x="2476" y="26351"/>
                </a:cubicBezTo>
                <a:cubicBezTo>
                  <a:pt x="5390" y="18885"/>
                  <a:pt x="11240" y="11778"/>
                  <a:pt x="19185" y="10640"/>
                </a:cubicBezTo>
                <a:cubicBezTo>
                  <a:pt x="22618" y="10161"/>
                  <a:pt x="25972" y="10820"/>
                  <a:pt x="29226" y="12018"/>
                </a:cubicBezTo>
                <a:cubicBezTo>
                  <a:pt x="33898" y="13754"/>
                  <a:pt x="39128" y="12337"/>
                  <a:pt x="42322" y="8524"/>
                </a:cubicBezTo>
                <a:cubicBezTo>
                  <a:pt x="44578" y="5849"/>
                  <a:pt x="47492" y="3693"/>
                  <a:pt x="50766" y="2396"/>
                </a:cubicBezTo>
                <a:cubicBezTo>
                  <a:pt x="56815" y="0"/>
                  <a:pt x="63962" y="599"/>
                  <a:pt x="69531" y="3933"/>
                </a:cubicBezTo>
                <a:cubicBezTo>
                  <a:pt x="71188" y="4931"/>
                  <a:pt x="72706" y="6149"/>
                  <a:pt x="74183" y="7426"/>
                </a:cubicBezTo>
                <a:cubicBezTo>
                  <a:pt x="78335" y="11119"/>
                  <a:pt x="82088" y="15411"/>
                  <a:pt x="87338" y="17008"/>
                </a:cubicBezTo>
                <a:cubicBezTo>
                  <a:pt x="92788" y="18665"/>
                  <a:pt x="98757" y="16988"/>
                  <a:pt x="104347" y="18106"/>
                </a:cubicBezTo>
                <a:cubicBezTo>
                  <a:pt x="112552" y="19743"/>
                  <a:pt x="118560" y="27229"/>
                  <a:pt x="120956" y="35235"/>
                </a:cubicBezTo>
                <a:cubicBezTo>
                  <a:pt x="121056" y="35614"/>
                  <a:pt x="121156" y="35973"/>
                  <a:pt x="121255" y="36352"/>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9"/>
          <p:cNvSpPr/>
          <p:nvPr/>
        </p:nvSpPr>
        <p:spPr>
          <a:xfrm flipH="1" rot="10800000">
            <a:off x="-341725" y="3853853"/>
            <a:ext cx="3631196" cy="1425995"/>
          </a:xfrm>
          <a:custGeom>
            <a:rect b="b" l="l" r="r" t="t"/>
            <a:pathLst>
              <a:path extrusionOk="0" h="48590" w="123731">
                <a:moveTo>
                  <a:pt x="123731" y="0"/>
                </a:moveTo>
                <a:cubicBezTo>
                  <a:pt x="122673" y="6289"/>
                  <a:pt x="120118" y="12317"/>
                  <a:pt x="116205" y="17368"/>
                </a:cubicBezTo>
                <a:cubicBezTo>
                  <a:pt x="108479" y="27310"/>
                  <a:pt x="95683" y="33079"/>
                  <a:pt x="83106" y="32260"/>
                </a:cubicBezTo>
                <a:cubicBezTo>
                  <a:pt x="81769" y="32180"/>
                  <a:pt x="80431" y="32021"/>
                  <a:pt x="79074" y="31841"/>
                </a:cubicBezTo>
                <a:cubicBezTo>
                  <a:pt x="72027" y="30903"/>
                  <a:pt x="64840" y="29166"/>
                  <a:pt x="58512" y="32121"/>
                </a:cubicBezTo>
                <a:cubicBezTo>
                  <a:pt x="53122" y="34616"/>
                  <a:pt x="49688" y="39986"/>
                  <a:pt x="44837" y="43400"/>
                </a:cubicBezTo>
                <a:cubicBezTo>
                  <a:pt x="38489" y="47851"/>
                  <a:pt x="29945" y="48590"/>
                  <a:pt x="22579" y="46214"/>
                </a:cubicBezTo>
                <a:cubicBezTo>
                  <a:pt x="15192" y="43839"/>
                  <a:pt x="8944" y="38609"/>
                  <a:pt x="4372" y="32340"/>
                </a:cubicBezTo>
                <a:cubicBezTo>
                  <a:pt x="2795" y="30184"/>
                  <a:pt x="1398" y="27888"/>
                  <a:pt x="0" y="25573"/>
                </a:cubicBezTo>
                <a:lnTo>
                  <a:pt x="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9"/>
          <p:cNvSpPr/>
          <p:nvPr/>
        </p:nvSpPr>
        <p:spPr>
          <a:xfrm flipH="1">
            <a:off x="-341725" y="-114675"/>
            <a:ext cx="2676608" cy="1308419"/>
          </a:xfrm>
          <a:custGeom>
            <a:rect b="b" l="l" r="r" t="t"/>
            <a:pathLst>
              <a:path extrusionOk="0" h="45534" w="93148">
                <a:moveTo>
                  <a:pt x="1" y="1"/>
                </a:moveTo>
                <a:cubicBezTo>
                  <a:pt x="739" y="660"/>
                  <a:pt x="1438" y="1358"/>
                  <a:pt x="2077" y="2077"/>
                </a:cubicBezTo>
                <a:cubicBezTo>
                  <a:pt x="7427" y="8106"/>
                  <a:pt x="10302" y="15852"/>
                  <a:pt x="14194" y="22918"/>
                </a:cubicBezTo>
                <a:cubicBezTo>
                  <a:pt x="15931" y="26033"/>
                  <a:pt x="17927" y="29067"/>
                  <a:pt x="20203" y="31842"/>
                </a:cubicBezTo>
                <a:cubicBezTo>
                  <a:pt x="24735" y="37391"/>
                  <a:pt x="30364" y="41963"/>
                  <a:pt x="37112" y="44219"/>
                </a:cubicBezTo>
                <a:cubicBezTo>
                  <a:pt x="39735" y="45098"/>
                  <a:pt x="42536" y="45534"/>
                  <a:pt x="45336" y="45534"/>
                </a:cubicBezTo>
                <a:cubicBezTo>
                  <a:pt x="53341" y="45534"/>
                  <a:pt x="61339" y="41972"/>
                  <a:pt x="65140" y="35036"/>
                </a:cubicBezTo>
                <a:cubicBezTo>
                  <a:pt x="67615" y="30524"/>
                  <a:pt x="68114" y="25234"/>
                  <a:pt x="69212" y="20203"/>
                </a:cubicBezTo>
                <a:cubicBezTo>
                  <a:pt x="70310" y="15173"/>
                  <a:pt x="72327" y="9903"/>
                  <a:pt x="76698" y="7168"/>
                </a:cubicBezTo>
                <a:cubicBezTo>
                  <a:pt x="79992" y="5092"/>
                  <a:pt x="84105" y="4832"/>
                  <a:pt x="87758" y="3415"/>
                </a:cubicBezTo>
                <a:cubicBezTo>
                  <a:pt x="89774" y="2636"/>
                  <a:pt x="91591" y="1458"/>
                  <a:pt x="9314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4" name="Google Shape;124;p9"/>
          <p:cNvGrpSpPr/>
          <p:nvPr/>
        </p:nvGrpSpPr>
        <p:grpSpPr>
          <a:xfrm>
            <a:off x="3000446" y="241960"/>
            <a:ext cx="2943646" cy="573318"/>
            <a:chOff x="3000446" y="241960"/>
            <a:chExt cx="2943646" cy="573318"/>
          </a:xfrm>
        </p:grpSpPr>
        <p:sp>
          <p:nvSpPr>
            <p:cNvPr id="125" name="Google Shape;125;p9"/>
            <p:cNvSpPr/>
            <p:nvPr/>
          </p:nvSpPr>
          <p:spPr>
            <a:xfrm flipH="1">
              <a:off x="5850960" y="492847"/>
              <a:ext cx="93132" cy="93389"/>
            </a:xfrm>
            <a:custGeom>
              <a:rect b="b" l="l" r="r" t="t"/>
              <a:pathLst>
                <a:path extrusionOk="0" h="3173" w="3164">
                  <a:moveTo>
                    <a:pt x="1577" y="0"/>
                  </a:moveTo>
                  <a:cubicBezTo>
                    <a:pt x="1252" y="0"/>
                    <a:pt x="985" y="268"/>
                    <a:pt x="985" y="602"/>
                  </a:cubicBezTo>
                  <a:lnTo>
                    <a:pt x="985" y="984"/>
                  </a:lnTo>
                  <a:lnTo>
                    <a:pt x="593" y="984"/>
                  </a:lnTo>
                  <a:cubicBezTo>
                    <a:pt x="268" y="984"/>
                    <a:pt x="0" y="1252"/>
                    <a:pt x="0" y="1586"/>
                  </a:cubicBezTo>
                  <a:cubicBezTo>
                    <a:pt x="0" y="1911"/>
                    <a:pt x="268" y="2179"/>
                    <a:pt x="593" y="2179"/>
                  </a:cubicBezTo>
                  <a:lnTo>
                    <a:pt x="985" y="2179"/>
                  </a:lnTo>
                  <a:lnTo>
                    <a:pt x="985" y="2570"/>
                  </a:lnTo>
                  <a:cubicBezTo>
                    <a:pt x="985" y="2905"/>
                    <a:pt x="1252" y="3172"/>
                    <a:pt x="1577" y="3172"/>
                  </a:cubicBezTo>
                  <a:cubicBezTo>
                    <a:pt x="1911" y="3172"/>
                    <a:pt x="2179" y="2905"/>
                    <a:pt x="2179" y="2570"/>
                  </a:cubicBezTo>
                  <a:lnTo>
                    <a:pt x="2179" y="2179"/>
                  </a:lnTo>
                  <a:lnTo>
                    <a:pt x="2571" y="2179"/>
                  </a:lnTo>
                  <a:cubicBezTo>
                    <a:pt x="2896" y="2179"/>
                    <a:pt x="3163" y="1911"/>
                    <a:pt x="3163" y="1586"/>
                  </a:cubicBezTo>
                  <a:cubicBezTo>
                    <a:pt x="3163" y="1252"/>
                    <a:pt x="2896" y="984"/>
                    <a:pt x="2571" y="984"/>
                  </a:cubicBezTo>
                  <a:lnTo>
                    <a:pt x="2179" y="984"/>
                  </a:lnTo>
                  <a:lnTo>
                    <a:pt x="2179" y="602"/>
                  </a:lnTo>
                  <a:cubicBezTo>
                    <a:pt x="2179" y="268"/>
                    <a:pt x="1911" y="0"/>
                    <a:pt x="157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sp>
          <p:nvSpPr>
            <p:cNvPr id="126" name="Google Shape;126;p9"/>
            <p:cNvSpPr/>
            <p:nvPr/>
          </p:nvSpPr>
          <p:spPr>
            <a:xfrm flipH="1">
              <a:off x="4798493" y="241960"/>
              <a:ext cx="102669" cy="102690"/>
            </a:xfrm>
            <a:custGeom>
              <a:rect b="b" l="l" r="r" t="t"/>
              <a:pathLst>
                <a:path extrusionOk="0" h="3489" w="3488">
                  <a:moveTo>
                    <a:pt x="1739" y="1195"/>
                  </a:moveTo>
                  <a:cubicBezTo>
                    <a:pt x="2045" y="1195"/>
                    <a:pt x="2293" y="1444"/>
                    <a:pt x="2293" y="1749"/>
                  </a:cubicBezTo>
                  <a:cubicBezTo>
                    <a:pt x="2293" y="2055"/>
                    <a:pt x="2045" y="2294"/>
                    <a:pt x="1739" y="2294"/>
                  </a:cubicBezTo>
                  <a:cubicBezTo>
                    <a:pt x="1433" y="2294"/>
                    <a:pt x="1194" y="2055"/>
                    <a:pt x="1194" y="1749"/>
                  </a:cubicBezTo>
                  <a:cubicBezTo>
                    <a:pt x="1194" y="1444"/>
                    <a:pt x="1433" y="1195"/>
                    <a:pt x="1739" y="1195"/>
                  </a:cubicBezTo>
                  <a:close/>
                  <a:moveTo>
                    <a:pt x="1739" y="1"/>
                  </a:moveTo>
                  <a:cubicBezTo>
                    <a:pt x="784" y="1"/>
                    <a:pt x="0" y="784"/>
                    <a:pt x="0" y="1749"/>
                  </a:cubicBezTo>
                  <a:cubicBezTo>
                    <a:pt x="0" y="2705"/>
                    <a:pt x="784" y="3488"/>
                    <a:pt x="1739" y="3488"/>
                  </a:cubicBezTo>
                  <a:cubicBezTo>
                    <a:pt x="2704" y="3488"/>
                    <a:pt x="3488" y="2705"/>
                    <a:pt x="3488" y="1749"/>
                  </a:cubicBezTo>
                  <a:cubicBezTo>
                    <a:pt x="3488" y="784"/>
                    <a:pt x="2704" y="1"/>
                    <a:pt x="173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sp>
          <p:nvSpPr>
            <p:cNvPr id="127" name="Google Shape;127;p9"/>
            <p:cNvSpPr/>
            <p:nvPr/>
          </p:nvSpPr>
          <p:spPr>
            <a:xfrm>
              <a:off x="3000446" y="246609"/>
              <a:ext cx="93132" cy="93389"/>
            </a:xfrm>
            <a:custGeom>
              <a:rect b="b" l="l" r="r" t="t"/>
              <a:pathLst>
                <a:path extrusionOk="0" h="3173" w="3164">
                  <a:moveTo>
                    <a:pt x="1577" y="0"/>
                  </a:moveTo>
                  <a:cubicBezTo>
                    <a:pt x="1252" y="0"/>
                    <a:pt x="985" y="268"/>
                    <a:pt x="985" y="602"/>
                  </a:cubicBezTo>
                  <a:lnTo>
                    <a:pt x="985" y="984"/>
                  </a:lnTo>
                  <a:lnTo>
                    <a:pt x="593" y="984"/>
                  </a:lnTo>
                  <a:cubicBezTo>
                    <a:pt x="268" y="984"/>
                    <a:pt x="0" y="1252"/>
                    <a:pt x="0" y="1586"/>
                  </a:cubicBezTo>
                  <a:cubicBezTo>
                    <a:pt x="0" y="1911"/>
                    <a:pt x="268" y="2179"/>
                    <a:pt x="593" y="2179"/>
                  </a:cubicBezTo>
                  <a:lnTo>
                    <a:pt x="985" y="2179"/>
                  </a:lnTo>
                  <a:lnTo>
                    <a:pt x="985" y="2570"/>
                  </a:lnTo>
                  <a:cubicBezTo>
                    <a:pt x="985" y="2905"/>
                    <a:pt x="1252" y="3172"/>
                    <a:pt x="1577" y="3172"/>
                  </a:cubicBezTo>
                  <a:cubicBezTo>
                    <a:pt x="1911" y="3172"/>
                    <a:pt x="2179" y="2905"/>
                    <a:pt x="2179" y="2570"/>
                  </a:cubicBezTo>
                  <a:lnTo>
                    <a:pt x="2179" y="2179"/>
                  </a:lnTo>
                  <a:lnTo>
                    <a:pt x="2571" y="2179"/>
                  </a:lnTo>
                  <a:cubicBezTo>
                    <a:pt x="2896" y="2179"/>
                    <a:pt x="3163" y="1911"/>
                    <a:pt x="3163" y="1586"/>
                  </a:cubicBezTo>
                  <a:cubicBezTo>
                    <a:pt x="3163" y="1252"/>
                    <a:pt x="2896" y="984"/>
                    <a:pt x="2571" y="984"/>
                  </a:cubicBezTo>
                  <a:lnTo>
                    <a:pt x="2179" y="984"/>
                  </a:lnTo>
                  <a:lnTo>
                    <a:pt x="2179" y="602"/>
                  </a:lnTo>
                  <a:cubicBezTo>
                    <a:pt x="2179" y="268"/>
                    <a:pt x="1911" y="0"/>
                    <a:pt x="157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sp>
          <p:nvSpPr>
            <p:cNvPr id="128" name="Google Shape;128;p9"/>
            <p:cNvSpPr/>
            <p:nvPr/>
          </p:nvSpPr>
          <p:spPr>
            <a:xfrm>
              <a:off x="3771250" y="752057"/>
              <a:ext cx="94810" cy="63221"/>
            </a:xfrm>
            <a:custGeom>
              <a:rect b="b" l="l" r="r" t="t"/>
              <a:pathLst>
                <a:path extrusionOk="0" h="2148" w="3221">
                  <a:moveTo>
                    <a:pt x="1612" y="0"/>
                  </a:moveTo>
                  <a:cubicBezTo>
                    <a:pt x="1460" y="0"/>
                    <a:pt x="1310" y="60"/>
                    <a:pt x="1195" y="180"/>
                  </a:cubicBezTo>
                  <a:lnTo>
                    <a:pt x="239" y="1135"/>
                  </a:lnTo>
                  <a:cubicBezTo>
                    <a:pt x="0" y="1364"/>
                    <a:pt x="0" y="1747"/>
                    <a:pt x="239" y="1976"/>
                  </a:cubicBezTo>
                  <a:cubicBezTo>
                    <a:pt x="354" y="2091"/>
                    <a:pt x="504" y="2148"/>
                    <a:pt x="656" y="2148"/>
                  </a:cubicBezTo>
                  <a:cubicBezTo>
                    <a:pt x="808" y="2148"/>
                    <a:pt x="961" y="2091"/>
                    <a:pt x="1080" y="1976"/>
                  </a:cubicBezTo>
                  <a:lnTo>
                    <a:pt x="1615" y="1441"/>
                  </a:lnTo>
                  <a:lnTo>
                    <a:pt x="2141" y="1976"/>
                  </a:lnTo>
                  <a:cubicBezTo>
                    <a:pt x="2265" y="2091"/>
                    <a:pt x="2418" y="2148"/>
                    <a:pt x="2571" y="2148"/>
                  </a:cubicBezTo>
                  <a:cubicBezTo>
                    <a:pt x="2724" y="2148"/>
                    <a:pt x="2877" y="2091"/>
                    <a:pt x="2991" y="1976"/>
                  </a:cubicBezTo>
                  <a:cubicBezTo>
                    <a:pt x="3221" y="1747"/>
                    <a:pt x="3221" y="1364"/>
                    <a:pt x="2991" y="1135"/>
                  </a:cubicBezTo>
                  <a:lnTo>
                    <a:pt x="2036" y="180"/>
                  </a:lnTo>
                  <a:cubicBezTo>
                    <a:pt x="1916" y="60"/>
                    <a:pt x="1763" y="0"/>
                    <a:pt x="161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grpSp>
      <p:grpSp>
        <p:nvGrpSpPr>
          <p:cNvPr id="129" name="Google Shape;129;p9"/>
          <p:cNvGrpSpPr/>
          <p:nvPr/>
        </p:nvGrpSpPr>
        <p:grpSpPr>
          <a:xfrm>
            <a:off x="8193981" y="4450597"/>
            <a:ext cx="652232" cy="510252"/>
            <a:chOff x="8193981" y="4450597"/>
            <a:chExt cx="652232" cy="510252"/>
          </a:xfrm>
        </p:grpSpPr>
        <p:sp>
          <p:nvSpPr>
            <p:cNvPr id="130" name="Google Shape;130;p9"/>
            <p:cNvSpPr/>
            <p:nvPr/>
          </p:nvSpPr>
          <p:spPr>
            <a:xfrm flipH="1">
              <a:off x="8705297" y="4867459"/>
              <a:ext cx="93132" cy="93389"/>
            </a:xfrm>
            <a:custGeom>
              <a:rect b="b" l="l" r="r" t="t"/>
              <a:pathLst>
                <a:path extrusionOk="0" h="3173" w="3164">
                  <a:moveTo>
                    <a:pt x="1577" y="0"/>
                  </a:moveTo>
                  <a:cubicBezTo>
                    <a:pt x="1252" y="0"/>
                    <a:pt x="985" y="268"/>
                    <a:pt x="985" y="602"/>
                  </a:cubicBezTo>
                  <a:lnTo>
                    <a:pt x="985" y="984"/>
                  </a:lnTo>
                  <a:lnTo>
                    <a:pt x="593" y="984"/>
                  </a:lnTo>
                  <a:cubicBezTo>
                    <a:pt x="268" y="984"/>
                    <a:pt x="0" y="1252"/>
                    <a:pt x="0" y="1586"/>
                  </a:cubicBezTo>
                  <a:cubicBezTo>
                    <a:pt x="0" y="1911"/>
                    <a:pt x="268" y="2179"/>
                    <a:pt x="593" y="2179"/>
                  </a:cubicBezTo>
                  <a:lnTo>
                    <a:pt x="985" y="2179"/>
                  </a:lnTo>
                  <a:lnTo>
                    <a:pt x="985" y="2570"/>
                  </a:lnTo>
                  <a:cubicBezTo>
                    <a:pt x="985" y="2905"/>
                    <a:pt x="1252" y="3172"/>
                    <a:pt x="1577" y="3172"/>
                  </a:cubicBezTo>
                  <a:cubicBezTo>
                    <a:pt x="1911" y="3172"/>
                    <a:pt x="2179" y="2905"/>
                    <a:pt x="2179" y="2570"/>
                  </a:cubicBezTo>
                  <a:lnTo>
                    <a:pt x="2179" y="2179"/>
                  </a:lnTo>
                  <a:lnTo>
                    <a:pt x="2571" y="2179"/>
                  </a:lnTo>
                  <a:cubicBezTo>
                    <a:pt x="2896" y="2179"/>
                    <a:pt x="3163" y="1911"/>
                    <a:pt x="3163" y="1586"/>
                  </a:cubicBezTo>
                  <a:cubicBezTo>
                    <a:pt x="3163" y="1252"/>
                    <a:pt x="2896" y="984"/>
                    <a:pt x="2571" y="984"/>
                  </a:cubicBezTo>
                  <a:lnTo>
                    <a:pt x="2179" y="984"/>
                  </a:lnTo>
                  <a:lnTo>
                    <a:pt x="2179" y="602"/>
                  </a:lnTo>
                  <a:cubicBezTo>
                    <a:pt x="2179" y="268"/>
                    <a:pt x="1911" y="0"/>
                    <a:pt x="157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sp>
          <p:nvSpPr>
            <p:cNvPr id="131" name="Google Shape;131;p9"/>
            <p:cNvSpPr/>
            <p:nvPr/>
          </p:nvSpPr>
          <p:spPr>
            <a:xfrm flipH="1">
              <a:off x="8743543" y="4450597"/>
              <a:ext cx="102669" cy="102690"/>
            </a:xfrm>
            <a:custGeom>
              <a:rect b="b" l="l" r="r" t="t"/>
              <a:pathLst>
                <a:path extrusionOk="0" h="3489" w="3488">
                  <a:moveTo>
                    <a:pt x="1739" y="1195"/>
                  </a:moveTo>
                  <a:cubicBezTo>
                    <a:pt x="2045" y="1195"/>
                    <a:pt x="2293" y="1444"/>
                    <a:pt x="2293" y="1749"/>
                  </a:cubicBezTo>
                  <a:cubicBezTo>
                    <a:pt x="2293" y="2055"/>
                    <a:pt x="2045" y="2294"/>
                    <a:pt x="1739" y="2294"/>
                  </a:cubicBezTo>
                  <a:cubicBezTo>
                    <a:pt x="1433" y="2294"/>
                    <a:pt x="1194" y="2055"/>
                    <a:pt x="1194" y="1749"/>
                  </a:cubicBezTo>
                  <a:cubicBezTo>
                    <a:pt x="1194" y="1444"/>
                    <a:pt x="1433" y="1195"/>
                    <a:pt x="1739" y="1195"/>
                  </a:cubicBezTo>
                  <a:close/>
                  <a:moveTo>
                    <a:pt x="1739" y="1"/>
                  </a:moveTo>
                  <a:cubicBezTo>
                    <a:pt x="784" y="1"/>
                    <a:pt x="0" y="784"/>
                    <a:pt x="0" y="1749"/>
                  </a:cubicBezTo>
                  <a:cubicBezTo>
                    <a:pt x="0" y="2705"/>
                    <a:pt x="784" y="3488"/>
                    <a:pt x="1739" y="3488"/>
                  </a:cubicBezTo>
                  <a:cubicBezTo>
                    <a:pt x="2704" y="3488"/>
                    <a:pt x="3488" y="2705"/>
                    <a:pt x="3488" y="1749"/>
                  </a:cubicBezTo>
                  <a:cubicBezTo>
                    <a:pt x="3488" y="784"/>
                    <a:pt x="2704" y="1"/>
                    <a:pt x="173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sp>
          <p:nvSpPr>
            <p:cNvPr id="132" name="Google Shape;132;p9"/>
            <p:cNvSpPr/>
            <p:nvPr/>
          </p:nvSpPr>
          <p:spPr>
            <a:xfrm flipH="1">
              <a:off x="8193981" y="4815885"/>
              <a:ext cx="102669" cy="102690"/>
            </a:xfrm>
            <a:custGeom>
              <a:rect b="b" l="l" r="r" t="t"/>
              <a:pathLst>
                <a:path extrusionOk="0" h="3489" w="3488">
                  <a:moveTo>
                    <a:pt x="1739" y="1195"/>
                  </a:moveTo>
                  <a:cubicBezTo>
                    <a:pt x="2045" y="1195"/>
                    <a:pt x="2293" y="1444"/>
                    <a:pt x="2293" y="1749"/>
                  </a:cubicBezTo>
                  <a:cubicBezTo>
                    <a:pt x="2293" y="2055"/>
                    <a:pt x="2045" y="2294"/>
                    <a:pt x="1739" y="2294"/>
                  </a:cubicBezTo>
                  <a:cubicBezTo>
                    <a:pt x="1433" y="2294"/>
                    <a:pt x="1194" y="2055"/>
                    <a:pt x="1194" y="1749"/>
                  </a:cubicBezTo>
                  <a:cubicBezTo>
                    <a:pt x="1194" y="1444"/>
                    <a:pt x="1433" y="1195"/>
                    <a:pt x="1739" y="1195"/>
                  </a:cubicBezTo>
                  <a:close/>
                  <a:moveTo>
                    <a:pt x="1739" y="1"/>
                  </a:moveTo>
                  <a:cubicBezTo>
                    <a:pt x="784" y="1"/>
                    <a:pt x="0" y="784"/>
                    <a:pt x="0" y="1749"/>
                  </a:cubicBezTo>
                  <a:cubicBezTo>
                    <a:pt x="0" y="2705"/>
                    <a:pt x="784" y="3488"/>
                    <a:pt x="1739" y="3488"/>
                  </a:cubicBezTo>
                  <a:cubicBezTo>
                    <a:pt x="2704" y="3488"/>
                    <a:pt x="3488" y="2705"/>
                    <a:pt x="3488" y="1749"/>
                  </a:cubicBezTo>
                  <a:cubicBezTo>
                    <a:pt x="3488" y="784"/>
                    <a:pt x="2704" y="1"/>
                    <a:pt x="173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33" name="Shape 133"/>
        <p:cNvGrpSpPr/>
        <p:nvPr/>
      </p:nvGrpSpPr>
      <p:grpSpPr>
        <a:xfrm>
          <a:off x="0" y="0"/>
          <a:ext cx="0" cy="0"/>
          <a:chOff x="0" y="0"/>
          <a:chExt cx="0" cy="0"/>
        </a:xfrm>
      </p:grpSpPr>
      <p:sp>
        <p:nvSpPr>
          <p:cNvPr id="134" name="Google Shape;134;p10"/>
          <p:cNvSpPr txBox="1"/>
          <p:nvPr>
            <p:ph idx="1" type="body"/>
          </p:nvPr>
        </p:nvSpPr>
        <p:spPr>
          <a:xfrm>
            <a:off x="713100" y="667475"/>
            <a:ext cx="38589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400"/>
              <a:buNone/>
              <a:defRPr b="1" sz="2400">
                <a:solidFill>
                  <a:schemeClr val="dk2"/>
                </a:solidFill>
                <a:latin typeface="Krona One"/>
                <a:ea typeface="Krona One"/>
                <a:cs typeface="Krona One"/>
                <a:sym typeface="Krona One"/>
              </a:defRPr>
            </a:lvl1pPr>
          </a:lstStyle>
          <a:p/>
        </p:txBody>
      </p:sp>
      <p:sp>
        <p:nvSpPr>
          <p:cNvPr id="135" name="Google Shape;135;p10"/>
          <p:cNvSpPr/>
          <p:nvPr/>
        </p:nvSpPr>
        <p:spPr>
          <a:xfrm>
            <a:off x="8744327" y="2217243"/>
            <a:ext cx="705000" cy="705000"/>
          </a:xfrm>
          <a:prstGeom prst="ellipse">
            <a:avLst/>
          </a:prstGeom>
          <a:solidFill>
            <a:schemeClr val="accent1"/>
          </a:solidFill>
          <a:ln cap="flat"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10"/>
          <p:cNvSpPr txBox="1"/>
          <p:nvPr>
            <p:ph idx="12" type="sldNum"/>
          </p:nvPr>
        </p:nvSpPr>
        <p:spPr>
          <a:xfrm>
            <a:off x="8705299" y="2384701"/>
            <a:ext cx="548700" cy="393600"/>
          </a:xfrm>
          <a:prstGeom prst="rect">
            <a:avLst/>
          </a:prstGeom>
        </p:spPr>
        <p:txBody>
          <a:bodyPr anchorCtr="0" anchor="ctr" bIns="91425" lIns="91425" spcFirstLastPara="1" rIns="91425" wrap="square" tIns="91425">
            <a:normAutofit/>
          </a:bodyPr>
          <a:lstStyle>
            <a:lvl1pPr lvl="0" rtl="0" algn="ctr">
              <a:buNone/>
              <a:defRPr b="1">
                <a:latin typeface="Krona One"/>
                <a:ea typeface="Krona One"/>
                <a:cs typeface="Krona One"/>
                <a:sym typeface="Krona One"/>
              </a:defRPr>
            </a:lvl1pPr>
            <a:lvl2pPr lvl="1" rtl="0" algn="ctr">
              <a:buNone/>
              <a:defRPr b="1">
                <a:latin typeface="Krona One"/>
                <a:ea typeface="Krona One"/>
                <a:cs typeface="Krona One"/>
                <a:sym typeface="Krona One"/>
              </a:defRPr>
            </a:lvl2pPr>
            <a:lvl3pPr lvl="2" rtl="0" algn="ctr">
              <a:buNone/>
              <a:defRPr b="1">
                <a:latin typeface="Krona One"/>
                <a:ea typeface="Krona One"/>
                <a:cs typeface="Krona One"/>
                <a:sym typeface="Krona One"/>
              </a:defRPr>
            </a:lvl3pPr>
            <a:lvl4pPr lvl="3" rtl="0" algn="ctr">
              <a:buNone/>
              <a:defRPr b="1">
                <a:latin typeface="Krona One"/>
                <a:ea typeface="Krona One"/>
                <a:cs typeface="Krona One"/>
                <a:sym typeface="Krona One"/>
              </a:defRPr>
            </a:lvl4pPr>
            <a:lvl5pPr lvl="4" rtl="0" algn="ctr">
              <a:buNone/>
              <a:defRPr b="1">
                <a:latin typeface="Krona One"/>
                <a:ea typeface="Krona One"/>
                <a:cs typeface="Krona One"/>
                <a:sym typeface="Krona One"/>
              </a:defRPr>
            </a:lvl5pPr>
            <a:lvl6pPr lvl="5" rtl="0" algn="ctr">
              <a:buNone/>
              <a:defRPr b="1">
                <a:latin typeface="Krona One"/>
                <a:ea typeface="Krona One"/>
                <a:cs typeface="Krona One"/>
                <a:sym typeface="Krona One"/>
              </a:defRPr>
            </a:lvl6pPr>
            <a:lvl7pPr lvl="6" rtl="0" algn="ctr">
              <a:buNone/>
              <a:defRPr b="1">
                <a:latin typeface="Krona One"/>
                <a:ea typeface="Krona One"/>
                <a:cs typeface="Krona One"/>
                <a:sym typeface="Krona One"/>
              </a:defRPr>
            </a:lvl7pPr>
            <a:lvl8pPr lvl="7" rtl="0" algn="ctr">
              <a:buNone/>
              <a:defRPr b="1">
                <a:latin typeface="Krona One"/>
                <a:ea typeface="Krona One"/>
                <a:cs typeface="Krona One"/>
                <a:sym typeface="Krona One"/>
              </a:defRPr>
            </a:lvl8pPr>
            <a:lvl9pPr lvl="8" rtl="0" algn="ctr">
              <a:buNone/>
              <a:defRPr b="1">
                <a:latin typeface="Krona One"/>
                <a:ea typeface="Krona One"/>
                <a:cs typeface="Krona One"/>
                <a:sym typeface="Krona 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theme" Target="../theme/theme2.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2"/>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713100" y="539525"/>
            <a:ext cx="7717800" cy="572700"/>
          </a:xfrm>
          <a:prstGeom prst="rect">
            <a:avLst/>
          </a:prstGeom>
          <a:noFill/>
          <a:ln>
            <a:noFill/>
          </a:ln>
        </p:spPr>
        <p:txBody>
          <a:bodyPr anchorCtr="0" anchor="ctr" bIns="91425" lIns="91425" spcFirstLastPara="1" rIns="91425" wrap="square" tIns="91425">
            <a:noAutofit/>
          </a:bodyPr>
          <a:lstStyle>
            <a:lvl1pPr lvl="0">
              <a:spcBef>
                <a:spcPts val="0"/>
              </a:spcBef>
              <a:spcAft>
                <a:spcPts val="0"/>
              </a:spcAft>
              <a:buClr>
                <a:schemeClr val="dk2"/>
              </a:buClr>
              <a:buSzPts val="2400"/>
              <a:buFont typeface="Krona One"/>
              <a:buNone/>
              <a:defRPr b="1" sz="2400">
                <a:solidFill>
                  <a:schemeClr val="dk2"/>
                </a:solidFill>
                <a:latin typeface="Krona One"/>
                <a:ea typeface="Krona One"/>
                <a:cs typeface="Krona One"/>
                <a:sym typeface="Krona One"/>
              </a:defRPr>
            </a:lvl1pPr>
            <a:lvl2pPr lvl="1">
              <a:spcBef>
                <a:spcPts val="0"/>
              </a:spcBef>
              <a:spcAft>
                <a:spcPts val="0"/>
              </a:spcAft>
              <a:buClr>
                <a:schemeClr val="dk1"/>
              </a:buClr>
              <a:buSzPts val="2400"/>
              <a:buFont typeface="Krona One"/>
              <a:buNone/>
              <a:defRPr b="1" sz="2400">
                <a:solidFill>
                  <a:schemeClr val="dk1"/>
                </a:solidFill>
                <a:latin typeface="Krona One"/>
                <a:ea typeface="Krona One"/>
                <a:cs typeface="Krona One"/>
                <a:sym typeface="Krona One"/>
              </a:defRPr>
            </a:lvl2pPr>
            <a:lvl3pPr lvl="2">
              <a:spcBef>
                <a:spcPts val="0"/>
              </a:spcBef>
              <a:spcAft>
                <a:spcPts val="0"/>
              </a:spcAft>
              <a:buClr>
                <a:schemeClr val="dk1"/>
              </a:buClr>
              <a:buSzPts val="2400"/>
              <a:buFont typeface="Krona One"/>
              <a:buNone/>
              <a:defRPr b="1" sz="2400">
                <a:solidFill>
                  <a:schemeClr val="dk1"/>
                </a:solidFill>
                <a:latin typeface="Krona One"/>
                <a:ea typeface="Krona One"/>
                <a:cs typeface="Krona One"/>
                <a:sym typeface="Krona One"/>
              </a:defRPr>
            </a:lvl3pPr>
            <a:lvl4pPr lvl="3">
              <a:spcBef>
                <a:spcPts val="0"/>
              </a:spcBef>
              <a:spcAft>
                <a:spcPts val="0"/>
              </a:spcAft>
              <a:buClr>
                <a:schemeClr val="dk1"/>
              </a:buClr>
              <a:buSzPts val="2400"/>
              <a:buFont typeface="Krona One"/>
              <a:buNone/>
              <a:defRPr b="1" sz="2400">
                <a:solidFill>
                  <a:schemeClr val="dk1"/>
                </a:solidFill>
                <a:latin typeface="Krona One"/>
                <a:ea typeface="Krona One"/>
                <a:cs typeface="Krona One"/>
                <a:sym typeface="Krona One"/>
              </a:defRPr>
            </a:lvl4pPr>
            <a:lvl5pPr lvl="4">
              <a:spcBef>
                <a:spcPts val="0"/>
              </a:spcBef>
              <a:spcAft>
                <a:spcPts val="0"/>
              </a:spcAft>
              <a:buClr>
                <a:schemeClr val="dk1"/>
              </a:buClr>
              <a:buSzPts val="2400"/>
              <a:buFont typeface="Krona One"/>
              <a:buNone/>
              <a:defRPr b="1" sz="2400">
                <a:solidFill>
                  <a:schemeClr val="dk1"/>
                </a:solidFill>
                <a:latin typeface="Krona One"/>
                <a:ea typeface="Krona One"/>
                <a:cs typeface="Krona One"/>
                <a:sym typeface="Krona One"/>
              </a:defRPr>
            </a:lvl5pPr>
            <a:lvl6pPr lvl="5">
              <a:spcBef>
                <a:spcPts val="0"/>
              </a:spcBef>
              <a:spcAft>
                <a:spcPts val="0"/>
              </a:spcAft>
              <a:buClr>
                <a:schemeClr val="dk1"/>
              </a:buClr>
              <a:buSzPts val="2400"/>
              <a:buFont typeface="Krona One"/>
              <a:buNone/>
              <a:defRPr b="1" sz="2400">
                <a:solidFill>
                  <a:schemeClr val="dk1"/>
                </a:solidFill>
                <a:latin typeface="Krona One"/>
                <a:ea typeface="Krona One"/>
                <a:cs typeface="Krona One"/>
                <a:sym typeface="Krona One"/>
              </a:defRPr>
            </a:lvl6pPr>
            <a:lvl7pPr lvl="6">
              <a:spcBef>
                <a:spcPts val="0"/>
              </a:spcBef>
              <a:spcAft>
                <a:spcPts val="0"/>
              </a:spcAft>
              <a:buClr>
                <a:schemeClr val="dk1"/>
              </a:buClr>
              <a:buSzPts val="2400"/>
              <a:buFont typeface="Krona One"/>
              <a:buNone/>
              <a:defRPr b="1" sz="2400">
                <a:solidFill>
                  <a:schemeClr val="dk1"/>
                </a:solidFill>
                <a:latin typeface="Krona One"/>
                <a:ea typeface="Krona One"/>
                <a:cs typeface="Krona One"/>
                <a:sym typeface="Krona One"/>
              </a:defRPr>
            </a:lvl7pPr>
            <a:lvl8pPr lvl="7">
              <a:spcBef>
                <a:spcPts val="0"/>
              </a:spcBef>
              <a:spcAft>
                <a:spcPts val="0"/>
              </a:spcAft>
              <a:buClr>
                <a:schemeClr val="dk1"/>
              </a:buClr>
              <a:buSzPts val="2400"/>
              <a:buFont typeface="Krona One"/>
              <a:buNone/>
              <a:defRPr b="1" sz="2400">
                <a:solidFill>
                  <a:schemeClr val="dk1"/>
                </a:solidFill>
                <a:latin typeface="Krona One"/>
                <a:ea typeface="Krona One"/>
                <a:cs typeface="Krona One"/>
                <a:sym typeface="Krona One"/>
              </a:defRPr>
            </a:lvl8pPr>
            <a:lvl9pPr lvl="8">
              <a:spcBef>
                <a:spcPts val="0"/>
              </a:spcBef>
              <a:spcAft>
                <a:spcPts val="0"/>
              </a:spcAft>
              <a:buClr>
                <a:schemeClr val="dk1"/>
              </a:buClr>
              <a:buSzPts val="2400"/>
              <a:buFont typeface="Krona One"/>
              <a:buNone/>
              <a:defRPr b="1" sz="2400">
                <a:solidFill>
                  <a:schemeClr val="dk1"/>
                </a:solidFill>
                <a:latin typeface="Krona One"/>
                <a:ea typeface="Krona One"/>
                <a:cs typeface="Krona One"/>
                <a:sym typeface="Krona One"/>
              </a:defRPr>
            </a:lvl9pPr>
          </a:lstStyle>
          <a:p/>
        </p:txBody>
      </p:sp>
      <p:sp>
        <p:nvSpPr>
          <p:cNvPr id="7" name="Google Shape;7;p1"/>
          <p:cNvSpPr txBox="1"/>
          <p:nvPr>
            <p:ph idx="1" type="body"/>
          </p:nvPr>
        </p:nvSpPr>
        <p:spPr>
          <a:xfrm>
            <a:off x="713100" y="1152475"/>
            <a:ext cx="7717800" cy="3451500"/>
          </a:xfrm>
          <a:prstGeom prst="rect">
            <a:avLst/>
          </a:prstGeom>
          <a:noFill/>
          <a:ln>
            <a:noFill/>
          </a:ln>
        </p:spPr>
        <p:txBody>
          <a:bodyPr anchorCtr="0" anchor="t" bIns="91425" lIns="91425" spcFirstLastPara="1" rIns="91425" wrap="square" tIns="91425">
            <a:noAutofit/>
          </a:bodyPr>
          <a:lstStyle>
            <a:lvl1pPr indent="-317500" lvl="0" marL="4572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1pPr>
            <a:lvl2pPr indent="-317500" lvl="1" marL="9144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indent="-317500" lvl="2" marL="13716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indent="-317500" lvl="3" marL="18288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indent="-317500" lvl="4" marL="22860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indent="-317500" lvl="5" marL="27432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indent="-317500" lvl="6" marL="32004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indent="-317500" lvl="7" marL="36576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indent="-317500" lvl="8" marL="41148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xml"/><Relationship Id="rId3" Type="http://schemas.openxmlformats.org/officeDocument/2006/relationships/image" Target="../media/image6.png"/><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 Id="rId3" Type="http://schemas.openxmlformats.org/officeDocument/2006/relationships/image" Target="../media/image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xml"/><Relationship Id="rId3" Type="http://schemas.openxmlformats.org/officeDocument/2006/relationships/image" Target="../media/image11.jp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5.xml"/><Relationship Id="rId3"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xml"/><Relationship Id="rId3" Type="http://schemas.openxmlformats.org/officeDocument/2006/relationships/image" Target="../media/image1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sp>
        <p:nvSpPr>
          <p:cNvPr id="426" name="Google Shape;426;p29"/>
          <p:cNvSpPr/>
          <p:nvPr/>
        </p:nvSpPr>
        <p:spPr>
          <a:xfrm>
            <a:off x="1821650" y="1475288"/>
            <a:ext cx="5779200" cy="1599900"/>
          </a:xfrm>
          <a:prstGeom prst="roundRect">
            <a:avLst>
              <a:gd fmla="val 16667" name="adj"/>
            </a:avLst>
          </a:prstGeom>
          <a:solidFill>
            <a:schemeClr val="accent1"/>
          </a:solidFill>
          <a:ln cap="flat" cmpd="sng" w="38100">
            <a:solidFill>
              <a:schemeClr val="lt1"/>
            </a:solidFill>
            <a:prstDash val="solid"/>
            <a:round/>
            <a:headEnd len="sm" w="sm" type="none"/>
            <a:tailEnd len="sm" w="sm" type="none"/>
          </a:ln>
          <a:effectLst>
            <a:outerShdw rotWithShape="0" algn="bl" dir="1140000" dist="66675">
              <a:srgbClr val="000000">
                <a:alpha val="26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29"/>
          <p:cNvSpPr txBox="1"/>
          <p:nvPr>
            <p:ph type="ctrTitle"/>
          </p:nvPr>
        </p:nvSpPr>
        <p:spPr>
          <a:xfrm>
            <a:off x="1926200" y="1275750"/>
            <a:ext cx="5615100" cy="2459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700"/>
              <a:t>Enhancing the Lives of Working Women</a:t>
            </a:r>
            <a:endParaRPr sz="3400"/>
          </a:p>
          <a:p>
            <a:pPr indent="0" lvl="0" marL="0" rtl="0" algn="ctr">
              <a:spcBef>
                <a:spcPts val="0"/>
              </a:spcBef>
              <a:spcAft>
                <a:spcPts val="0"/>
              </a:spcAft>
              <a:buNone/>
            </a:pPr>
            <a:r>
              <a:t/>
            </a:r>
            <a:endParaRPr b="0" sz="2700">
              <a:solidFill>
                <a:schemeClr val="dk2"/>
              </a:solidFill>
            </a:endParaRPr>
          </a:p>
        </p:txBody>
      </p:sp>
      <p:sp>
        <p:nvSpPr>
          <p:cNvPr id="428" name="Google Shape;428;p29"/>
          <p:cNvSpPr txBox="1"/>
          <p:nvPr>
            <p:ph idx="1" type="subTitle"/>
          </p:nvPr>
        </p:nvSpPr>
        <p:spPr>
          <a:xfrm>
            <a:off x="961200" y="3274750"/>
            <a:ext cx="7221600" cy="365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Team: Femme (Taylore G., Kendall T., Tiffany L. Timi A.) </a:t>
            </a:r>
            <a:endParaRPr/>
          </a:p>
          <a:p>
            <a:pPr indent="0" lvl="0" marL="0" rtl="0" algn="ctr">
              <a:spcBef>
                <a:spcPts val="0"/>
              </a:spcBef>
              <a:spcAft>
                <a:spcPts val="0"/>
              </a:spcAft>
              <a:buNone/>
            </a:pPr>
            <a:r>
              <a:t/>
            </a:r>
            <a:endParaRPr/>
          </a:p>
        </p:txBody>
      </p:sp>
      <p:grpSp>
        <p:nvGrpSpPr>
          <p:cNvPr id="429" name="Google Shape;429;p29"/>
          <p:cNvGrpSpPr/>
          <p:nvPr/>
        </p:nvGrpSpPr>
        <p:grpSpPr>
          <a:xfrm>
            <a:off x="2766400" y="354795"/>
            <a:ext cx="1134729" cy="156617"/>
            <a:chOff x="2766400" y="354795"/>
            <a:chExt cx="1134729" cy="156617"/>
          </a:xfrm>
        </p:grpSpPr>
        <p:sp>
          <p:nvSpPr>
            <p:cNvPr id="430" name="Google Shape;430;p29"/>
            <p:cNvSpPr/>
            <p:nvPr/>
          </p:nvSpPr>
          <p:spPr>
            <a:xfrm>
              <a:off x="3807996" y="418022"/>
              <a:ext cx="93132" cy="93389"/>
            </a:xfrm>
            <a:custGeom>
              <a:rect b="b" l="l" r="r" t="t"/>
              <a:pathLst>
                <a:path extrusionOk="0" h="3173" w="3164">
                  <a:moveTo>
                    <a:pt x="1577" y="0"/>
                  </a:moveTo>
                  <a:cubicBezTo>
                    <a:pt x="1252" y="0"/>
                    <a:pt x="985" y="268"/>
                    <a:pt x="985" y="602"/>
                  </a:cubicBezTo>
                  <a:lnTo>
                    <a:pt x="985" y="984"/>
                  </a:lnTo>
                  <a:lnTo>
                    <a:pt x="593" y="984"/>
                  </a:lnTo>
                  <a:cubicBezTo>
                    <a:pt x="268" y="984"/>
                    <a:pt x="0" y="1252"/>
                    <a:pt x="0" y="1586"/>
                  </a:cubicBezTo>
                  <a:cubicBezTo>
                    <a:pt x="0" y="1911"/>
                    <a:pt x="268" y="2179"/>
                    <a:pt x="593" y="2179"/>
                  </a:cubicBezTo>
                  <a:lnTo>
                    <a:pt x="985" y="2179"/>
                  </a:lnTo>
                  <a:lnTo>
                    <a:pt x="985" y="2570"/>
                  </a:lnTo>
                  <a:cubicBezTo>
                    <a:pt x="985" y="2905"/>
                    <a:pt x="1252" y="3172"/>
                    <a:pt x="1577" y="3172"/>
                  </a:cubicBezTo>
                  <a:cubicBezTo>
                    <a:pt x="1911" y="3172"/>
                    <a:pt x="2179" y="2905"/>
                    <a:pt x="2179" y="2570"/>
                  </a:cubicBezTo>
                  <a:lnTo>
                    <a:pt x="2179" y="2179"/>
                  </a:lnTo>
                  <a:lnTo>
                    <a:pt x="2571" y="2179"/>
                  </a:lnTo>
                  <a:cubicBezTo>
                    <a:pt x="2896" y="2179"/>
                    <a:pt x="3163" y="1911"/>
                    <a:pt x="3163" y="1586"/>
                  </a:cubicBezTo>
                  <a:cubicBezTo>
                    <a:pt x="3163" y="1252"/>
                    <a:pt x="2896" y="984"/>
                    <a:pt x="2571" y="984"/>
                  </a:cubicBezTo>
                  <a:lnTo>
                    <a:pt x="2179" y="984"/>
                  </a:lnTo>
                  <a:lnTo>
                    <a:pt x="2179" y="602"/>
                  </a:lnTo>
                  <a:cubicBezTo>
                    <a:pt x="2179" y="268"/>
                    <a:pt x="1911" y="0"/>
                    <a:pt x="157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sp>
          <p:nvSpPr>
            <p:cNvPr id="431" name="Google Shape;431;p29"/>
            <p:cNvSpPr/>
            <p:nvPr/>
          </p:nvSpPr>
          <p:spPr>
            <a:xfrm>
              <a:off x="2766400" y="354795"/>
              <a:ext cx="94810" cy="63221"/>
            </a:xfrm>
            <a:custGeom>
              <a:rect b="b" l="l" r="r" t="t"/>
              <a:pathLst>
                <a:path extrusionOk="0" h="2148" w="3221">
                  <a:moveTo>
                    <a:pt x="1612" y="0"/>
                  </a:moveTo>
                  <a:cubicBezTo>
                    <a:pt x="1460" y="0"/>
                    <a:pt x="1310" y="60"/>
                    <a:pt x="1195" y="180"/>
                  </a:cubicBezTo>
                  <a:lnTo>
                    <a:pt x="239" y="1135"/>
                  </a:lnTo>
                  <a:cubicBezTo>
                    <a:pt x="0" y="1364"/>
                    <a:pt x="0" y="1747"/>
                    <a:pt x="239" y="1976"/>
                  </a:cubicBezTo>
                  <a:cubicBezTo>
                    <a:pt x="354" y="2091"/>
                    <a:pt x="504" y="2148"/>
                    <a:pt x="656" y="2148"/>
                  </a:cubicBezTo>
                  <a:cubicBezTo>
                    <a:pt x="808" y="2148"/>
                    <a:pt x="961" y="2091"/>
                    <a:pt x="1080" y="1976"/>
                  </a:cubicBezTo>
                  <a:lnTo>
                    <a:pt x="1615" y="1441"/>
                  </a:lnTo>
                  <a:lnTo>
                    <a:pt x="2141" y="1976"/>
                  </a:lnTo>
                  <a:cubicBezTo>
                    <a:pt x="2265" y="2091"/>
                    <a:pt x="2418" y="2148"/>
                    <a:pt x="2571" y="2148"/>
                  </a:cubicBezTo>
                  <a:cubicBezTo>
                    <a:pt x="2724" y="2148"/>
                    <a:pt x="2877" y="2091"/>
                    <a:pt x="2991" y="1976"/>
                  </a:cubicBezTo>
                  <a:cubicBezTo>
                    <a:pt x="3221" y="1747"/>
                    <a:pt x="3221" y="1364"/>
                    <a:pt x="2991" y="1135"/>
                  </a:cubicBezTo>
                  <a:lnTo>
                    <a:pt x="2036" y="180"/>
                  </a:lnTo>
                  <a:cubicBezTo>
                    <a:pt x="1916" y="60"/>
                    <a:pt x="1763" y="0"/>
                    <a:pt x="161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grpSp>
      <p:grpSp>
        <p:nvGrpSpPr>
          <p:cNvPr id="432" name="Google Shape;432;p29"/>
          <p:cNvGrpSpPr/>
          <p:nvPr/>
        </p:nvGrpSpPr>
        <p:grpSpPr>
          <a:xfrm>
            <a:off x="140146" y="3286812"/>
            <a:ext cx="2152114" cy="2298837"/>
            <a:chOff x="338321" y="264162"/>
            <a:chExt cx="2152114" cy="2298837"/>
          </a:xfrm>
        </p:grpSpPr>
        <p:sp>
          <p:nvSpPr>
            <p:cNvPr id="433" name="Google Shape;433;p29"/>
            <p:cNvSpPr/>
            <p:nvPr/>
          </p:nvSpPr>
          <p:spPr>
            <a:xfrm>
              <a:off x="610850" y="2499770"/>
              <a:ext cx="94810" cy="63221"/>
            </a:xfrm>
            <a:custGeom>
              <a:rect b="b" l="l" r="r" t="t"/>
              <a:pathLst>
                <a:path extrusionOk="0" h="2148" w="3221">
                  <a:moveTo>
                    <a:pt x="1612" y="0"/>
                  </a:moveTo>
                  <a:cubicBezTo>
                    <a:pt x="1460" y="0"/>
                    <a:pt x="1310" y="60"/>
                    <a:pt x="1195" y="180"/>
                  </a:cubicBezTo>
                  <a:lnTo>
                    <a:pt x="239" y="1135"/>
                  </a:lnTo>
                  <a:cubicBezTo>
                    <a:pt x="0" y="1364"/>
                    <a:pt x="0" y="1747"/>
                    <a:pt x="239" y="1976"/>
                  </a:cubicBezTo>
                  <a:cubicBezTo>
                    <a:pt x="354" y="2091"/>
                    <a:pt x="504" y="2148"/>
                    <a:pt x="656" y="2148"/>
                  </a:cubicBezTo>
                  <a:cubicBezTo>
                    <a:pt x="808" y="2148"/>
                    <a:pt x="961" y="2091"/>
                    <a:pt x="1080" y="1976"/>
                  </a:cubicBezTo>
                  <a:lnTo>
                    <a:pt x="1615" y="1441"/>
                  </a:lnTo>
                  <a:lnTo>
                    <a:pt x="2141" y="1976"/>
                  </a:lnTo>
                  <a:cubicBezTo>
                    <a:pt x="2265" y="2091"/>
                    <a:pt x="2418" y="2148"/>
                    <a:pt x="2571" y="2148"/>
                  </a:cubicBezTo>
                  <a:cubicBezTo>
                    <a:pt x="2724" y="2148"/>
                    <a:pt x="2877" y="2091"/>
                    <a:pt x="2991" y="1976"/>
                  </a:cubicBezTo>
                  <a:cubicBezTo>
                    <a:pt x="3221" y="1747"/>
                    <a:pt x="3221" y="1364"/>
                    <a:pt x="2991" y="1135"/>
                  </a:cubicBezTo>
                  <a:lnTo>
                    <a:pt x="2036" y="180"/>
                  </a:lnTo>
                  <a:cubicBezTo>
                    <a:pt x="1916" y="60"/>
                    <a:pt x="1763" y="0"/>
                    <a:pt x="161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sp>
          <p:nvSpPr>
            <p:cNvPr id="434" name="Google Shape;434;p29"/>
            <p:cNvSpPr/>
            <p:nvPr/>
          </p:nvSpPr>
          <p:spPr>
            <a:xfrm>
              <a:off x="338321" y="1764134"/>
              <a:ext cx="93132" cy="93389"/>
            </a:xfrm>
            <a:custGeom>
              <a:rect b="b" l="l" r="r" t="t"/>
              <a:pathLst>
                <a:path extrusionOk="0" h="3173" w="3164">
                  <a:moveTo>
                    <a:pt x="1577" y="0"/>
                  </a:moveTo>
                  <a:cubicBezTo>
                    <a:pt x="1252" y="0"/>
                    <a:pt x="985" y="268"/>
                    <a:pt x="985" y="602"/>
                  </a:cubicBezTo>
                  <a:lnTo>
                    <a:pt x="985" y="984"/>
                  </a:lnTo>
                  <a:lnTo>
                    <a:pt x="593" y="984"/>
                  </a:lnTo>
                  <a:cubicBezTo>
                    <a:pt x="268" y="984"/>
                    <a:pt x="0" y="1252"/>
                    <a:pt x="0" y="1586"/>
                  </a:cubicBezTo>
                  <a:cubicBezTo>
                    <a:pt x="0" y="1911"/>
                    <a:pt x="268" y="2179"/>
                    <a:pt x="593" y="2179"/>
                  </a:cubicBezTo>
                  <a:lnTo>
                    <a:pt x="985" y="2179"/>
                  </a:lnTo>
                  <a:lnTo>
                    <a:pt x="985" y="2570"/>
                  </a:lnTo>
                  <a:cubicBezTo>
                    <a:pt x="985" y="2905"/>
                    <a:pt x="1252" y="3172"/>
                    <a:pt x="1577" y="3172"/>
                  </a:cubicBezTo>
                  <a:cubicBezTo>
                    <a:pt x="1911" y="3172"/>
                    <a:pt x="2179" y="2905"/>
                    <a:pt x="2179" y="2570"/>
                  </a:cubicBezTo>
                  <a:lnTo>
                    <a:pt x="2179" y="2179"/>
                  </a:lnTo>
                  <a:lnTo>
                    <a:pt x="2571" y="2179"/>
                  </a:lnTo>
                  <a:cubicBezTo>
                    <a:pt x="2896" y="2179"/>
                    <a:pt x="3163" y="1911"/>
                    <a:pt x="3163" y="1586"/>
                  </a:cubicBezTo>
                  <a:cubicBezTo>
                    <a:pt x="3163" y="1252"/>
                    <a:pt x="2896" y="984"/>
                    <a:pt x="2571" y="984"/>
                  </a:cubicBezTo>
                  <a:lnTo>
                    <a:pt x="2179" y="984"/>
                  </a:lnTo>
                  <a:lnTo>
                    <a:pt x="2179" y="602"/>
                  </a:lnTo>
                  <a:cubicBezTo>
                    <a:pt x="2179" y="268"/>
                    <a:pt x="1911" y="0"/>
                    <a:pt x="157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sp>
          <p:nvSpPr>
            <p:cNvPr id="435" name="Google Shape;435;p29"/>
            <p:cNvSpPr/>
            <p:nvPr/>
          </p:nvSpPr>
          <p:spPr>
            <a:xfrm>
              <a:off x="2395625" y="1700907"/>
              <a:ext cx="94810" cy="63221"/>
            </a:xfrm>
            <a:custGeom>
              <a:rect b="b" l="l" r="r" t="t"/>
              <a:pathLst>
                <a:path extrusionOk="0" h="2148" w="3221">
                  <a:moveTo>
                    <a:pt x="1612" y="0"/>
                  </a:moveTo>
                  <a:cubicBezTo>
                    <a:pt x="1460" y="0"/>
                    <a:pt x="1310" y="60"/>
                    <a:pt x="1195" y="180"/>
                  </a:cubicBezTo>
                  <a:lnTo>
                    <a:pt x="239" y="1135"/>
                  </a:lnTo>
                  <a:cubicBezTo>
                    <a:pt x="0" y="1364"/>
                    <a:pt x="0" y="1747"/>
                    <a:pt x="239" y="1976"/>
                  </a:cubicBezTo>
                  <a:cubicBezTo>
                    <a:pt x="354" y="2091"/>
                    <a:pt x="504" y="2148"/>
                    <a:pt x="656" y="2148"/>
                  </a:cubicBezTo>
                  <a:cubicBezTo>
                    <a:pt x="808" y="2148"/>
                    <a:pt x="961" y="2091"/>
                    <a:pt x="1080" y="1976"/>
                  </a:cubicBezTo>
                  <a:lnTo>
                    <a:pt x="1615" y="1441"/>
                  </a:lnTo>
                  <a:lnTo>
                    <a:pt x="2141" y="1976"/>
                  </a:lnTo>
                  <a:cubicBezTo>
                    <a:pt x="2265" y="2091"/>
                    <a:pt x="2418" y="2148"/>
                    <a:pt x="2571" y="2148"/>
                  </a:cubicBezTo>
                  <a:cubicBezTo>
                    <a:pt x="2724" y="2148"/>
                    <a:pt x="2877" y="2091"/>
                    <a:pt x="2991" y="1976"/>
                  </a:cubicBezTo>
                  <a:cubicBezTo>
                    <a:pt x="3221" y="1747"/>
                    <a:pt x="3221" y="1364"/>
                    <a:pt x="2991" y="1135"/>
                  </a:cubicBezTo>
                  <a:lnTo>
                    <a:pt x="2036" y="180"/>
                  </a:lnTo>
                  <a:cubicBezTo>
                    <a:pt x="1916" y="60"/>
                    <a:pt x="1763" y="0"/>
                    <a:pt x="161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sp>
          <p:nvSpPr>
            <p:cNvPr id="436" name="Google Shape;436;p29"/>
            <p:cNvSpPr/>
            <p:nvPr/>
          </p:nvSpPr>
          <p:spPr>
            <a:xfrm>
              <a:off x="1713309" y="2469609"/>
              <a:ext cx="93132" cy="93389"/>
            </a:xfrm>
            <a:custGeom>
              <a:rect b="b" l="l" r="r" t="t"/>
              <a:pathLst>
                <a:path extrusionOk="0" h="3173" w="3164">
                  <a:moveTo>
                    <a:pt x="1577" y="0"/>
                  </a:moveTo>
                  <a:cubicBezTo>
                    <a:pt x="1252" y="0"/>
                    <a:pt x="985" y="268"/>
                    <a:pt x="985" y="602"/>
                  </a:cubicBezTo>
                  <a:lnTo>
                    <a:pt x="985" y="984"/>
                  </a:lnTo>
                  <a:lnTo>
                    <a:pt x="593" y="984"/>
                  </a:lnTo>
                  <a:cubicBezTo>
                    <a:pt x="268" y="984"/>
                    <a:pt x="0" y="1252"/>
                    <a:pt x="0" y="1586"/>
                  </a:cubicBezTo>
                  <a:cubicBezTo>
                    <a:pt x="0" y="1911"/>
                    <a:pt x="268" y="2179"/>
                    <a:pt x="593" y="2179"/>
                  </a:cubicBezTo>
                  <a:lnTo>
                    <a:pt x="985" y="2179"/>
                  </a:lnTo>
                  <a:lnTo>
                    <a:pt x="985" y="2570"/>
                  </a:lnTo>
                  <a:cubicBezTo>
                    <a:pt x="985" y="2905"/>
                    <a:pt x="1252" y="3172"/>
                    <a:pt x="1577" y="3172"/>
                  </a:cubicBezTo>
                  <a:cubicBezTo>
                    <a:pt x="1911" y="3172"/>
                    <a:pt x="2179" y="2905"/>
                    <a:pt x="2179" y="2570"/>
                  </a:cubicBezTo>
                  <a:lnTo>
                    <a:pt x="2179" y="2179"/>
                  </a:lnTo>
                  <a:lnTo>
                    <a:pt x="2571" y="2179"/>
                  </a:lnTo>
                  <a:cubicBezTo>
                    <a:pt x="2896" y="2179"/>
                    <a:pt x="3163" y="1911"/>
                    <a:pt x="3163" y="1586"/>
                  </a:cubicBezTo>
                  <a:cubicBezTo>
                    <a:pt x="3163" y="1252"/>
                    <a:pt x="2896" y="984"/>
                    <a:pt x="2571" y="984"/>
                  </a:cubicBezTo>
                  <a:lnTo>
                    <a:pt x="2179" y="984"/>
                  </a:lnTo>
                  <a:lnTo>
                    <a:pt x="2179" y="602"/>
                  </a:lnTo>
                  <a:cubicBezTo>
                    <a:pt x="2179" y="268"/>
                    <a:pt x="1911" y="0"/>
                    <a:pt x="157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sp>
          <p:nvSpPr>
            <p:cNvPr id="437" name="Google Shape;437;p29"/>
            <p:cNvSpPr/>
            <p:nvPr/>
          </p:nvSpPr>
          <p:spPr>
            <a:xfrm>
              <a:off x="467150" y="264162"/>
              <a:ext cx="1656263" cy="1956671"/>
            </a:xfrm>
            <a:custGeom>
              <a:rect b="b" l="l" r="r" t="t"/>
              <a:pathLst>
                <a:path extrusionOk="0" h="180922" w="153145">
                  <a:moveTo>
                    <a:pt x="60569" y="1"/>
                  </a:moveTo>
                  <a:cubicBezTo>
                    <a:pt x="57839" y="1"/>
                    <a:pt x="55280" y="1331"/>
                    <a:pt x="53676" y="3549"/>
                  </a:cubicBezTo>
                  <a:cubicBezTo>
                    <a:pt x="51765" y="6177"/>
                    <a:pt x="51492" y="9623"/>
                    <a:pt x="53028" y="12524"/>
                  </a:cubicBezTo>
                  <a:lnTo>
                    <a:pt x="60569" y="26924"/>
                  </a:lnTo>
                  <a:lnTo>
                    <a:pt x="47227" y="33987"/>
                  </a:lnTo>
                  <a:lnTo>
                    <a:pt x="40027" y="20201"/>
                  </a:lnTo>
                  <a:cubicBezTo>
                    <a:pt x="38560" y="17369"/>
                    <a:pt x="35659" y="15629"/>
                    <a:pt x="32486" y="15629"/>
                  </a:cubicBezTo>
                  <a:lnTo>
                    <a:pt x="32076" y="15629"/>
                  </a:lnTo>
                  <a:cubicBezTo>
                    <a:pt x="28698" y="15800"/>
                    <a:pt x="25832" y="17847"/>
                    <a:pt x="24569" y="20952"/>
                  </a:cubicBezTo>
                  <a:cubicBezTo>
                    <a:pt x="22897" y="25081"/>
                    <a:pt x="22044" y="29449"/>
                    <a:pt x="22044" y="33953"/>
                  </a:cubicBezTo>
                  <a:cubicBezTo>
                    <a:pt x="22044" y="38628"/>
                    <a:pt x="22965" y="43269"/>
                    <a:pt x="24774" y="47534"/>
                  </a:cubicBezTo>
                  <a:lnTo>
                    <a:pt x="15970" y="56406"/>
                  </a:lnTo>
                  <a:cubicBezTo>
                    <a:pt x="11841" y="60535"/>
                    <a:pt x="11841" y="67257"/>
                    <a:pt x="15970" y="71386"/>
                  </a:cubicBezTo>
                  <a:lnTo>
                    <a:pt x="19826" y="75242"/>
                  </a:lnTo>
                  <a:cubicBezTo>
                    <a:pt x="18290" y="78211"/>
                    <a:pt x="17028" y="81316"/>
                    <a:pt x="15970" y="84524"/>
                  </a:cubicBezTo>
                  <a:lnTo>
                    <a:pt x="10579" y="84524"/>
                  </a:lnTo>
                  <a:cubicBezTo>
                    <a:pt x="4744" y="84524"/>
                    <a:pt x="1" y="89267"/>
                    <a:pt x="1" y="95068"/>
                  </a:cubicBezTo>
                  <a:lnTo>
                    <a:pt x="1" y="113596"/>
                  </a:lnTo>
                  <a:cubicBezTo>
                    <a:pt x="1" y="119431"/>
                    <a:pt x="4744" y="124175"/>
                    <a:pt x="10579" y="124175"/>
                  </a:cubicBezTo>
                  <a:lnTo>
                    <a:pt x="15595" y="124175"/>
                  </a:lnTo>
                  <a:cubicBezTo>
                    <a:pt x="16618" y="127314"/>
                    <a:pt x="17915" y="130385"/>
                    <a:pt x="19417" y="133320"/>
                  </a:cubicBezTo>
                  <a:lnTo>
                    <a:pt x="15595" y="137107"/>
                  </a:lnTo>
                  <a:cubicBezTo>
                    <a:pt x="13581" y="139120"/>
                    <a:pt x="12455" y="141782"/>
                    <a:pt x="12455" y="144580"/>
                  </a:cubicBezTo>
                  <a:cubicBezTo>
                    <a:pt x="12455" y="147412"/>
                    <a:pt x="13581" y="150074"/>
                    <a:pt x="15595" y="152053"/>
                  </a:cubicBezTo>
                  <a:lnTo>
                    <a:pt x="28630" y="165020"/>
                  </a:lnTo>
                  <a:cubicBezTo>
                    <a:pt x="30643" y="166999"/>
                    <a:pt x="33305" y="168091"/>
                    <a:pt x="36137" y="168091"/>
                  </a:cubicBezTo>
                  <a:cubicBezTo>
                    <a:pt x="38935" y="168091"/>
                    <a:pt x="41596" y="166999"/>
                    <a:pt x="43610" y="165020"/>
                  </a:cubicBezTo>
                  <a:lnTo>
                    <a:pt x="47466" y="161164"/>
                  </a:lnTo>
                  <a:cubicBezTo>
                    <a:pt x="50468" y="162700"/>
                    <a:pt x="53574" y="163962"/>
                    <a:pt x="56747" y="164986"/>
                  </a:cubicBezTo>
                  <a:lnTo>
                    <a:pt x="56747" y="170343"/>
                  </a:lnTo>
                  <a:cubicBezTo>
                    <a:pt x="56747" y="176178"/>
                    <a:pt x="61490" y="180921"/>
                    <a:pt x="67325" y="180921"/>
                  </a:cubicBezTo>
                  <a:lnTo>
                    <a:pt x="85854" y="180921"/>
                  </a:lnTo>
                  <a:cubicBezTo>
                    <a:pt x="91689" y="180921"/>
                    <a:pt x="96398" y="176178"/>
                    <a:pt x="96398" y="170343"/>
                  </a:cubicBezTo>
                  <a:lnTo>
                    <a:pt x="96398" y="165327"/>
                  </a:lnTo>
                  <a:cubicBezTo>
                    <a:pt x="99537" y="164303"/>
                    <a:pt x="102608" y="163007"/>
                    <a:pt x="105543" y="161505"/>
                  </a:cubicBezTo>
                  <a:lnTo>
                    <a:pt x="109365" y="165327"/>
                  </a:lnTo>
                  <a:cubicBezTo>
                    <a:pt x="111344" y="167340"/>
                    <a:pt x="114006" y="168466"/>
                    <a:pt x="116838" y="168466"/>
                  </a:cubicBezTo>
                  <a:cubicBezTo>
                    <a:pt x="119636" y="168466"/>
                    <a:pt x="122297" y="167340"/>
                    <a:pt x="124311" y="165327"/>
                  </a:cubicBezTo>
                  <a:lnTo>
                    <a:pt x="137243" y="152292"/>
                  </a:lnTo>
                  <a:cubicBezTo>
                    <a:pt x="141338" y="148163"/>
                    <a:pt x="141338" y="141441"/>
                    <a:pt x="137243" y="137312"/>
                  </a:cubicBezTo>
                  <a:lnTo>
                    <a:pt x="133422" y="133456"/>
                  </a:lnTo>
                  <a:cubicBezTo>
                    <a:pt x="134923" y="130453"/>
                    <a:pt x="136185" y="127348"/>
                    <a:pt x="137209" y="124175"/>
                  </a:cubicBezTo>
                  <a:lnTo>
                    <a:pt x="142567" y="124175"/>
                  </a:lnTo>
                  <a:cubicBezTo>
                    <a:pt x="148402" y="124175"/>
                    <a:pt x="153145" y="119431"/>
                    <a:pt x="153145" y="113596"/>
                  </a:cubicBezTo>
                  <a:lnTo>
                    <a:pt x="153145" y="95102"/>
                  </a:lnTo>
                  <a:cubicBezTo>
                    <a:pt x="153145" y="92269"/>
                    <a:pt x="152053" y="89608"/>
                    <a:pt x="150039" y="87595"/>
                  </a:cubicBezTo>
                  <a:cubicBezTo>
                    <a:pt x="148060" y="85615"/>
                    <a:pt x="145399" y="84524"/>
                    <a:pt x="142601" y="84524"/>
                  </a:cubicBezTo>
                  <a:lnTo>
                    <a:pt x="137175" y="84524"/>
                  </a:lnTo>
                  <a:cubicBezTo>
                    <a:pt x="136151" y="81350"/>
                    <a:pt x="134855" y="78279"/>
                    <a:pt x="133353" y="75310"/>
                  </a:cubicBezTo>
                  <a:lnTo>
                    <a:pt x="137175" y="71488"/>
                  </a:lnTo>
                  <a:cubicBezTo>
                    <a:pt x="139188" y="69509"/>
                    <a:pt x="140280" y="66848"/>
                    <a:pt x="140280" y="64016"/>
                  </a:cubicBezTo>
                  <a:cubicBezTo>
                    <a:pt x="140280" y="61183"/>
                    <a:pt x="139188" y="58522"/>
                    <a:pt x="137175" y="56543"/>
                  </a:cubicBezTo>
                  <a:lnTo>
                    <a:pt x="134855" y="54222"/>
                  </a:lnTo>
                  <a:cubicBezTo>
                    <a:pt x="133660" y="52994"/>
                    <a:pt x="132057" y="52345"/>
                    <a:pt x="130316" y="52345"/>
                  </a:cubicBezTo>
                  <a:cubicBezTo>
                    <a:pt x="129497" y="52345"/>
                    <a:pt x="128678" y="52516"/>
                    <a:pt x="127928" y="52789"/>
                  </a:cubicBezTo>
                  <a:cubicBezTo>
                    <a:pt x="128951" y="50435"/>
                    <a:pt x="128440" y="47602"/>
                    <a:pt x="126529" y="45691"/>
                  </a:cubicBezTo>
                  <a:lnTo>
                    <a:pt x="124379" y="43542"/>
                  </a:lnTo>
                  <a:cubicBezTo>
                    <a:pt x="122400" y="41563"/>
                    <a:pt x="119738" y="40471"/>
                    <a:pt x="116906" y="40471"/>
                  </a:cubicBezTo>
                  <a:cubicBezTo>
                    <a:pt x="114074" y="40471"/>
                    <a:pt x="111446" y="41563"/>
                    <a:pt x="109433" y="43542"/>
                  </a:cubicBezTo>
                  <a:lnTo>
                    <a:pt x="105611" y="47398"/>
                  </a:lnTo>
                  <a:cubicBezTo>
                    <a:pt x="102643" y="45862"/>
                    <a:pt x="99572" y="44599"/>
                    <a:pt x="96398" y="43576"/>
                  </a:cubicBezTo>
                  <a:lnTo>
                    <a:pt x="96398" y="37877"/>
                  </a:lnTo>
                  <a:cubicBezTo>
                    <a:pt x="96398" y="33509"/>
                    <a:pt x="93702" y="29688"/>
                    <a:pt x="89846" y="28084"/>
                  </a:cubicBezTo>
                  <a:cubicBezTo>
                    <a:pt x="88823" y="22181"/>
                    <a:pt x="86298" y="16653"/>
                    <a:pt x="82442" y="12012"/>
                  </a:cubicBezTo>
                  <a:cubicBezTo>
                    <a:pt x="77255" y="5733"/>
                    <a:pt x="70021" y="1502"/>
                    <a:pt x="62036" y="137"/>
                  </a:cubicBezTo>
                  <a:cubicBezTo>
                    <a:pt x="61558" y="35"/>
                    <a:pt x="61047" y="1"/>
                    <a:pt x="60569" y="1"/>
                  </a:cubicBezTo>
                  <a:close/>
                </a:path>
              </a:pathLst>
            </a:custGeom>
            <a:solidFill>
              <a:schemeClr val="lt1"/>
            </a:solidFill>
            <a:ln>
              <a:noFill/>
            </a:ln>
            <a:effectLst>
              <a:outerShdw rotWithShape="0" algn="bl" dir="960000" dist="76200">
                <a:srgbClr val="000000">
                  <a:alpha val="26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438" name="Google Shape;438;p29"/>
            <p:cNvSpPr/>
            <p:nvPr/>
          </p:nvSpPr>
          <p:spPr>
            <a:xfrm>
              <a:off x="842838" y="937678"/>
              <a:ext cx="908222" cy="907854"/>
            </a:xfrm>
            <a:custGeom>
              <a:rect b="b" l="l" r="r" t="t"/>
              <a:pathLst>
                <a:path extrusionOk="0" h="83944" w="83978">
                  <a:moveTo>
                    <a:pt x="41972" y="0"/>
                  </a:moveTo>
                  <a:cubicBezTo>
                    <a:pt x="18803" y="0"/>
                    <a:pt x="1" y="18768"/>
                    <a:pt x="1" y="41972"/>
                  </a:cubicBezTo>
                  <a:cubicBezTo>
                    <a:pt x="1" y="65141"/>
                    <a:pt x="18803" y="83943"/>
                    <a:pt x="41972" y="83943"/>
                  </a:cubicBezTo>
                  <a:cubicBezTo>
                    <a:pt x="65176" y="83943"/>
                    <a:pt x="83978" y="65141"/>
                    <a:pt x="83978" y="41972"/>
                  </a:cubicBezTo>
                  <a:cubicBezTo>
                    <a:pt x="83978" y="18768"/>
                    <a:pt x="65176" y="0"/>
                    <a:pt x="4197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i</a:t>
              </a:r>
              <a:endParaRPr/>
            </a:p>
          </p:txBody>
        </p:sp>
        <p:sp>
          <p:nvSpPr>
            <p:cNvPr id="439" name="Google Shape;439;p29"/>
            <p:cNvSpPr/>
            <p:nvPr/>
          </p:nvSpPr>
          <p:spPr>
            <a:xfrm>
              <a:off x="536530" y="633944"/>
              <a:ext cx="1517874" cy="1517518"/>
            </a:xfrm>
            <a:custGeom>
              <a:rect b="b" l="l" r="r" t="t"/>
              <a:pathLst>
                <a:path extrusionOk="0" h="140316" w="140349">
                  <a:moveTo>
                    <a:pt x="70294" y="28084"/>
                  </a:moveTo>
                  <a:cubicBezTo>
                    <a:pt x="93498" y="28084"/>
                    <a:pt x="112300" y="46852"/>
                    <a:pt x="112300" y="70056"/>
                  </a:cubicBezTo>
                  <a:cubicBezTo>
                    <a:pt x="112300" y="93225"/>
                    <a:pt x="93498" y="112027"/>
                    <a:pt x="70294" y="112027"/>
                  </a:cubicBezTo>
                  <a:cubicBezTo>
                    <a:pt x="47125" y="112027"/>
                    <a:pt x="28323" y="93225"/>
                    <a:pt x="28323" y="70056"/>
                  </a:cubicBezTo>
                  <a:cubicBezTo>
                    <a:pt x="28323" y="46852"/>
                    <a:pt x="47125" y="28084"/>
                    <a:pt x="70294" y="28084"/>
                  </a:cubicBezTo>
                  <a:close/>
                  <a:moveTo>
                    <a:pt x="60910" y="1"/>
                  </a:moveTo>
                  <a:cubicBezTo>
                    <a:pt x="58590" y="1"/>
                    <a:pt x="56747" y="1844"/>
                    <a:pt x="56747" y="4164"/>
                  </a:cubicBezTo>
                  <a:lnTo>
                    <a:pt x="56747" y="13957"/>
                  </a:lnTo>
                  <a:cubicBezTo>
                    <a:pt x="50776" y="15390"/>
                    <a:pt x="45180" y="17779"/>
                    <a:pt x="40095" y="20918"/>
                  </a:cubicBezTo>
                  <a:lnTo>
                    <a:pt x="32861" y="13616"/>
                  </a:lnTo>
                  <a:cubicBezTo>
                    <a:pt x="32059" y="12797"/>
                    <a:pt x="30993" y="12388"/>
                    <a:pt x="29927" y="12388"/>
                  </a:cubicBezTo>
                  <a:cubicBezTo>
                    <a:pt x="28860" y="12388"/>
                    <a:pt x="27794" y="12797"/>
                    <a:pt x="26992" y="13616"/>
                  </a:cubicBezTo>
                  <a:lnTo>
                    <a:pt x="14059" y="26685"/>
                  </a:lnTo>
                  <a:cubicBezTo>
                    <a:pt x="12421" y="28323"/>
                    <a:pt x="12421" y="30985"/>
                    <a:pt x="14059" y="32623"/>
                  </a:cubicBezTo>
                  <a:lnTo>
                    <a:pt x="21259" y="39925"/>
                  </a:lnTo>
                  <a:cubicBezTo>
                    <a:pt x="18154" y="45043"/>
                    <a:pt x="15800" y="50708"/>
                    <a:pt x="14366" y="56714"/>
                  </a:cubicBezTo>
                  <a:lnTo>
                    <a:pt x="4164" y="56714"/>
                  </a:lnTo>
                  <a:cubicBezTo>
                    <a:pt x="1877" y="56714"/>
                    <a:pt x="1" y="58590"/>
                    <a:pt x="1" y="60877"/>
                  </a:cubicBezTo>
                  <a:lnTo>
                    <a:pt x="1" y="79440"/>
                  </a:lnTo>
                  <a:cubicBezTo>
                    <a:pt x="1" y="81726"/>
                    <a:pt x="1877" y="83603"/>
                    <a:pt x="4164" y="83603"/>
                  </a:cubicBezTo>
                  <a:lnTo>
                    <a:pt x="13991" y="83603"/>
                  </a:lnTo>
                  <a:cubicBezTo>
                    <a:pt x="15424" y="89540"/>
                    <a:pt x="17779" y="95170"/>
                    <a:pt x="20918" y="100221"/>
                  </a:cubicBezTo>
                  <a:lnTo>
                    <a:pt x="13650" y="107455"/>
                  </a:lnTo>
                  <a:cubicBezTo>
                    <a:pt x="12012" y="109093"/>
                    <a:pt x="12012" y="111720"/>
                    <a:pt x="13650" y="113324"/>
                  </a:cubicBezTo>
                  <a:lnTo>
                    <a:pt x="26719" y="126291"/>
                  </a:lnTo>
                  <a:cubicBezTo>
                    <a:pt x="27538" y="127092"/>
                    <a:pt x="28613" y="127493"/>
                    <a:pt x="29688" y="127493"/>
                  </a:cubicBezTo>
                  <a:cubicBezTo>
                    <a:pt x="30763" y="127493"/>
                    <a:pt x="31837" y="127092"/>
                    <a:pt x="32656" y="126291"/>
                  </a:cubicBezTo>
                  <a:lnTo>
                    <a:pt x="39925" y="119056"/>
                  </a:lnTo>
                  <a:cubicBezTo>
                    <a:pt x="45043" y="122162"/>
                    <a:pt x="50707" y="124516"/>
                    <a:pt x="56747" y="125949"/>
                  </a:cubicBezTo>
                  <a:lnTo>
                    <a:pt x="56747" y="136152"/>
                  </a:lnTo>
                  <a:cubicBezTo>
                    <a:pt x="56747" y="138438"/>
                    <a:pt x="58590" y="140315"/>
                    <a:pt x="60910" y="140315"/>
                  </a:cubicBezTo>
                  <a:lnTo>
                    <a:pt x="79439" y="140315"/>
                  </a:lnTo>
                  <a:cubicBezTo>
                    <a:pt x="81725" y="140315"/>
                    <a:pt x="83602" y="138438"/>
                    <a:pt x="83602" y="136152"/>
                  </a:cubicBezTo>
                  <a:lnTo>
                    <a:pt x="83602" y="126359"/>
                  </a:lnTo>
                  <a:cubicBezTo>
                    <a:pt x="89574" y="124926"/>
                    <a:pt x="95170" y="122537"/>
                    <a:pt x="100254" y="119398"/>
                  </a:cubicBezTo>
                  <a:lnTo>
                    <a:pt x="107454" y="126700"/>
                  </a:lnTo>
                  <a:cubicBezTo>
                    <a:pt x="108273" y="127519"/>
                    <a:pt x="109339" y="127928"/>
                    <a:pt x="110406" y="127928"/>
                  </a:cubicBezTo>
                  <a:cubicBezTo>
                    <a:pt x="111472" y="127928"/>
                    <a:pt x="112538" y="127519"/>
                    <a:pt x="113357" y="126700"/>
                  </a:cubicBezTo>
                  <a:lnTo>
                    <a:pt x="126290" y="113597"/>
                  </a:lnTo>
                  <a:cubicBezTo>
                    <a:pt x="127928" y="111993"/>
                    <a:pt x="127928" y="109331"/>
                    <a:pt x="126290" y="107693"/>
                  </a:cubicBezTo>
                  <a:lnTo>
                    <a:pt x="119056" y="100391"/>
                  </a:lnTo>
                  <a:cubicBezTo>
                    <a:pt x="122195" y="95273"/>
                    <a:pt x="124550" y="89608"/>
                    <a:pt x="125949" y="83603"/>
                  </a:cubicBezTo>
                  <a:lnTo>
                    <a:pt x="136152" y="83603"/>
                  </a:lnTo>
                  <a:cubicBezTo>
                    <a:pt x="138472" y="83603"/>
                    <a:pt x="140349" y="81726"/>
                    <a:pt x="140349" y="79440"/>
                  </a:cubicBezTo>
                  <a:lnTo>
                    <a:pt x="140349" y="60911"/>
                  </a:lnTo>
                  <a:cubicBezTo>
                    <a:pt x="140349" y="58590"/>
                    <a:pt x="138472" y="56714"/>
                    <a:pt x="136186" y="56714"/>
                  </a:cubicBezTo>
                  <a:lnTo>
                    <a:pt x="126358" y="56714"/>
                  </a:lnTo>
                  <a:cubicBezTo>
                    <a:pt x="124925" y="50742"/>
                    <a:pt x="122536" y="45146"/>
                    <a:pt x="119397" y="40096"/>
                  </a:cubicBezTo>
                  <a:lnTo>
                    <a:pt x="126699" y="32861"/>
                  </a:lnTo>
                  <a:cubicBezTo>
                    <a:pt x="128337" y="31224"/>
                    <a:pt x="128337" y="28596"/>
                    <a:pt x="126699" y="26992"/>
                  </a:cubicBezTo>
                  <a:lnTo>
                    <a:pt x="113630" y="14026"/>
                  </a:lnTo>
                  <a:cubicBezTo>
                    <a:pt x="112811" y="13224"/>
                    <a:pt x="111736" y="12823"/>
                    <a:pt x="110662" y="12823"/>
                  </a:cubicBezTo>
                  <a:cubicBezTo>
                    <a:pt x="109587" y="12823"/>
                    <a:pt x="108512" y="13224"/>
                    <a:pt x="107693" y="14026"/>
                  </a:cubicBezTo>
                  <a:lnTo>
                    <a:pt x="100391" y="21260"/>
                  </a:lnTo>
                  <a:cubicBezTo>
                    <a:pt x="95272" y="18120"/>
                    <a:pt x="89608" y="15766"/>
                    <a:pt x="83602" y="14367"/>
                  </a:cubicBezTo>
                  <a:lnTo>
                    <a:pt x="83602" y="4164"/>
                  </a:lnTo>
                  <a:cubicBezTo>
                    <a:pt x="83602" y="1844"/>
                    <a:pt x="81725" y="1"/>
                    <a:pt x="7943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29"/>
            <p:cNvSpPr/>
            <p:nvPr/>
          </p:nvSpPr>
          <p:spPr>
            <a:xfrm>
              <a:off x="1329241" y="1524834"/>
              <a:ext cx="271262" cy="319594"/>
            </a:xfrm>
            <a:custGeom>
              <a:rect b="b" l="l" r="r" t="t"/>
              <a:pathLst>
                <a:path extrusionOk="0" h="29551" w="25082">
                  <a:moveTo>
                    <a:pt x="13207" y="0"/>
                  </a:moveTo>
                  <a:cubicBezTo>
                    <a:pt x="6553" y="0"/>
                    <a:pt x="1025" y="12796"/>
                    <a:pt x="1" y="29551"/>
                  </a:cubicBezTo>
                  <a:cubicBezTo>
                    <a:pt x="2867" y="29346"/>
                    <a:pt x="5665" y="28868"/>
                    <a:pt x="8361" y="28118"/>
                  </a:cubicBezTo>
                  <a:cubicBezTo>
                    <a:pt x="11807" y="27128"/>
                    <a:pt x="15049" y="25763"/>
                    <a:pt x="18086" y="23989"/>
                  </a:cubicBezTo>
                  <a:cubicBezTo>
                    <a:pt x="20577" y="22521"/>
                    <a:pt x="22932" y="20815"/>
                    <a:pt x="25081" y="18904"/>
                  </a:cubicBezTo>
                  <a:cubicBezTo>
                    <a:pt x="22829" y="7644"/>
                    <a:pt x="18359" y="0"/>
                    <a:pt x="1320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29"/>
            <p:cNvSpPr/>
            <p:nvPr/>
          </p:nvSpPr>
          <p:spPr>
            <a:xfrm>
              <a:off x="1417817" y="1685732"/>
              <a:ext cx="105922" cy="144305"/>
            </a:xfrm>
            <a:custGeom>
              <a:rect b="b" l="l" r="r" t="t"/>
              <a:pathLst>
                <a:path extrusionOk="0" h="13343" w="9794">
                  <a:moveTo>
                    <a:pt x="2116" y="1"/>
                  </a:moveTo>
                  <a:cubicBezTo>
                    <a:pt x="956" y="1"/>
                    <a:pt x="0" y="956"/>
                    <a:pt x="0" y="2116"/>
                  </a:cubicBezTo>
                  <a:lnTo>
                    <a:pt x="0" y="13343"/>
                  </a:lnTo>
                  <a:cubicBezTo>
                    <a:pt x="3447" y="12387"/>
                    <a:pt x="6757" y="10988"/>
                    <a:pt x="9794" y="9214"/>
                  </a:cubicBezTo>
                  <a:lnTo>
                    <a:pt x="9794" y="2116"/>
                  </a:lnTo>
                  <a:cubicBezTo>
                    <a:pt x="9794" y="956"/>
                    <a:pt x="8838" y="1"/>
                    <a:pt x="767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29"/>
            <p:cNvSpPr/>
            <p:nvPr/>
          </p:nvSpPr>
          <p:spPr>
            <a:xfrm>
              <a:off x="778628" y="337673"/>
              <a:ext cx="598221" cy="1496774"/>
            </a:xfrm>
            <a:custGeom>
              <a:rect b="b" l="l" r="r" t="t"/>
              <a:pathLst>
                <a:path extrusionOk="0" h="138398" w="55314">
                  <a:moveTo>
                    <a:pt x="31897" y="1"/>
                  </a:moveTo>
                  <a:cubicBezTo>
                    <a:pt x="30335" y="1"/>
                    <a:pt x="29231" y="1671"/>
                    <a:pt x="29994" y="3133"/>
                  </a:cubicBezTo>
                  <a:lnTo>
                    <a:pt x="38423" y="19308"/>
                  </a:lnTo>
                  <a:cubicBezTo>
                    <a:pt x="39515" y="21389"/>
                    <a:pt x="38730" y="23983"/>
                    <a:pt x="36648" y="25075"/>
                  </a:cubicBezTo>
                  <a:lnTo>
                    <a:pt x="19723" y="34083"/>
                  </a:lnTo>
                  <a:cubicBezTo>
                    <a:pt x="19107" y="34412"/>
                    <a:pt x="18444" y="34567"/>
                    <a:pt x="17789" y="34567"/>
                  </a:cubicBezTo>
                  <a:cubicBezTo>
                    <a:pt x="16268" y="34567"/>
                    <a:pt x="14788" y="33729"/>
                    <a:pt x="14025" y="32275"/>
                  </a:cubicBezTo>
                  <a:lnTo>
                    <a:pt x="5870" y="16680"/>
                  </a:lnTo>
                  <a:cubicBezTo>
                    <a:pt x="5481" y="15920"/>
                    <a:pt x="4756" y="15551"/>
                    <a:pt x="4027" y="15551"/>
                  </a:cubicBezTo>
                  <a:cubicBezTo>
                    <a:pt x="3219" y="15551"/>
                    <a:pt x="2407" y="16006"/>
                    <a:pt x="2048" y="16885"/>
                  </a:cubicBezTo>
                  <a:cubicBezTo>
                    <a:pt x="717" y="20127"/>
                    <a:pt x="0" y="23676"/>
                    <a:pt x="0" y="27429"/>
                  </a:cubicBezTo>
                  <a:cubicBezTo>
                    <a:pt x="0" y="37530"/>
                    <a:pt x="5358" y="46367"/>
                    <a:pt x="13377" y="51247"/>
                  </a:cubicBezTo>
                  <a:cubicBezTo>
                    <a:pt x="15253" y="52373"/>
                    <a:pt x="16448" y="54386"/>
                    <a:pt x="16448" y="56570"/>
                  </a:cubicBezTo>
                  <a:lnTo>
                    <a:pt x="16448" y="124987"/>
                  </a:lnTo>
                  <a:cubicBezTo>
                    <a:pt x="22146" y="131607"/>
                    <a:pt x="29858" y="136384"/>
                    <a:pt x="38628" y="138397"/>
                  </a:cubicBezTo>
                  <a:lnTo>
                    <a:pt x="38628" y="56536"/>
                  </a:lnTo>
                  <a:cubicBezTo>
                    <a:pt x="38628" y="54352"/>
                    <a:pt x="39788" y="52339"/>
                    <a:pt x="41665" y="51213"/>
                  </a:cubicBezTo>
                  <a:cubicBezTo>
                    <a:pt x="49479" y="46436"/>
                    <a:pt x="54836" y="37802"/>
                    <a:pt x="55041" y="28009"/>
                  </a:cubicBezTo>
                  <a:cubicBezTo>
                    <a:pt x="55314" y="14019"/>
                    <a:pt x="45384" y="2349"/>
                    <a:pt x="32247" y="28"/>
                  </a:cubicBezTo>
                  <a:cubicBezTo>
                    <a:pt x="32128" y="10"/>
                    <a:pt x="32011" y="1"/>
                    <a:pt x="318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29"/>
            <p:cNvSpPr/>
            <p:nvPr/>
          </p:nvSpPr>
          <p:spPr>
            <a:xfrm>
              <a:off x="1417817" y="889972"/>
              <a:ext cx="105922" cy="666593"/>
            </a:xfrm>
            <a:custGeom>
              <a:rect b="b" l="l" r="r" t="t"/>
              <a:pathLst>
                <a:path extrusionOk="0" h="61636" w="9794">
                  <a:moveTo>
                    <a:pt x="4893" y="1"/>
                  </a:moveTo>
                  <a:cubicBezTo>
                    <a:pt x="4368" y="1"/>
                    <a:pt x="3839" y="265"/>
                    <a:pt x="3549" y="794"/>
                  </a:cubicBezTo>
                  <a:lnTo>
                    <a:pt x="1161" y="5298"/>
                  </a:lnTo>
                  <a:cubicBezTo>
                    <a:pt x="376" y="6766"/>
                    <a:pt x="0" y="8404"/>
                    <a:pt x="0" y="10042"/>
                  </a:cubicBezTo>
                  <a:lnTo>
                    <a:pt x="0" y="61636"/>
                  </a:lnTo>
                  <a:lnTo>
                    <a:pt x="9794" y="61636"/>
                  </a:lnTo>
                  <a:lnTo>
                    <a:pt x="9794" y="10042"/>
                  </a:lnTo>
                  <a:cubicBezTo>
                    <a:pt x="9794" y="8404"/>
                    <a:pt x="9384" y="6766"/>
                    <a:pt x="8599" y="5298"/>
                  </a:cubicBezTo>
                  <a:lnTo>
                    <a:pt x="6211" y="794"/>
                  </a:lnTo>
                  <a:cubicBezTo>
                    <a:pt x="5938" y="265"/>
                    <a:pt x="5417" y="1"/>
                    <a:pt x="489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29"/>
            <p:cNvSpPr/>
            <p:nvPr/>
          </p:nvSpPr>
          <p:spPr>
            <a:xfrm>
              <a:off x="1336995" y="1501214"/>
              <a:ext cx="270516" cy="96697"/>
            </a:xfrm>
            <a:custGeom>
              <a:rect b="b" l="l" r="r" t="t"/>
              <a:pathLst>
                <a:path extrusionOk="0" h="8941" w="25013">
                  <a:moveTo>
                    <a:pt x="5017" y="0"/>
                  </a:moveTo>
                  <a:cubicBezTo>
                    <a:pt x="2218" y="0"/>
                    <a:pt x="0" y="2594"/>
                    <a:pt x="683" y="5528"/>
                  </a:cubicBezTo>
                  <a:cubicBezTo>
                    <a:pt x="1161" y="7576"/>
                    <a:pt x="3037" y="8941"/>
                    <a:pt x="5119" y="8941"/>
                  </a:cubicBezTo>
                  <a:lnTo>
                    <a:pt x="19962" y="8941"/>
                  </a:lnTo>
                  <a:cubicBezTo>
                    <a:pt x="22795" y="8941"/>
                    <a:pt x="25013" y="6347"/>
                    <a:pt x="24330" y="3378"/>
                  </a:cubicBezTo>
                  <a:cubicBezTo>
                    <a:pt x="23852" y="1365"/>
                    <a:pt x="21976" y="0"/>
                    <a:pt x="198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29"/>
            <p:cNvSpPr/>
            <p:nvPr/>
          </p:nvSpPr>
          <p:spPr>
            <a:xfrm>
              <a:off x="1057995" y="1105486"/>
              <a:ext cx="46137" cy="537538"/>
            </a:xfrm>
            <a:custGeom>
              <a:rect b="b" l="l" r="r" t="t"/>
              <a:pathLst>
                <a:path extrusionOk="0" h="49703" w="4266">
                  <a:moveTo>
                    <a:pt x="2116" y="0"/>
                  </a:moveTo>
                  <a:cubicBezTo>
                    <a:pt x="1971" y="0"/>
                    <a:pt x="1822" y="14"/>
                    <a:pt x="1673" y="44"/>
                  </a:cubicBezTo>
                  <a:cubicBezTo>
                    <a:pt x="683" y="249"/>
                    <a:pt x="0" y="1170"/>
                    <a:pt x="0" y="2194"/>
                  </a:cubicBezTo>
                  <a:lnTo>
                    <a:pt x="0" y="47578"/>
                  </a:lnTo>
                  <a:cubicBezTo>
                    <a:pt x="0" y="48735"/>
                    <a:pt x="952" y="49703"/>
                    <a:pt x="2128" y="49703"/>
                  </a:cubicBezTo>
                  <a:cubicBezTo>
                    <a:pt x="2269" y="49703"/>
                    <a:pt x="2413" y="49689"/>
                    <a:pt x="2560" y="49659"/>
                  </a:cubicBezTo>
                  <a:cubicBezTo>
                    <a:pt x="3549" y="49455"/>
                    <a:pt x="4266" y="48499"/>
                    <a:pt x="4266" y="47476"/>
                  </a:cubicBezTo>
                  <a:lnTo>
                    <a:pt x="4266" y="2126"/>
                  </a:lnTo>
                  <a:cubicBezTo>
                    <a:pt x="4266" y="941"/>
                    <a:pt x="3293" y="0"/>
                    <a:pt x="211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29"/>
            <p:cNvSpPr/>
            <p:nvPr/>
          </p:nvSpPr>
          <p:spPr>
            <a:xfrm>
              <a:off x="513277" y="310365"/>
              <a:ext cx="1564011" cy="1864333"/>
            </a:xfrm>
            <a:custGeom>
              <a:rect b="b" l="l" r="r" t="t"/>
              <a:pathLst>
                <a:path extrusionOk="0" h="172384" w="144615">
                  <a:moveTo>
                    <a:pt x="88516" y="56502"/>
                  </a:moveTo>
                  <a:lnTo>
                    <a:pt x="90359" y="59914"/>
                  </a:lnTo>
                  <a:cubicBezTo>
                    <a:pt x="90973" y="61074"/>
                    <a:pt x="91314" y="62371"/>
                    <a:pt x="91314" y="63702"/>
                  </a:cubicBezTo>
                  <a:lnTo>
                    <a:pt x="91314" y="107959"/>
                  </a:lnTo>
                  <a:lnTo>
                    <a:pt x="85752" y="107959"/>
                  </a:lnTo>
                  <a:lnTo>
                    <a:pt x="85752" y="63668"/>
                  </a:lnTo>
                  <a:cubicBezTo>
                    <a:pt x="85752" y="62371"/>
                    <a:pt x="86093" y="61074"/>
                    <a:pt x="86673" y="59914"/>
                  </a:cubicBezTo>
                  <a:lnTo>
                    <a:pt x="88516" y="56502"/>
                  </a:lnTo>
                  <a:close/>
                  <a:moveTo>
                    <a:pt x="96194" y="112225"/>
                  </a:moveTo>
                  <a:cubicBezTo>
                    <a:pt x="97661" y="112225"/>
                    <a:pt x="98787" y="113590"/>
                    <a:pt x="98480" y="115091"/>
                  </a:cubicBezTo>
                  <a:cubicBezTo>
                    <a:pt x="98241" y="116183"/>
                    <a:pt x="97217" y="116934"/>
                    <a:pt x="96125" y="116934"/>
                  </a:cubicBezTo>
                  <a:lnTo>
                    <a:pt x="81214" y="116934"/>
                  </a:lnTo>
                  <a:cubicBezTo>
                    <a:pt x="80088" y="116934"/>
                    <a:pt x="79064" y="116183"/>
                    <a:pt x="78859" y="115091"/>
                  </a:cubicBezTo>
                  <a:cubicBezTo>
                    <a:pt x="78518" y="113590"/>
                    <a:pt x="79678" y="112225"/>
                    <a:pt x="81145" y="112225"/>
                  </a:cubicBezTo>
                  <a:close/>
                  <a:moveTo>
                    <a:pt x="38833" y="78887"/>
                  </a:moveTo>
                  <a:lnTo>
                    <a:pt x="38833" y="121029"/>
                  </a:lnTo>
                  <a:cubicBezTo>
                    <a:pt x="35011" y="114921"/>
                    <a:pt x="32793" y="107687"/>
                    <a:pt x="32793" y="99975"/>
                  </a:cubicBezTo>
                  <a:cubicBezTo>
                    <a:pt x="32793" y="92468"/>
                    <a:pt x="34909" y="85165"/>
                    <a:pt x="38833" y="78887"/>
                  </a:cubicBezTo>
                  <a:close/>
                  <a:moveTo>
                    <a:pt x="95579" y="67455"/>
                  </a:moveTo>
                  <a:cubicBezTo>
                    <a:pt x="106055" y="74928"/>
                    <a:pt x="112197" y="86803"/>
                    <a:pt x="112197" y="99838"/>
                  </a:cubicBezTo>
                  <a:cubicBezTo>
                    <a:pt x="112197" y="110246"/>
                    <a:pt x="108205" y="119732"/>
                    <a:pt x="101619" y="126830"/>
                  </a:cubicBezTo>
                  <a:cubicBezTo>
                    <a:pt x="101005" y="124407"/>
                    <a:pt x="100254" y="122155"/>
                    <a:pt x="99367" y="120141"/>
                  </a:cubicBezTo>
                  <a:cubicBezTo>
                    <a:pt x="101517" y="118845"/>
                    <a:pt x="102848" y="116388"/>
                    <a:pt x="102506" y="113658"/>
                  </a:cubicBezTo>
                  <a:cubicBezTo>
                    <a:pt x="102063" y="110382"/>
                    <a:pt x="99128" y="107959"/>
                    <a:pt x="95818" y="107959"/>
                  </a:cubicBezTo>
                  <a:lnTo>
                    <a:pt x="95579" y="107959"/>
                  </a:lnTo>
                  <a:lnTo>
                    <a:pt x="95579" y="67455"/>
                  </a:lnTo>
                  <a:close/>
                  <a:moveTo>
                    <a:pt x="95238" y="121199"/>
                  </a:moveTo>
                  <a:cubicBezTo>
                    <a:pt x="96398" y="123724"/>
                    <a:pt x="97388" y="126864"/>
                    <a:pt x="98173" y="130310"/>
                  </a:cubicBezTo>
                  <a:cubicBezTo>
                    <a:pt x="92508" y="135121"/>
                    <a:pt x="85479" y="138363"/>
                    <a:pt x="77767" y="139421"/>
                  </a:cubicBezTo>
                  <a:cubicBezTo>
                    <a:pt x="78416" y="132255"/>
                    <a:pt x="79917" y="125874"/>
                    <a:pt x="82067" y="121199"/>
                  </a:cubicBezTo>
                  <a:close/>
                  <a:moveTo>
                    <a:pt x="56406" y="4532"/>
                  </a:moveTo>
                  <a:lnTo>
                    <a:pt x="56406" y="4532"/>
                  </a:lnTo>
                  <a:cubicBezTo>
                    <a:pt x="62310" y="5590"/>
                    <a:pt x="67667" y="8729"/>
                    <a:pt x="71557" y="13404"/>
                  </a:cubicBezTo>
                  <a:cubicBezTo>
                    <a:pt x="75447" y="18147"/>
                    <a:pt x="77528" y="24187"/>
                    <a:pt x="77392" y="30364"/>
                  </a:cubicBezTo>
                  <a:cubicBezTo>
                    <a:pt x="77221" y="39167"/>
                    <a:pt x="72615" y="47152"/>
                    <a:pt x="65074" y="51759"/>
                  </a:cubicBezTo>
                  <a:cubicBezTo>
                    <a:pt x="62548" y="53328"/>
                    <a:pt x="61013" y="56024"/>
                    <a:pt x="61013" y="58959"/>
                  </a:cubicBezTo>
                  <a:lnTo>
                    <a:pt x="61013" y="127751"/>
                  </a:lnTo>
                  <a:cubicBezTo>
                    <a:pt x="61013" y="128775"/>
                    <a:pt x="61695" y="129696"/>
                    <a:pt x="62719" y="129901"/>
                  </a:cubicBezTo>
                  <a:cubicBezTo>
                    <a:pt x="62869" y="129931"/>
                    <a:pt x="63017" y="129945"/>
                    <a:pt x="63161" y="129945"/>
                  </a:cubicBezTo>
                  <a:cubicBezTo>
                    <a:pt x="64332" y="129945"/>
                    <a:pt x="65278" y="129004"/>
                    <a:pt x="65278" y="127819"/>
                  </a:cubicBezTo>
                  <a:lnTo>
                    <a:pt x="65278" y="60631"/>
                  </a:lnTo>
                  <a:cubicBezTo>
                    <a:pt x="67599" y="60221"/>
                    <a:pt x="69987" y="59982"/>
                    <a:pt x="72376" y="59982"/>
                  </a:cubicBezTo>
                  <a:cubicBezTo>
                    <a:pt x="75549" y="59982"/>
                    <a:pt x="78689" y="60392"/>
                    <a:pt x="81760" y="61143"/>
                  </a:cubicBezTo>
                  <a:cubicBezTo>
                    <a:pt x="81589" y="61962"/>
                    <a:pt x="81487" y="62815"/>
                    <a:pt x="81487" y="63668"/>
                  </a:cubicBezTo>
                  <a:lnTo>
                    <a:pt x="81487" y="107959"/>
                  </a:lnTo>
                  <a:lnTo>
                    <a:pt x="81248" y="107959"/>
                  </a:lnTo>
                  <a:cubicBezTo>
                    <a:pt x="77904" y="107959"/>
                    <a:pt x="74969" y="110382"/>
                    <a:pt x="74560" y="113692"/>
                  </a:cubicBezTo>
                  <a:cubicBezTo>
                    <a:pt x="74184" y="116422"/>
                    <a:pt x="75515" y="118845"/>
                    <a:pt x="77631" y="120141"/>
                  </a:cubicBezTo>
                  <a:cubicBezTo>
                    <a:pt x="75413" y="125328"/>
                    <a:pt x="73911" y="132153"/>
                    <a:pt x="73297" y="139660"/>
                  </a:cubicBezTo>
                  <a:cubicBezTo>
                    <a:pt x="72956" y="139694"/>
                    <a:pt x="72649" y="139694"/>
                    <a:pt x="72308" y="139694"/>
                  </a:cubicBezTo>
                  <a:cubicBezTo>
                    <a:pt x="60740" y="139694"/>
                    <a:pt x="50298" y="134610"/>
                    <a:pt x="43098" y="126557"/>
                  </a:cubicBezTo>
                  <a:lnTo>
                    <a:pt x="43098" y="58993"/>
                  </a:lnTo>
                  <a:cubicBezTo>
                    <a:pt x="43098" y="56092"/>
                    <a:pt x="41529" y="53328"/>
                    <a:pt x="39038" y="51827"/>
                  </a:cubicBezTo>
                  <a:cubicBezTo>
                    <a:pt x="31326" y="47118"/>
                    <a:pt x="26719" y="38894"/>
                    <a:pt x="26719" y="29818"/>
                  </a:cubicBezTo>
                  <a:cubicBezTo>
                    <a:pt x="26719" y="26439"/>
                    <a:pt x="27333" y="23198"/>
                    <a:pt x="28596" y="20092"/>
                  </a:cubicBezTo>
                  <a:lnTo>
                    <a:pt x="36717" y="35687"/>
                  </a:lnTo>
                  <a:cubicBezTo>
                    <a:pt x="37856" y="37846"/>
                    <a:pt x="40051" y="39098"/>
                    <a:pt x="42316" y="39098"/>
                  </a:cubicBezTo>
                  <a:cubicBezTo>
                    <a:pt x="43307" y="39098"/>
                    <a:pt x="44313" y="38858"/>
                    <a:pt x="45248" y="38348"/>
                  </a:cubicBezTo>
                  <a:lnTo>
                    <a:pt x="62173" y="29340"/>
                  </a:lnTo>
                  <a:cubicBezTo>
                    <a:pt x="65244" y="27702"/>
                    <a:pt x="66438" y="23846"/>
                    <a:pt x="64801" y="20707"/>
                  </a:cubicBezTo>
                  <a:lnTo>
                    <a:pt x="56406" y="4532"/>
                  </a:lnTo>
                  <a:close/>
                  <a:moveTo>
                    <a:pt x="56317" y="1"/>
                  </a:moveTo>
                  <a:cubicBezTo>
                    <a:pt x="54947" y="1"/>
                    <a:pt x="53669" y="639"/>
                    <a:pt x="52857" y="1768"/>
                  </a:cubicBezTo>
                  <a:cubicBezTo>
                    <a:pt x="51902" y="3099"/>
                    <a:pt x="51766" y="4839"/>
                    <a:pt x="52550" y="6273"/>
                  </a:cubicBezTo>
                  <a:lnTo>
                    <a:pt x="61047" y="22515"/>
                  </a:lnTo>
                  <a:cubicBezTo>
                    <a:pt x="61388" y="23198"/>
                    <a:pt x="61388" y="23948"/>
                    <a:pt x="60979" y="24631"/>
                  </a:cubicBezTo>
                  <a:cubicBezTo>
                    <a:pt x="60774" y="25006"/>
                    <a:pt x="60467" y="25245"/>
                    <a:pt x="60092" y="25450"/>
                  </a:cubicBezTo>
                  <a:lnTo>
                    <a:pt x="43064" y="34492"/>
                  </a:lnTo>
                  <a:cubicBezTo>
                    <a:pt x="42746" y="34641"/>
                    <a:pt x="42414" y="34724"/>
                    <a:pt x="42077" y="34724"/>
                  </a:cubicBezTo>
                  <a:cubicBezTo>
                    <a:pt x="41873" y="34724"/>
                    <a:pt x="41666" y="34693"/>
                    <a:pt x="41460" y="34629"/>
                  </a:cubicBezTo>
                  <a:cubicBezTo>
                    <a:pt x="40914" y="34458"/>
                    <a:pt x="40471" y="34083"/>
                    <a:pt x="40198" y="33571"/>
                  </a:cubicBezTo>
                  <a:lnTo>
                    <a:pt x="31974" y="17909"/>
                  </a:lnTo>
                  <a:cubicBezTo>
                    <a:pt x="31219" y="16463"/>
                    <a:pt x="29799" y="15619"/>
                    <a:pt x="28202" y="15619"/>
                  </a:cubicBezTo>
                  <a:cubicBezTo>
                    <a:pt x="28140" y="15619"/>
                    <a:pt x="28078" y="15620"/>
                    <a:pt x="28016" y="15622"/>
                  </a:cubicBezTo>
                  <a:cubicBezTo>
                    <a:pt x="26344" y="15691"/>
                    <a:pt x="24877" y="16714"/>
                    <a:pt x="24262" y="18284"/>
                  </a:cubicBezTo>
                  <a:cubicBezTo>
                    <a:pt x="22795" y="21901"/>
                    <a:pt x="22044" y="25757"/>
                    <a:pt x="22044" y="29681"/>
                  </a:cubicBezTo>
                  <a:cubicBezTo>
                    <a:pt x="22044" y="34868"/>
                    <a:pt x="23307" y="39782"/>
                    <a:pt x="25661" y="44115"/>
                  </a:cubicBezTo>
                  <a:lnTo>
                    <a:pt x="14708" y="55137"/>
                  </a:lnTo>
                  <a:cubicBezTo>
                    <a:pt x="12251" y="57594"/>
                    <a:pt x="12251" y="61620"/>
                    <a:pt x="14708" y="64077"/>
                  </a:cubicBezTo>
                  <a:lnTo>
                    <a:pt x="20816" y="70219"/>
                  </a:lnTo>
                  <a:cubicBezTo>
                    <a:pt x="18223" y="74689"/>
                    <a:pt x="16243" y="79501"/>
                    <a:pt x="14913" y="84517"/>
                  </a:cubicBezTo>
                  <a:lnTo>
                    <a:pt x="6314" y="84517"/>
                  </a:lnTo>
                  <a:cubicBezTo>
                    <a:pt x="2833" y="84517"/>
                    <a:pt x="1" y="87315"/>
                    <a:pt x="1" y="90796"/>
                  </a:cubicBezTo>
                  <a:lnTo>
                    <a:pt x="1" y="109324"/>
                  </a:lnTo>
                  <a:cubicBezTo>
                    <a:pt x="1" y="112805"/>
                    <a:pt x="2833" y="115637"/>
                    <a:pt x="6314" y="115637"/>
                  </a:cubicBezTo>
                  <a:lnTo>
                    <a:pt x="14503" y="115637"/>
                  </a:lnTo>
                  <a:cubicBezTo>
                    <a:pt x="15834" y="120619"/>
                    <a:pt x="17847" y="125362"/>
                    <a:pt x="20441" y="129832"/>
                  </a:cubicBezTo>
                  <a:lnTo>
                    <a:pt x="14333" y="135872"/>
                  </a:lnTo>
                  <a:cubicBezTo>
                    <a:pt x="11842" y="138329"/>
                    <a:pt x="11842" y="142321"/>
                    <a:pt x="14333" y="144744"/>
                  </a:cubicBezTo>
                  <a:lnTo>
                    <a:pt x="27368" y="157711"/>
                  </a:lnTo>
                  <a:cubicBezTo>
                    <a:pt x="28562" y="158905"/>
                    <a:pt x="30166" y="159554"/>
                    <a:pt x="31872" y="159554"/>
                  </a:cubicBezTo>
                  <a:cubicBezTo>
                    <a:pt x="33544" y="159554"/>
                    <a:pt x="35148" y="158905"/>
                    <a:pt x="36342" y="157711"/>
                  </a:cubicBezTo>
                  <a:lnTo>
                    <a:pt x="42450" y="151637"/>
                  </a:lnTo>
                  <a:cubicBezTo>
                    <a:pt x="46954" y="154230"/>
                    <a:pt x="51731" y="156175"/>
                    <a:pt x="56747" y="157540"/>
                  </a:cubicBezTo>
                  <a:lnTo>
                    <a:pt x="56747" y="166071"/>
                  </a:lnTo>
                  <a:cubicBezTo>
                    <a:pt x="56747" y="169552"/>
                    <a:pt x="59580" y="172384"/>
                    <a:pt x="63060" y="172384"/>
                  </a:cubicBezTo>
                  <a:lnTo>
                    <a:pt x="81589" y="172384"/>
                  </a:lnTo>
                  <a:cubicBezTo>
                    <a:pt x="85070" y="172384"/>
                    <a:pt x="87868" y="169552"/>
                    <a:pt x="87868" y="166071"/>
                  </a:cubicBezTo>
                  <a:lnTo>
                    <a:pt x="87868" y="157882"/>
                  </a:lnTo>
                  <a:cubicBezTo>
                    <a:pt x="92850" y="156551"/>
                    <a:pt x="97593" y="154538"/>
                    <a:pt x="102063" y="151944"/>
                  </a:cubicBezTo>
                  <a:lnTo>
                    <a:pt x="108137" y="158052"/>
                  </a:lnTo>
                  <a:cubicBezTo>
                    <a:pt x="109297" y="159281"/>
                    <a:pt x="110901" y="159929"/>
                    <a:pt x="112573" y="159929"/>
                  </a:cubicBezTo>
                  <a:cubicBezTo>
                    <a:pt x="114245" y="159929"/>
                    <a:pt x="115814" y="159281"/>
                    <a:pt x="117009" y="158052"/>
                  </a:cubicBezTo>
                  <a:lnTo>
                    <a:pt x="129941" y="145017"/>
                  </a:lnTo>
                  <a:cubicBezTo>
                    <a:pt x="132398" y="142526"/>
                    <a:pt x="132398" y="138534"/>
                    <a:pt x="129941" y="136043"/>
                  </a:cubicBezTo>
                  <a:lnTo>
                    <a:pt x="123902" y="129935"/>
                  </a:lnTo>
                  <a:cubicBezTo>
                    <a:pt x="126461" y="125431"/>
                    <a:pt x="128440" y="120653"/>
                    <a:pt x="129771" y="115637"/>
                  </a:cubicBezTo>
                  <a:lnTo>
                    <a:pt x="138302" y="115637"/>
                  </a:lnTo>
                  <a:cubicBezTo>
                    <a:pt x="141782" y="115637"/>
                    <a:pt x="144614" y="112805"/>
                    <a:pt x="144614" y="109324"/>
                  </a:cubicBezTo>
                  <a:lnTo>
                    <a:pt x="144614" y="90830"/>
                  </a:lnTo>
                  <a:cubicBezTo>
                    <a:pt x="144614" y="87349"/>
                    <a:pt x="141816" y="84517"/>
                    <a:pt x="138336" y="84517"/>
                  </a:cubicBezTo>
                  <a:lnTo>
                    <a:pt x="129703" y="84517"/>
                  </a:lnTo>
                  <a:cubicBezTo>
                    <a:pt x="128372" y="79535"/>
                    <a:pt x="126393" y="74758"/>
                    <a:pt x="123833" y="70288"/>
                  </a:cubicBezTo>
                  <a:lnTo>
                    <a:pt x="129907" y="64214"/>
                  </a:lnTo>
                  <a:cubicBezTo>
                    <a:pt x="132364" y="61757"/>
                    <a:pt x="132364" y="57730"/>
                    <a:pt x="129907" y="55273"/>
                  </a:cubicBezTo>
                  <a:lnTo>
                    <a:pt x="127587" y="52953"/>
                  </a:lnTo>
                  <a:cubicBezTo>
                    <a:pt x="127163" y="52544"/>
                    <a:pt x="126612" y="52337"/>
                    <a:pt x="126064" y="52337"/>
                  </a:cubicBezTo>
                  <a:cubicBezTo>
                    <a:pt x="125377" y="52337"/>
                    <a:pt x="124695" y="52664"/>
                    <a:pt x="124277" y="53328"/>
                  </a:cubicBezTo>
                  <a:cubicBezTo>
                    <a:pt x="123697" y="54147"/>
                    <a:pt x="123902" y="55308"/>
                    <a:pt x="124618" y="56024"/>
                  </a:cubicBezTo>
                  <a:lnTo>
                    <a:pt x="126836" y="58276"/>
                  </a:lnTo>
                  <a:cubicBezTo>
                    <a:pt x="127109" y="58549"/>
                    <a:pt x="127348" y="58856"/>
                    <a:pt x="127416" y="59232"/>
                  </a:cubicBezTo>
                  <a:cubicBezTo>
                    <a:pt x="127587" y="59948"/>
                    <a:pt x="127382" y="60665"/>
                    <a:pt x="126870" y="61177"/>
                  </a:cubicBezTo>
                  <a:lnTo>
                    <a:pt x="119636" y="68445"/>
                  </a:lnTo>
                  <a:cubicBezTo>
                    <a:pt x="118920" y="69127"/>
                    <a:pt x="118817" y="70219"/>
                    <a:pt x="119329" y="71072"/>
                  </a:cubicBezTo>
                  <a:cubicBezTo>
                    <a:pt x="122400" y="76054"/>
                    <a:pt x="124618" y="81446"/>
                    <a:pt x="125983" y="87144"/>
                  </a:cubicBezTo>
                  <a:cubicBezTo>
                    <a:pt x="126222" y="88100"/>
                    <a:pt x="127075" y="88782"/>
                    <a:pt x="128030" y="88782"/>
                  </a:cubicBezTo>
                  <a:lnTo>
                    <a:pt x="138336" y="88782"/>
                  </a:lnTo>
                  <a:cubicBezTo>
                    <a:pt x="139462" y="88782"/>
                    <a:pt x="140349" y="89670"/>
                    <a:pt x="140349" y="90796"/>
                  </a:cubicBezTo>
                  <a:lnTo>
                    <a:pt x="140349" y="109324"/>
                  </a:lnTo>
                  <a:cubicBezTo>
                    <a:pt x="140349" y="110450"/>
                    <a:pt x="139428" y="111372"/>
                    <a:pt x="138302" y="111372"/>
                  </a:cubicBezTo>
                  <a:lnTo>
                    <a:pt x="128099" y="111372"/>
                  </a:lnTo>
                  <a:cubicBezTo>
                    <a:pt x="127109" y="111372"/>
                    <a:pt x="126256" y="112054"/>
                    <a:pt x="126017" y="113010"/>
                  </a:cubicBezTo>
                  <a:cubicBezTo>
                    <a:pt x="124686" y="118674"/>
                    <a:pt x="122434" y="124066"/>
                    <a:pt x="119397" y="129013"/>
                  </a:cubicBezTo>
                  <a:cubicBezTo>
                    <a:pt x="118886" y="129867"/>
                    <a:pt x="119022" y="130958"/>
                    <a:pt x="119704" y="131641"/>
                  </a:cubicBezTo>
                  <a:lnTo>
                    <a:pt x="126939" y="138875"/>
                  </a:lnTo>
                  <a:cubicBezTo>
                    <a:pt x="127723" y="139660"/>
                    <a:pt x="127723" y="140957"/>
                    <a:pt x="126939" y="141741"/>
                  </a:cubicBezTo>
                  <a:lnTo>
                    <a:pt x="114040" y="154640"/>
                  </a:lnTo>
                  <a:cubicBezTo>
                    <a:pt x="113767" y="154913"/>
                    <a:pt x="113426" y="155152"/>
                    <a:pt x="113050" y="155220"/>
                  </a:cubicBezTo>
                  <a:cubicBezTo>
                    <a:pt x="112884" y="155260"/>
                    <a:pt x="112718" y="155279"/>
                    <a:pt x="112554" y="155279"/>
                  </a:cubicBezTo>
                  <a:cubicBezTo>
                    <a:pt x="112012" y="155279"/>
                    <a:pt x="111498" y="155067"/>
                    <a:pt x="111105" y="154674"/>
                  </a:cubicBezTo>
                  <a:lnTo>
                    <a:pt x="103871" y="147474"/>
                  </a:lnTo>
                  <a:cubicBezTo>
                    <a:pt x="103471" y="147053"/>
                    <a:pt x="102929" y="146832"/>
                    <a:pt x="102384" y="146832"/>
                  </a:cubicBezTo>
                  <a:cubicBezTo>
                    <a:pt x="102001" y="146832"/>
                    <a:pt x="101616" y="146942"/>
                    <a:pt x="101278" y="147167"/>
                  </a:cubicBezTo>
                  <a:cubicBezTo>
                    <a:pt x="96296" y="150204"/>
                    <a:pt x="90905" y="152422"/>
                    <a:pt x="85274" y="153787"/>
                  </a:cubicBezTo>
                  <a:cubicBezTo>
                    <a:pt x="84285" y="154026"/>
                    <a:pt x="83636" y="154879"/>
                    <a:pt x="83636" y="155868"/>
                  </a:cubicBezTo>
                  <a:lnTo>
                    <a:pt x="83636" y="166071"/>
                  </a:lnTo>
                  <a:cubicBezTo>
                    <a:pt x="83636" y="167197"/>
                    <a:pt x="82715" y="168119"/>
                    <a:pt x="81589" y="168119"/>
                  </a:cubicBezTo>
                  <a:lnTo>
                    <a:pt x="63060" y="168119"/>
                  </a:lnTo>
                  <a:cubicBezTo>
                    <a:pt x="61934" y="168119"/>
                    <a:pt x="61013" y="167197"/>
                    <a:pt x="61013" y="166071"/>
                  </a:cubicBezTo>
                  <a:lnTo>
                    <a:pt x="61013" y="155868"/>
                  </a:lnTo>
                  <a:cubicBezTo>
                    <a:pt x="61013" y="154879"/>
                    <a:pt x="60330" y="154026"/>
                    <a:pt x="59375" y="153787"/>
                  </a:cubicBezTo>
                  <a:cubicBezTo>
                    <a:pt x="53711" y="152422"/>
                    <a:pt x="48319" y="150204"/>
                    <a:pt x="43371" y="147167"/>
                  </a:cubicBezTo>
                  <a:cubicBezTo>
                    <a:pt x="43019" y="146942"/>
                    <a:pt x="42632" y="146832"/>
                    <a:pt x="42249" y="146832"/>
                  </a:cubicBezTo>
                  <a:cubicBezTo>
                    <a:pt x="41703" y="146832"/>
                    <a:pt x="41165" y="147053"/>
                    <a:pt x="40744" y="147474"/>
                  </a:cubicBezTo>
                  <a:lnTo>
                    <a:pt x="33578" y="154640"/>
                  </a:lnTo>
                  <a:cubicBezTo>
                    <a:pt x="33305" y="154913"/>
                    <a:pt x="32964" y="155152"/>
                    <a:pt x="32588" y="155220"/>
                  </a:cubicBezTo>
                  <a:cubicBezTo>
                    <a:pt x="32422" y="155260"/>
                    <a:pt x="32256" y="155279"/>
                    <a:pt x="32092" y="155279"/>
                  </a:cubicBezTo>
                  <a:cubicBezTo>
                    <a:pt x="31550" y="155279"/>
                    <a:pt x="31036" y="155067"/>
                    <a:pt x="30643" y="154674"/>
                  </a:cubicBezTo>
                  <a:lnTo>
                    <a:pt x="17711" y="141741"/>
                  </a:lnTo>
                  <a:cubicBezTo>
                    <a:pt x="16926" y="140957"/>
                    <a:pt x="16926" y="139660"/>
                    <a:pt x="17711" y="138875"/>
                  </a:cubicBezTo>
                  <a:lnTo>
                    <a:pt x="24945" y="131641"/>
                  </a:lnTo>
                  <a:cubicBezTo>
                    <a:pt x="25627" y="130958"/>
                    <a:pt x="25764" y="129867"/>
                    <a:pt x="25252" y="129013"/>
                  </a:cubicBezTo>
                  <a:cubicBezTo>
                    <a:pt x="22181" y="124066"/>
                    <a:pt x="19963" y="118674"/>
                    <a:pt x="18598" y="113010"/>
                  </a:cubicBezTo>
                  <a:cubicBezTo>
                    <a:pt x="18359" y="112054"/>
                    <a:pt x="17506" y="111372"/>
                    <a:pt x="16516" y="111372"/>
                  </a:cubicBezTo>
                  <a:lnTo>
                    <a:pt x="6314" y="111372"/>
                  </a:lnTo>
                  <a:cubicBezTo>
                    <a:pt x="5188" y="111372"/>
                    <a:pt x="4300" y="110450"/>
                    <a:pt x="4300" y="109324"/>
                  </a:cubicBezTo>
                  <a:lnTo>
                    <a:pt x="4300" y="90796"/>
                  </a:lnTo>
                  <a:cubicBezTo>
                    <a:pt x="4300" y="89670"/>
                    <a:pt x="5188" y="88782"/>
                    <a:pt x="6314" y="88782"/>
                  </a:cubicBezTo>
                  <a:lnTo>
                    <a:pt x="16653" y="88782"/>
                  </a:lnTo>
                  <a:cubicBezTo>
                    <a:pt x="17643" y="88782"/>
                    <a:pt x="18496" y="88100"/>
                    <a:pt x="18734" y="87144"/>
                  </a:cubicBezTo>
                  <a:cubicBezTo>
                    <a:pt x="20099" y="81446"/>
                    <a:pt x="22351" y="76054"/>
                    <a:pt x="25423" y="71072"/>
                  </a:cubicBezTo>
                  <a:cubicBezTo>
                    <a:pt x="25969" y="70219"/>
                    <a:pt x="25832" y="69127"/>
                    <a:pt x="25115" y="68445"/>
                  </a:cubicBezTo>
                  <a:lnTo>
                    <a:pt x="17881" y="61245"/>
                  </a:lnTo>
                  <a:cubicBezTo>
                    <a:pt x="17608" y="60972"/>
                    <a:pt x="17370" y="60631"/>
                    <a:pt x="17301" y="60255"/>
                  </a:cubicBezTo>
                  <a:cubicBezTo>
                    <a:pt x="17131" y="59539"/>
                    <a:pt x="17335" y="58822"/>
                    <a:pt x="17813" y="58310"/>
                  </a:cubicBezTo>
                  <a:lnTo>
                    <a:pt x="28187" y="48005"/>
                  </a:lnTo>
                  <a:cubicBezTo>
                    <a:pt x="30507" y="51008"/>
                    <a:pt x="33373" y="53601"/>
                    <a:pt x="36786" y="55615"/>
                  </a:cubicBezTo>
                  <a:cubicBezTo>
                    <a:pt x="38048" y="56399"/>
                    <a:pt x="38833" y="57696"/>
                    <a:pt x="38833" y="59163"/>
                  </a:cubicBezTo>
                  <a:lnTo>
                    <a:pt x="38833" y="71653"/>
                  </a:lnTo>
                  <a:cubicBezTo>
                    <a:pt x="32145" y="79569"/>
                    <a:pt x="28460" y="89635"/>
                    <a:pt x="28460" y="99975"/>
                  </a:cubicBezTo>
                  <a:cubicBezTo>
                    <a:pt x="28460" y="124304"/>
                    <a:pt x="48387" y="144096"/>
                    <a:pt x="72854" y="144096"/>
                  </a:cubicBezTo>
                  <a:cubicBezTo>
                    <a:pt x="97559" y="144096"/>
                    <a:pt x="117759" y="123724"/>
                    <a:pt x="117213" y="99019"/>
                  </a:cubicBezTo>
                  <a:cubicBezTo>
                    <a:pt x="116906" y="83937"/>
                    <a:pt x="109058" y="70356"/>
                    <a:pt x="96125" y="62439"/>
                  </a:cubicBezTo>
                  <a:cubicBezTo>
                    <a:pt x="95955" y="60904"/>
                    <a:pt x="95477" y="59436"/>
                    <a:pt x="94761" y="58106"/>
                  </a:cubicBezTo>
                  <a:lnTo>
                    <a:pt x="92372" y="53601"/>
                  </a:lnTo>
                  <a:cubicBezTo>
                    <a:pt x="91758" y="52407"/>
                    <a:pt x="90529" y="51656"/>
                    <a:pt x="89164" y="51656"/>
                  </a:cubicBezTo>
                  <a:lnTo>
                    <a:pt x="88584" y="51656"/>
                  </a:lnTo>
                  <a:cubicBezTo>
                    <a:pt x="87253" y="51656"/>
                    <a:pt x="86025" y="52407"/>
                    <a:pt x="85377" y="53601"/>
                  </a:cubicBezTo>
                  <a:lnTo>
                    <a:pt x="83432" y="57287"/>
                  </a:lnTo>
                  <a:cubicBezTo>
                    <a:pt x="79849" y="56365"/>
                    <a:pt x="76129" y="55888"/>
                    <a:pt x="72410" y="55888"/>
                  </a:cubicBezTo>
                  <a:cubicBezTo>
                    <a:pt x="70397" y="55888"/>
                    <a:pt x="68383" y="56024"/>
                    <a:pt x="66404" y="56297"/>
                  </a:cubicBezTo>
                  <a:cubicBezTo>
                    <a:pt x="66643" y="56024"/>
                    <a:pt x="66950" y="55785"/>
                    <a:pt x="67292" y="55581"/>
                  </a:cubicBezTo>
                  <a:cubicBezTo>
                    <a:pt x="75788" y="50428"/>
                    <a:pt x="81145" y="41624"/>
                    <a:pt x="81760" y="31865"/>
                  </a:cubicBezTo>
                  <a:cubicBezTo>
                    <a:pt x="82783" y="31967"/>
                    <a:pt x="83636" y="32820"/>
                    <a:pt x="83636" y="33878"/>
                  </a:cubicBezTo>
                  <a:lnTo>
                    <a:pt x="83636" y="44149"/>
                  </a:lnTo>
                  <a:cubicBezTo>
                    <a:pt x="83636" y="45139"/>
                    <a:pt x="84285" y="45992"/>
                    <a:pt x="85274" y="46231"/>
                  </a:cubicBezTo>
                  <a:cubicBezTo>
                    <a:pt x="90939" y="47562"/>
                    <a:pt x="96330" y="49814"/>
                    <a:pt x="101346" y="52885"/>
                  </a:cubicBezTo>
                  <a:cubicBezTo>
                    <a:pt x="101688" y="53090"/>
                    <a:pt x="102063" y="53192"/>
                    <a:pt x="102438" y="53192"/>
                  </a:cubicBezTo>
                  <a:cubicBezTo>
                    <a:pt x="102984" y="53192"/>
                    <a:pt x="103530" y="52987"/>
                    <a:pt x="103940" y="52578"/>
                  </a:cubicBezTo>
                  <a:lnTo>
                    <a:pt x="111208" y="45309"/>
                  </a:lnTo>
                  <a:cubicBezTo>
                    <a:pt x="111600" y="44917"/>
                    <a:pt x="112121" y="44721"/>
                    <a:pt x="112645" y="44721"/>
                  </a:cubicBezTo>
                  <a:cubicBezTo>
                    <a:pt x="113170" y="44721"/>
                    <a:pt x="113699" y="44917"/>
                    <a:pt x="114108" y="45309"/>
                  </a:cubicBezTo>
                  <a:lnTo>
                    <a:pt x="116292" y="47493"/>
                  </a:lnTo>
                  <a:cubicBezTo>
                    <a:pt x="116701" y="47917"/>
                    <a:pt x="117244" y="48126"/>
                    <a:pt x="117787" y="48126"/>
                  </a:cubicBezTo>
                  <a:cubicBezTo>
                    <a:pt x="118469" y="48126"/>
                    <a:pt x="119150" y="47798"/>
                    <a:pt x="119568" y="47152"/>
                  </a:cubicBezTo>
                  <a:cubicBezTo>
                    <a:pt x="120148" y="46299"/>
                    <a:pt x="119977" y="45139"/>
                    <a:pt x="119227" y="44422"/>
                  </a:cubicBezTo>
                  <a:lnTo>
                    <a:pt x="117111" y="42307"/>
                  </a:lnTo>
                  <a:cubicBezTo>
                    <a:pt x="115883" y="41078"/>
                    <a:pt x="114270" y="40464"/>
                    <a:pt x="112658" y="40464"/>
                  </a:cubicBezTo>
                  <a:cubicBezTo>
                    <a:pt x="111046" y="40464"/>
                    <a:pt x="109433" y="41078"/>
                    <a:pt x="108205" y="42307"/>
                  </a:cubicBezTo>
                  <a:lnTo>
                    <a:pt x="102097" y="48381"/>
                  </a:lnTo>
                  <a:cubicBezTo>
                    <a:pt x="97627" y="45787"/>
                    <a:pt x="92850" y="43808"/>
                    <a:pt x="87868" y="42477"/>
                  </a:cubicBezTo>
                  <a:lnTo>
                    <a:pt x="87868" y="33605"/>
                  </a:lnTo>
                  <a:cubicBezTo>
                    <a:pt x="87868" y="30159"/>
                    <a:pt x="85138" y="27361"/>
                    <a:pt x="81726" y="27292"/>
                  </a:cubicBezTo>
                  <a:cubicBezTo>
                    <a:pt x="81248" y="21116"/>
                    <a:pt x="78859" y="15247"/>
                    <a:pt x="74901" y="10436"/>
                  </a:cubicBezTo>
                  <a:cubicBezTo>
                    <a:pt x="70363" y="4942"/>
                    <a:pt x="64016" y="1257"/>
                    <a:pt x="57055" y="62"/>
                  </a:cubicBezTo>
                  <a:cubicBezTo>
                    <a:pt x="56807" y="21"/>
                    <a:pt x="56560" y="1"/>
                    <a:pt x="5631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47" name="Google Shape;447;p29"/>
          <p:cNvGrpSpPr/>
          <p:nvPr/>
        </p:nvGrpSpPr>
        <p:grpSpPr>
          <a:xfrm>
            <a:off x="7408614" y="1193"/>
            <a:ext cx="1134746" cy="1274567"/>
            <a:chOff x="989262" y="1922825"/>
            <a:chExt cx="674801" cy="863937"/>
          </a:xfrm>
        </p:grpSpPr>
        <p:sp>
          <p:nvSpPr>
            <p:cNvPr id="448" name="Google Shape;448;p29"/>
            <p:cNvSpPr/>
            <p:nvPr/>
          </p:nvSpPr>
          <p:spPr>
            <a:xfrm>
              <a:off x="989262" y="1922825"/>
              <a:ext cx="674801" cy="863937"/>
            </a:xfrm>
            <a:custGeom>
              <a:rect b="b" l="l" r="r" t="t"/>
              <a:pathLst>
                <a:path extrusionOk="0" h="54293" w="42407">
                  <a:moveTo>
                    <a:pt x="2924" y="0"/>
                  </a:moveTo>
                  <a:cubicBezTo>
                    <a:pt x="1309" y="0"/>
                    <a:pt x="0" y="1309"/>
                    <a:pt x="0" y="2915"/>
                  </a:cubicBezTo>
                  <a:lnTo>
                    <a:pt x="0" y="51379"/>
                  </a:lnTo>
                  <a:cubicBezTo>
                    <a:pt x="0" y="52984"/>
                    <a:pt x="1309" y="54293"/>
                    <a:pt x="2924" y="54293"/>
                  </a:cubicBezTo>
                  <a:lnTo>
                    <a:pt x="33482" y="54293"/>
                  </a:lnTo>
                  <a:cubicBezTo>
                    <a:pt x="35087" y="54293"/>
                    <a:pt x="36396" y="52984"/>
                    <a:pt x="36396" y="51379"/>
                  </a:cubicBezTo>
                  <a:lnTo>
                    <a:pt x="36396" y="46916"/>
                  </a:lnTo>
                  <a:cubicBezTo>
                    <a:pt x="40027" y="45368"/>
                    <a:pt x="42406" y="41804"/>
                    <a:pt x="42406" y="37810"/>
                  </a:cubicBezTo>
                  <a:lnTo>
                    <a:pt x="42406" y="27787"/>
                  </a:lnTo>
                  <a:cubicBezTo>
                    <a:pt x="42406" y="26726"/>
                    <a:pt x="41976" y="25694"/>
                    <a:pt x="41212" y="24949"/>
                  </a:cubicBezTo>
                  <a:cubicBezTo>
                    <a:pt x="40476" y="24223"/>
                    <a:pt x="39521" y="23831"/>
                    <a:pt x="38517" y="23831"/>
                  </a:cubicBezTo>
                  <a:lnTo>
                    <a:pt x="38431" y="23831"/>
                  </a:lnTo>
                  <a:cubicBezTo>
                    <a:pt x="38068" y="23831"/>
                    <a:pt x="37715" y="23888"/>
                    <a:pt x="37371" y="23993"/>
                  </a:cubicBezTo>
                  <a:cubicBezTo>
                    <a:pt x="37103" y="23649"/>
                    <a:pt x="36769" y="23344"/>
                    <a:pt x="36396" y="23095"/>
                  </a:cubicBezTo>
                  <a:lnTo>
                    <a:pt x="36396" y="17859"/>
                  </a:lnTo>
                  <a:cubicBezTo>
                    <a:pt x="36396" y="16875"/>
                    <a:pt x="35593" y="16072"/>
                    <a:pt x="34609" y="16072"/>
                  </a:cubicBezTo>
                  <a:lnTo>
                    <a:pt x="34609" y="15996"/>
                  </a:lnTo>
                  <a:cubicBezTo>
                    <a:pt x="35593" y="15996"/>
                    <a:pt x="36396" y="15193"/>
                    <a:pt x="36396" y="14209"/>
                  </a:cubicBezTo>
                  <a:lnTo>
                    <a:pt x="36396" y="2915"/>
                  </a:lnTo>
                  <a:cubicBezTo>
                    <a:pt x="36396" y="1309"/>
                    <a:pt x="35087" y="0"/>
                    <a:pt x="33482" y="0"/>
                  </a:cubicBezTo>
                  <a:close/>
                </a:path>
              </a:pathLst>
            </a:custGeom>
            <a:solidFill>
              <a:schemeClr val="lt1"/>
            </a:solidFill>
            <a:ln>
              <a:noFill/>
            </a:ln>
            <a:effectLst>
              <a:outerShdw rotWithShape="0" algn="bl" dir="840000" dist="47625">
                <a:srgbClr val="000000">
                  <a:alpha val="26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449" name="Google Shape;449;p29"/>
            <p:cNvSpPr/>
            <p:nvPr/>
          </p:nvSpPr>
          <p:spPr>
            <a:xfrm>
              <a:off x="1019665" y="1953228"/>
              <a:ext cx="522137" cy="806923"/>
            </a:xfrm>
            <a:custGeom>
              <a:rect b="b" l="l" r="r" t="t"/>
              <a:pathLst>
                <a:path extrusionOk="0" h="50710" w="32813">
                  <a:moveTo>
                    <a:pt x="1128" y="0"/>
                  </a:moveTo>
                  <a:cubicBezTo>
                    <a:pt x="507" y="0"/>
                    <a:pt x="0" y="497"/>
                    <a:pt x="0" y="1118"/>
                  </a:cubicBezTo>
                  <a:lnTo>
                    <a:pt x="0" y="49592"/>
                  </a:lnTo>
                  <a:cubicBezTo>
                    <a:pt x="0" y="50213"/>
                    <a:pt x="507" y="50710"/>
                    <a:pt x="1128" y="50710"/>
                  </a:cubicBezTo>
                  <a:lnTo>
                    <a:pt x="31695" y="50710"/>
                  </a:lnTo>
                  <a:cubicBezTo>
                    <a:pt x="32316" y="50710"/>
                    <a:pt x="32813" y="50213"/>
                    <a:pt x="32813" y="49592"/>
                  </a:cubicBezTo>
                  <a:lnTo>
                    <a:pt x="32813" y="1118"/>
                  </a:lnTo>
                  <a:cubicBezTo>
                    <a:pt x="32813" y="497"/>
                    <a:pt x="32316" y="0"/>
                    <a:pt x="3169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29"/>
            <p:cNvSpPr/>
            <p:nvPr/>
          </p:nvSpPr>
          <p:spPr>
            <a:xfrm>
              <a:off x="1019665" y="2554299"/>
              <a:ext cx="522137" cy="205733"/>
            </a:xfrm>
            <a:custGeom>
              <a:rect b="b" l="l" r="r" t="t"/>
              <a:pathLst>
                <a:path extrusionOk="0" h="12929" w="32813">
                  <a:moveTo>
                    <a:pt x="0" y="1"/>
                  </a:moveTo>
                  <a:lnTo>
                    <a:pt x="0" y="11811"/>
                  </a:lnTo>
                  <a:cubicBezTo>
                    <a:pt x="0" y="12432"/>
                    <a:pt x="507" y="12929"/>
                    <a:pt x="1128" y="12929"/>
                  </a:cubicBezTo>
                  <a:lnTo>
                    <a:pt x="31695" y="12929"/>
                  </a:lnTo>
                  <a:cubicBezTo>
                    <a:pt x="32316" y="12929"/>
                    <a:pt x="32813" y="12432"/>
                    <a:pt x="32813" y="11811"/>
                  </a:cubicBezTo>
                  <a:lnTo>
                    <a:pt x="32813"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29"/>
            <p:cNvSpPr/>
            <p:nvPr/>
          </p:nvSpPr>
          <p:spPr>
            <a:xfrm>
              <a:off x="1124394" y="2677739"/>
              <a:ext cx="312776" cy="19015"/>
            </a:xfrm>
            <a:custGeom>
              <a:rect b="b" l="l" r="r" t="t"/>
              <a:pathLst>
                <a:path extrusionOk="0" h="1195" w="19656">
                  <a:moveTo>
                    <a:pt x="603" y="0"/>
                  </a:moveTo>
                  <a:cubicBezTo>
                    <a:pt x="268" y="0"/>
                    <a:pt x="1" y="268"/>
                    <a:pt x="1" y="602"/>
                  </a:cubicBezTo>
                  <a:cubicBezTo>
                    <a:pt x="1" y="937"/>
                    <a:pt x="268" y="1195"/>
                    <a:pt x="603" y="1195"/>
                  </a:cubicBezTo>
                  <a:lnTo>
                    <a:pt x="19054" y="1195"/>
                  </a:lnTo>
                  <a:cubicBezTo>
                    <a:pt x="19388" y="1195"/>
                    <a:pt x="19656" y="937"/>
                    <a:pt x="19656" y="602"/>
                  </a:cubicBezTo>
                  <a:cubicBezTo>
                    <a:pt x="19656" y="268"/>
                    <a:pt x="19388" y="0"/>
                    <a:pt x="1905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29"/>
            <p:cNvSpPr/>
            <p:nvPr/>
          </p:nvSpPr>
          <p:spPr>
            <a:xfrm>
              <a:off x="1124394" y="2640798"/>
              <a:ext cx="88362" cy="19015"/>
            </a:xfrm>
            <a:custGeom>
              <a:rect b="b" l="l" r="r" t="t"/>
              <a:pathLst>
                <a:path extrusionOk="0" h="1195" w="5553">
                  <a:moveTo>
                    <a:pt x="603" y="1"/>
                  </a:moveTo>
                  <a:cubicBezTo>
                    <a:pt x="268" y="1"/>
                    <a:pt x="1" y="268"/>
                    <a:pt x="1" y="593"/>
                  </a:cubicBezTo>
                  <a:cubicBezTo>
                    <a:pt x="1" y="927"/>
                    <a:pt x="268" y="1195"/>
                    <a:pt x="603" y="1195"/>
                  </a:cubicBezTo>
                  <a:lnTo>
                    <a:pt x="4950" y="1195"/>
                  </a:lnTo>
                  <a:cubicBezTo>
                    <a:pt x="5285" y="1195"/>
                    <a:pt x="5552" y="927"/>
                    <a:pt x="5552" y="593"/>
                  </a:cubicBezTo>
                  <a:cubicBezTo>
                    <a:pt x="5552" y="268"/>
                    <a:pt x="5285" y="1"/>
                    <a:pt x="495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29"/>
            <p:cNvSpPr/>
            <p:nvPr/>
          </p:nvSpPr>
          <p:spPr>
            <a:xfrm>
              <a:off x="1238414" y="2640798"/>
              <a:ext cx="163771" cy="19015"/>
            </a:xfrm>
            <a:custGeom>
              <a:rect b="b" l="l" r="r" t="t"/>
              <a:pathLst>
                <a:path extrusionOk="0" h="1195" w="10292">
                  <a:moveTo>
                    <a:pt x="650" y="1"/>
                  </a:moveTo>
                  <a:cubicBezTo>
                    <a:pt x="344" y="1"/>
                    <a:pt x="67" y="230"/>
                    <a:pt x="38" y="536"/>
                  </a:cubicBezTo>
                  <a:cubicBezTo>
                    <a:pt x="0" y="889"/>
                    <a:pt x="277" y="1195"/>
                    <a:pt x="631" y="1195"/>
                  </a:cubicBezTo>
                  <a:lnTo>
                    <a:pt x="9689" y="1195"/>
                  </a:lnTo>
                  <a:cubicBezTo>
                    <a:pt x="9861" y="1195"/>
                    <a:pt x="10005" y="1128"/>
                    <a:pt x="10119" y="1013"/>
                  </a:cubicBezTo>
                  <a:cubicBezTo>
                    <a:pt x="10224" y="908"/>
                    <a:pt x="10291" y="755"/>
                    <a:pt x="10291" y="593"/>
                  </a:cubicBezTo>
                  <a:cubicBezTo>
                    <a:pt x="10291" y="268"/>
                    <a:pt x="10024" y="1"/>
                    <a:pt x="968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29"/>
            <p:cNvSpPr/>
            <p:nvPr/>
          </p:nvSpPr>
          <p:spPr>
            <a:xfrm>
              <a:off x="1158598" y="2594136"/>
              <a:ext cx="19031" cy="19015"/>
            </a:xfrm>
            <a:custGeom>
              <a:rect b="b" l="l" r="r" t="t"/>
              <a:pathLst>
                <a:path extrusionOk="0" h="1195" w="1196">
                  <a:moveTo>
                    <a:pt x="593" y="0"/>
                  </a:moveTo>
                  <a:cubicBezTo>
                    <a:pt x="268" y="0"/>
                    <a:pt x="1" y="268"/>
                    <a:pt x="1" y="602"/>
                  </a:cubicBezTo>
                  <a:cubicBezTo>
                    <a:pt x="1" y="927"/>
                    <a:pt x="268" y="1195"/>
                    <a:pt x="593" y="1195"/>
                  </a:cubicBezTo>
                  <a:cubicBezTo>
                    <a:pt x="928" y="1195"/>
                    <a:pt x="1195" y="927"/>
                    <a:pt x="1195" y="602"/>
                  </a:cubicBezTo>
                  <a:cubicBezTo>
                    <a:pt x="1195" y="268"/>
                    <a:pt x="928" y="0"/>
                    <a:pt x="59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29"/>
            <p:cNvSpPr/>
            <p:nvPr/>
          </p:nvSpPr>
          <p:spPr>
            <a:xfrm>
              <a:off x="1127735" y="2594136"/>
              <a:ext cx="19031" cy="19015"/>
            </a:xfrm>
            <a:custGeom>
              <a:rect b="b" l="l" r="r" t="t"/>
              <a:pathLst>
                <a:path extrusionOk="0" h="1195" w="1196">
                  <a:moveTo>
                    <a:pt x="593" y="0"/>
                  </a:moveTo>
                  <a:cubicBezTo>
                    <a:pt x="269" y="0"/>
                    <a:pt x="1" y="268"/>
                    <a:pt x="1" y="602"/>
                  </a:cubicBezTo>
                  <a:cubicBezTo>
                    <a:pt x="1" y="927"/>
                    <a:pt x="269" y="1195"/>
                    <a:pt x="593" y="1195"/>
                  </a:cubicBezTo>
                  <a:cubicBezTo>
                    <a:pt x="928" y="1195"/>
                    <a:pt x="1195" y="927"/>
                    <a:pt x="1195" y="602"/>
                  </a:cubicBezTo>
                  <a:cubicBezTo>
                    <a:pt x="1195" y="268"/>
                    <a:pt x="928" y="0"/>
                    <a:pt x="59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29"/>
            <p:cNvSpPr/>
            <p:nvPr/>
          </p:nvSpPr>
          <p:spPr>
            <a:xfrm>
              <a:off x="1019665" y="1953228"/>
              <a:ext cx="522137" cy="92770"/>
            </a:xfrm>
            <a:custGeom>
              <a:rect b="b" l="l" r="r" t="t"/>
              <a:pathLst>
                <a:path extrusionOk="0" h="5830" w="32813">
                  <a:moveTo>
                    <a:pt x="1128" y="0"/>
                  </a:moveTo>
                  <a:cubicBezTo>
                    <a:pt x="507" y="0"/>
                    <a:pt x="0" y="497"/>
                    <a:pt x="0" y="1118"/>
                  </a:cubicBezTo>
                  <a:lnTo>
                    <a:pt x="0" y="5829"/>
                  </a:lnTo>
                  <a:lnTo>
                    <a:pt x="32813" y="5829"/>
                  </a:lnTo>
                  <a:lnTo>
                    <a:pt x="32813" y="1118"/>
                  </a:lnTo>
                  <a:cubicBezTo>
                    <a:pt x="32813" y="497"/>
                    <a:pt x="32316" y="0"/>
                    <a:pt x="3169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29"/>
            <p:cNvSpPr/>
            <p:nvPr/>
          </p:nvSpPr>
          <p:spPr>
            <a:xfrm>
              <a:off x="1019665" y="1953228"/>
              <a:ext cx="225655" cy="92770"/>
            </a:xfrm>
            <a:custGeom>
              <a:rect b="b" l="l" r="r" t="t"/>
              <a:pathLst>
                <a:path extrusionOk="0" h="5830" w="14181">
                  <a:moveTo>
                    <a:pt x="1128" y="0"/>
                  </a:moveTo>
                  <a:cubicBezTo>
                    <a:pt x="507" y="0"/>
                    <a:pt x="0" y="497"/>
                    <a:pt x="0" y="1118"/>
                  </a:cubicBezTo>
                  <a:lnTo>
                    <a:pt x="0" y="5829"/>
                  </a:lnTo>
                  <a:lnTo>
                    <a:pt x="9785" y="5829"/>
                  </a:lnTo>
                  <a:lnTo>
                    <a:pt x="14180"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29"/>
            <p:cNvSpPr/>
            <p:nvPr/>
          </p:nvSpPr>
          <p:spPr>
            <a:xfrm>
              <a:off x="1259239" y="1993972"/>
              <a:ext cx="233102" cy="17949"/>
            </a:xfrm>
            <a:custGeom>
              <a:rect b="b" l="l" r="r" t="t"/>
              <a:pathLst>
                <a:path extrusionOk="0" h="1128" w="14649">
                  <a:moveTo>
                    <a:pt x="564" y="0"/>
                  </a:moveTo>
                  <a:cubicBezTo>
                    <a:pt x="249" y="0"/>
                    <a:pt x="0" y="249"/>
                    <a:pt x="0" y="564"/>
                  </a:cubicBezTo>
                  <a:cubicBezTo>
                    <a:pt x="0" y="870"/>
                    <a:pt x="249" y="1128"/>
                    <a:pt x="564" y="1128"/>
                  </a:cubicBezTo>
                  <a:lnTo>
                    <a:pt x="14094" y="1128"/>
                  </a:lnTo>
                  <a:cubicBezTo>
                    <a:pt x="14400" y="1128"/>
                    <a:pt x="14648" y="870"/>
                    <a:pt x="14648" y="564"/>
                  </a:cubicBezTo>
                  <a:cubicBezTo>
                    <a:pt x="14648" y="249"/>
                    <a:pt x="14400" y="0"/>
                    <a:pt x="1409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29"/>
            <p:cNvSpPr/>
            <p:nvPr/>
          </p:nvSpPr>
          <p:spPr>
            <a:xfrm>
              <a:off x="1301652" y="2086087"/>
              <a:ext cx="192207" cy="192207"/>
            </a:xfrm>
            <a:custGeom>
              <a:rect b="b" l="l" r="r" t="t"/>
              <a:pathLst>
                <a:path extrusionOk="0" h="12079" w="12079">
                  <a:moveTo>
                    <a:pt x="6039" y="1"/>
                  </a:moveTo>
                  <a:cubicBezTo>
                    <a:pt x="2704" y="1"/>
                    <a:pt x="0" y="2705"/>
                    <a:pt x="0" y="6039"/>
                  </a:cubicBezTo>
                  <a:cubicBezTo>
                    <a:pt x="0" y="9374"/>
                    <a:pt x="2704" y="12078"/>
                    <a:pt x="6039" y="12078"/>
                  </a:cubicBezTo>
                  <a:cubicBezTo>
                    <a:pt x="9374" y="12078"/>
                    <a:pt x="12078" y="9374"/>
                    <a:pt x="12078" y="6039"/>
                  </a:cubicBezTo>
                  <a:cubicBezTo>
                    <a:pt x="12078" y="2705"/>
                    <a:pt x="9374" y="1"/>
                    <a:pt x="603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29"/>
            <p:cNvSpPr/>
            <p:nvPr/>
          </p:nvSpPr>
          <p:spPr>
            <a:xfrm>
              <a:off x="1337368" y="2144156"/>
              <a:ext cx="54914" cy="76046"/>
            </a:xfrm>
            <a:custGeom>
              <a:rect b="b" l="l" r="r" t="t"/>
              <a:pathLst>
                <a:path extrusionOk="0" h="4779" w="3451">
                  <a:moveTo>
                    <a:pt x="2046" y="1195"/>
                  </a:moveTo>
                  <a:cubicBezTo>
                    <a:pt x="2160" y="1195"/>
                    <a:pt x="2256" y="1291"/>
                    <a:pt x="2256" y="1405"/>
                  </a:cubicBezTo>
                  <a:lnTo>
                    <a:pt x="2256" y="3374"/>
                  </a:lnTo>
                  <a:cubicBezTo>
                    <a:pt x="2256" y="3488"/>
                    <a:pt x="2160" y="3584"/>
                    <a:pt x="2046" y="3584"/>
                  </a:cubicBezTo>
                  <a:lnTo>
                    <a:pt x="1405" y="3584"/>
                  </a:lnTo>
                  <a:cubicBezTo>
                    <a:pt x="1291" y="3584"/>
                    <a:pt x="1195" y="3488"/>
                    <a:pt x="1195" y="3374"/>
                  </a:cubicBezTo>
                  <a:lnTo>
                    <a:pt x="1195" y="1405"/>
                  </a:lnTo>
                  <a:cubicBezTo>
                    <a:pt x="1195" y="1291"/>
                    <a:pt x="1291" y="1195"/>
                    <a:pt x="1405" y="1195"/>
                  </a:cubicBezTo>
                  <a:close/>
                  <a:moveTo>
                    <a:pt x="1405" y="1"/>
                  </a:moveTo>
                  <a:cubicBezTo>
                    <a:pt x="631" y="1"/>
                    <a:pt x="1" y="631"/>
                    <a:pt x="1" y="1405"/>
                  </a:cubicBezTo>
                  <a:lnTo>
                    <a:pt x="1" y="3374"/>
                  </a:lnTo>
                  <a:cubicBezTo>
                    <a:pt x="1" y="4148"/>
                    <a:pt x="631" y="4778"/>
                    <a:pt x="1405" y="4778"/>
                  </a:cubicBezTo>
                  <a:lnTo>
                    <a:pt x="2046" y="4778"/>
                  </a:lnTo>
                  <a:cubicBezTo>
                    <a:pt x="2819" y="4778"/>
                    <a:pt x="3450" y="4148"/>
                    <a:pt x="3450" y="3374"/>
                  </a:cubicBezTo>
                  <a:lnTo>
                    <a:pt x="3450" y="1405"/>
                  </a:lnTo>
                  <a:cubicBezTo>
                    <a:pt x="3450" y="631"/>
                    <a:pt x="2819" y="1"/>
                    <a:pt x="204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29"/>
            <p:cNvSpPr/>
            <p:nvPr/>
          </p:nvSpPr>
          <p:spPr>
            <a:xfrm>
              <a:off x="1403948" y="2144156"/>
              <a:ext cx="54309" cy="75282"/>
            </a:xfrm>
            <a:custGeom>
              <a:rect b="b" l="l" r="r" t="t"/>
              <a:pathLst>
                <a:path extrusionOk="0" h="4731" w="3413">
                  <a:moveTo>
                    <a:pt x="1654" y="1"/>
                  </a:moveTo>
                  <a:cubicBezTo>
                    <a:pt x="775" y="1"/>
                    <a:pt x="49" y="717"/>
                    <a:pt x="49" y="1606"/>
                  </a:cubicBezTo>
                  <a:cubicBezTo>
                    <a:pt x="49" y="1931"/>
                    <a:pt x="316" y="2198"/>
                    <a:pt x="651" y="2198"/>
                  </a:cubicBezTo>
                  <a:cubicBezTo>
                    <a:pt x="976" y="2198"/>
                    <a:pt x="1243" y="1931"/>
                    <a:pt x="1243" y="1606"/>
                  </a:cubicBezTo>
                  <a:cubicBezTo>
                    <a:pt x="1243" y="1377"/>
                    <a:pt x="1434" y="1195"/>
                    <a:pt x="1654" y="1195"/>
                  </a:cubicBezTo>
                  <a:cubicBezTo>
                    <a:pt x="1797" y="1195"/>
                    <a:pt x="1893" y="1243"/>
                    <a:pt x="1969" y="1348"/>
                  </a:cubicBezTo>
                  <a:cubicBezTo>
                    <a:pt x="2055" y="1482"/>
                    <a:pt x="2065" y="1673"/>
                    <a:pt x="1998" y="1845"/>
                  </a:cubicBezTo>
                  <a:cubicBezTo>
                    <a:pt x="1807" y="2294"/>
                    <a:pt x="880" y="3183"/>
                    <a:pt x="278" y="3670"/>
                  </a:cubicBezTo>
                  <a:cubicBezTo>
                    <a:pt x="77" y="3823"/>
                    <a:pt x="1" y="4090"/>
                    <a:pt x="87" y="4329"/>
                  </a:cubicBezTo>
                  <a:cubicBezTo>
                    <a:pt x="173" y="4568"/>
                    <a:pt x="393" y="4731"/>
                    <a:pt x="651" y="4731"/>
                  </a:cubicBezTo>
                  <a:lnTo>
                    <a:pt x="2810" y="4731"/>
                  </a:lnTo>
                  <a:cubicBezTo>
                    <a:pt x="3145" y="4731"/>
                    <a:pt x="3412" y="4463"/>
                    <a:pt x="3412" y="4129"/>
                  </a:cubicBezTo>
                  <a:cubicBezTo>
                    <a:pt x="3412" y="3804"/>
                    <a:pt x="3145" y="3536"/>
                    <a:pt x="2810" y="3536"/>
                  </a:cubicBezTo>
                  <a:lnTo>
                    <a:pt x="2189" y="3536"/>
                  </a:lnTo>
                  <a:cubicBezTo>
                    <a:pt x="2571" y="3135"/>
                    <a:pt x="2934" y="2695"/>
                    <a:pt x="3097" y="2303"/>
                  </a:cubicBezTo>
                  <a:cubicBezTo>
                    <a:pt x="3326" y="1759"/>
                    <a:pt x="3269" y="1157"/>
                    <a:pt x="2963" y="689"/>
                  </a:cubicBezTo>
                  <a:cubicBezTo>
                    <a:pt x="2667" y="249"/>
                    <a:pt x="2189" y="1"/>
                    <a:pt x="165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29"/>
            <p:cNvSpPr/>
            <p:nvPr/>
          </p:nvSpPr>
          <p:spPr>
            <a:xfrm>
              <a:off x="1067551" y="2318220"/>
              <a:ext cx="192350" cy="192207"/>
            </a:xfrm>
            <a:custGeom>
              <a:rect b="b" l="l" r="r" t="t"/>
              <a:pathLst>
                <a:path extrusionOk="0" h="12079" w="12088">
                  <a:moveTo>
                    <a:pt x="6049" y="0"/>
                  </a:moveTo>
                  <a:cubicBezTo>
                    <a:pt x="2704" y="0"/>
                    <a:pt x="0" y="2705"/>
                    <a:pt x="0" y="6039"/>
                  </a:cubicBezTo>
                  <a:cubicBezTo>
                    <a:pt x="0" y="9374"/>
                    <a:pt x="2704" y="12078"/>
                    <a:pt x="6049" y="12078"/>
                  </a:cubicBezTo>
                  <a:cubicBezTo>
                    <a:pt x="9383" y="12078"/>
                    <a:pt x="12087" y="9374"/>
                    <a:pt x="12087" y="6039"/>
                  </a:cubicBezTo>
                  <a:cubicBezTo>
                    <a:pt x="12087" y="2705"/>
                    <a:pt x="9383" y="0"/>
                    <a:pt x="604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29"/>
            <p:cNvSpPr/>
            <p:nvPr/>
          </p:nvSpPr>
          <p:spPr>
            <a:xfrm>
              <a:off x="1104492" y="2376289"/>
              <a:ext cx="55057" cy="76046"/>
            </a:xfrm>
            <a:custGeom>
              <a:rect b="b" l="l" r="r" t="t"/>
              <a:pathLst>
                <a:path extrusionOk="0" h="4779" w="3460">
                  <a:moveTo>
                    <a:pt x="2045" y="1195"/>
                  </a:moveTo>
                  <a:cubicBezTo>
                    <a:pt x="2160" y="1195"/>
                    <a:pt x="2265" y="1290"/>
                    <a:pt x="2265" y="1405"/>
                  </a:cubicBezTo>
                  <a:lnTo>
                    <a:pt x="2265" y="3373"/>
                  </a:lnTo>
                  <a:cubicBezTo>
                    <a:pt x="2265" y="3488"/>
                    <a:pt x="2160" y="3584"/>
                    <a:pt x="2045" y="3584"/>
                  </a:cubicBezTo>
                  <a:lnTo>
                    <a:pt x="1405" y="3584"/>
                  </a:lnTo>
                  <a:cubicBezTo>
                    <a:pt x="1290" y="3584"/>
                    <a:pt x="1194" y="3488"/>
                    <a:pt x="1194" y="3373"/>
                  </a:cubicBezTo>
                  <a:lnTo>
                    <a:pt x="1194" y="1405"/>
                  </a:lnTo>
                  <a:cubicBezTo>
                    <a:pt x="1194" y="1290"/>
                    <a:pt x="1290" y="1195"/>
                    <a:pt x="1405" y="1195"/>
                  </a:cubicBezTo>
                  <a:close/>
                  <a:moveTo>
                    <a:pt x="1405" y="0"/>
                  </a:moveTo>
                  <a:cubicBezTo>
                    <a:pt x="631" y="0"/>
                    <a:pt x="0" y="631"/>
                    <a:pt x="0" y="1405"/>
                  </a:cubicBezTo>
                  <a:lnTo>
                    <a:pt x="0" y="3373"/>
                  </a:lnTo>
                  <a:cubicBezTo>
                    <a:pt x="0" y="4147"/>
                    <a:pt x="631" y="4778"/>
                    <a:pt x="1405" y="4778"/>
                  </a:cubicBezTo>
                  <a:lnTo>
                    <a:pt x="2045" y="4778"/>
                  </a:lnTo>
                  <a:cubicBezTo>
                    <a:pt x="2819" y="4778"/>
                    <a:pt x="3459" y="4147"/>
                    <a:pt x="3459" y="3373"/>
                  </a:cubicBezTo>
                  <a:lnTo>
                    <a:pt x="3459" y="1405"/>
                  </a:lnTo>
                  <a:cubicBezTo>
                    <a:pt x="3459" y="631"/>
                    <a:pt x="2819" y="0"/>
                    <a:pt x="204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29"/>
            <p:cNvSpPr/>
            <p:nvPr/>
          </p:nvSpPr>
          <p:spPr>
            <a:xfrm>
              <a:off x="1171835" y="2376289"/>
              <a:ext cx="51095" cy="47610"/>
            </a:xfrm>
            <a:custGeom>
              <a:rect b="b" l="l" r="r" t="t"/>
              <a:pathLst>
                <a:path extrusionOk="0" h="2992" w="3211">
                  <a:moveTo>
                    <a:pt x="602" y="0"/>
                  </a:moveTo>
                  <a:cubicBezTo>
                    <a:pt x="268" y="0"/>
                    <a:pt x="0" y="268"/>
                    <a:pt x="0" y="593"/>
                  </a:cubicBezTo>
                  <a:cubicBezTo>
                    <a:pt x="0" y="927"/>
                    <a:pt x="268" y="1195"/>
                    <a:pt x="602" y="1195"/>
                  </a:cubicBezTo>
                  <a:lnTo>
                    <a:pt x="1720" y="1195"/>
                  </a:lnTo>
                  <a:cubicBezTo>
                    <a:pt x="1882" y="1195"/>
                    <a:pt x="2016" y="1329"/>
                    <a:pt x="2016" y="1491"/>
                  </a:cubicBezTo>
                  <a:cubicBezTo>
                    <a:pt x="2016" y="1654"/>
                    <a:pt x="1882" y="1797"/>
                    <a:pt x="1720" y="1797"/>
                  </a:cubicBezTo>
                  <a:lnTo>
                    <a:pt x="602" y="1797"/>
                  </a:lnTo>
                  <a:cubicBezTo>
                    <a:pt x="268" y="1797"/>
                    <a:pt x="0" y="2064"/>
                    <a:pt x="0" y="2389"/>
                  </a:cubicBezTo>
                  <a:cubicBezTo>
                    <a:pt x="0" y="2724"/>
                    <a:pt x="268" y="2991"/>
                    <a:pt x="602" y="2991"/>
                  </a:cubicBezTo>
                  <a:lnTo>
                    <a:pt x="1720" y="2991"/>
                  </a:lnTo>
                  <a:cubicBezTo>
                    <a:pt x="2542" y="2991"/>
                    <a:pt x="3211" y="2313"/>
                    <a:pt x="3211" y="1491"/>
                  </a:cubicBezTo>
                  <a:cubicBezTo>
                    <a:pt x="3211" y="669"/>
                    <a:pt x="2542" y="0"/>
                    <a:pt x="172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29"/>
            <p:cNvSpPr/>
            <p:nvPr/>
          </p:nvSpPr>
          <p:spPr>
            <a:xfrm>
              <a:off x="1171835" y="2404862"/>
              <a:ext cx="51095" cy="47467"/>
            </a:xfrm>
            <a:custGeom>
              <a:rect b="b" l="l" r="r" t="t"/>
              <a:pathLst>
                <a:path extrusionOk="0" h="2983" w="3211">
                  <a:moveTo>
                    <a:pt x="602" y="1"/>
                  </a:moveTo>
                  <a:cubicBezTo>
                    <a:pt x="268" y="1"/>
                    <a:pt x="0" y="268"/>
                    <a:pt x="0" y="593"/>
                  </a:cubicBezTo>
                  <a:cubicBezTo>
                    <a:pt x="0" y="928"/>
                    <a:pt x="268" y="1195"/>
                    <a:pt x="602" y="1195"/>
                  </a:cubicBezTo>
                  <a:lnTo>
                    <a:pt x="1720" y="1195"/>
                  </a:lnTo>
                  <a:cubicBezTo>
                    <a:pt x="1882" y="1195"/>
                    <a:pt x="2016" y="1329"/>
                    <a:pt x="2016" y="1491"/>
                  </a:cubicBezTo>
                  <a:cubicBezTo>
                    <a:pt x="2016" y="1654"/>
                    <a:pt x="1882" y="1788"/>
                    <a:pt x="1720" y="1788"/>
                  </a:cubicBezTo>
                  <a:lnTo>
                    <a:pt x="602" y="1788"/>
                  </a:lnTo>
                  <a:cubicBezTo>
                    <a:pt x="268" y="1788"/>
                    <a:pt x="0" y="2055"/>
                    <a:pt x="0" y="2390"/>
                  </a:cubicBezTo>
                  <a:cubicBezTo>
                    <a:pt x="0" y="2715"/>
                    <a:pt x="268" y="2982"/>
                    <a:pt x="602" y="2982"/>
                  </a:cubicBezTo>
                  <a:lnTo>
                    <a:pt x="1720" y="2982"/>
                  </a:lnTo>
                  <a:cubicBezTo>
                    <a:pt x="2542" y="2982"/>
                    <a:pt x="3211" y="2313"/>
                    <a:pt x="3211" y="1491"/>
                  </a:cubicBezTo>
                  <a:cubicBezTo>
                    <a:pt x="3211" y="670"/>
                    <a:pt x="2542" y="1"/>
                    <a:pt x="172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29"/>
            <p:cNvSpPr/>
            <p:nvPr/>
          </p:nvSpPr>
          <p:spPr>
            <a:xfrm>
              <a:off x="1301652" y="2318220"/>
              <a:ext cx="192207" cy="192207"/>
            </a:xfrm>
            <a:custGeom>
              <a:rect b="b" l="l" r="r" t="t"/>
              <a:pathLst>
                <a:path extrusionOk="0" h="12079" w="12079">
                  <a:moveTo>
                    <a:pt x="6039" y="0"/>
                  </a:moveTo>
                  <a:cubicBezTo>
                    <a:pt x="2704" y="0"/>
                    <a:pt x="0" y="2705"/>
                    <a:pt x="0" y="6039"/>
                  </a:cubicBezTo>
                  <a:cubicBezTo>
                    <a:pt x="0" y="9374"/>
                    <a:pt x="2704" y="12078"/>
                    <a:pt x="6039" y="12078"/>
                  </a:cubicBezTo>
                  <a:cubicBezTo>
                    <a:pt x="9374" y="12078"/>
                    <a:pt x="12078" y="9374"/>
                    <a:pt x="12078" y="6039"/>
                  </a:cubicBezTo>
                  <a:cubicBezTo>
                    <a:pt x="12078" y="2705"/>
                    <a:pt x="9374" y="0"/>
                    <a:pt x="603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29"/>
            <p:cNvSpPr/>
            <p:nvPr/>
          </p:nvSpPr>
          <p:spPr>
            <a:xfrm>
              <a:off x="1067551" y="2086087"/>
              <a:ext cx="192350" cy="192207"/>
            </a:xfrm>
            <a:custGeom>
              <a:rect b="b" l="l" r="r" t="t"/>
              <a:pathLst>
                <a:path extrusionOk="0" h="12079" w="12088">
                  <a:moveTo>
                    <a:pt x="6049" y="1"/>
                  </a:moveTo>
                  <a:cubicBezTo>
                    <a:pt x="2704" y="1"/>
                    <a:pt x="0" y="2705"/>
                    <a:pt x="0" y="6039"/>
                  </a:cubicBezTo>
                  <a:cubicBezTo>
                    <a:pt x="0" y="9374"/>
                    <a:pt x="2704" y="12078"/>
                    <a:pt x="6049" y="12078"/>
                  </a:cubicBezTo>
                  <a:cubicBezTo>
                    <a:pt x="9383" y="12078"/>
                    <a:pt x="12087" y="9374"/>
                    <a:pt x="12087" y="6039"/>
                  </a:cubicBezTo>
                  <a:cubicBezTo>
                    <a:pt x="12087" y="2705"/>
                    <a:pt x="9383" y="1"/>
                    <a:pt x="604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29"/>
            <p:cNvSpPr/>
            <p:nvPr/>
          </p:nvSpPr>
          <p:spPr>
            <a:xfrm>
              <a:off x="1115278" y="2144156"/>
              <a:ext cx="55057" cy="76046"/>
            </a:xfrm>
            <a:custGeom>
              <a:rect b="b" l="l" r="r" t="t"/>
              <a:pathLst>
                <a:path extrusionOk="0" h="4779" w="3460">
                  <a:moveTo>
                    <a:pt x="2045" y="1195"/>
                  </a:moveTo>
                  <a:cubicBezTo>
                    <a:pt x="2169" y="1195"/>
                    <a:pt x="2265" y="1291"/>
                    <a:pt x="2265" y="1405"/>
                  </a:cubicBezTo>
                  <a:lnTo>
                    <a:pt x="2265" y="3374"/>
                  </a:lnTo>
                  <a:cubicBezTo>
                    <a:pt x="2265" y="3488"/>
                    <a:pt x="2169" y="3584"/>
                    <a:pt x="2045" y="3584"/>
                  </a:cubicBezTo>
                  <a:lnTo>
                    <a:pt x="1415" y="3584"/>
                  </a:lnTo>
                  <a:cubicBezTo>
                    <a:pt x="1290" y="3584"/>
                    <a:pt x="1195" y="3488"/>
                    <a:pt x="1195" y="3374"/>
                  </a:cubicBezTo>
                  <a:lnTo>
                    <a:pt x="1195" y="1405"/>
                  </a:lnTo>
                  <a:cubicBezTo>
                    <a:pt x="1195" y="1291"/>
                    <a:pt x="1290" y="1195"/>
                    <a:pt x="1415" y="1195"/>
                  </a:cubicBezTo>
                  <a:close/>
                  <a:moveTo>
                    <a:pt x="1415" y="1"/>
                  </a:moveTo>
                  <a:cubicBezTo>
                    <a:pt x="631" y="1"/>
                    <a:pt x="0" y="631"/>
                    <a:pt x="0" y="1405"/>
                  </a:cubicBezTo>
                  <a:lnTo>
                    <a:pt x="0" y="3374"/>
                  </a:lnTo>
                  <a:cubicBezTo>
                    <a:pt x="0" y="4148"/>
                    <a:pt x="631" y="4778"/>
                    <a:pt x="1415" y="4778"/>
                  </a:cubicBezTo>
                  <a:lnTo>
                    <a:pt x="2045" y="4778"/>
                  </a:lnTo>
                  <a:cubicBezTo>
                    <a:pt x="2829" y="4778"/>
                    <a:pt x="3459" y="4148"/>
                    <a:pt x="3459" y="3374"/>
                  </a:cubicBezTo>
                  <a:lnTo>
                    <a:pt x="3459" y="1405"/>
                  </a:lnTo>
                  <a:cubicBezTo>
                    <a:pt x="3459" y="631"/>
                    <a:pt x="2829" y="1"/>
                    <a:pt x="204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29"/>
            <p:cNvSpPr/>
            <p:nvPr/>
          </p:nvSpPr>
          <p:spPr>
            <a:xfrm>
              <a:off x="1182764" y="2144156"/>
              <a:ext cx="29374" cy="76046"/>
            </a:xfrm>
            <a:custGeom>
              <a:rect b="b" l="l" r="r" t="t"/>
              <a:pathLst>
                <a:path extrusionOk="0" h="4779" w="1846">
                  <a:moveTo>
                    <a:pt x="593" y="1"/>
                  </a:moveTo>
                  <a:cubicBezTo>
                    <a:pt x="269" y="1"/>
                    <a:pt x="1" y="268"/>
                    <a:pt x="1" y="593"/>
                  </a:cubicBezTo>
                  <a:cubicBezTo>
                    <a:pt x="1" y="928"/>
                    <a:pt x="269" y="1195"/>
                    <a:pt x="593" y="1195"/>
                  </a:cubicBezTo>
                  <a:lnTo>
                    <a:pt x="651" y="1195"/>
                  </a:lnTo>
                  <a:lnTo>
                    <a:pt x="651" y="4186"/>
                  </a:lnTo>
                  <a:cubicBezTo>
                    <a:pt x="651" y="4511"/>
                    <a:pt x="918" y="4778"/>
                    <a:pt x="1253" y="4778"/>
                  </a:cubicBezTo>
                  <a:cubicBezTo>
                    <a:pt x="1578" y="4778"/>
                    <a:pt x="1845" y="4511"/>
                    <a:pt x="1845" y="4186"/>
                  </a:cubicBezTo>
                  <a:lnTo>
                    <a:pt x="1845" y="593"/>
                  </a:lnTo>
                  <a:cubicBezTo>
                    <a:pt x="1845" y="268"/>
                    <a:pt x="1578" y="1"/>
                    <a:pt x="125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29"/>
            <p:cNvSpPr/>
            <p:nvPr/>
          </p:nvSpPr>
          <p:spPr>
            <a:xfrm>
              <a:off x="1301652" y="2190373"/>
              <a:ext cx="335738" cy="465122"/>
            </a:xfrm>
            <a:custGeom>
              <a:rect b="b" l="l" r="r" t="t"/>
              <a:pathLst>
                <a:path extrusionOk="0" h="29230" w="21099">
                  <a:moveTo>
                    <a:pt x="6321" y="0"/>
                  </a:moveTo>
                  <a:cubicBezTo>
                    <a:pt x="6310" y="0"/>
                    <a:pt x="6299" y="0"/>
                    <a:pt x="6288" y="0"/>
                  </a:cubicBezTo>
                  <a:cubicBezTo>
                    <a:pt x="5141" y="29"/>
                    <a:pt x="4224" y="966"/>
                    <a:pt x="4224" y="2112"/>
                  </a:cubicBezTo>
                  <a:lnTo>
                    <a:pt x="4224" y="14696"/>
                  </a:lnTo>
                  <a:cubicBezTo>
                    <a:pt x="4224" y="13531"/>
                    <a:pt x="3278" y="12585"/>
                    <a:pt x="2112" y="12585"/>
                  </a:cubicBezTo>
                  <a:cubicBezTo>
                    <a:pt x="946" y="12585"/>
                    <a:pt x="0" y="13531"/>
                    <a:pt x="0" y="14696"/>
                  </a:cubicBezTo>
                  <a:lnTo>
                    <a:pt x="0" y="21108"/>
                  </a:lnTo>
                  <a:cubicBezTo>
                    <a:pt x="0" y="25589"/>
                    <a:pt x="3631" y="29230"/>
                    <a:pt x="8113" y="29230"/>
                  </a:cubicBezTo>
                  <a:lnTo>
                    <a:pt x="12986" y="29230"/>
                  </a:lnTo>
                  <a:cubicBezTo>
                    <a:pt x="17467" y="29230"/>
                    <a:pt x="21098" y="25589"/>
                    <a:pt x="21098" y="21108"/>
                  </a:cubicBezTo>
                  <a:lnTo>
                    <a:pt x="21098" y="11085"/>
                  </a:lnTo>
                  <a:cubicBezTo>
                    <a:pt x="21098" y="9925"/>
                    <a:pt x="20160" y="8924"/>
                    <a:pt x="18997" y="8924"/>
                  </a:cubicBezTo>
                  <a:cubicBezTo>
                    <a:pt x="18981" y="8924"/>
                    <a:pt x="18965" y="8925"/>
                    <a:pt x="18948" y="8925"/>
                  </a:cubicBezTo>
                  <a:cubicBezTo>
                    <a:pt x="17802" y="8944"/>
                    <a:pt x="16884" y="9881"/>
                    <a:pt x="16884" y="11027"/>
                  </a:cubicBezTo>
                  <a:lnTo>
                    <a:pt x="16884" y="9680"/>
                  </a:lnTo>
                  <a:cubicBezTo>
                    <a:pt x="16884" y="8514"/>
                    <a:pt x="15938" y="7568"/>
                    <a:pt x="14773" y="7568"/>
                  </a:cubicBezTo>
                  <a:cubicBezTo>
                    <a:pt x="13607" y="7568"/>
                    <a:pt x="12661" y="8514"/>
                    <a:pt x="12661" y="9680"/>
                  </a:cubicBezTo>
                  <a:lnTo>
                    <a:pt x="12661" y="8801"/>
                  </a:lnTo>
                  <a:cubicBezTo>
                    <a:pt x="12661" y="7635"/>
                    <a:pt x="11715" y="6689"/>
                    <a:pt x="10549" y="6689"/>
                  </a:cubicBezTo>
                  <a:cubicBezTo>
                    <a:pt x="9383" y="6689"/>
                    <a:pt x="8437" y="7635"/>
                    <a:pt x="8437" y="8801"/>
                  </a:cubicBezTo>
                  <a:lnTo>
                    <a:pt x="8437" y="2170"/>
                  </a:lnTo>
                  <a:cubicBezTo>
                    <a:pt x="8437" y="996"/>
                    <a:pt x="7490" y="0"/>
                    <a:pt x="632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29"/>
            <p:cNvSpPr/>
            <p:nvPr/>
          </p:nvSpPr>
          <p:spPr>
            <a:xfrm>
              <a:off x="1010230" y="1943650"/>
              <a:ext cx="541152" cy="826082"/>
            </a:xfrm>
            <a:custGeom>
              <a:rect b="b" l="l" r="r" t="t"/>
              <a:pathLst>
                <a:path extrusionOk="0" h="51914" w="34008">
                  <a:moveTo>
                    <a:pt x="1721" y="0"/>
                  </a:moveTo>
                  <a:cubicBezTo>
                    <a:pt x="775" y="0"/>
                    <a:pt x="1" y="774"/>
                    <a:pt x="1" y="1720"/>
                  </a:cubicBezTo>
                  <a:lnTo>
                    <a:pt x="1" y="50194"/>
                  </a:lnTo>
                  <a:cubicBezTo>
                    <a:pt x="1" y="51140"/>
                    <a:pt x="775" y="51914"/>
                    <a:pt x="1721" y="51914"/>
                  </a:cubicBezTo>
                  <a:lnTo>
                    <a:pt x="9327" y="51914"/>
                  </a:lnTo>
                  <a:cubicBezTo>
                    <a:pt x="9652" y="51914"/>
                    <a:pt x="9919" y="51646"/>
                    <a:pt x="9919" y="51312"/>
                  </a:cubicBezTo>
                  <a:cubicBezTo>
                    <a:pt x="9919" y="50987"/>
                    <a:pt x="9652" y="50719"/>
                    <a:pt x="9327" y="50719"/>
                  </a:cubicBezTo>
                  <a:lnTo>
                    <a:pt x="1721" y="50719"/>
                  </a:lnTo>
                  <a:cubicBezTo>
                    <a:pt x="1434" y="50719"/>
                    <a:pt x="1195" y="50481"/>
                    <a:pt x="1195" y="50194"/>
                  </a:cubicBezTo>
                  <a:lnTo>
                    <a:pt x="1195" y="1720"/>
                  </a:lnTo>
                  <a:cubicBezTo>
                    <a:pt x="1195" y="1434"/>
                    <a:pt x="1434" y="1195"/>
                    <a:pt x="1721" y="1195"/>
                  </a:cubicBezTo>
                  <a:lnTo>
                    <a:pt x="32288" y="1195"/>
                  </a:lnTo>
                  <a:cubicBezTo>
                    <a:pt x="32575" y="1195"/>
                    <a:pt x="32814" y="1434"/>
                    <a:pt x="32814" y="1720"/>
                  </a:cubicBezTo>
                  <a:lnTo>
                    <a:pt x="32814" y="13015"/>
                  </a:lnTo>
                  <a:cubicBezTo>
                    <a:pt x="32814" y="13349"/>
                    <a:pt x="33081" y="13617"/>
                    <a:pt x="33406" y="13617"/>
                  </a:cubicBezTo>
                  <a:cubicBezTo>
                    <a:pt x="33740" y="13617"/>
                    <a:pt x="34008" y="13349"/>
                    <a:pt x="34008" y="13015"/>
                  </a:cubicBezTo>
                  <a:lnTo>
                    <a:pt x="34008" y="1720"/>
                  </a:lnTo>
                  <a:cubicBezTo>
                    <a:pt x="34008" y="774"/>
                    <a:pt x="33234" y="0"/>
                    <a:pt x="3228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29"/>
            <p:cNvSpPr/>
            <p:nvPr/>
          </p:nvSpPr>
          <p:spPr>
            <a:xfrm>
              <a:off x="1207248" y="2180938"/>
              <a:ext cx="439742" cy="588747"/>
            </a:xfrm>
            <a:custGeom>
              <a:rect b="b" l="l" r="r" t="t"/>
              <a:pathLst>
                <a:path extrusionOk="0" h="36999" w="27635">
                  <a:moveTo>
                    <a:pt x="12266" y="1195"/>
                  </a:moveTo>
                  <a:cubicBezTo>
                    <a:pt x="12645" y="1195"/>
                    <a:pt x="13014" y="1347"/>
                    <a:pt x="13292" y="1625"/>
                  </a:cubicBezTo>
                  <a:cubicBezTo>
                    <a:pt x="13598" y="1922"/>
                    <a:pt x="13779" y="2342"/>
                    <a:pt x="13779" y="2763"/>
                  </a:cubicBezTo>
                  <a:lnTo>
                    <a:pt x="13779" y="9394"/>
                  </a:lnTo>
                  <a:lnTo>
                    <a:pt x="13779" y="15213"/>
                  </a:lnTo>
                  <a:cubicBezTo>
                    <a:pt x="13779" y="15538"/>
                    <a:pt x="14047" y="15805"/>
                    <a:pt x="14371" y="15805"/>
                  </a:cubicBezTo>
                  <a:cubicBezTo>
                    <a:pt x="14706" y="15805"/>
                    <a:pt x="14973" y="15538"/>
                    <a:pt x="14973" y="15213"/>
                  </a:cubicBezTo>
                  <a:lnTo>
                    <a:pt x="14973" y="9394"/>
                  </a:lnTo>
                  <a:cubicBezTo>
                    <a:pt x="14973" y="8563"/>
                    <a:pt x="15652" y="7884"/>
                    <a:pt x="16483" y="7884"/>
                  </a:cubicBezTo>
                  <a:cubicBezTo>
                    <a:pt x="17315" y="7884"/>
                    <a:pt x="17993" y="8563"/>
                    <a:pt x="17993" y="9394"/>
                  </a:cubicBezTo>
                  <a:lnTo>
                    <a:pt x="17993" y="10273"/>
                  </a:lnTo>
                  <a:lnTo>
                    <a:pt x="17993" y="15213"/>
                  </a:lnTo>
                  <a:cubicBezTo>
                    <a:pt x="17993" y="15538"/>
                    <a:pt x="18260" y="15805"/>
                    <a:pt x="18595" y="15805"/>
                  </a:cubicBezTo>
                  <a:cubicBezTo>
                    <a:pt x="18920" y="15805"/>
                    <a:pt x="19187" y="15538"/>
                    <a:pt x="19187" y="15213"/>
                  </a:cubicBezTo>
                  <a:lnTo>
                    <a:pt x="19187" y="10273"/>
                  </a:lnTo>
                  <a:cubicBezTo>
                    <a:pt x="19187" y="9442"/>
                    <a:pt x="19866" y="8754"/>
                    <a:pt x="20707" y="8754"/>
                  </a:cubicBezTo>
                  <a:cubicBezTo>
                    <a:pt x="21538" y="8754"/>
                    <a:pt x="22216" y="9442"/>
                    <a:pt x="22216" y="10273"/>
                  </a:cubicBezTo>
                  <a:lnTo>
                    <a:pt x="22216" y="11620"/>
                  </a:lnTo>
                  <a:lnTo>
                    <a:pt x="22216" y="15203"/>
                  </a:lnTo>
                  <a:cubicBezTo>
                    <a:pt x="22216" y="15538"/>
                    <a:pt x="22484" y="15805"/>
                    <a:pt x="22818" y="15805"/>
                  </a:cubicBezTo>
                  <a:cubicBezTo>
                    <a:pt x="23143" y="15805"/>
                    <a:pt x="23411" y="15538"/>
                    <a:pt x="23411" y="15203"/>
                  </a:cubicBezTo>
                  <a:lnTo>
                    <a:pt x="23411" y="11620"/>
                  </a:lnTo>
                  <a:cubicBezTo>
                    <a:pt x="23411" y="10808"/>
                    <a:pt x="24080" y="10130"/>
                    <a:pt x="24892" y="10110"/>
                  </a:cubicBezTo>
                  <a:cubicBezTo>
                    <a:pt x="25284" y="10110"/>
                    <a:pt x="25666" y="10263"/>
                    <a:pt x="25952" y="10540"/>
                  </a:cubicBezTo>
                  <a:cubicBezTo>
                    <a:pt x="26258" y="10846"/>
                    <a:pt x="26440" y="11257"/>
                    <a:pt x="26440" y="11678"/>
                  </a:cubicBezTo>
                  <a:lnTo>
                    <a:pt x="26440" y="21701"/>
                  </a:lnTo>
                  <a:cubicBezTo>
                    <a:pt x="26440" y="25848"/>
                    <a:pt x="23067" y="29221"/>
                    <a:pt x="18920" y="29221"/>
                  </a:cubicBezTo>
                  <a:lnTo>
                    <a:pt x="14047" y="29221"/>
                  </a:lnTo>
                  <a:cubicBezTo>
                    <a:pt x="9900" y="29221"/>
                    <a:pt x="6527" y="25848"/>
                    <a:pt x="6527" y="21701"/>
                  </a:cubicBezTo>
                  <a:lnTo>
                    <a:pt x="6527" y="15289"/>
                  </a:lnTo>
                  <a:cubicBezTo>
                    <a:pt x="6527" y="14458"/>
                    <a:pt x="7205" y="13780"/>
                    <a:pt x="8046" y="13780"/>
                  </a:cubicBezTo>
                  <a:cubicBezTo>
                    <a:pt x="8877" y="13780"/>
                    <a:pt x="9556" y="14458"/>
                    <a:pt x="9556" y="15289"/>
                  </a:cubicBezTo>
                  <a:lnTo>
                    <a:pt x="9556" y="20765"/>
                  </a:lnTo>
                  <a:cubicBezTo>
                    <a:pt x="9556" y="21089"/>
                    <a:pt x="9823" y="21357"/>
                    <a:pt x="10158" y="21357"/>
                  </a:cubicBezTo>
                  <a:cubicBezTo>
                    <a:pt x="10482" y="21357"/>
                    <a:pt x="10750" y="21089"/>
                    <a:pt x="10750" y="20765"/>
                  </a:cubicBezTo>
                  <a:lnTo>
                    <a:pt x="10750" y="15289"/>
                  </a:lnTo>
                  <a:lnTo>
                    <a:pt x="10750" y="2705"/>
                  </a:lnTo>
                  <a:cubicBezTo>
                    <a:pt x="10750" y="1883"/>
                    <a:pt x="11419" y="1205"/>
                    <a:pt x="12231" y="1195"/>
                  </a:cubicBezTo>
                  <a:cubicBezTo>
                    <a:pt x="12243" y="1195"/>
                    <a:pt x="12254" y="1195"/>
                    <a:pt x="12266" y="1195"/>
                  </a:cubicBezTo>
                  <a:close/>
                  <a:moveTo>
                    <a:pt x="12281" y="0"/>
                  </a:moveTo>
                  <a:cubicBezTo>
                    <a:pt x="12258" y="0"/>
                    <a:pt x="12235" y="0"/>
                    <a:pt x="12212" y="1"/>
                  </a:cubicBezTo>
                  <a:cubicBezTo>
                    <a:pt x="10750" y="30"/>
                    <a:pt x="9556" y="1243"/>
                    <a:pt x="9556" y="2705"/>
                  </a:cubicBezTo>
                  <a:lnTo>
                    <a:pt x="9556" y="13044"/>
                  </a:lnTo>
                  <a:cubicBezTo>
                    <a:pt x="9126" y="12748"/>
                    <a:pt x="8600" y="12585"/>
                    <a:pt x="8046" y="12585"/>
                  </a:cubicBezTo>
                  <a:cubicBezTo>
                    <a:pt x="6546" y="12585"/>
                    <a:pt x="5332" y="13799"/>
                    <a:pt x="5332" y="15289"/>
                  </a:cubicBezTo>
                  <a:lnTo>
                    <a:pt x="5332" y="21701"/>
                  </a:lnTo>
                  <a:cubicBezTo>
                    <a:pt x="5332" y="26507"/>
                    <a:pt x="9250" y="30415"/>
                    <a:pt x="14047" y="30415"/>
                  </a:cubicBezTo>
                  <a:lnTo>
                    <a:pt x="18920" y="30415"/>
                  </a:lnTo>
                  <a:cubicBezTo>
                    <a:pt x="19436" y="30415"/>
                    <a:pt x="19933" y="30368"/>
                    <a:pt x="20430" y="30282"/>
                  </a:cubicBezTo>
                  <a:lnTo>
                    <a:pt x="20430" y="35279"/>
                  </a:lnTo>
                  <a:cubicBezTo>
                    <a:pt x="20430" y="35566"/>
                    <a:pt x="20191" y="35804"/>
                    <a:pt x="19904" y="35804"/>
                  </a:cubicBezTo>
                  <a:lnTo>
                    <a:pt x="593" y="35804"/>
                  </a:lnTo>
                  <a:cubicBezTo>
                    <a:pt x="268" y="35804"/>
                    <a:pt x="0" y="36072"/>
                    <a:pt x="0" y="36397"/>
                  </a:cubicBezTo>
                  <a:cubicBezTo>
                    <a:pt x="0" y="36731"/>
                    <a:pt x="268" y="36999"/>
                    <a:pt x="593" y="36999"/>
                  </a:cubicBezTo>
                  <a:lnTo>
                    <a:pt x="19904" y="36999"/>
                  </a:lnTo>
                  <a:cubicBezTo>
                    <a:pt x="20850" y="36999"/>
                    <a:pt x="21624" y="36225"/>
                    <a:pt x="21624" y="35279"/>
                  </a:cubicBezTo>
                  <a:lnTo>
                    <a:pt x="21624" y="29985"/>
                  </a:lnTo>
                  <a:cubicBezTo>
                    <a:pt x="25102" y="28848"/>
                    <a:pt x="27634" y="25561"/>
                    <a:pt x="27634" y="21701"/>
                  </a:cubicBezTo>
                  <a:lnTo>
                    <a:pt x="27634" y="11678"/>
                  </a:lnTo>
                  <a:cubicBezTo>
                    <a:pt x="27634" y="10942"/>
                    <a:pt x="27328" y="10216"/>
                    <a:pt x="26793" y="9690"/>
                  </a:cubicBezTo>
                  <a:cubicBezTo>
                    <a:pt x="26284" y="9199"/>
                    <a:pt x="25632" y="8915"/>
                    <a:pt x="24940" y="8915"/>
                  </a:cubicBezTo>
                  <a:cubicBezTo>
                    <a:pt x="24918" y="8915"/>
                    <a:pt x="24895" y="8915"/>
                    <a:pt x="24873" y="8916"/>
                  </a:cubicBezTo>
                  <a:cubicBezTo>
                    <a:pt x="24280" y="8926"/>
                    <a:pt x="23736" y="9136"/>
                    <a:pt x="23287" y="9470"/>
                  </a:cubicBezTo>
                  <a:cubicBezTo>
                    <a:pt x="23038" y="8658"/>
                    <a:pt x="22417" y="8018"/>
                    <a:pt x="21624" y="7722"/>
                  </a:cubicBezTo>
                  <a:lnTo>
                    <a:pt x="21624" y="1759"/>
                  </a:lnTo>
                  <a:cubicBezTo>
                    <a:pt x="21624" y="1425"/>
                    <a:pt x="21356" y="1157"/>
                    <a:pt x="21022" y="1157"/>
                  </a:cubicBezTo>
                  <a:cubicBezTo>
                    <a:pt x="20697" y="1157"/>
                    <a:pt x="20430" y="1425"/>
                    <a:pt x="20430" y="1759"/>
                  </a:cubicBezTo>
                  <a:lnTo>
                    <a:pt x="20430" y="7578"/>
                  </a:lnTo>
                  <a:cubicBezTo>
                    <a:pt x="19856" y="7636"/>
                    <a:pt x="19340" y="7875"/>
                    <a:pt x="18929" y="8228"/>
                  </a:cubicBezTo>
                  <a:cubicBezTo>
                    <a:pt x="18490" y="7320"/>
                    <a:pt x="17563" y="6690"/>
                    <a:pt x="16483" y="6690"/>
                  </a:cubicBezTo>
                  <a:cubicBezTo>
                    <a:pt x="15919" y="6690"/>
                    <a:pt x="15403" y="6862"/>
                    <a:pt x="14973" y="7148"/>
                  </a:cubicBezTo>
                  <a:lnTo>
                    <a:pt x="14973" y="2763"/>
                  </a:lnTo>
                  <a:cubicBezTo>
                    <a:pt x="14973" y="2017"/>
                    <a:pt x="14668" y="1301"/>
                    <a:pt x="14133" y="775"/>
                  </a:cubicBezTo>
                  <a:cubicBezTo>
                    <a:pt x="13624" y="276"/>
                    <a:pt x="12972" y="0"/>
                    <a:pt x="122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29"/>
            <p:cNvSpPr/>
            <p:nvPr/>
          </p:nvSpPr>
          <p:spPr>
            <a:xfrm>
              <a:off x="1161637" y="1947453"/>
              <a:ext cx="91242" cy="98546"/>
            </a:xfrm>
            <a:custGeom>
              <a:rect b="b" l="l" r="r" t="t"/>
              <a:pathLst>
                <a:path extrusionOk="0" h="6193" w="5734">
                  <a:moveTo>
                    <a:pt x="4788" y="0"/>
                  </a:moveTo>
                  <a:lnTo>
                    <a:pt x="1" y="6192"/>
                  </a:lnTo>
                  <a:lnTo>
                    <a:pt x="1511" y="6192"/>
                  </a:lnTo>
                  <a:lnTo>
                    <a:pt x="5734" y="726"/>
                  </a:lnTo>
                  <a:lnTo>
                    <a:pt x="478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9" name="Shape 609"/>
        <p:cNvGrpSpPr/>
        <p:nvPr/>
      </p:nvGrpSpPr>
      <p:grpSpPr>
        <a:xfrm>
          <a:off x="0" y="0"/>
          <a:ext cx="0" cy="0"/>
          <a:chOff x="0" y="0"/>
          <a:chExt cx="0" cy="0"/>
        </a:xfrm>
      </p:grpSpPr>
      <p:sp>
        <p:nvSpPr>
          <p:cNvPr id="610" name="Google Shape;610;p38"/>
          <p:cNvSpPr txBox="1"/>
          <p:nvPr>
            <p:ph idx="12" type="sldNum"/>
          </p:nvPr>
        </p:nvSpPr>
        <p:spPr>
          <a:xfrm>
            <a:off x="8705299" y="2384701"/>
            <a:ext cx="548700" cy="3936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fld id="{00000000-1234-1234-1234-123412341234}" type="slidenum">
              <a:rPr lang="en"/>
              <a:t>‹#›</a:t>
            </a:fld>
            <a:endParaRPr/>
          </a:p>
        </p:txBody>
      </p:sp>
      <p:pic>
        <p:nvPicPr>
          <p:cNvPr id="611" name="Google Shape;611;p38"/>
          <p:cNvPicPr preferRelativeResize="0"/>
          <p:nvPr/>
        </p:nvPicPr>
        <p:blipFill>
          <a:blip r:embed="rId3">
            <a:alphaModFix/>
          </a:blip>
          <a:stretch>
            <a:fillRect/>
          </a:stretch>
        </p:blipFill>
        <p:spPr>
          <a:xfrm>
            <a:off x="1959788" y="381925"/>
            <a:ext cx="5224425" cy="439914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5" name="Shape 615"/>
        <p:cNvGrpSpPr/>
        <p:nvPr/>
      </p:nvGrpSpPr>
      <p:grpSpPr>
        <a:xfrm>
          <a:off x="0" y="0"/>
          <a:ext cx="0" cy="0"/>
          <a:chOff x="0" y="0"/>
          <a:chExt cx="0" cy="0"/>
        </a:xfrm>
      </p:grpSpPr>
      <p:sp>
        <p:nvSpPr>
          <p:cNvPr id="616" name="Google Shape;616;p39"/>
          <p:cNvSpPr txBox="1"/>
          <p:nvPr>
            <p:ph type="title"/>
          </p:nvPr>
        </p:nvSpPr>
        <p:spPr>
          <a:xfrm>
            <a:off x="713100" y="295200"/>
            <a:ext cx="77178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POV: Tamara</a:t>
            </a:r>
            <a:endParaRPr>
              <a:latin typeface="Krona One"/>
              <a:ea typeface="Krona One"/>
              <a:cs typeface="Krona One"/>
              <a:sym typeface="Krona One"/>
            </a:endParaRPr>
          </a:p>
        </p:txBody>
      </p:sp>
      <p:sp>
        <p:nvSpPr>
          <p:cNvPr id="617" name="Google Shape;617;p39"/>
          <p:cNvSpPr txBox="1"/>
          <p:nvPr>
            <p:ph idx="2" type="title"/>
          </p:nvPr>
        </p:nvSpPr>
        <p:spPr>
          <a:xfrm>
            <a:off x="1466650" y="950100"/>
            <a:ext cx="3208200" cy="39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000"/>
              <a:t>We Met Tamara...</a:t>
            </a:r>
            <a:endParaRPr sz="2000"/>
          </a:p>
        </p:txBody>
      </p:sp>
      <p:sp>
        <p:nvSpPr>
          <p:cNvPr id="618" name="Google Shape;618;p39"/>
          <p:cNvSpPr txBox="1"/>
          <p:nvPr>
            <p:ph idx="1" type="subTitle"/>
          </p:nvPr>
        </p:nvSpPr>
        <p:spPr>
          <a:xfrm>
            <a:off x="1481877" y="1769225"/>
            <a:ext cx="26502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000"/>
              <a:t>A Sacramento salon owner, hair stylist, and single mother of three</a:t>
            </a:r>
            <a:endParaRPr sz="2000"/>
          </a:p>
          <a:p>
            <a:pPr indent="0" lvl="0" marL="0" rtl="0" algn="l">
              <a:spcBef>
                <a:spcPts val="0"/>
              </a:spcBef>
              <a:spcAft>
                <a:spcPts val="0"/>
              </a:spcAft>
              <a:buNone/>
            </a:pPr>
            <a:r>
              <a:t/>
            </a:r>
            <a:endParaRPr sz="2000"/>
          </a:p>
        </p:txBody>
      </p:sp>
      <p:sp>
        <p:nvSpPr>
          <p:cNvPr id="619" name="Google Shape;619;p39"/>
          <p:cNvSpPr txBox="1"/>
          <p:nvPr>
            <p:ph idx="3" type="title"/>
          </p:nvPr>
        </p:nvSpPr>
        <p:spPr>
          <a:xfrm>
            <a:off x="5723777" y="1060825"/>
            <a:ext cx="2883000" cy="39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000"/>
              <a:t>We wonder if this means…</a:t>
            </a:r>
            <a:endParaRPr sz="2000"/>
          </a:p>
        </p:txBody>
      </p:sp>
      <p:sp>
        <p:nvSpPr>
          <p:cNvPr id="620" name="Google Shape;620;p39"/>
          <p:cNvSpPr txBox="1"/>
          <p:nvPr>
            <p:ph idx="4" type="subTitle"/>
          </p:nvPr>
        </p:nvSpPr>
        <p:spPr>
          <a:xfrm>
            <a:off x="5750175" y="2013775"/>
            <a:ext cx="3042900" cy="697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000"/>
              <a:t>She likes being exposed to the positive content and </a:t>
            </a:r>
            <a:r>
              <a:rPr lang="en" sz="2000"/>
              <a:t>maintaining</a:t>
            </a:r>
            <a:r>
              <a:rPr lang="en" sz="2000"/>
              <a:t> a positive mindset</a:t>
            </a:r>
            <a:endParaRPr sz="2000"/>
          </a:p>
          <a:p>
            <a:pPr indent="0" lvl="0" marL="0" rtl="0" algn="l">
              <a:spcBef>
                <a:spcPts val="0"/>
              </a:spcBef>
              <a:spcAft>
                <a:spcPts val="0"/>
              </a:spcAft>
              <a:buNone/>
            </a:pPr>
            <a:r>
              <a:t/>
            </a:r>
            <a:endParaRPr sz="2000"/>
          </a:p>
        </p:txBody>
      </p:sp>
      <p:sp>
        <p:nvSpPr>
          <p:cNvPr id="621" name="Google Shape;621;p39"/>
          <p:cNvSpPr txBox="1"/>
          <p:nvPr>
            <p:ph idx="5" type="title"/>
          </p:nvPr>
        </p:nvSpPr>
        <p:spPr>
          <a:xfrm>
            <a:off x="1557401" y="2903850"/>
            <a:ext cx="2883000" cy="46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000"/>
              <a:t>We were surprised to notice…</a:t>
            </a:r>
            <a:endParaRPr sz="2000"/>
          </a:p>
        </p:txBody>
      </p:sp>
      <p:sp>
        <p:nvSpPr>
          <p:cNvPr id="622" name="Google Shape;622;p39"/>
          <p:cNvSpPr txBox="1"/>
          <p:nvPr>
            <p:ph idx="6" type="subTitle"/>
          </p:nvPr>
        </p:nvSpPr>
        <p:spPr>
          <a:xfrm>
            <a:off x="1557400" y="3594150"/>
            <a:ext cx="2793600" cy="846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000"/>
              <a:t>She likes to read self-help books in her free time</a:t>
            </a:r>
            <a:endParaRPr sz="2000"/>
          </a:p>
        </p:txBody>
      </p:sp>
      <p:sp>
        <p:nvSpPr>
          <p:cNvPr id="623" name="Google Shape;623;p39"/>
          <p:cNvSpPr txBox="1"/>
          <p:nvPr>
            <p:ph idx="7" type="title"/>
          </p:nvPr>
        </p:nvSpPr>
        <p:spPr>
          <a:xfrm>
            <a:off x="5736702" y="2847925"/>
            <a:ext cx="30429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000"/>
              <a:t>It would be game changing to </a:t>
            </a:r>
            <a:endParaRPr sz="2000"/>
          </a:p>
        </p:txBody>
      </p:sp>
      <p:sp>
        <p:nvSpPr>
          <p:cNvPr id="624" name="Google Shape;624;p39"/>
          <p:cNvSpPr txBox="1"/>
          <p:nvPr>
            <p:ph idx="8" type="subTitle"/>
          </p:nvPr>
        </p:nvSpPr>
        <p:spPr>
          <a:xfrm>
            <a:off x="5750178" y="3632950"/>
            <a:ext cx="2912700" cy="509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000"/>
              <a:t>Help improve and increase her exposure to positive content</a:t>
            </a:r>
            <a:endParaRPr sz="2000"/>
          </a:p>
        </p:txBody>
      </p:sp>
      <p:sp>
        <p:nvSpPr>
          <p:cNvPr id="625" name="Google Shape;625;p39"/>
          <p:cNvSpPr txBox="1"/>
          <p:nvPr>
            <p:ph idx="12" type="sldNum"/>
          </p:nvPr>
        </p:nvSpPr>
        <p:spPr>
          <a:xfrm>
            <a:off x="8705299" y="2384701"/>
            <a:ext cx="5487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sz="2000"/>
              <a:t>‹#›</a:t>
            </a:fld>
            <a:endParaRPr sz="2000"/>
          </a:p>
        </p:txBody>
      </p:sp>
      <p:sp>
        <p:nvSpPr>
          <p:cNvPr id="626" name="Google Shape;626;p39"/>
          <p:cNvSpPr/>
          <p:nvPr/>
        </p:nvSpPr>
        <p:spPr>
          <a:xfrm>
            <a:off x="507529" y="867900"/>
            <a:ext cx="827400" cy="846600"/>
          </a:xfrm>
          <a:prstGeom prst="ellipse">
            <a:avLst/>
          </a:prstGeom>
          <a:solidFill>
            <a:schemeClr val="accent1"/>
          </a:solidFill>
          <a:ln cap="flat" cmpd="sng" w="38100">
            <a:solidFill>
              <a:schemeClr val="lt1"/>
            </a:solidFill>
            <a:prstDash val="solid"/>
            <a:round/>
            <a:headEnd len="sm" w="sm" type="none"/>
            <a:tailEnd len="sm" w="sm" type="none"/>
          </a:ln>
          <a:effectLst>
            <a:outerShdw rotWithShape="0" algn="bl" dir="1020000" dist="76200">
              <a:srgbClr val="000000">
                <a:alpha val="26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39"/>
          <p:cNvSpPr txBox="1"/>
          <p:nvPr>
            <p:ph idx="2" type="title"/>
          </p:nvPr>
        </p:nvSpPr>
        <p:spPr>
          <a:xfrm>
            <a:off x="755499" y="1060825"/>
            <a:ext cx="166800" cy="46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400"/>
              <a:t>1</a:t>
            </a:r>
            <a:endParaRPr sz="3200"/>
          </a:p>
        </p:txBody>
      </p:sp>
      <p:sp>
        <p:nvSpPr>
          <p:cNvPr id="628" name="Google Shape;628;p39"/>
          <p:cNvSpPr/>
          <p:nvPr/>
        </p:nvSpPr>
        <p:spPr>
          <a:xfrm>
            <a:off x="507529" y="2710950"/>
            <a:ext cx="827400" cy="846600"/>
          </a:xfrm>
          <a:prstGeom prst="ellipse">
            <a:avLst/>
          </a:prstGeom>
          <a:solidFill>
            <a:schemeClr val="accent1"/>
          </a:solidFill>
          <a:ln cap="flat" cmpd="sng" w="38100">
            <a:solidFill>
              <a:schemeClr val="lt1"/>
            </a:solidFill>
            <a:prstDash val="solid"/>
            <a:round/>
            <a:headEnd len="sm" w="sm" type="none"/>
            <a:tailEnd len="sm" w="sm" type="none"/>
          </a:ln>
          <a:effectLst>
            <a:outerShdw rotWithShape="0" algn="bl" dir="1020000" dist="76200">
              <a:srgbClr val="000000">
                <a:alpha val="26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 name="Google Shape;629;p39"/>
          <p:cNvSpPr txBox="1"/>
          <p:nvPr>
            <p:ph idx="2" type="title"/>
          </p:nvPr>
        </p:nvSpPr>
        <p:spPr>
          <a:xfrm>
            <a:off x="755499" y="2903875"/>
            <a:ext cx="166800" cy="46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400"/>
              <a:t>2</a:t>
            </a:r>
            <a:endParaRPr sz="3200"/>
          </a:p>
        </p:txBody>
      </p:sp>
      <p:sp>
        <p:nvSpPr>
          <p:cNvPr id="630" name="Google Shape;630;p39"/>
          <p:cNvSpPr/>
          <p:nvPr/>
        </p:nvSpPr>
        <p:spPr>
          <a:xfrm>
            <a:off x="4604342" y="950100"/>
            <a:ext cx="827400" cy="846600"/>
          </a:xfrm>
          <a:prstGeom prst="ellipse">
            <a:avLst/>
          </a:prstGeom>
          <a:solidFill>
            <a:schemeClr val="accent1"/>
          </a:solidFill>
          <a:ln cap="flat" cmpd="sng" w="38100">
            <a:solidFill>
              <a:schemeClr val="lt1"/>
            </a:solidFill>
            <a:prstDash val="solid"/>
            <a:round/>
            <a:headEnd len="sm" w="sm" type="none"/>
            <a:tailEnd len="sm" w="sm" type="none"/>
          </a:ln>
          <a:effectLst>
            <a:outerShdw rotWithShape="0" algn="bl" dir="1020000" dist="76200">
              <a:srgbClr val="000000">
                <a:alpha val="26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p39"/>
          <p:cNvSpPr txBox="1"/>
          <p:nvPr>
            <p:ph idx="2" type="title"/>
          </p:nvPr>
        </p:nvSpPr>
        <p:spPr>
          <a:xfrm>
            <a:off x="4852312" y="1143025"/>
            <a:ext cx="166800" cy="46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400"/>
              <a:t>3</a:t>
            </a:r>
            <a:endParaRPr sz="3200"/>
          </a:p>
        </p:txBody>
      </p:sp>
      <p:sp>
        <p:nvSpPr>
          <p:cNvPr id="632" name="Google Shape;632;p39"/>
          <p:cNvSpPr/>
          <p:nvPr/>
        </p:nvSpPr>
        <p:spPr>
          <a:xfrm>
            <a:off x="4674842" y="2710975"/>
            <a:ext cx="827400" cy="846600"/>
          </a:xfrm>
          <a:prstGeom prst="ellipse">
            <a:avLst/>
          </a:prstGeom>
          <a:solidFill>
            <a:schemeClr val="accent1"/>
          </a:solidFill>
          <a:ln cap="flat" cmpd="sng" w="38100">
            <a:solidFill>
              <a:schemeClr val="lt1"/>
            </a:solidFill>
            <a:prstDash val="solid"/>
            <a:round/>
            <a:headEnd len="sm" w="sm" type="none"/>
            <a:tailEnd len="sm" w="sm" type="none"/>
          </a:ln>
          <a:effectLst>
            <a:outerShdw rotWithShape="0" algn="bl" dir="1020000" dist="76200">
              <a:srgbClr val="000000">
                <a:alpha val="26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 name="Google Shape;633;p39"/>
          <p:cNvSpPr txBox="1"/>
          <p:nvPr>
            <p:ph idx="2" type="title"/>
          </p:nvPr>
        </p:nvSpPr>
        <p:spPr>
          <a:xfrm>
            <a:off x="4842699" y="2903850"/>
            <a:ext cx="166800" cy="46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400"/>
              <a:t>4</a:t>
            </a:r>
            <a:endParaRPr sz="32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7" name="Shape 637"/>
        <p:cNvGrpSpPr/>
        <p:nvPr/>
      </p:nvGrpSpPr>
      <p:grpSpPr>
        <a:xfrm>
          <a:off x="0" y="0"/>
          <a:ext cx="0" cy="0"/>
          <a:chOff x="0" y="0"/>
          <a:chExt cx="0" cy="0"/>
        </a:xfrm>
      </p:grpSpPr>
      <p:sp>
        <p:nvSpPr>
          <p:cNvPr id="638" name="Google Shape;638;p40"/>
          <p:cNvSpPr txBox="1"/>
          <p:nvPr>
            <p:ph idx="12" type="sldNum"/>
          </p:nvPr>
        </p:nvSpPr>
        <p:spPr>
          <a:xfrm>
            <a:off x="8705299" y="2384701"/>
            <a:ext cx="548700" cy="3936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fld id="{00000000-1234-1234-1234-123412341234}" type="slidenum">
              <a:rPr lang="en"/>
              <a:t>‹#›</a:t>
            </a:fld>
            <a:endParaRPr/>
          </a:p>
        </p:txBody>
      </p:sp>
      <p:pic>
        <p:nvPicPr>
          <p:cNvPr id="639" name="Google Shape;639;p40"/>
          <p:cNvPicPr preferRelativeResize="0"/>
          <p:nvPr/>
        </p:nvPicPr>
        <p:blipFill>
          <a:blip r:embed="rId3">
            <a:alphaModFix/>
          </a:blip>
          <a:stretch>
            <a:fillRect/>
          </a:stretch>
        </p:blipFill>
        <p:spPr>
          <a:xfrm>
            <a:off x="1885400" y="491925"/>
            <a:ext cx="5373200" cy="417915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3" name="Shape 643"/>
        <p:cNvGrpSpPr/>
        <p:nvPr/>
      </p:nvGrpSpPr>
      <p:grpSpPr>
        <a:xfrm>
          <a:off x="0" y="0"/>
          <a:ext cx="0" cy="0"/>
          <a:chOff x="0" y="0"/>
          <a:chExt cx="0" cy="0"/>
        </a:xfrm>
      </p:grpSpPr>
      <p:sp>
        <p:nvSpPr>
          <p:cNvPr id="644" name="Google Shape;644;p41"/>
          <p:cNvSpPr/>
          <p:nvPr/>
        </p:nvSpPr>
        <p:spPr>
          <a:xfrm>
            <a:off x="756286" y="3786275"/>
            <a:ext cx="798600" cy="798600"/>
          </a:xfrm>
          <a:prstGeom prst="ellipse">
            <a:avLst/>
          </a:prstGeom>
          <a:solidFill>
            <a:schemeClr val="accent1"/>
          </a:solidFill>
          <a:ln cap="flat" cmpd="sng" w="38100">
            <a:solidFill>
              <a:schemeClr val="lt1"/>
            </a:solidFill>
            <a:prstDash val="solid"/>
            <a:round/>
            <a:headEnd len="sm" w="sm" type="none"/>
            <a:tailEnd len="sm" w="sm" type="none"/>
          </a:ln>
          <a:effectLst>
            <a:outerShdw rotWithShape="0" algn="bl" dir="1080000" dist="66675">
              <a:srgbClr val="000000">
                <a:alpha val="19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645" name="Google Shape;645;p41"/>
          <p:cNvSpPr/>
          <p:nvPr/>
        </p:nvSpPr>
        <p:spPr>
          <a:xfrm>
            <a:off x="756286" y="2715033"/>
            <a:ext cx="798600" cy="798600"/>
          </a:xfrm>
          <a:prstGeom prst="ellipse">
            <a:avLst/>
          </a:prstGeom>
          <a:solidFill>
            <a:schemeClr val="accent1"/>
          </a:solidFill>
          <a:ln cap="flat" cmpd="sng" w="38100">
            <a:solidFill>
              <a:schemeClr val="lt1"/>
            </a:solidFill>
            <a:prstDash val="solid"/>
            <a:round/>
            <a:headEnd len="sm" w="sm" type="none"/>
            <a:tailEnd len="sm" w="sm" type="none"/>
          </a:ln>
          <a:effectLst>
            <a:outerShdw rotWithShape="0" algn="bl" dir="1080000" dist="66675">
              <a:srgbClr val="000000">
                <a:alpha val="19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646" name="Google Shape;646;p41"/>
          <p:cNvSpPr/>
          <p:nvPr/>
        </p:nvSpPr>
        <p:spPr>
          <a:xfrm>
            <a:off x="756286" y="1642596"/>
            <a:ext cx="798600" cy="798600"/>
          </a:xfrm>
          <a:prstGeom prst="ellipse">
            <a:avLst/>
          </a:prstGeom>
          <a:solidFill>
            <a:schemeClr val="accent1"/>
          </a:solidFill>
          <a:ln cap="flat" cmpd="sng" w="38100">
            <a:solidFill>
              <a:schemeClr val="lt1"/>
            </a:solidFill>
            <a:prstDash val="solid"/>
            <a:round/>
            <a:headEnd len="sm" w="sm" type="none"/>
            <a:tailEnd len="sm" w="sm" type="none"/>
          </a:ln>
          <a:effectLst>
            <a:outerShdw rotWithShape="0" algn="bl" dir="1080000" dist="66675">
              <a:srgbClr val="000000">
                <a:alpha val="19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647" name="Google Shape;647;p41"/>
          <p:cNvSpPr txBox="1"/>
          <p:nvPr>
            <p:ph type="title"/>
          </p:nvPr>
        </p:nvSpPr>
        <p:spPr>
          <a:xfrm>
            <a:off x="713100" y="539525"/>
            <a:ext cx="77178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Top 3 how might we…</a:t>
            </a:r>
            <a:endParaRPr/>
          </a:p>
        </p:txBody>
      </p:sp>
      <p:sp>
        <p:nvSpPr>
          <p:cNvPr id="648" name="Google Shape;648;p41"/>
          <p:cNvSpPr txBox="1"/>
          <p:nvPr>
            <p:ph idx="2" type="title"/>
          </p:nvPr>
        </p:nvSpPr>
        <p:spPr>
          <a:xfrm>
            <a:off x="1826300" y="1575500"/>
            <a:ext cx="6819300" cy="39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000"/>
              <a:t>I</a:t>
            </a:r>
            <a:r>
              <a:rPr lang="en" sz="2000"/>
              <a:t>ntegrate positivity into working women's hectic workstreams?</a:t>
            </a:r>
            <a:r>
              <a:rPr lang="en" sz="2000"/>
              <a:t> </a:t>
            </a:r>
            <a:endParaRPr sz="2000"/>
          </a:p>
        </p:txBody>
      </p:sp>
      <p:sp>
        <p:nvSpPr>
          <p:cNvPr id="649" name="Google Shape;649;p41"/>
          <p:cNvSpPr txBox="1"/>
          <p:nvPr>
            <p:ph idx="3" type="title"/>
          </p:nvPr>
        </p:nvSpPr>
        <p:spPr>
          <a:xfrm>
            <a:off x="742475" y="1845100"/>
            <a:ext cx="8262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1</a:t>
            </a:r>
            <a:endParaRPr/>
          </a:p>
        </p:txBody>
      </p:sp>
      <p:sp>
        <p:nvSpPr>
          <p:cNvPr id="650" name="Google Shape;650;p41"/>
          <p:cNvSpPr txBox="1"/>
          <p:nvPr>
            <p:ph idx="4" type="title"/>
          </p:nvPr>
        </p:nvSpPr>
        <p:spPr>
          <a:xfrm>
            <a:off x="1826266" y="2647950"/>
            <a:ext cx="6819300" cy="39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000"/>
              <a:t>M</a:t>
            </a:r>
            <a:r>
              <a:rPr lang="en" sz="2000"/>
              <a:t>ake meal time prep exciting (social/restful)?</a:t>
            </a:r>
            <a:endParaRPr sz="2000"/>
          </a:p>
        </p:txBody>
      </p:sp>
      <p:sp>
        <p:nvSpPr>
          <p:cNvPr id="651" name="Google Shape;651;p41"/>
          <p:cNvSpPr txBox="1"/>
          <p:nvPr>
            <p:ph idx="5" type="title"/>
          </p:nvPr>
        </p:nvSpPr>
        <p:spPr>
          <a:xfrm>
            <a:off x="742475" y="2918939"/>
            <a:ext cx="8262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2</a:t>
            </a:r>
            <a:endParaRPr/>
          </a:p>
        </p:txBody>
      </p:sp>
      <p:sp>
        <p:nvSpPr>
          <p:cNvPr id="652" name="Google Shape;652;p41"/>
          <p:cNvSpPr txBox="1"/>
          <p:nvPr>
            <p:ph idx="6" type="title"/>
          </p:nvPr>
        </p:nvSpPr>
        <p:spPr>
          <a:xfrm>
            <a:off x="1826312" y="3720400"/>
            <a:ext cx="6604500" cy="39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000"/>
              <a:t>Help increase or improve their support system?</a:t>
            </a:r>
            <a:endParaRPr sz="2000"/>
          </a:p>
        </p:txBody>
      </p:sp>
      <p:sp>
        <p:nvSpPr>
          <p:cNvPr id="653" name="Google Shape;653;p41"/>
          <p:cNvSpPr txBox="1"/>
          <p:nvPr>
            <p:ph idx="7" type="title"/>
          </p:nvPr>
        </p:nvSpPr>
        <p:spPr>
          <a:xfrm>
            <a:off x="742475" y="3989952"/>
            <a:ext cx="8262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3</a:t>
            </a:r>
            <a:endParaRPr/>
          </a:p>
        </p:txBody>
      </p:sp>
      <p:sp>
        <p:nvSpPr>
          <p:cNvPr id="654" name="Google Shape;654;p41"/>
          <p:cNvSpPr txBox="1"/>
          <p:nvPr>
            <p:ph idx="8" type="subTitle"/>
          </p:nvPr>
        </p:nvSpPr>
        <p:spPr>
          <a:xfrm>
            <a:off x="1826271" y="3065150"/>
            <a:ext cx="6604500" cy="466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Grace– First Year out of Stanford Engineer </a:t>
            </a:r>
            <a:endParaRPr/>
          </a:p>
        </p:txBody>
      </p:sp>
      <p:sp>
        <p:nvSpPr>
          <p:cNvPr id="655" name="Google Shape;655;p41"/>
          <p:cNvSpPr txBox="1"/>
          <p:nvPr>
            <p:ph idx="9" type="subTitle"/>
          </p:nvPr>
        </p:nvSpPr>
        <p:spPr>
          <a:xfrm>
            <a:off x="1826304" y="4137600"/>
            <a:ext cx="6604500" cy="466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Ella– Software Engineer turned Stay-At-Home Mom</a:t>
            </a:r>
            <a:endParaRPr/>
          </a:p>
        </p:txBody>
      </p:sp>
      <p:sp>
        <p:nvSpPr>
          <p:cNvPr id="656" name="Google Shape;656;p41"/>
          <p:cNvSpPr txBox="1"/>
          <p:nvPr>
            <p:ph idx="1" type="subTitle"/>
          </p:nvPr>
        </p:nvSpPr>
        <p:spPr>
          <a:xfrm>
            <a:off x="1826317" y="1992700"/>
            <a:ext cx="6604500" cy="466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Tamara</a:t>
            </a:r>
            <a:r>
              <a:rPr lang="en"/>
              <a:t>– Salon Owner, Hair Stylist, Single Mother</a:t>
            </a:r>
            <a:endParaRPr/>
          </a:p>
        </p:txBody>
      </p:sp>
      <p:grpSp>
        <p:nvGrpSpPr>
          <p:cNvPr id="657" name="Google Shape;657;p41"/>
          <p:cNvGrpSpPr/>
          <p:nvPr/>
        </p:nvGrpSpPr>
        <p:grpSpPr>
          <a:xfrm>
            <a:off x="7092863" y="135585"/>
            <a:ext cx="1759622" cy="1189566"/>
            <a:chOff x="7092863" y="135585"/>
            <a:chExt cx="1759622" cy="1189566"/>
          </a:xfrm>
        </p:grpSpPr>
        <p:sp>
          <p:nvSpPr>
            <p:cNvPr id="658" name="Google Shape;658;p41"/>
            <p:cNvSpPr/>
            <p:nvPr/>
          </p:nvSpPr>
          <p:spPr>
            <a:xfrm>
              <a:off x="7442300" y="135585"/>
              <a:ext cx="1263000" cy="1156200"/>
            </a:xfrm>
            <a:custGeom>
              <a:rect b="b" l="l" r="r" t="t"/>
              <a:pathLst>
                <a:path extrusionOk="0" h="46248" w="50520">
                  <a:moveTo>
                    <a:pt x="39531" y="1"/>
                  </a:moveTo>
                  <a:cubicBezTo>
                    <a:pt x="38738" y="1"/>
                    <a:pt x="37993" y="316"/>
                    <a:pt x="37429" y="880"/>
                  </a:cubicBezTo>
                  <a:lnTo>
                    <a:pt x="34476" y="3842"/>
                  </a:lnTo>
                  <a:lnTo>
                    <a:pt x="24825" y="3842"/>
                  </a:lnTo>
                  <a:cubicBezTo>
                    <a:pt x="24061" y="3842"/>
                    <a:pt x="23411" y="4329"/>
                    <a:pt x="23153" y="5008"/>
                  </a:cubicBezTo>
                  <a:cubicBezTo>
                    <a:pt x="22895" y="4329"/>
                    <a:pt x="22245" y="3842"/>
                    <a:pt x="21471" y="3842"/>
                  </a:cubicBezTo>
                  <a:lnTo>
                    <a:pt x="10273" y="3842"/>
                  </a:lnTo>
                  <a:cubicBezTo>
                    <a:pt x="7970" y="3842"/>
                    <a:pt x="6088" y="5715"/>
                    <a:pt x="6088" y="8018"/>
                  </a:cubicBezTo>
                  <a:lnTo>
                    <a:pt x="6088" y="10167"/>
                  </a:lnTo>
                  <a:lnTo>
                    <a:pt x="4176" y="10167"/>
                  </a:lnTo>
                  <a:cubicBezTo>
                    <a:pt x="1874" y="10167"/>
                    <a:pt x="1" y="12040"/>
                    <a:pt x="1" y="14343"/>
                  </a:cubicBezTo>
                  <a:lnTo>
                    <a:pt x="1" y="38231"/>
                  </a:lnTo>
                  <a:cubicBezTo>
                    <a:pt x="1" y="40543"/>
                    <a:pt x="1874" y="42416"/>
                    <a:pt x="4176" y="42416"/>
                  </a:cubicBezTo>
                  <a:lnTo>
                    <a:pt x="7999" y="42416"/>
                  </a:lnTo>
                  <a:lnTo>
                    <a:pt x="7999" y="43257"/>
                  </a:lnTo>
                  <a:cubicBezTo>
                    <a:pt x="7999" y="44490"/>
                    <a:pt x="8706" y="45550"/>
                    <a:pt x="9843" y="46019"/>
                  </a:cubicBezTo>
                  <a:cubicBezTo>
                    <a:pt x="10215" y="46171"/>
                    <a:pt x="10598" y="46248"/>
                    <a:pt x="10999" y="46248"/>
                  </a:cubicBezTo>
                  <a:cubicBezTo>
                    <a:pt x="11782" y="46248"/>
                    <a:pt x="12528" y="45942"/>
                    <a:pt x="13092" y="45369"/>
                  </a:cubicBezTo>
                  <a:lnTo>
                    <a:pt x="16054" y="42416"/>
                  </a:lnTo>
                  <a:lnTo>
                    <a:pt x="40248" y="42416"/>
                  </a:lnTo>
                  <a:cubicBezTo>
                    <a:pt x="42560" y="42416"/>
                    <a:pt x="44433" y="40543"/>
                    <a:pt x="44433" y="38231"/>
                  </a:cubicBezTo>
                  <a:lnTo>
                    <a:pt x="44433" y="36091"/>
                  </a:lnTo>
                  <a:lnTo>
                    <a:pt x="46344" y="36091"/>
                  </a:lnTo>
                  <a:cubicBezTo>
                    <a:pt x="48647" y="36091"/>
                    <a:pt x="50519" y="34218"/>
                    <a:pt x="50519" y="31906"/>
                  </a:cubicBezTo>
                  <a:lnTo>
                    <a:pt x="50519" y="8018"/>
                  </a:lnTo>
                  <a:cubicBezTo>
                    <a:pt x="50519" y="5715"/>
                    <a:pt x="48647" y="3842"/>
                    <a:pt x="46344" y="3842"/>
                  </a:cubicBezTo>
                  <a:lnTo>
                    <a:pt x="42522" y="3842"/>
                  </a:lnTo>
                  <a:lnTo>
                    <a:pt x="42522" y="2991"/>
                  </a:lnTo>
                  <a:cubicBezTo>
                    <a:pt x="42522" y="1768"/>
                    <a:pt x="41824" y="708"/>
                    <a:pt x="40678" y="240"/>
                  </a:cubicBezTo>
                  <a:cubicBezTo>
                    <a:pt x="40314" y="87"/>
                    <a:pt x="39923" y="1"/>
                    <a:pt x="39531" y="1"/>
                  </a:cubicBezTo>
                  <a:close/>
                </a:path>
              </a:pathLst>
            </a:custGeom>
            <a:solidFill>
              <a:schemeClr val="lt1"/>
            </a:solidFill>
            <a:ln>
              <a:noFill/>
            </a:ln>
            <a:effectLst>
              <a:outerShdw rotWithShape="0" algn="bl" dir="960000" dist="76200">
                <a:srgbClr val="000000">
                  <a:alpha val="26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 name="Google Shape;659;p41"/>
            <p:cNvSpPr/>
            <p:nvPr/>
          </p:nvSpPr>
          <p:spPr>
            <a:xfrm>
              <a:off x="7639375" y="180510"/>
              <a:ext cx="1021250" cy="812450"/>
            </a:xfrm>
            <a:custGeom>
              <a:rect b="b" l="l" r="r" t="t"/>
              <a:pathLst>
                <a:path extrusionOk="0" h="32498" w="40850">
                  <a:moveTo>
                    <a:pt x="31646" y="0"/>
                  </a:moveTo>
                  <a:cubicBezTo>
                    <a:pt x="31352" y="0"/>
                    <a:pt x="31051" y="109"/>
                    <a:pt x="30807" y="354"/>
                  </a:cubicBezTo>
                  <a:lnTo>
                    <a:pt x="27329" y="3832"/>
                  </a:lnTo>
                  <a:lnTo>
                    <a:pt x="2390" y="3832"/>
                  </a:lnTo>
                  <a:cubicBezTo>
                    <a:pt x="1071" y="3832"/>
                    <a:pt x="1" y="4902"/>
                    <a:pt x="1" y="6221"/>
                  </a:cubicBezTo>
                  <a:lnTo>
                    <a:pt x="1" y="30109"/>
                  </a:lnTo>
                  <a:cubicBezTo>
                    <a:pt x="1" y="31427"/>
                    <a:pt x="1071" y="32497"/>
                    <a:pt x="2390" y="32497"/>
                  </a:cubicBezTo>
                  <a:lnTo>
                    <a:pt x="38461" y="32497"/>
                  </a:lnTo>
                  <a:cubicBezTo>
                    <a:pt x="39779" y="32497"/>
                    <a:pt x="40850" y="31427"/>
                    <a:pt x="40850" y="30109"/>
                  </a:cubicBezTo>
                  <a:lnTo>
                    <a:pt x="40850" y="6221"/>
                  </a:lnTo>
                  <a:cubicBezTo>
                    <a:pt x="40850" y="4902"/>
                    <a:pt x="39779" y="3832"/>
                    <a:pt x="38461" y="3832"/>
                  </a:cubicBezTo>
                  <a:lnTo>
                    <a:pt x="32852" y="3832"/>
                  </a:lnTo>
                  <a:lnTo>
                    <a:pt x="32852" y="1194"/>
                  </a:lnTo>
                  <a:cubicBezTo>
                    <a:pt x="32852" y="477"/>
                    <a:pt x="32262" y="0"/>
                    <a:pt x="3164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p41"/>
            <p:cNvSpPr/>
            <p:nvPr/>
          </p:nvSpPr>
          <p:spPr>
            <a:xfrm>
              <a:off x="7486975" y="434435"/>
              <a:ext cx="1021250" cy="812575"/>
            </a:xfrm>
            <a:custGeom>
              <a:rect b="b" l="l" r="r" t="t"/>
              <a:pathLst>
                <a:path extrusionOk="0" h="32503" w="40850">
                  <a:moveTo>
                    <a:pt x="2389" y="0"/>
                  </a:moveTo>
                  <a:cubicBezTo>
                    <a:pt x="1071" y="0"/>
                    <a:pt x="1" y="1070"/>
                    <a:pt x="1" y="2389"/>
                  </a:cubicBezTo>
                  <a:lnTo>
                    <a:pt x="1" y="26277"/>
                  </a:lnTo>
                  <a:cubicBezTo>
                    <a:pt x="1" y="27596"/>
                    <a:pt x="1071" y="28666"/>
                    <a:pt x="2389" y="28666"/>
                  </a:cubicBezTo>
                  <a:lnTo>
                    <a:pt x="7998" y="28666"/>
                  </a:lnTo>
                  <a:lnTo>
                    <a:pt x="7998" y="31303"/>
                  </a:lnTo>
                  <a:cubicBezTo>
                    <a:pt x="7998" y="32028"/>
                    <a:pt x="8590" y="32502"/>
                    <a:pt x="9206" y="32502"/>
                  </a:cubicBezTo>
                  <a:cubicBezTo>
                    <a:pt x="9500" y="32502"/>
                    <a:pt x="9799" y="32394"/>
                    <a:pt x="10043" y="32154"/>
                  </a:cubicBezTo>
                  <a:lnTo>
                    <a:pt x="13521" y="28666"/>
                  </a:lnTo>
                  <a:lnTo>
                    <a:pt x="38461" y="28666"/>
                  </a:lnTo>
                  <a:cubicBezTo>
                    <a:pt x="39789" y="28666"/>
                    <a:pt x="40849" y="27596"/>
                    <a:pt x="40849" y="26277"/>
                  </a:cubicBezTo>
                  <a:lnTo>
                    <a:pt x="40849" y="2389"/>
                  </a:lnTo>
                  <a:cubicBezTo>
                    <a:pt x="40849" y="1070"/>
                    <a:pt x="39789" y="0"/>
                    <a:pt x="3846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p41"/>
            <p:cNvSpPr/>
            <p:nvPr/>
          </p:nvSpPr>
          <p:spPr>
            <a:xfrm>
              <a:off x="7639375" y="434435"/>
              <a:ext cx="868850" cy="558525"/>
            </a:xfrm>
            <a:custGeom>
              <a:rect b="b" l="l" r="r" t="t"/>
              <a:pathLst>
                <a:path extrusionOk="0" h="22341" w="34754">
                  <a:moveTo>
                    <a:pt x="1" y="0"/>
                  </a:moveTo>
                  <a:lnTo>
                    <a:pt x="1" y="19952"/>
                  </a:lnTo>
                  <a:cubicBezTo>
                    <a:pt x="1" y="21270"/>
                    <a:pt x="1071" y="22340"/>
                    <a:pt x="2390" y="22340"/>
                  </a:cubicBezTo>
                  <a:lnTo>
                    <a:pt x="34753" y="22340"/>
                  </a:lnTo>
                  <a:lnTo>
                    <a:pt x="34753" y="2389"/>
                  </a:lnTo>
                  <a:cubicBezTo>
                    <a:pt x="34753" y="1070"/>
                    <a:pt x="33693" y="0"/>
                    <a:pt x="3236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p41"/>
            <p:cNvSpPr/>
            <p:nvPr/>
          </p:nvSpPr>
          <p:spPr>
            <a:xfrm>
              <a:off x="7733025" y="739485"/>
              <a:ext cx="681550" cy="29875"/>
            </a:xfrm>
            <a:custGeom>
              <a:rect b="b" l="l" r="r" t="t"/>
              <a:pathLst>
                <a:path extrusionOk="0" h="1195" w="27262">
                  <a:moveTo>
                    <a:pt x="593" y="0"/>
                  </a:moveTo>
                  <a:cubicBezTo>
                    <a:pt x="268" y="0"/>
                    <a:pt x="1" y="268"/>
                    <a:pt x="1" y="602"/>
                  </a:cubicBezTo>
                  <a:cubicBezTo>
                    <a:pt x="1" y="927"/>
                    <a:pt x="268" y="1195"/>
                    <a:pt x="593" y="1195"/>
                  </a:cubicBezTo>
                  <a:lnTo>
                    <a:pt x="26669" y="1195"/>
                  </a:lnTo>
                  <a:cubicBezTo>
                    <a:pt x="26994" y="1195"/>
                    <a:pt x="27262" y="927"/>
                    <a:pt x="27262" y="602"/>
                  </a:cubicBezTo>
                  <a:cubicBezTo>
                    <a:pt x="27262" y="268"/>
                    <a:pt x="26994" y="0"/>
                    <a:pt x="2666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p41"/>
            <p:cNvSpPr/>
            <p:nvPr/>
          </p:nvSpPr>
          <p:spPr>
            <a:xfrm>
              <a:off x="7733025" y="800635"/>
              <a:ext cx="681550" cy="29875"/>
            </a:xfrm>
            <a:custGeom>
              <a:rect b="b" l="l" r="r" t="t"/>
              <a:pathLst>
                <a:path extrusionOk="0" h="1195" w="27262">
                  <a:moveTo>
                    <a:pt x="593" y="0"/>
                  </a:moveTo>
                  <a:cubicBezTo>
                    <a:pt x="268" y="0"/>
                    <a:pt x="1" y="268"/>
                    <a:pt x="1" y="593"/>
                  </a:cubicBezTo>
                  <a:cubicBezTo>
                    <a:pt x="1" y="927"/>
                    <a:pt x="268" y="1195"/>
                    <a:pt x="593" y="1195"/>
                  </a:cubicBezTo>
                  <a:lnTo>
                    <a:pt x="26669" y="1195"/>
                  </a:lnTo>
                  <a:cubicBezTo>
                    <a:pt x="26994" y="1195"/>
                    <a:pt x="27262" y="927"/>
                    <a:pt x="27262" y="593"/>
                  </a:cubicBezTo>
                  <a:cubicBezTo>
                    <a:pt x="27262" y="268"/>
                    <a:pt x="26994" y="0"/>
                    <a:pt x="2666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p41"/>
            <p:cNvSpPr/>
            <p:nvPr/>
          </p:nvSpPr>
          <p:spPr>
            <a:xfrm>
              <a:off x="7733025" y="861785"/>
              <a:ext cx="681550" cy="29875"/>
            </a:xfrm>
            <a:custGeom>
              <a:rect b="b" l="l" r="r" t="t"/>
              <a:pathLst>
                <a:path extrusionOk="0" h="1195" w="27262">
                  <a:moveTo>
                    <a:pt x="593" y="1"/>
                  </a:moveTo>
                  <a:cubicBezTo>
                    <a:pt x="268" y="1"/>
                    <a:pt x="1" y="268"/>
                    <a:pt x="1" y="593"/>
                  </a:cubicBezTo>
                  <a:cubicBezTo>
                    <a:pt x="1" y="927"/>
                    <a:pt x="268" y="1195"/>
                    <a:pt x="593" y="1195"/>
                  </a:cubicBezTo>
                  <a:lnTo>
                    <a:pt x="26669" y="1195"/>
                  </a:lnTo>
                  <a:cubicBezTo>
                    <a:pt x="26994" y="1195"/>
                    <a:pt x="27262" y="927"/>
                    <a:pt x="27262" y="593"/>
                  </a:cubicBezTo>
                  <a:cubicBezTo>
                    <a:pt x="27262" y="268"/>
                    <a:pt x="26994" y="1"/>
                    <a:pt x="2666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 name="Google Shape;665;p41"/>
            <p:cNvSpPr/>
            <p:nvPr/>
          </p:nvSpPr>
          <p:spPr>
            <a:xfrm>
              <a:off x="7733025" y="565585"/>
              <a:ext cx="213825" cy="100575"/>
            </a:xfrm>
            <a:custGeom>
              <a:rect b="b" l="l" r="r" t="t"/>
              <a:pathLst>
                <a:path extrusionOk="0" h="4023" w="8553">
                  <a:moveTo>
                    <a:pt x="784" y="0"/>
                  </a:moveTo>
                  <a:cubicBezTo>
                    <a:pt x="354" y="0"/>
                    <a:pt x="1" y="354"/>
                    <a:pt x="1" y="784"/>
                  </a:cubicBezTo>
                  <a:lnTo>
                    <a:pt x="1" y="3239"/>
                  </a:lnTo>
                  <a:cubicBezTo>
                    <a:pt x="1" y="3679"/>
                    <a:pt x="345" y="4023"/>
                    <a:pt x="784" y="4023"/>
                  </a:cubicBezTo>
                  <a:lnTo>
                    <a:pt x="7779" y="4023"/>
                  </a:lnTo>
                  <a:cubicBezTo>
                    <a:pt x="8209" y="4023"/>
                    <a:pt x="8553" y="3679"/>
                    <a:pt x="8553" y="3239"/>
                  </a:cubicBezTo>
                  <a:lnTo>
                    <a:pt x="8553" y="784"/>
                  </a:lnTo>
                  <a:cubicBezTo>
                    <a:pt x="8553" y="354"/>
                    <a:pt x="8209" y="0"/>
                    <a:pt x="777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 name="Google Shape;666;p41"/>
            <p:cNvSpPr/>
            <p:nvPr/>
          </p:nvSpPr>
          <p:spPr>
            <a:xfrm>
              <a:off x="7989825" y="565585"/>
              <a:ext cx="83875" cy="100575"/>
            </a:xfrm>
            <a:custGeom>
              <a:rect b="b" l="l" r="r" t="t"/>
              <a:pathLst>
                <a:path extrusionOk="0" h="4023" w="3355">
                  <a:moveTo>
                    <a:pt x="784" y="0"/>
                  </a:moveTo>
                  <a:cubicBezTo>
                    <a:pt x="354" y="0"/>
                    <a:pt x="0" y="354"/>
                    <a:pt x="0" y="784"/>
                  </a:cubicBezTo>
                  <a:lnTo>
                    <a:pt x="0" y="3239"/>
                  </a:lnTo>
                  <a:cubicBezTo>
                    <a:pt x="0" y="3679"/>
                    <a:pt x="344" y="4023"/>
                    <a:pt x="784" y="4023"/>
                  </a:cubicBezTo>
                  <a:lnTo>
                    <a:pt x="2571" y="4023"/>
                  </a:lnTo>
                  <a:cubicBezTo>
                    <a:pt x="3001" y="4023"/>
                    <a:pt x="3354" y="3679"/>
                    <a:pt x="3354" y="3239"/>
                  </a:cubicBezTo>
                  <a:lnTo>
                    <a:pt x="3354" y="784"/>
                  </a:lnTo>
                  <a:cubicBezTo>
                    <a:pt x="3354" y="354"/>
                    <a:pt x="3001" y="0"/>
                    <a:pt x="257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 name="Google Shape;667;p41"/>
            <p:cNvSpPr/>
            <p:nvPr/>
          </p:nvSpPr>
          <p:spPr>
            <a:xfrm>
              <a:off x="7760725" y="599260"/>
              <a:ext cx="33475" cy="33475"/>
            </a:xfrm>
            <a:custGeom>
              <a:rect b="b" l="l" r="r" t="t"/>
              <a:pathLst>
                <a:path extrusionOk="0" h="1339" w="1339">
                  <a:moveTo>
                    <a:pt x="670" y="0"/>
                  </a:moveTo>
                  <a:cubicBezTo>
                    <a:pt x="297" y="0"/>
                    <a:pt x="1" y="297"/>
                    <a:pt x="1" y="669"/>
                  </a:cubicBezTo>
                  <a:cubicBezTo>
                    <a:pt x="1" y="1032"/>
                    <a:pt x="297" y="1338"/>
                    <a:pt x="670" y="1338"/>
                  </a:cubicBezTo>
                  <a:cubicBezTo>
                    <a:pt x="1033" y="1338"/>
                    <a:pt x="1339" y="1032"/>
                    <a:pt x="1339" y="669"/>
                  </a:cubicBezTo>
                  <a:cubicBezTo>
                    <a:pt x="1339" y="297"/>
                    <a:pt x="1033" y="0"/>
                    <a:pt x="67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p41"/>
            <p:cNvSpPr/>
            <p:nvPr/>
          </p:nvSpPr>
          <p:spPr>
            <a:xfrm>
              <a:off x="7811150" y="599260"/>
              <a:ext cx="33450" cy="33475"/>
            </a:xfrm>
            <a:custGeom>
              <a:rect b="b" l="l" r="r" t="t"/>
              <a:pathLst>
                <a:path extrusionOk="0" h="1339" w="1338">
                  <a:moveTo>
                    <a:pt x="669" y="0"/>
                  </a:moveTo>
                  <a:cubicBezTo>
                    <a:pt x="306" y="0"/>
                    <a:pt x="0" y="297"/>
                    <a:pt x="0" y="669"/>
                  </a:cubicBezTo>
                  <a:cubicBezTo>
                    <a:pt x="0" y="1032"/>
                    <a:pt x="306" y="1338"/>
                    <a:pt x="669" y="1338"/>
                  </a:cubicBezTo>
                  <a:cubicBezTo>
                    <a:pt x="1042" y="1338"/>
                    <a:pt x="1338" y="1032"/>
                    <a:pt x="1338" y="669"/>
                  </a:cubicBezTo>
                  <a:cubicBezTo>
                    <a:pt x="1338" y="297"/>
                    <a:pt x="1042" y="0"/>
                    <a:pt x="66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 name="Google Shape;669;p41"/>
            <p:cNvSpPr/>
            <p:nvPr/>
          </p:nvSpPr>
          <p:spPr>
            <a:xfrm>
              <a:off x="7861775" y="599260"/>
              <a:ext cx="33475" cy="33475"/>
            </a:xfrm>
            <a:custGeom>
              <a:rect b="b" l="l" r="r" t="t"/>
              <a:pathLst>
                <a:path extrusionOk="0" h="1339" w="1339">
                  <a:moveTo>
                    <a:pt x="670" y="0"/>
                  </a:moveTo>
                  <a:cubicBezTo>
                    <a:pt x="297" y="0"/>
                    <a:pt x="1" y="297"/>
                    <a:pt x="1" y="669"/>
                  </a:cubicBezTo>
                  <a:cubicBezTo>
                    <a:pt x="1" y="1032"/>
                    <a:pt x="297" y="1338"/>
                    <a:pt x="670" y="1338"/>
                  </a:cubicBezTo>
                  <a:cubicBezTo>
                    <a:pt x="1033" y="1338"/>
                    <a:pt x="1339" y="1032"/>
                    <a:pt x="1339" y="669"/>
                  </a:cubicBezTo>
                  <a:cubicBezTo>
                    <a:pt x="1339" y="297"/>
                    <a:pt x="1033" y="0"/>
                    <a:pt x="67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 name="Google Shape;670;p41"/>
            <p:cNvSpPr/>
            <p:nvPr/>
          </p:nvSpPr>
          <p:spPr>
            <a:xfrm>
              <a:off x="7472175" y="165585"/>
              <a:ext cx="1203275" cy="1096350"/>
            </a:xfrm>
            <a:custGeom>
              <a:rect b="b" l="l" r="r" t="t"/>
              <a:pathLst>
                <a:path extrusionOk="0" h="43854" w="48131">
                  <a:moveTo>
                    <a:pt x="6087" y="11356"/>
                  </a:moveTo>
                  <a:lnTo>
                    <a:pt x="6087" y="30706"/>
                  </a:lnTo>
                  <a:cubicBezTo>
                    <a:pt x="6087" y="32359"/>
                    <a:pt x="7434" y="33696"/>
                    <a:pt x="9078" y="33696"/>
                  </a:cubicBezTo>
                  <a:lnTo>
                    <a:pt x="40849" y="33696"/>
                  </a:lnTo>
                  <a:lnTo>
                    <a:pt x="40849" y="37031"/>
                  </a:lnTo>
                  <a:cubicBezTo>
                    <a:pt x="40849" y="38025"/>
                    <a:pt x="40046" y="38827"/>
                    <a:pt x="39053" y="38827"/>
                  </a:cubicBezTo>
                  <a:lnTo>
                    <a:pt x="14113" y="38827"/>
                  </a:lnTo>
                  <a:cubicBezTo>
                    <a:pt x="13960" y="38827"/>
                    <a:pt x="13808" y="38894"/>
                    <a:pt x="13693" y="38999"/>
                  </a:cubicBezTo>
                  <a:lnTo>
                    <a:pt x="10215" y="42487"/>
                  </a:lnTo>
                  <a:cubicBezTo>
                    <a:pt x="10074" y="42623"/>
                    <a:pt x="9926" y="42661"/>
                    <a:pt x="9804" y="42661"/>
                  </a:cubicBezTo>
                  <a:cubicBezTo>
                    <a:pt x="9694" y="42661"/>
                    <a:pt x="9606" y="42630"/>
                    <a:pt x="9565" y="42611"/>
                  </a:cubicBezTo>
                  <a:cubicBezTo>
                    <a:pt x="9479" y="42573"/>
                    <a:pt x="9192" y="42430"/>
                    <a:pt x="9192" y="42057"/>
                  </a:cubicBezTo>
                  <a:lnTo>
                    <a:pt x="9192" y="39420"/>
                  </a:lnTo>
                  <a:cubicBezTo>
                    <a:pt x="9192" y="39095"/>
                    <a:pt x="8925" y="38827"/>
                    <a:pt x="8590" y="38827"/>
                  </a:cubicBezTo>
                  <a:lnTo>
                    <a:pt x="2981" y="38827"/>
                  </a:lnTo>
                  <a:cubicBezTo>
                    <a:pt x="1997" y="38827"/>
                    <a:pt x="1195" y="38025"/>
                    <a:pt x="1195" y="37031"/>
                  </a:cubicBezTo>
                  <a:lnTo>
                    <a:pt x="1195" y="13143"/>
                  </a:lnTo>
                  <a:cubicBezTo>
                    <a:pt x="1195" y="12159"/>
                    <a:pt x="1997" y="11356"/>
                    <a:pt x="2981" y="11356"/>
                  </a:cubicBezTo>
                  <a:close/>
                  <a:moveTo>
                    <a:pt x="38334" y="0"/>
                  </a:moveTo>
                  <a:cubicBezTo>
                    <a:pt x="37871" y="0"/>
                    <a:pt x="37424" y="181"/>
                    <a:pt x="37075" y="530"/>
                  </a:cubicBezTo>
                  <a:lnTo>
                    <a:pt x="33768" y="3836"/>
                  </a:lnTo>
                  <a:lnTo>
                    <a:pt x="23630" y="3836"/>
                  </a:lnTo>
                  <a:cubicBezTo>
                    <a:pt x="23305" y="3836"/>
                    <a:pt x="23038" y="4104"/>
                    <a:pt x="23038" y="4429"/>
                  </a:cubicBezTo>
                  <a:cubicBezTo>
                    <a:pt x="23038" y="4763"/>
                    <a:pt x="23305" y="5031"/>
                    <a:pt x="23630" y="5031"/>
                  </a:cubicBezTo>
                  <a:lnTo>
                    <a:pt x="34017" y="5031"/>
                  </a:lnTo>
                  <a:cubicBezTo>
                    <a:pt x="34179" y="5031"/>
                    <a:pt x="34332" y="4964"/>
                    <a:pt x="34437" y="4859"/>
                  </a:cubicBezTo>
                  <a:lnTo>
                    <a:pt x="37925" y="1371"/>
                  </a:lnTo>
                  <a:cubicBezTo>
                    <a:pt x="38060" y="1236"/>
                    <a:pt x="38209" y="1198"/>
                    <a:pt x="38332" y="1198"/>
                  </a:cubicBezTo>
                  <a:cubicBezTo>
                    <a:pt x="38444" y="1198"/>
                    <a:pt x="38534" y="1229"/>
                    <a:pt x="38575" y="1247"/>
                  </a:cubicBezTo>
                  <a:cubicBezTo>
                    <a:pt x="38661" y="1276"/>
                    <a:pt x="38938" y="1428"/>
                    <a:pt x="38938" y="1791"/>
                  </a:cubicBezTo>
                  <a:lnTo>
                    <a:pt x="38938" y="4429"/>
                  </a:lnTo>
                  <a:cubicBezTo>
                    <a:pt x="38938" y="4763"/>
                    <a:pt x="39205" y="5031"/>
                    <a:pt x="39540" y="5031"/>
                  </a:cubicBezTo>
                  <a:lnTo>
                    <a:pt x="45149" y="5031"/>
                  </a:lnTo>
                  <a:cubicBezTo>
                    <a:pt x="46133" y="5031"/>
                    <a:pt x="46936" y="5833"/>
                    <a:pt x="46936" y="6818"/>
                  </a:cubicBezTo>
                  <a:lnTo>
                    <a:pt x="46936" y="30706"/>
                  </a:lnTo>
                  <a:cubicBezTo>
                    <a:pt x="46936" y="31699"/>
                    <a:pt x="46133" y="32502"/>
                    <a:pt x="45149" y="32502"/>
                  </a:cubicBezTo>
                  <a:lnTo>
                    <a:pt x="9078" y="32502"/>
                  </a:lnTo>
                  <a:cubicBezTo>
                    <a:pt x="8094" y="32502"/>
                    <a:pt x="7281" y="31699"/>
                    <a:pt x="7281" y="30706"/>
                  </a:cubicBezTo>
                  <a:lnTo>
                    <a:pt x="7281" y="11356"/>
                  </a:lnTo>
                  <a:lnTo>
                    <a:pt x="39053" y="11356"/>
                  </a:lnTo>
                  <a:cubicBezTo>
                    <a:pt x="40046" y="11356"/>
                    <a:pt x="40849" y="12159"/>
                    <a:pt x="40849" y="13143"/>
                  </a:cubicBezTo>
                  <a:lnTo>
                    <a:pt x="40849" y="29740"/>
                  </a:lnTo>
                  <a:cubicBezTo>
                    <a:pt x="40849" y="30075"/>
                    <a:pt x="41116" y="30342"/>
                    <a:pt x="41441" y="30342"/>
                  </a:cubicBezTo>
                  <a:cubicBezTo>
                    <a:pt x="41776" y="30342"/>
                    <a:pt x="42043" y="30075"/>
                    <a:pt x="42043" y="29740"/>
                  </a:cubicBezTo>
                  <a:lnTo>
                    <a:pt x="42043" y="13143"/>
                  </a:lnTo>
                  <a:cubicBezTo>
                    <a:pt x="42043" y="11500"/>
                    <a:pt x="40706" y="10162"/>
                    <a:pt x="39053" y="10162"/>
                  </a:cubicBezTo>
                  <a:lnTo>
                    <a:pt x="7281" y="10162"/>
                  </a:lnTo>
                  <a:lnTo>
                    <a:pt x="7281" y="6818"/>
                  </a:lnTo>
                  <a:cubicBezTo>
                    <a:pt x="7281" y="5833"/>
                    <a:pt x="8094" y="5031"/>
                    <a:pt x="9078" y="5031"/>
                  </a:cubicBezTo>
                  <a:lnTo>
                    <a:pt x="20276" y="5031"/>
                  </a:lnTo>
                  <a:cubicBezTo>
                    <a:pt x="20611" y="5031"/>
                    <a:pt x="20878" y="4763"/>
                    <a:pt x="20878" y="4429"/>
                  </a:cubicBezTo>
                  <a:cubicBezTo>
                    <a:pt x="20878" y="4104"/>
                    <a:pt x="20611" y="3836"/>
                    <a:pt x="20276" y="3836"/>
                  </a:cubicBezTo>
                  <a:lnTo>
                    <a:pt x="9078" y="3836"/>
                  </a:lnTo>
                  <a:cubicBezTo>
                    <a:pt x="7434" y="3836"/>
                    <a:pt x="6087" y="5174"/>
                    <a:pt x="6087" y="6818"/>
                  </a:cubicBezTo>
                  <a:lnTo>
                    <a:pt x="6087" y="10162"/>
                  </a:lnTo>
                  <a:lnTo>
                    <a:pt x="2981" y="10162"/>
                  </a:lnTo>
                  <a:cubicBezTo>
                    <a:pt x="1338" y="10162"/>
                    <a:pt x="0" y="11500"/>
                    <a:pt x="0" y="13143"/>
                  </a:cubicBezTo>
                  <a:lnTo>
                    <a:pt x="0" y="37031"/>
                  </a:lnTo>
                  <a:cubicBezTo>
                    <a:pt x="0" y="38684"/>
                    <a:pt x="1338" y="40022"/>
                    <a:pt x="2981" y="40022"/>
                  </a:cubicBezTo>
                  <a:lnTo>
                    <a:pt x="7998" y="40022"/>
                  </a:lnTo>
                  <a:lnTo>
                    <a:pt x="7998" y="42057"/>
                  </a:lnTo>
                  <a:cubicBezTo>
                    <a:pt x="7998" y="42802"/>
                    <a:pt x="8418" y="43433"/>
                    <a:pt x="9106" y="43720"/>
                  </a:cubicBezTo>
                  <a:cubicBezTo>
                    <a:pt x="9336" y="43815"/>
                    <a:pt x="9565" y="43854"/>
                    <a:pt x="9804" y="43854"/>
                  </a:cubicBezTo>
                  <a:cubicBezTo>
                    <a:pt x="10263" y="43854"/>
                    <a:pt x="10712" y="43672"/>
                    <a:pt x="11056" y="43328"/>
                  </a:cubicBezTo>
                  <a:lnTo>
                    <a:pt x="14362" y="40022"/>
                  </a:lnTo>
                  <a:lnTo>
                    <a:pt x="39053" y="40022"/>
                  </a:lnTo>
                  <a:cubicBezTo>
                    <a:pt x="40706" y="40022"/>
                    <a:pt x="42043" y="38684"/>
                    <a:pt x="42043" y="37031"/>
                  </a:cubicBezTo>
                  <a:lnTo>
                    <a:pt x="42043" y="33696"/>
                  </a:lnTo>
                  <a:lnTo>
                    <a:pt x="45149" y="33696"/>
                  </a:lnTo>
                  <a:cubicBezTo>
                    <a:pt x="46792" y="33696"/>
                    <a:pt x="48130" y="32359"/>
                    <a:pt x="48130" y="30706"/>
                  </a:cubicBezTo>
                  <a:lnTo>
                    <a:pt x="48130" y="6818"/>
                  </a:lnTo>
                  <a:cubicBezTo>
                    <a:pt x="48130" y="5174"/>
                    <a:pt x="46792" y="3836"/>
                    <a:pt x="45149" y="3836"/>
                  </a:cubicBezTo>
                  <a:lnTo>
                    <a:pt x="40132" y="3836"/>
                  </a:lnTo>
                  <a:lnTo>
                    <a:pt x="40132" y="1791"/>
                  </a:lnTo>
                  <a:cubicBezTo>
                    <a:pt x="40132" y="1056"/>
                    <a:pt x="39712" y="425"/>
                    <a:pt x="39033" y="138"/>
                  </a:cubicBezTo>
                  <a:cubicBezTo>
                    <a:pt x="38803" y="46"/>
                    <a:pt x="38567" y="0"/>
                    <a:pt x="3833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 name="Google Shape;671;p41"/>
            <p:cNvSpPr/>
            <p:nvPr/>
          </p:nvSpPr>
          <p:spPr>
            <a:xfrm>
              <a:off x="7157696" y="1153620"/>
              <a:ext cx="93132" cy="93389"/>
            </a:xfrm>
            <a:custGeom>
              <a:rect b="b" l="l" r="r" t="t"/>
              <a:pathLst>
                <a:path extrusionOk="0" h="3173" w="3164">
                  <a:moveTo>
                    <a:pt x="1577" y="0"/>
                  </a:moveTo>
                  <a:cubicBezTo>
                    <a:pt x="1252" y="0"/>
                    <a:pt x="985" y="268"/>
                    <a:pt x="985" y="602"/>
                  </a:cubicBezTo>
                  <a:lnTo>
                    <a:pt x="985" y="984"/>
                  </a:lnTo>
                  <a:lnTo>
                    <a:pt x="593" y="984"/>
                  </a:lnTo>
                  <a:cubicBezTo>
                    <a:pt x="268" y="984"/>
                    <a:pt x="0" y="1252"/>
                    <a:pt x="0" y="1586"/>
                  </a:cubicBezTo>
                  <a:cubicBezTo>
                    <a:pt x="0" y="1911"/>
                    <a:pt x="268" y="2179"/>
                    <a:pt x="593" y="2179"/>
                  </a:cubicBezTo>
                  <a:lnTo>
                    <a:pt x="985" y="2179"/>
                  </a:lnTo>
                  <a:lnTo>
                    <a:pt x="985" y="2570"/>
                  </a:lnTo>
                  <a:cubicBezTo>
                    <a:pt x="985" y="2905"/>
                    <a:pt x="1252" y="3172"/>
                    <a:pt x="1577" y="3172"/>
                  </a:cubicBezTo>
                  <a:cubicBezTo>
                    <a:pt x="1911" y="3172"/>
                    <a:pt x="2179" y="2905"/>
                    <a:pt x="2179" y="2570"/>
                  </a:cubicBezTo>
                  <a:lnTo>
                    <a:pt x="2179" y="2179"/>
                  </a:lnTo>
                  <a:lnTo>
                    <a:pt x="2571" y="2179"/>
                  </a:lnTo>
                  <a:cubicBezTo>
                    <a:pt x="2896" y="2179"/>
                    <a:pt x="3163" y="1911"/>
                    <a:pt x="3163" y="1586"/>
                  </a:cubicBezTo>
                  <a:cubicBezTo>
                    <a:pt x="3163" y="1252"/>
                    <a:pt x="2896" y="984"/>
                    <a:pt x="2571" y="984"/>
                  </a:cubicBezTo>
                  <a:lnTo>
                    <a:pt x="2179" y="984"/>
                  </a:lnTo>
                  <a:lnTo>
                    <a:pt x="2179" y="602"/>
                  </a:lnTo>
                  <a:cubicBezTo>
                    <a:pt x="2179" y="268"/>
                    <a:pt x="1911" y="0"/>
                    <a:pt x="157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sp>
          <p:nvSpPr>
            <p:cNvPr id="672" name="Google Shape;672;p41"/>
            <p:cNvSpPr/>
            <p:nvPr/>
          </p:nvSpPr>
          <p:spPr>
            <a:xfrm>
              <a:off x="8757675" y="1261930"/>
              <a:ext cx="94810" cy="63221"/>
            </a:xfrm>
            <a:custGeom>
              <a:rect b="b" l="l" r="r" t="t"/>
              <a:pathLst>
                <a:path extrusionOk="0" h="2148" w="3221">
                  <a:moveTo>
                    <a:pt x="1612" y="0"/>
                  </a:moveTo>
                  <a:cubicBezTo>
                    <a:pt x="1460" y="0"/>
                    <a:pt x="1310" y="60"/>
                    <a:pt x="1195" y="180"/>
                  </a:cubicBezTo>
                  <a:lnTo>
                    <a:pt x="239" y="1135"/>
                  </a:lnTo>
                  <a:cubicBezTo>
                    <a:pt x="0" y="1364"/>
                    <a:pt x="0" y="1747"/>
                    <a:pt x="239" y="1976"/>
                  </a:cubicBezTo>
                  <a:cubicBezTo>
                    <a:pt x="354" y="2091"/>
                    <a:pt x="504" y="2148"/>
                    <a:pt x="656" y="2148"/>
                  </a:cubicBezTo>
                  <a:cubicBezTo>
                    <a:pt x="808" y="2148"/>
                    <a:pt x="961" y="2091"/>
                    <a:pt x="1080" y="1976"/>
                  </a:cubicBezTo>
                  <a:lnTo>
                    <a:pt x="1615" y="1441"/>
                  </a:lnTo>
                  <a:lnTo>
                    <a:pt x="2141" y="1976"/>
                  </a:lnTo>
                  <a:cubicBezTo>
                    <a:pt x="2265" y="2091"/>
                    <a:pt x="2418" y="2148"/>
                    <a:pt x="2571" y="2148"/>
                  </a:cubicBezTo>
                  <a:cubicBezTo>
                    <a:pt x="2724" y="2148"/>
                    <a:pt x="2877" y="2091"/>
                    <a:pt x="2991" y="1976"/>
                  </a:cubicBezTo>
                  <a:cubicBezTo>
                    <a:pt x="3221" y="1747"/>
                    <a:pt x="3221" y="1364"/>
                    <a:pt x="2991" y="1135"/>
                  </a:cubicBezTo>
                  <a:lnTo>
                    <a:pt x="2036" y="180"/>
                  </a:lnTo>
                  <a:cubicBezTo>
                    <a:pt x="1916" y="60"/>
                    <a:pt x="1763" y="0"/>
                    <a:pt x="161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sp>
          <p:nvSpPr>
            <p:cNvPr id="673" name="Google Shape;673;p41"/>
            <p:cNvSpPr/>
            <p:nvPr/>
          </p:nvSpPr>
          <p:spPr>
            <a:xfrm>
              <a:off x="7092863" y="535395"/>
              <a:ext cx="102669" cy="102690"/>
            </a:xfrm>
            <a:custGeom>
              <a:rect b="b" l="l" r="r" t="t"/>
              <a:pathLst>
                <a:path extrusionOk="0" h="3489" w="3488">
                  <a:moveTo>
                    <a:pt x="1739" y="1195"/>
                  </a:moveTo>
                  <a:cubicBezTo>
                    <a:pt x="2045" y="1195"/>
                    <a:pt x="2293" y="1444"/>
                    <a:pt x="2293" y="1749"/>
                  </a:cubicBezTo>
                  <a:cubicBezTo>
                    <a:pt x="2293" y="2055"/>
                    <a:pt x="2045" y="2294"/>
                    <a:pt x="1739" y="2294"/>
                  </a:cubicBezTo>
                  <a:cubicBezTo>
                    <a:pt x="1433" y="2294"/>
                    <a:pt x="1194" y="2055"/>
                    <a:pt x="1194" y="1749"/>
                  </a:cubicBezTo>
                  <a:cubicBezTo>
                    <a:pt x="1194" y="1444"/>
                    <a:pt x="1433" y="1195"/>
                    <a:pt x="1739" y="1195"/>
                  </a:cubicBezTo>
                  <a:close/>
                  <a:moveTo>
                    <a:pt x="1739" y="1"/>
                  </a:moveTo>
                  <a:cubicBezTo>
                    <a:pt x="784" y="1"/>
                    <a:pt x="0" y="784"/>
                    <a:pt x="0" y="1749"/>
                  </a:cubicBezTo>
                  <a:cubicBezTo>
                    <a:pt x="0" y="2705"/>
                    <a:pt x="784" y="3488"/>
                    <a:pt x="1739" y="3488"/>
                  </a:cubicBezTo>
                  <a:cubicBezTo>
                    <a:pt x="2704" y="3488"/>
                    <a:pt x="3488" y="2705"/>
                    <a:pt x="3488" y="1749"/>
                  </a:cubicBezTo>
                  <a:cubicBezTo>
                    <a:pt x="3488" y="784"/>
                    <a:pt x="2704" y="1"/>
                    <a:pt x="173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grpSp>
      <p:sp>
        <p:nvSpPr>
          <p:cNvPr id="674" name="Google Shape;674;p41"/>
          <p:cNvSpPr txBox="1"/>
          <p:nvPr>
            <p:ph idx="12" type="sldNum"/>
          </p:nvPr>
        </p:nvSpPr>
        <p:spPr>
          <a:xfrm>
            <a:off x="8705299" y="2384701"/>
            <a:ext cx="548700" cy="3936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8" name="Shape 678"/>
        <p:cNvGrpSpPr/>
        <p:nvPr/>
      </p:nvGrpSpPr>
      <p:grpSpPr>
        <a:xfrm>
          <a:off x="0" y="0"/>
          <a:ext cx="0" cy="0"/>
          <a:chOff x="0" y="0"/>
          <a:chExt cx="0" cy="0"/>
        </a:xfrm>
      </p:grpSpPr>
      <p:sp>
        <p:nvSpPr>
          <p:cNvPr id="679" name="Google Shape;679;p42"/>
          <p:cNvSpPr txBox="1"/>
          <p:nvPr>
            <p:ph idx="12" type="sldNum"/>
          </p:nvPr>
        </p:nvSpPr>
        <p:spPr>
          <a:xfrm>
            <a:off x="8705299" y="2384701"/>
            <a:ext cx="548700" cy="3936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fld id="{00000000-1234-1234-1234-123412341234}" type="slidenum">
              <a:rPr lang="en"/>
              <a:t>‹#›</a:t>
            </a:fld>
            <a:endParaRPr/>
          </a:p>
        </p:txBody>
      </p:sp>
      <p:sp>
        <p:nvSpPr>
          <p:cNvPr id="680" name="Google Shape;680;p42"/>
          <p:cNvSpPr txBox="1"/>
          <p:nvPr>
            <p:ph type="title"/>
          </p:nvPr>
        </p:nvSpPr>
        <p:spPr>
          <a:xfrm>
            <a:off x="713100" y="539525"/>
            <a:ext cx="77178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Virtual Shared Journal </a:t>
            </a:r>
            <a:endParaRPr/>
          </a:p>
        </p:txBody>
      </p:sp>
      <p:sp>
        <p:nvSpPr>
          <p:cNvPr id="681" name="Google Shape;681;p42"/>
          <p:cNvSpPr/>
          <p:nvPr/>
        </p:nvSpPr>
        <p:spPr>
          <a:xfrm>
            <a:off x="713146" y="1323816"/>
            <a:ext cx="535500" cy="689700"/>
          </a:xfrm>
          <a:prstGeom prst="ellipse">
            <a:avLst/>
          </a:prstGeom>
          <a:solidFill>
            <a:schemeClr val="accent1"/>
          </a:solidFill>
          <a:ln cap="flat" cmpd="sng" w="38100">
            <a:solidFill>
              <a:schemeClr val="lt1"/>
            </a:solidFill>
            <a:prstDash val="solid"/>
            <a:round/>
            <a:headEnd len="sm" w="sm" type="none"/>
            <a:tailEnd len="sm" w="sm" type="none"/>
          </a:ln>
          <a:effectLst>
            <a:outerShdw rotWithShape="0" algn="bl" dir="1080000" dist="66675">
              <a:srgbClr val="000000">
                <a:alpha val="19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sz="500"/>
          </a:p>
        </p:txBody>
      </p:sp>
      <p:sp>
        <p:nvSpPr>
          <p:cNvPr id="682" name="Google Shape;682;p42"/>
          <p:cNvSpPr txBox="1"/>
          <p:nvPr>
            <p:ph idx="4294967295" type="title"/>
          </p:nvPr>
        </p:nvSpPr>
        <p:spPr>
          <a:xfrm>
            <a:off x="1368263" y="1323825"/>
            <a:ext cx="7062600" cy="689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0" lang="en" sz="2000"/>
              <a:t>How might we help increase or improve their support system?</a:t>
            </a:r>
            <a:endParaRPr b="0" sz="2000"/>
          </a:p>
        </p:txBody>
      </p:sp>
      <p:sp>
        <p:nvSpPr>
          <p:cNvPr id="683" name="Google Shape;683;p42"/>
          <p:cNvSpPr txBox="1"/>
          <p:nvPr>
            <p:ph idx="4294967295" type="title"/>
          </p:nvPr>
        </p:nvSpPr>
        <p:spPr>
          <a:xfrm>
            <a:off x="805838" y="1498725"/>
            <a:ext cx="350100" cy="339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1500"/>
              <a:t>1</a:t>
            </a:r>
            <a:endParaRPr sz="1500"/>
          </a:p>
        </p:txBody>
      </p:sp>
      <p:sp>
        <p:nvSpPr>
          <p:cNvPr id="684" name="Google Shape;684;p42"/>
          <p:cNvSpPr/>
          <p:nvPr/>
        </p:nvSpPr>
        <p:spPr>
          <a:xfrm>
            <a:off x="1368275" y="2384700"/>
            <a:ext cx="5747400" cy="2128200"/>
          </a:xfrm>
          <a:prstGeom prst="roundRect">
            <a:avLst>
              <a:gd fmla="val 16667"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1000"/>
              </a:spcAft>
              <a:buNone/>
            </a:pPr>
            <a:r>
              <a:rPr lang="en" sz="2000">
                <a:solidFill>
                  <a:schemeClr val="dk1"/>
                </a:solidFill>
                <a:latin typeface="Krona One"/>
                <a:ea typeface="Krona One"/>
                <a:cs typeface="Krona One"/>
                <a:sym typeface="Krona One"/>
              </a:rPr>
              <a:t>Solution:</a:t>
            </a:r>
            <a:r>
              <a:rPr lang="en" sz="2700">
                <a:solidFill>
                  <a:schemeClr val="dk1"/>
                </a:solidFill>
                <a:latin typeface="Open Sans"/>
                <a:ea typeface="Open Sans"/>
                <a:cs typeface="Open Sans"/>
                <a:sym typeface="Open Sans"/>
              </a:rPr>
              <a:t> </a:t>
            </a:r>
            <a:r>
              <a:rPr b="1" lang="en" sz="2300">
                <a:solidFill>
                  <a:schemeClr val="dk2"/>
                </a:solidFill>
                <a:latin typeface="Krona One"/>
                <a:ea typeface="Krona One"/>
                <a:cs typeface="Krona One"/>
                <a:sym typeface="Krona One"/>
              </a:rPr>
              <a:t>A social shared journal between friends/spouses to better connect and communicate </a:t>
            </a:r>
            <a:endParaRPr sz="17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8" name="Shape 688"/>
        <p:cNvGrpSpPr/>
        <p:nvPr/>
      </p:nvGrpSpPr>
      <p:grpSpPr>
        <a:xfrm>
          <a:off x="0" y="0"/>
          <a:ext cx="0" cy="0"/>
          <a:chOff x="0" y="0"/>
          <a:chExt cx="0" cy="0"/>
        </a:xfrm>
      </p:grpSpPr>
      <p:sp>
        <p:nvSpPr>
          <p:cNvPr id="689" name="Google Shape;689;p43"/>
          <p:cNvSpPr txBox="1"/>
          <p:nvPr>
            <p:ph type="title"/>
          </p:nvPr>
        </p:nvSpPr>
        <p:spPr>
          <a:xfrm>
            <a:off x="713100" y="539525"/>
            <a:ext cx="77178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Virtual Shared Journal</a:t>
            </a:r>
            <a:endParaRPr/>
          </a:p>
        </p:txBody>
      </p:sp>
      <p:sp>
        <p:nvSpPr>
          <p:cNvPr id="690" name="Google Shape;690;p43"/>
          <p:cNvSpPr txBox="1"/>
          <p:nvPr>
            <p:ph idx="12" type="sldNum"/>
          </p:nvPr>
        </p:nvSpPr>
        <p:spPr>
          <a:xfrm>
            <a:off x="8705299" y="2384701"/>
            <a:ext cx="548700" cy="3936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fld id="{00000000-1234-1234-1234-123412341234}" type="slidenum">
              <a:rPr lang="en"/>
              <a:t>‹#›</a:t>
            </a:fld>
            <a:endParaRPr/>
          </a:p>
        </p:txBody>
      </p:sp>
      <p:sp>
        <p:nvSpPr>
          <p:cNvPr id="691" name="Google Shape;691;p43"/>
          <p:cNvSpPr txBox="1"/>
          <p:nvPr/>
        </p:nvSpPr>
        <p:spPr>
          <a:xfrm>
            <a:off x="730425" y="2788850"/>
            <a:ext cx="4074300" cy="1416000"/>
          </a:xfrm>
          <a:prstGeom prst="rect">
            <a:avLst/>
          </a:prstGeom>
          <a:noFill/>
          <a:ln cap="flat" cmpd="sng" w="28575">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2000">
                <a:solidFill>
                  <a:schemeClr val="dk2"/>
                </a:solidFill>
                <a:latin typeface="Open Sans"/>
                <a:ea typeface="Open Sans"/>
                <a:cs typeface="Open Sans"/>
                <a:sym typeface="Open Sans"/>
              </a:rPr>
              <a:t>Participants (</a:t>
            </a:r>
            <a:r>
              <a:rPr lang="en" sz="2000">
                <a:solidFill>
                  <a:schemeClr val="dk2"/>
                </a:solidFill>
                <a:latin typeface="Open Sans"/>
                <a:ea typeface="Open Sans"/>
                <a:cs typeface="Open Sans"/>
                <a:sym typeface="Open Sans"/>
              </a:rPr>
              <a:t>friends</a:t>
            </a:r>
            <a:r>
              <a:rPr lang="en" sz="2000">
                <a:solidFill>
                  <a:schemeClr val="dk2"/>
                </a:solidFill>
                <a:latin typeface="Open Sans"/>
                <a:ea typeface="Open Sans"/>
                <a:cs typeface="Open Sans"/>
                <a:sym typeface="Open Sans"/>
              </a:rPr>
              <a:t>) shared a virtual journal and made comments/talked about each others their entries</a:t>
            </a:r>
            <a:endParaRPr sz="2000">
              <a:solidFill>
                <a:schemeClr val="dk2"/>
              </a:solidFill>
              <a:latin typeface="Open Sans"/>
              <a:ea typeface="Open Sans"/>
              <a:cs typeface="Open Sans"/>
              <a:sym typeface="Open Sans"/>
            </a:endParaRPr>
          </a:p>
        </p:txBody>
      </p:sp>
      <p:sp>
        <p:nvSpPr>
          <p:cNvPr id="692" name="Google Shape;692;p43"/>
          <p:cNvSpPr/>
          <p:nvPr/>
        </p:nvSpPr>
        <p:spPr>
          <a:xfrm>
            <a:off x="817275" y="4788175"/>
            <a:ext cx="150900" cy="1332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 name="Google Shape;693;p43"/>
          <p:cNvSpPr/>
          <p:nvPr/>
        </p:nvSpPr>
        <p:spPr>
          <a:xfrm>
            <a:off x="747825" y="1206775"/>
            <a:ext cx="4074300" cy="1479600"/>
          </a:xfrm>
          <a:prstGeom prst="roundRect">
            <a:avLst>
              <a:gd fmla="val 0" name="adj"/>
            </a:avLst>
          </a:prstGeom>
          <a:solidFill>
            <a:schemeClr val="accent1"/>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2000">
                <a:solidFill>
                  <a:schemeClr val="dk1"/>
                </a:solidFill>
                <a:latin typeface="Krona One"/>
                <a:ea typeface="Krona One"/>
                <a:cs typeface="Krona One"/>
                <a:sym typeface="Krona One"/>
              </a:rPr>
              <a:t>Assumption</a:t>
            </a:r>
            <a:r>
              <a:rPr lang="en" sz="2000">
                <a:solidFill>
                  <a:schemeClr val="dk1"/>
                </a:solidFill>
                <a:latin typeface="Krona One"/>
                <a:ea typeface="Krona One"/>
                <a:cs typeface="Krona One"/>
                <a:sym typeface="Krona One"/>
              </a:rPr>
              <a:t>:</a:t>
            </a:r>
            <a:r>
              <a:rPr lang="en" sz="2000">
                <a:solidFill>
                  <a:schemeClr val="dk1"/>
                </a:solidFill>
                <a:latin typeface="Open Sans"/>
                <a:ea typeface="Open Sans"/>
                <a:cs typeface="Open Sans"/>
                <a:sym typeface="Open Sans"/>
              </a:rPr>
              <a:t> </a:t>
            </a:r>
            <a:r>
              <a:rPr lang="en" sz="2000">
                <a:solidFill>
                  <a:schemeClr val="dk2"/>
                </a:solidFill>
                <a:latin typeface="Krona One"/>
                <a:ea typeface="Krona One"/>
                <a:cs typeface="Krona One"/>
                <a:sym typeface="Krona One"/>
              </a:rPr>
              <a:t>Virtual journaling is enjoyable, people empathize through reading others feelings</a:t>
            </a:r>
            <a:endParaRPr sz="2000"/>
          </a:p>
        </p:txBody>
      </p:sp>
      <p:sp>
        <p:nvSpPr>
          <p:cNvPr id="694" name="Google Shape;694;p43"/>
          <p:cNvSpPr/>
          <p:nvPr/>
        </p:nvSpPr>
        <p:spPr>
          <a:xfrm>
            <a:off x="5083160" y="1288800"/>
            <a:ext cx="2973900" cy="1860300"/>
          </a:xfrm>
          <a:prstGeom prst="rect">
            <a:avLst/>
          </a:prstGeom>
          <a:noFill/>
          <a:ln cap="flat" cmpd="sng" w="9525">
            <a:solidFill>
              <a:srgbClr val="262D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95" name="Google Shape;695;p43"/>
          <p:cNvGrpSpPr/>
          <p:nvPr/>
        </p:nvGrpSpPr>
        <p:grpSpPr>
          <a:xfrm>
            <a:off x="4995237" y="1206793"/>
            <a:ext cx="3435609" cy="2998105"/>
            <a:chOff x="1015542" y="1429307"/>
            <a:chExt cx="3077400" cy="2317466"/>
          </a:xfrm>
        </p:grpSpPr>
        <p:sp>
          <p:nvSpPr>
            <p:cNvPr id="696" name="Google Shape;696;p43"/>
            <p:cNvSpPr/>
            <p:nvPr/>
          </p:nvSpPr>
          <p:spPr>
            <a:xfrm>
              <a:off x="2020245" y="3344343"/>
              <a:ext cx="1065554" cy="402430"/>
            </a:xfrm>
            <a:custGeom>
              <a:rect b="b" l="l" r="r" t="t"/>
              <a:pathLst>
                <a:path extrusionOk="0" h="24926" w="65999">
                  <a:moveTo>
                    <a:pt x="13372" y="0"/>
                  </a:moveTo>
                  <a:cubicBezTo>
                    <a:pt x="13051" y="1881"/>
                    <a:pt x="12653" y="8225"/>
                    <a:pt x="11445" y="11283"/>
                  </a:cubicBezTo>
                  <a:cubicBezTo>
                    <a:pt x="10237" y="14341"/>
                    <a:pt x="7883" y="16511"/>
                    <a:pt x="6125" y="18346"/>
                  </a:cubicBezTo>
                  <a:cubicBezTo>
                    <a:pt x="4367" y="20181"/>
                    <a:pt x="1875" y="21297"/>
                    <a:pt x="896" y="22291"/>
                  </a:cubicBezTo>
                  <a:cubicBezTo>
                    <a:pt x="-82" y="23285"/>
                    <a:pt x="-174" y="23896"/>
                    <a:pt x="254" y="24309"/>
                  </a:cubicBezTo>
                  <a:cubicBezTo>
                    <a:pt x="682" y="24722"/>
                    <a:pt x="805" y="24692"/>
                    <a:pt x="3465" y="24768"/>
                  </a:cubicBezTo>
                  <a:cubicBezTo>
                    <a:pt x="6125" y="24845"/>
                    <a:pt x="10925" y="24768"/>
                    <a:pt x="16215" y="24768"/>
                  </a:cubicBezTo>
                  <a:cubicBezTo>
                    <a:pt x="21505" y="24768"/>
                    <a:pt x="28630" y="24768"/>
                    <a:pt x="35204" y="24768"/>
                  </a:cubicBezTo>
                  <a:cubicBezTo>
                    <a:pt x="41778" y="24768"/>
                    <a:pt x="50783" y="24768"/>
                    <a:pt x="55660" y="24768"/>
                  </a:cubicBezTo>
                  <a:cubicBezTo>
                    <a:pt x="60537" y="24768"/>
                    <a:pt x="62754" y="25104"/>
                    <a:pt x="64466" y="24768"/>
                  </a:cubicBezTo>
                  <a:cubicBezTo>
                    <a:pt x="66178" y="24432"/>
                    <a:pt x="66056" y="23346"/>
                    <a:pt x="65934" y="22750"/>
                  </a:cubicBezTo>
                  <a:cubicBezTo>
                    <a:pt x="65812" y="22154"/>
                    <a:pt x="65353" y="22765"/>
                    <a:pt x="63732" y="21190"/>
                  </a:cubicBezTo>
                  <a:cubicBezTo>
                    <a:pt x="62111" y="19615"/>
                    <a:pt x="57999" y="16512"/>
                    <a:pt x="56210" y="13301"/>
                  </a:cubicBezTo>
                  <a:cubicBezTo>
                    <a:pt x="54421" y="10091"/>
                    <a:pt x="53505" y="4083"/>
                    <a:pt x="53000" y="1927"/>
                  </a:cubicBezTo>
                  <a:cubicBezTo>
                    <a:pt x="52496" y="-229"/>
                    <a:pt x="53153" y="627"/>
                    <a:pt x="53183" y="367"/>
                  </a:cubicBezTo>
                </a:path>
              </a:pathLst>
            </a:custGeom>
            <a:solidFill>
              <a:schemeClr val="accent1"/>
            </a:solidFill>
            <a:ln cap="flat" cmpd="sng" w="28575">
              <a:solidFill>
                <a:schemeClr val="lt1"/>
              </a:solidFill>
              <a:prstDash val="solid"/>
              <a:round/>
              <a:headEnd len="med" w="med" type="none"/>
              <a:tailEnd len="med" w="med" type="none"/>
            </a:ln>
            <a:effectLst>
              <a:outerShdw rotWithShape="0" algn="bl" dir="1020000" dist="66675">
                <a:srgbClr val="000000">
                  <a:alpha val="26000"/>
                </a:srgbClr>
              </a:outerShdw>
            </a:effectLst>
          </p:spPr>
        </p:sp>
        <p:sp>
          <p:nvSpPr>
            <p:cNvPr id="697" name="Google Shape;697;p43"/>
            <p:cNvSpPr/>
            <p:nvPr/>
          </p:nvSpPr>
          <p:spPr>
            <a:xfrm>
              <a:off x="1015542" y="1429307"/>
              <a:ext cx="3077400" cy="1930800"/>
            </a:xfrm>
            <a:prstGeom prst="roundRect">
              <a:avLst>
                <a:gd fmla="val 3282" name="adj"/>
              </a:avLst>
            </a:prstGeom>
            <a:solidFill>
              <a:schemeClr val="accent1"/>
            </a:solidFill>
            <a:ln cap="flat" cmpd="sng" w="28575">
              <a:solidFill>
                <a:schemeClr val="lt1"/>
              </a:solidFill>
              <a:prstDash val="solid"/>
              <a:round/>
              <a:headEnd len="sm" w="sm" type="none"/>
              <a:tailEnd len="sm" w="sm" type="none"/>
            </a:ln>
            <a:effectLst>
              <a:outerShdw rotWithShape="0" algn="bl" dir="1020000" dist="66675">
                <a:srgbClr val="000000">
                  <a:alpha val="26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698" name="Google Shape;698;p43"/>
          <p:cNvPicPr preferRelativeResize="0"/>
          <p:nvPr/>
        </p:nvPicPr>
        <p:blipFill>
          <a:blip r:embed="rId3">
            <a:alphaModFix amt="95000"/>
          </a:blip>
          <a:stretch>
            <a:fillRect/>
          </a:stretch>
        </p:blipFill>
        <p:spPr>
          <a:xfrm>
            <a:off x="5226068" y="1397563"/>
            <a:ext cx="2974034" cy="2035867"/>
          </a:xfrm>
          <a:prstGeom prst="rect">
            <a:avLst/>
          </a:prstGeom>
          <a:noFill/>
          <a:ln>
            <a:noFill/>
          </a:ln>
          <a:effectLst>
            <a:outerShdw rotWithShape="0" algn="bl" dir="5400000" dist="19050">
              <a:srgbClr val="000000">
                <a:alpha val="50000"/>
              </a:srgbClr>
            </a:outerShdw>
          </a:effectLst>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2" name="Shape 702"/>
        <p:cNvGrpSpPr/>
        <p:nvPr/>
      </p:nvGrpSpPr>
      <p:grpSpPr>
        <a:xfrm>
          <a:off x="0" y="0"/>
          <a:ext cx="0" cy="0"/>
          <a:chOff x="0" y="0"/>
          <a:chExt cx="0" cy="0"/>
        </a:xfrm>
      </p:grpSpPr>
      <p:sp>
        <p:nvSpPr>
          <p:cNvPr id="703" name="Google Shape;703;p44"/>
          <p:cNvSpPr txBox="1"/>
          <p:nvPr>
            <p:ph type="title"/>
          </p:nvPr>
        </p:nvSpPr>
        <p:spPr>
          <a:xfrm>
            <a:off x="713100" y="539525"/>
            <a:ext cx="77178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Results and Conclusion</a:t>
            </a:r>
            <a:endParaRPr/>
          </a:p>
        </p:txBody>
      </p:sp>
      <p:sp>
        <p:nvSpPr>
          <p:cNvPr id="704" name="Google Shape;704;p44"/>
          <p:cNvSpPr txBox="1"/>
          <p:nvPr>
            <p:ph idx="12" type="sldNum"/>
          </p:nvPr>
        </p:nvSpPr>
        <p:spPr>
          <a:xfrm>
            <a:off x="8705299" y="2384701"/>
            <a:ext cx="548700" cy="3936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fld id="{00000000-1234-1234-1234-123412341234}" type="slidenum">
              <a:rPr lang="en"/>
              <a:t>‹#›</a:t>
            </a:fld>
            <a:endParaRPr/>
          </a:p>
        </p:txBody>
      </p:sp>
      <p:sp>
        <p:nvSpPr>
          <p:cNvPr id="705" name="Google Shape;705;p44"/>
          <p:cNvSpPr txBox="1"/>
          <p:nvPr/>
        </p:nvSpPr>
        <p:spPr>
          <a:xfrm>
            <a:off x="4256629" y="1494300"/>
            <a:ext cx="4365000" cy="2339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000">
                <a:solidFill>
                  <a:schemeClr val="dk2"/>
                </a:solidFill>
                <a:latin typeface="Krona One"/>
                <a:ea typeface="Krona One"/>
                <a:cs typeface="Krona One"/>
                <a:sym typeface="Krona One"/>
              </a:rPr>
              <a:t>Surprised:</a:t>
            </a:r>
            <a:r>
              <a:rPr lang="en" sz="2000">
                <a:solidFill>
                  <a:schemeClr val="dk2"/>
                </a:solidFill>
                <a:latin typeface="Open Sans"/>
                <a:ea typeface="Open Sans"/>
                <a:cs typeface="Open Sans"/>
                <a:sym typeface="Open Sans"/>
              </a:rPr>
              <a:t> one person liked virtual but not sharing, other liked sharing but not virtual</a:t>
            </a:r>
            <a:endParaRPr sz="2000">
              <a:solidFill>
                <a:schemeClr val="dk2"/>
              </a:solidFill>
              <a:latin typeface="Open Sans"/>
              <a:ea typeface="Open Sans"/>
              <a:cs typeface="Open Sans"/>
              <a:sym typeface="Open Sans"/>
            </a:endParaRPr>
          </a:p>
          <a:p>
            <a:pPr indent="0" lvl="0" marL="0" rtl="0" algn="l">
              <a:spcBef>
                <a:spcPts val="0"/>
              </a:spcBef>
              <a:spcAft>
                <a:spcPts val="0"/>
              </a:spcAft>
              <a:buNone/>
            </a:pPr>
            <a:r>
              <a:t/>
            </a:r>
            <a:endParaRPr sz="2000">
              <a:solidFill>
                <a:schemeClr val="dk2"/>
              </a:solidFill>
              <a:latin typeface="Open Sans"/>
              <a:ea typeface="Open Sans"/>
              <a:cs typeface="Open Sans"/>
              <a:sym typeface="Open Sans"/>
            </a:endParaRPr>
          </a:p>
          <a:p>
            <a:pPr indent="0" lvl="0" marL="0" rtl="0" algn="l">
              <a:spcBef>
                <a:spcPts val="0"/>
              </a:spcBef>
              <a:spcAft>
                <a:spcPts val="0"/>
              </a:spcAft>
              <a:buNone/>
            </a:pPr>
            <a:r>
              <a:rPr lang="en" sz="2000">
                <a:solidFill>
                  <a:schemeClr val="dk2"/>
                </a:solidFill>
                <a:latin typeface="Krona One"/>
                <a:ea typeface="Krona One"/>
                <a:cs typeface="Krona One"/>
                <a:sym typeface="Krona One"/>
              </a:rPr>
              <a:t>Learned: </a:t>
            </a:r>
            <a:r>
              <a:rPr lang="en" sz="2000">
                <a:solidFill>
                  <a:schemeClr val="dk2"/>
                </a:solidFill>
                <a:latin typeface="Open Sans"/>
                <a:ea typeface="Open Sans"/>
                <a:cs typeface="Open Sans"/>
                <a:sym typeface="Open Sans"/>
              </a:rPr>
              <a:t>Sharing journals helps people to connect intimately</a:t>
            </a:r>
            <a:endParaRPr sz="2000">
              <a:solidFill>
                <a:schemeClr val="dk2"/>
              </a:solidFill>
              <a:latin typeface="Open Sans"/>
              <a:ea typeface="Open Sans"/>
              <a:cs typeface="Open Sans"/>
              <a:sym typeface="Open Sans"/>
            </a:endParaRPr>
          </a:p>
        </p:txBody>
      </p:sp>
      <p:grpSp>
        <p:nvGrpSpPr>
          <p:cNvPr id="706" name="Google Shape;706;p44"/>
          <p:cNvGrpSpPr/>
          <p:nvPr/>
        </p:nvGrpSpPr>
        <p:grpSpPr>
          <a:xfrm>
            <a:off x="256329" y="3908261"/>
            <a:ext cx="1502620" cy="1168020"/>
            <a:chOff x="256334" y="3692322"/>
            <a:chExt cx="1673110" cy="1224083"/>
          </a:xfrm>
        </p:grpSpPr>
        <p:sp>
          <p:nvSpPr>
            <p:cNvPr id="707" name="Google Shape;707;p44"/>
            <p:cNvSpPr/>
            <p:nvPr/>
          </p:nvSpPr>
          <p:spPr>
            <a:xfrm>
              <a:off x="256334" y="3785700"/>
              <a:ext cx="1578306" cy="1130705"/>
            </a:xfrm>
            <a:custGeom>
              <a:rect b="b" l="l" r="r" t="t"/>
              <a:pathLst>
                <a:path extrusionOk="0" h="26666" w="37222">
                  <a:moveTo>
                    <a:pt x="23538" y="1"/>
                  </a:moveTo>
                  <a:cubicBezTo>
                    <a:pt x="22968" y="1"/>
                    <a:pt x="22486" y="376"/>
                    <a:pt x="22332" y="898"/>
                  </a:cubicBezTo>
                  <a:cubicBezTo>
                    <a:pt x="22024" y="1200"/>
                    <a:pt x="21843" y="1615"/>
                    <a:pt x="21843" y="2064"/>
                  </a:cubicBezTo>
                  <a:lnTo>
                    <a:pt x="21843" y="4033"/>
                  </a:lnTo>
                  <a:cubicBezTo>
                    <a:pt x="21843" y="4455"/>
                    <a:pt x="22004" y="4850"/>
                    <a:pt x="22285" y="5145"/>
                  </a:cubicBezTo>
                  <a:lnTo>
                    <a:pt x="22285" y="5881"/>
                  </a:lnTo>
                  <a:cubicBezTo>
                    <a:pt x="22097" y="6022"/>
                    <a:pt x="21937" y="6190"/>
                    <a:pt x="21803" y="6384"/>
                  </a:cubicBezTo>
                  <a:lnTo>
                    <a:pt x="15781" y="15319"/>
                  </a:lnTo>
                  <a:lnTo>
                    <a:pt x="15225" y="14502"/>
                  </a:lnTo>
                  <a:cubicBezTo>
                    <a:pt x="14991" y="14153"/>
                    <a:pt x="14602" y="13946"/>
                    <a:pt x="14187" y="13946"/>
                  </a:cubicBezTo>
                  <a:cubicBezTo>
                    <a:pt x="14087" y="13946"/>
                    <a:pt x="13993" y="13959"/>
                    <a:pt x="13899" y="13979"/>
                  </a:cubicBezTo>
                  <a:cubicBezTo>
                    <a:pt x="14000" y="13839"/>
                    <a:pt x="14073" y="13671"/>
                    <a:pt x="14107" y="13497"/>
                  </a:cubicBezTo>
                  <a:cubicBezTo>
                    <a:pt x="14167" y="13169"/>
                    <a:pt x="14100" y="12834"/>
                    <a:pt x="13913" y="12553"/>
                  </a:cubicBezTo>
                  <a:lnTo>
                    <a:pt x="12586" y="10583"/>
                  </a:lnTo>
                  <a:cubicBezTo>
                    <a:pt x="12452" y="10389"/>
                    <a:pt x="12292" y="10222"/>
                    <a:pt x="12111" y="10081"/>
                  </a:cubicBezTo>
                  <a:lnTo>
                    <a:pt x="12111" y="9853"/>
                  </a:lnTo>
                  <a:lnTo>
                    <a:pt x="13805" y="9853"/>
                  </a:lnTo>
                  <a:cubicBezTo>
                    <a:pt x="14703" y="9853"/>
                    <a:pt x="15426" y="9123"/>
                    <a:pt x="15426" y="8232"/>
                  </a:cubicBezTo>
                  <a:lnTo>
                    <a:pt x="15426" y="6263"/>
                  </a:lnTo>
                  <a:cubicBezTo>
                    <a:pt x="15426" y="5366"/>
                    <a:pt x="14703" y="4636"/>
                    <a:pt x="13805" y="4636"/>
                  </a:cubicBezTo>
                  <a:lnTo>
                    <a:pt x="11803" y="4636"/>
                  </a:lnTo>
                  <a:cubicBezTo>
                    <a:pt x="11575" y="4368"/>
                    <a:pt x="11233" y="4200"/>
                    <a:pt x="10852" y="4200"/>
                  </a:cubicBezTo>
                  <a:cubicBezTo>
                    <a:pt x="10282" y="4200"/>
                    <a:pt x="9800" y="4582"/>
                    <a:pt x="9646" y="5098"/>
                  </a:cubicBezTo>
                  <a:cubicBezTo>
                    <a:pt x="9338" y="5399"/>
                    <a:pt x="9157" y="5815"/>
                    <a:pt x="9157" y="6263"/>
                  </a:cubicBezTo>
                  <a:lnTo>
                    <a:pt x="9157" y="8232"/>
                  </a:lnTo>
                  <a:cubicBezTo>
                    <a:pt x="9157" y="8654"/>
                    <a:pt x="9318" y="9050"/>
                    <a:pt x="9599" y="9344"/>
                  </a:cubicBezTo>
                  <a:lnTo>
                    <a:pt x="9599" y="10081"/>
                  </a:lnTo>
                  <a:cubicBezTo>
                    <a:pt x="9411" y="10222"/>
                    <a:pt x="9251" y="10389"/>
                    <a:pt x="9117" y="10583"/>
                  </a:cubicBezTo>
                  <a:lnTo>
                    <a:pt x="476" y="23403"/>
                  </a:lnTo>
                  <a:cubicBezTo>
                    <a:pt x="41" y="24046"/>
                    <a:pt x="1" y="24870"/>
                    <a:pt x="362" y="25553"/>
                  </a:cubicBezTo>
                  <a:cubicBezTo>
                    <a:pt x="724" y="26243"/>
                    <a:pt x="1434" y="26665"/>
                    <a:pt x="2211" y="26665"/>
                  </a:cubicBezTo>
                  <a:lnTo>
                    <a:pt x="35011" y="26665"/>
                  </a:lnTo>
                  <a:cubicBezTo>
                    <a:pt x="35788" y="26665"/>
                    <a:pt x="36498" y="26243"/>
                    <a:pt x="36860" y="25553"/>
                  </a:cubicBezTo>
                  <a:cubicBezTo>
                    <a:pt x="37222" y="24870"/>
                    <a:pt x="37181" y="24046"/>
                    <a:pt x="36746" y="23403"/>
                  </a:cubicBezTo>
                  <a:lnTo>
                    <a:pt x="34864" y="20610"/>
                  </a:lnTo>
                  <a:cubicBezTo>
                    <a:pt x="35380" y="20242"/>
                    <a:pt x="35715" y="19632"/>
                    <a:pt x="35715" y="18956"/>
                  </a:cubicBezTo>
                  <a:lnTo>
                    <a:pt x="35715" y="13176"/>
                  </a:lnTo>
                  <a:cubicBezTo>
                    <a:pt x="35715" y="12050"/>
                    <a:pt x="34804" y="11139"/>
                    <a:pt x="33678" y="11139"/>
                  </a:cubicBezTo>
                  <a:lnTo>
                    <a:pt x="28474" y="11139"/>
                  </a:lnTo>
                  <a:lnTo>
                    <a:pt x="25272" y="6384"/>
                  </a:lnTo>
                  <a:cubicBezTo>
                    <a:pt x="25138" y="6190"/>
                    <a:pt x="24978" y="6015"/>
                    <a:pt x="24797" y="5881"/>
                  </a:cubicBezTo>
                  <a:lnTo>
                    <a:pt x="24797" y="5654"/>
                  </a:lnTo>
                  <a:lnTo>
                    <a:pt x="26491" y="5654"/>
                  </a:lnTo>
                  <a:cubicBezTo>
                    <a:pt x="27389" y="5654"/>
                    <a:pt x="28112" y="4924"/>
                    <a:pt x="28112" y="4033"/>
                  </a:cubicBezTo>
                  <a:lnTo>
                    <a:pt x="28112" y="2064"/>
                  </a:lnTo>
                  <a:cubicBezTo>
                    <a:pt x="28112" y="1166"/>
                    <a:pt x="27389" y="436"/>
                    <a:pt x="26491" y="436"/>
                  </a:cubicBezTo>
                  <a:lnTo>
                    <a:pt x="24489" y="436"/>
                  </a:lnTo>
                  <a:cubicBezTo>
                    <a:pt x="24261" y="168"/>
                    <a:pt x="23919" y="1"/>
                    <a:pt x="23538" y="1"/>
                  </a:cubicBezTo>
                  <a:close/>
                </a:path>
              </a:pathLst>
            </a:custGeom>
            <a:solidFill>
              <a:schemeClr val="lt1"/>
            </a:solidFill>
            <a:ln>
              <a:noFill/>
            </a:ln>
            <a:effectLst>
              <a:outerShdw rotWithShape="0" algn="bl" dir="960000" dist="76200">
                <a:srgbClr val="000000">
                  <a:alpha val="26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708" name="Google Shape;708;p44"/>
            <p:cNvSpPr/>
            <p:nvPr/>
          </p:nvSpPr>
          <p:spPr>
            <a:xfrm>
              <a:off x="722675" y="4069287"/>
              <a:ext cx="1063667" cy="792588"/>
            </a:xfrm>
            <a:custGeom>
              <a:rect b="b" l="l" r="r" t="t"/>
              <a:pathLst>
                <a:path extrusionOk="0" h="18692" w="25085">
                  <a:moveTo>
                    <a:pt x="12540" y="1"/>
                  </a:moveTo>
                  <a:cubicBezTo>
                    <a:pt x="12275" y="1"/>
                    <a:pt x="12010" y="125"/>
                    <a:pt x="11843" y="372"/>
                  </a:cubicBezTo>
                  <a:lnTo>
                    <a:pt x="376" y="17385"/>
                  </a:lnTo>
                  <a:cubicBezTo>
                    <a:pt x="1" y="17941"/>
                    <a:pt x="396" y="18691"/>
                    <a:pt x="1066" y="18691"/>
                  </a:cubicBezTo>
                  <a:lnTo>
                    <a:pt x="24013" y="18691"/>
                  </a:lnTo>
                  <a:cubicBezTo>
                    <a:pt x="24683" y="18691"/>
                    <a:pt x="25085" y="17941"/>
                    <a:pt x="24710" y="17385"/>
                  </a:cubicBezTo>
                  <a:lnTo>
                    <a:pt x="22754" y="14492"/>
                  </a:lnTo>
                  <a:lnTo>
                    <a:pt x="21093" y="12027"/>
                  </a:lnTo>
                  <a:lnTo>
                    <a:pt x="13236" y="372"/>
                  </a:lnTo>
                  <a:cubicBezTo>
                    <a:pt x="13069" y="125"/>
                    <a:pt x="12804" y="1"/>
                    <a:pt x="1254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 name="Google Shape;709;p44"/>
            <p:cNvSpPr/>
            <p:nvPr/>
          </p:nvSpPr>
          <p:spPr>
            <a:xfrm>
              <a:off x="1152380" y="4070432"/>
              <a:ext cx="203998" cy="178557"/>
            </a:xfrm>
            <a:custGeom>
              <a:rect b="b" l="l" r="r" t="t"/>
              <a:pathLst>
                <a:path extrusionOk="0" h="4211" w="4811">
                  <a:moveTo>
                    <a:pt x="2406" y="0"/>
                  </a:moveTo>
                  <a:cubicBezTo>
                    <a:pt x="2141" y="0"/>
                    <a:pt x="1876" y="124"/>
                    <a:pt x="1709" y="372"/>
                  </a:cubicBezTo>
                  <a:lnTo>
                    <a:pt x="1" y="2904"/>
                  </a:lnTo>
                  <a:cubicBezTo>
                    <a:pt x="517" y="3694"/>
                    <a:pt x="1401" y="4210"/>
                    <a:pt x="2406" y="4210"/>
                  </a:cubicBezTo>
                  <a:cubicBezTo>
                    <a:pt x="3410" y="4210"/>
                    <a:pt x="4301" y="3694"/>
                    <a:pt x="4810" y="2904"/>
                  </a:cubicBezTo>
                  <a:lnTo>
                    <a:pt x="3102" y="372"/>
                  </a:lnTo>
                  <a:cubicBezTo>
                    <a:pt x="2935" y="124"/>
                    <a:pt x="2670" y="0"/>
                    <a:pt x="240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 name="Google Shape;710;p44"/>
            <p:cNvSpPr/>
            <p:nvPr/>
          </p:nvSpPr>
          <p:spPr>
            <a:xfrm>
              <a:off x="1236464" y="3857275"/>
              <a:ext cx="159942" cy="113639"/>
            </a:xfrm>
            <a:custGeom>
              <a:rect b="b" l="l" r="r" t="t"/>
              <a:pathLst>
                <a:path extrusionOk="0" h="2680" w="3772">
                  <a:moveTo>
                    <a:pt x="369" y="1"/>
                  </a:moveTo>
                  <a:cubicBezTo>
                    <a:pt x="168" y="1"/>
                    <a:pt x="1" y="161"/>
                    <a:pt x="1" y="369"/>
                  </a:cubicBezTo>
                  <a:lnTo>
                    <a:pt x="1" y="2311"/>
                  </a:lnTo>
                  <a:cubicBezTo>
                    <a:pt x="1" y="2512"/>
                    <a:pt x="168" y="2680"/>
                    <a:pt x="369" y="2680"/>
                  </a:cubicBezTo>
                  <a:lnTo>
                    <a:pt x="3403" y="2680"/>
                  </a:lnTo>
                  <a:cubicBezTo>
                    <a:pt x="3604" y="2680"/>
                    <a:pt x="3772" y="2512"/>
                    <a:pt x="3772" y="2311"/>
                  </a:cubicBezTo>
                  <a:lnTo>
                    <a:pt x="3772" y="369"/>
                  </a:lnTo>
                  <a:cubicBezTo>
                    <a:pt x="3772" y="161"/>
                    <a:pt x="3604" y="1"/>
                    <a:pt x="340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 name="Google Shape;711;p44"/>
            <p:cNvSpPr/>
            <p:nvPr/>
          </p:nvSpPr>
          <p:spPr>
            <a:xfrm>
              <a:off x="304631" y="4247376"/>
              <a:ext cx="823669" cy="614497"/>
            </a:xfrm>
            <a:custGeom>
              <a:rect b="b" l="l" r="r" t="t"/>
              <a:pathLst>
                <a:path extrusionOk="0" h="14492" w="19425">
                  <a:moveTo>
                    <a:pt x="9713" y="0"/>
                  </a:moveTo>
                  <a:cubicBezTo>
                    <a:pt x="9448" y="0"/>
                    <a:pt x="9183" y="124"/>
                    <a:pt x="9016" y="372"/>
                  </a:cubicBezTo>
                  <a:lnTo>
                    <a:pt x="376" y="13185"/>
                  </a:lnTo>
                  <a:cubicBezTo>
                    <a:pt x="0" y="13741"/>
                    <a:pt x="402" y="14491"/>
                    <a:pt x="1072" y="14491"/>
                  </a:cubicBezTo>
                  <a:lnTo>
                    <a:pt x="18353" y="14491"/>
                  </a:lnTo>
                  <a:cubicBezTo>
                    <a:pt x="19023" y="14491"/>
                    <a:pt x="19425" y="13741"/>
                    <a:pt x="19050" y="13185"/>
                  </a:cubicBezTo>
                  <a:lnTo>
                    <a:pt x="10409" y="372"/>
                  </a:lnTo>
                  <a:cubicBezTo>
                    <a:pt x="10242" y="124"/>
                    <a:pt x="9977" y="0"/>
                    <a:pt x="971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 name="Google Shape;712;p44"/>
            <p:cNvSpPr/>
            <p:nvPr/>
          </p:nvSpPr>
          <p:spPr>
            <a:xfrm>
              <a:off x="614464" y="4248733"/>
              <a:ext cx="203998" cy="178303"/>
            </a:xfrm>
            <a:custGeom>
              <a:rect b="b" l="l" r="r" t="t"/>
              <a:pathLst>
                <a:path extrusionOk="0" h="4205" w="4811">
                  <a:moveTo>
                    <a:pt x="2406" y="0"/>
                  </a:moveTo>
                  <a:cubicBezTo>
                    <a:pt x="2141" y="0"/>
                    <a:pt x="1876" y="122"/>
                    <a:pt x="1709" y="367"/>
                  </a:cubicBezTo>
                  <a:lnTo>
                    <a:pt x="1" y="2899"/>
                  </a:lnTo>
                  <a:cubicBezTo>
                    <a:pt x="510" y="3689"/>
                    <a:pt x="1401" y="4205"/>
                    <a:pt x="2406" y="4205"/>
                  </a:cubicBezTo>
                  <a:cubicBezTo>
                    <a:pt x="3410" y="4205"/>
                    <a:pt x="4301" y="3689"/>
                    <a:pt x="4810" y="2899"/>
                  </a:cubicBezTo>
                  <a:lnTo>
                    <a:pt x="3102" y="367"/>
                  </a:lnTo>
                  <a:cubicBezTo>
                    <a:pt x="2935" y="122"/>
                    <a:pt x="2670" y="0"/>
                    <a:pt x="240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 name="Google Shape;713;p44"/>
            <p:cNvSpPr/>
            <p:nvPr/>
          </p:nvSpPr>
          <p:spPr>
            <a:xfrm>
              <a:off x="696852" y="4034771"/>
              <a:ext cx="159942" cy="113639"/>
            </a:xfrm>
            <a:custGeom>
              <a:rect b="b" l="l" r="r" t="t"/>
              <a:pathLst>
                <a:path extrusionOk="0" h="2680" w="3772">
                  <a:moveTo>
                    <a:pt x="369" y="1"/>
                  </a:moveTo>
                  <a:cubicBezTo>
                    <a:pt x="168" y="1"/>
                    <a:pt x="0" y="162"/>
                    <a:pt x="0" y="369"/>
                  </a:cubicBezTo>
                  <a:lnTo>
                    <a:pt x="0" y="2312"/>
                  </a:lnTo>
                  <a:cubicBezTo>
                    <a:pt x="0" y="2513"/>
                    <a:pt x="168" y="2680"/>
                    <a:pt x="369" y="2680"/>
                  </a:cubicBezTo>
                  <a:lnTo>
                    <a:pt x="3403" y="2680"/>
                  </a:lnTo>
                  <a:cubicBezTo>
                    <a:pt x="3604" y="2680"/>
                    <a:pt x="3771" y="2519"/>
                    <a:pt x="3771" y="2318"/>
                  </a:cubicBezTo>
                  <a:lnTo>
                    <a:pt x="3771" y="369"/>
                  </a:lnTo>
                  <a:cubicBezTo>
                    <a:pt x="3771" y="162"/>
                    <a:pt x="3604" y="1"/>
                    <a:pt x="340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 name="Google Shape;714;p44"/>
            <p:cNvSpPr/>
            <p:nvPr/>
          </p:nvSpPr>
          <p:spPr>
            <a:xfrm>
              <a:off x="1350059" y="4311701"/>
              <a:ext cx="369283" cy="312464"/>
            </a:xfrm>
            <a:custGeom>
              <a:rect b="b" l="l" r="r" t="t"/>
              <a:pathLst>
                <a:path extrusionOk="0" h="7369" w="8709">
                  <a:moveTo>
                    <a:pt x="784" y="0"/>
                  </a:moveTo>
                  <a:cubicBezTo>
                    <a:pt x="356" y="0"/>
                    <a:pt x="1" y="349"/>
                    <a:pt x="1" y="777"/>
                  </a:cubicBezTo>
                  <a:lnTo>
                    <a:pt x="1" y="6584"/>
                  </a:lnTo>
                  <a:cubicBezTo>
                    <a:pt x="1" y="7020"/>
                    <a:pt x="356" y="7368"/>
                    <a:pt x="784" y="7368"/>
                  </a:cubicBezTo>
                  <a:lnTo>
                    <a:pt x="7931" y="7368"/>
                  </a:lnTo>
                  <a:cubicBezTo>
                    <a:pt x="8360" y="7368"/>
                    <a:pt x="8708" y="7020"/>
                    <a:pt x="8708" y="6584"/>
                  </a:cubicBezTo>
                  <a:lnTo>
                    <a:pt x="8708" y="777"/>
                  </a:lnTo>
                  <a:cubicBezTo>
                    <a:pt x="8708" y="349"/>
                    <a:pt x="8360" y="0"/>
                    <a:pt x="793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 name="Google Shape;715;p44"/>
            <p:cNvSpPr/>
            <p:nvPr/>
          </p:nvSpPr>
          <p:spPr>
            <a:xfrm>
              <a:off x="1417098" y="4378993"/>
              <a:ext cx="98586" cy="35533"/>
            </a:xfrm>
            <a:custGeom>
              <a:rect b="b" l="l" r="r" t="t"/>
              <a:pathLst>
                <a:path extrusionOk="0" h="838" w="2325">
                  <a:moveTo>
                    <a:pt x="463" y="1"/>
                  </a:moveTo>
                  <a:cubicBezTo>
                    <a:pt x="201" y="1"/>
                    <a:pt x="1" y="242"/>
                    <a:pt x="54" y="510"/>
                  </a:cubicBezTo>
                  <a:cubicBezTo>
                    <a:pt x="94" y="704"/>
                    <a:pt x="275" y="838"/>
                    <a:pt x="483" y="838"/>
                  </a:cubicBezTo>
                  <a:lnTo>
                    <a:pt x="1863" y="838"/>
                  </a:lnTo>
                  <a:cubicBezTo>
                    <a:pt x="2124" y="838"/>
                    <a:pt x="2325" y="604"/>
                    <a:pt x="2271" y="336"/>
                  </a:cubicBezTo>
                  <a:cubicBezTo>
                    <a:pt x="2231" y="135"/>
                    <a:pt x="2050" y="1"/>
                    <a:pt x="184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 name="Google Shape;716;p44"/>
            <p:cNvSpPr/>
            <p:nvPr/>
          </p:nvSpPr>
          <p:spPr>
            <a:xfrm>
              <a:off x="518211" y="4595711"/>
              <a:ext cx="993491" cy="198825"/>
            </a:xfrm>
            <a:custGeom>
              <a:rect b="b" l="l" r="r" t="t"/>
              <a:pathLst>
                <a:path extrusionOk="0" h="4689" w="23430">
                  <a:moveTo>
                    <a:pt x="15573" y="0"/>
                  </a:moveTo>
                  <a:cubicBezTo>
                    <a:pt x="15238" y="0"/>
                    <a:pt x="14923" y="134"/>
                    <a:pt x="14682" y="369"/>
                  </a:cubicBezTo>
                  <a:lnTo>
                    <a:pt x="13584" y="1467"/>
                  </a:lnTo>
                  <a:cubicBezTo>
                    <a:pt x="13510" y="1548"/>
                    <a:pt x="13396" y="1588"/>
                    <a:pt x="13289" y="1588"/>
                  </a:cubicBezTo>
                  <a:lnTo>
                    <a:pt x="4997" y="1588"/>
                  </a:lnTo>
                  <a:cubicBezTo>
                    <a:pt x="4669" y="1588"/>
                    <a:pt x="4347" y="1722"/>
                    <a:pt x="4113" y="1956"/>
                  </a:cubicBezTo>
                  <a:lnTo>
                    <a:pt x="2338" y="3731"/>
                  </a:lnTo>
                  <a:cubicBezTo>
                    <a:pt x="2264" y="3805"/>
                    <a:pt x="2157" y="3852"/>
                    <a:pt x="2050" y="3852"/>
                  </a:cubicBezTo>
                  <a:lnTo>
                    <a:pt x="463" y="3852"/>
                  </a:lnTo>
                  <a:cubicBezTo>
                    <a:pt x="201" y="3852"/>
                    <a:pt x="0" y="4086"/>
                    <a:pt x="54" y="4354"/>
                  </a:cubicBezTo>
                  <a:cubicBezTo>
                    <a:pt x="94" y="4555"/>
                    <a:pt x="275" y="4689"/>
                    <a:pt x="476" y="4689"/>
                  </a:cubicBezTo>
                  <a:lnTo>
                    <a:pt x="2003" y="4689"/>
                  </a:lnTo>
                  <a:cubicBezTo>
                    <a:pt x="2338" y="4689"/>
                    <a:pt x="2653" y="4555"/>
                    <a:pt x="2894" y="4320"/>
                  </a:cubicBezTo>
                  <a:lnTo>
                    <a:pt x="4743" y="2465"/>
                  </a:lnTo>
                  <a:cubicBezTo>
                    <a:pt x="4823" y="2385"/>
                    <a:pt x="4930" y="2345"/>
                    <a:pt x="5044" y="2345"/>
                  </a:cubicBezTo>
                  <a:lnTo>
                    <a:pt x="13296" y="2345"/>
                  </a:lnTo>
                  <a:cubicBezTo>
                    <a:pt x="13624" y="2345"/>
                    <a:pt x="13946" y="2211"/>
                    <a:pt x="14180" y="1976"/>
                  </a:cubicBezTo>
                  <a:lnTo>
                    <a:pt x="15285" y="878"/>
                  </a:lnTo>
                  <a:cubicBezTo>
                    <a:pt x="15359" y="797"/>
                    <a:pt x="15466" y="750"/>
                    <a:pt x="15580" y="750"/>
                  </a:cubicBezTo>
                  <a:lnTo>
                    <a:pt x="16685" y="750"/>
                  </a:lnTo>
                  <a:cubicBezTo>
                    <a:pt x="16799" y="750"/>
                    <a:pt x="16906" y="797"/>
                    <a:pt x="16986" y="878"/>
                  </a:cubicBezTo>
                  <a:lnTo>
                    <a:pt x="19920" y="3811"/>
                  </a:lnTo>
                  <a:cubicBezTo>
                    <a:pt x="20161" y="4053"/>
                    <a:pt x="20483" y="4187"/>
                    <a:pt x="20824" y="4187"/>
                  </a:cubicBezTo>
                  <a:lnTo>
                    <a:pt x="22961" y="4187"/>
                  </a:lnTo>
                  <a:cubicBezTo>
                    <a:pt x="23222" y="4187"/>
                    <a:pt x="23430" y="3952"/>
                    <a:pt x="23370" y="3677"/>
                  </a:cubicBezTo>
                  <a:cubicBezTo>
                    <a:pt x="23336" y="3483"/>
                    <a:pt x="23149" y="3349"/>
                    <a:pt x="22948" y="3349"/>
                  </a:cubicBezTo>
                  <a:lnTo>
                    <a:pt x="20778" y="3349"/>
                  </a:lnTo>
                  <a:cubicBezTo>
                    <a:pt x="20664" y="3349"/>
                    <a:pt x="20556" y="3302"/>
                    <a:pt x="20476" y="3229"/>
                  </a:cubicBezTo>
                  <a:lnTo>
                    <a:pt x="17616" y="362"/>
                  </a:lnTo>
                  <a:cubicBezTo>
                    <a:pt x="17382" y="128"/>
                    <a:pt x="17067" y="0"/>
                    <a:pt x="1673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 name="Google Shape;717;p44"/>
            <p:cNvSpPr/>
            <p:nvPr/>
          </p:nvSpPr>
          <p:spPr>
            <a:xfrm>
              <a:off x="513080" y="4513917"/>
              <a:ext cx="819428" cy="181228"/>
            </a:xfrm>
            <a:custGeom>
              <a:rect b="b" l="l" r="r" t="t"/>
              <a:pathLst>
                <a:path extrusionOk="0" h="4274" w="19325">
                  <a:moveTo>
                    <a:pt x="13913" y="0"/>
                  </a:moveTo>
                  <a:cubicBezTo>
                    <a:pt x="13571" y="0"/>
                    <a:pt x="13249" y="134"/>
                    <a:pt x="13008" y="375"/>
                  </a:cubicBezTo>
                  <a:lnTo>
                    <a:pt x="11662" y="1722"/>
                  </a:lnTo>
                  <a:cubicBezTo>
                    <a:pt x="11588" y="1802"/>
                    <a:pt x="11481" y="1842"/>
                    <a:pt x="11367" y="1842"/>
                  </a:cubicBezTo>
                  <a:lnTo>
                    <a:pt x="8320" y="1842"/>
                  </a:lnTo>
                  <a:cubicBezTo>
                    <a:pt x="7985" y="1842"/>
                    <a:pt x="7663" y="1976"/>
                    <a:pt x="7429" y="2211"/>
                  </a:cubicBezTo>
                  <a:lnTo>
                    <a:pt x="6330" y="3316"/>
                  </a:lnTo>
                  <a:cubicBezTo>
                    <a:pt x="6250" y="3389"/>
                    <a:pt x="6143" y="3436"/>
                    <a:pt x="6029" y="3436"/>
                  </a:cubicBezTo>
                  <a:lnTo>
                    <a:pt x="470" y="3436"/>
                  </a:lnTo>
                  <a:cubicBezTo>
                    <a:pt x="208" y="3436"/>
                    <a:pt x="1" y="3671"/>
                    <a:pt x="61" y="3939"/>
                  </a:cubicBezTo>
                  <a:cubicBezTo>
                    <a:pt x="95" y="4140"/>
                    <a:pt x="282" y="4274"/>
                    <a:pt x="483" y="4274"/>
                  </a:cubicBezTo>
                  <a:lnTo>
                    <a:pt x="6036" y="4274"/>
                  </a:lnTo>
                  <a:cubicBezTo>
                    <a:pt x="6364" y="4274"/>
                    <a:pt x="6679" y="4140"/>
                    <a:pt x="6913" y="3905"/>
                  </a:cubicBezTo>
                  <a:lnTo>
                    <a:pt x="8018" y="2807"/>
                  </a:lnTo>
                  <a:cubicBezTo>
                    <a:pt x="8099" y="2726"/>
                    <a:pt x="8199" y="2679"/>
                    <a:pt x="8313" y="2679"/>
                  </a:cubicBezTo>
                  <a:lnTo>
                    <a:pt x="11374" y="2679"/>
                  </a:lnTo>
                  <a:cubicBezTo>
                    <a:pt x="11709" y="2679"/>
                    <a:pt x="12030" y="2552"/>
                    <a:pt x="12265" y="2311"/>
                  </a:cubicBezTo>
                  <a:lnTo>
                    <a:pt x="13618" y="965"/>
                  </a:lnTo>
                  <a:cubicBezTo>
                    <a:pt x="13691" y="884"/>
                    <a:pt x="13799" y="838"/>
                    <a:pt x="13913" y="838"/>
                  </a:cubicBezTo>
                  <a:lnTo>
                    <a:pt x="19325" y="838"/>
                  </a:lnTo>
                  <a:lnTo>
                    <a:pt x="19325"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 name="Google Shape;718;p44"/>
            <p:cNvSpPr/>
            <p:nvPr/>
          </p:nvSpPr>
          <p:spPr>
            <a:xfrm>
              <a:off x="403174" y="4411092"/>
              <a:ext cx="126147" cy="35533"/>
            </a:xfrm>
            <a:custGeom>
              <a:rect b="b" l="l" r="r" t="t"/>
              <a:pathLst>
                <a:path extrusionOk="0" h="838" w="2975">
                  <a:moveTo>
                    <a:pt x="483" y="1"/>
                  </a:moveTo>
                  <a:cubicBezTo>
                    <a:pt x="282" y="1"/>
                    <a:pt x="94" y="135"/>
                    <a:pt x="54" y="329"/>
                  </a:cubicBezTo>
                  <a:cubicBezTo>
                    <a:pt x="1" y="603"/>
                    <a:pt x="208" y="838"/>
                    <a:pt x="463" y="838"/>
                  </a:cubicBezTo>
                  <a:lnTo>
                    <a:pt x="2499" y="838"/>
                  </a:lnTo>
                  <a:cubicBezTo>
                    <a:pt x="2700" y="838"/>
                    <a:pt x="2881" y="704"/>
                    <a:pt x="2921" y="503"/>
                  </a:cubicBezTo>
                  <a:cubicBezTo>
                    <a:pt x="2975" y="235"/>
                    <a:pt x="2774" y="1"/>
                    <a:pt x="251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 name="Google Shape;719;p44"/>
            <p:cNvSpPr/>
            <p:nvPr/>
          </p:nvSpPr>
          <p:spPr>
            <a:xfrm>
              <a:off x="403174" y="4474992"/>
              <a:ext cx="296563" cy="35533"/>
            </a:xfrm>
            <a:custGeom>
              <a:rect b="b" l="l" r="r" t="t"/>
              <a:pathLst>
                <a:path extrusionOk="0" h="838" w="6994">
                  <a:moveTo>
                    <a:pt x="483" y="1"/>
                  </a:moveTo>
                  <a:cubicBezTo>
                    <a:pt x="282" y="1"/>
                    <a:pt x="94" y="135"/>
                    <a:pt x="54" y="329"/>
                  </a:cubicBezTo>
                  <a:cubicBezTo>
                    <a:pt x="1" y="603"/>
                    <a:pt x="208" y="838"/>
                    <a:pt x="463" y="838"/>
                  </a:cubicBezTo>
                  <a:lnTo>
                    <a:pt x="6518" y="838"/>
                  </a:lnTo>
                  <a:cubicBezTo>
                    <a:pt x="6719" y="838"/>
                    <a:pt x="6900" y="704"/>
                    <a:pt x="6940" y="503"/>
                  </a:cubicBezTo>
                  <a:cubicBezTo>
                    <a:pt x="6993" y="235"/>
                    <a:pt x="6792" y="1"/>
                    <a:pt x="653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 name="Google Shape;720;p44"/>
            <p:cNvSpPr/>
            <p:nvPr/>
          </p:nvSpPr>
          <p:spPr>
            <a:xfrm>
              <a:off x="403174" y="4535203"/>
              <a:ext cx="296563" cy="35533"/>
            </a:xfrm>
            <a:custGeom>
              <a:rect b="b" l="l" r="r" t="t"/>
              <a:pathLst>
                <a:path extrusionOk="0" h="838" w="6994">
                  <a:moveTo>
                    <a:pt x="483" y="1"/>
                  </a:moveTo>
                  <a:cubicBezTo>
                    <a:pt x="282" y="1"/>
                    <a:pt x="94" y="135"/>
                    <a:pt x="54" y="336"/>
                  </a:cubicBezTo>
                  <a:cubicBezTo>
                    <a:pt x="1" y="603"/>
                    <a:pt x="208" y="838"/>
                    <a:pt x="463" y="838"/>
                  </a:cubicBezTo>
                  <a:lnTo>
                    <a:pt x="6518" y="838"/>
                  </a:lnTo>
                  <a:cubicBezTo>
                    <a:pt x="6719" y="838"/>
                    <a:pt x="6900" y="704"/>
                    <a:pt x="6940" y="510"/>
                  </a:cubicBezTo>
                  <a:cubicBezTo>
                    <a:pt x="6993" y="242"/>
                    <a:pt x="6792" y="1"/>
                    <a:pt x="653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 name="Google Shape;721;p44"/>
            <p:cNvSpPr/>
            <p:nvPr/>
          </p:nvSpPr>
          <p:spPr>
            <a:xfrm>
              <a:off x="293818" y="3821191"/>
              <a:ext cx="1503338" cy="1059723"/>
            </a:xfrm>
            <a:custGeom>
              <a:rect b="b" l="l" r="r" t="t"/>
              <a:pathLst>
                <a:path extrusionOk="0" h="24992" w="35454">
                  <a:moveTo>
                    <a:pt x="25554" y="1274"/>
                  </a:moveTo>
                  <a:lnTo>
                    <a:pt x="25554" y="3142"/>
                  </a:lnTo>
                  <a:lnTo>
                    <a:pt x="22633" y="3142"/>
                  </a:lnTo>
                  <a:lnTo>
                    <a:pt x="22633" y="1274"/>
                  </a:lnTo>
                  <a:close/>
                  <a:moveTo>
                    <a:pt x="12868" y="5473"/>
                  </a:moveTo>
                  <a:lnTo>
                    <a:pt x="12868" y="7342"/>
                  </a:lnTo>
                  <a:lnTo>
                    <a:pt x="9947" y="7342"/>
                  </a:lnTo>
                  <a:lnTo>
                    <a:pt x="9947" y="5473"/>
                  </a:lnTo>
                  <a:close/>
                  <a:moveTo>
                    <a:pt x="32794" y="11977"/>
                  </a:moveTo>
                  <a:cubicBezTo>
                    <a:pt x="32995" y="11977"/>
                    <a:pt x="33156" y="12138"/>
                    <a:pt x="33156" y="12339"/>
                  </a:cubicBezTo>
                  <a:lnTo>
                    <a:pt x="33156" y="13678"/>
                  </a:lnTo>
                  <a:lnTo>
                    <a:pt x="32165" y="14663"/>
                  </a:lnTo>
                  <a:cubicBezTo>
                    <a:pt x="32131" y="14703"/>
                    <a:pt x="32084" y="14730"/>
                    <a:pt x="32037" y="14750"/>
                  </a:cubicBezTo>
                  <a:cubicBezTo>
                    <a:pt x="31984" y="14777"/>
                    <a:pt x="31930" y="14783"/>
                    <a:pt x="31870" y="14783"/>
                  </a:cubicBezTo>
                  <a:lnTo>
                    <a:pt x="28675" y="14783"/>
                  </a:lnTo>
                  <a:cubicBezTo>
                    <a:pt x="28340" y="14783"/>
                    <a:pt x="28025" y="14917"/>
                    <a:pt x="27784" y="15152"/>
                  </a:cubicBezTo>
                  <a:lnTo>
                    <a:pt x="26672" y="16270"/>
                  </a:lnTo>
                  <a:cubicBezTo>
                    <a:pt x="26592" y="16344"/>
                    <a:pt x="26485" y="16391"/>
                    <a:pt x="26378" y="16391"/>
                  </a:cubicBezTo>
                  <a:lnTo>
                    <a:pt x="25319" y="16391"/>
                  </a:lnTo>
                  <a:lnTo>
                    <a:pt x="25319" y="12339"/>
                  </a:lnTo>
                  <a:cubicBezTo>
                    <a:pt x="25319" y="12138"/>
                    <a:pt x="25487" y="11977"/>
                    <a:pt x="25688" y="11977"/>
                  </a:cubicBezTo>
                  <a:close/>
                  <a:moveTo>
                    <a:pt x="22654" y="6297"/>
                  </a:moveTo>
                  <a:cubicBezTo>
                    <a:pt x="22794" y="6297"/>
                    <a:pt x="22921" y="6364"/>
                    <a:pt x="23002" y="6485"/>
                  </a:cubicBezTo>
                  <a:lnTo>
                    <a:pt x="26137" y="11140"/>
                  </a:lnTo>
                  <a:lnTo>
                    <a:pt x="25688" y="11140"/>
                  </a:lnTo>
                  <a:cubicBezTo>
                    <a:pt x="25025" y="11140"/>
                    <a:pt x="24482" y="11675"/>
                    <a:pt x="24482" y="12339"/>
                  </a:cubicBezTo>
                  <a:lnTo>
                    <a:pt x="24482" y="18119"/>
                  </a:lnTo>
                  <a:cubicBezTo>
                    <a:pt x="24482" y="18782"/>
                    <a:pt x="25025" y="19318"/>
                    <a:pt x="25688" y="19318"/>
                  </a:cubicBezTo>
                  <a:lnTo>
                    <a:pt x="28454" y="19318"/>
                  </a:lnTo>
                  <a:cubicBezTo>
                    <a:pt x="28688" y="19318"/>
                    <a:pt x="28876" y="19130"/>
                    <a:pt x="28876" y="18896"/>
                  </a:cubicBezTo>
                  <a:cubicBezTo>
                    <a:pt x="28876" y="18668"/>
                    <a:pt x="28688" y="18481"/>
                    <a:pt x="28454" y="18481"/>
                  </a:cubicBezTo>
                  <a:lnTo>
                    <a:pt x="25688" y="18481"/>
                  </a:lnTo>
                  <a:cubicBezTo>
                    <a:pt x="25487" y="18481"/>
                    <a:pt x="25319" y="18320"/>
                    <a:pt x="25319" y="18119"/>
                  </a:cubicBezTo>
                  <a:lnTo>
                    <a:pt x="25319" y="17228"/>
                  </a:lnTo>
                  <a:lnTo>
                    <a:pt x="26378" y="17228"/>
                  </a:lnTo>
                  <a:cubicBezTo>
                    <a:pt x="26706" y="17228"/>
                    <a:pt x="27034" y="17094"/>
                    <a:pt x="27262" y="16860"/>
                  </a:cubicBezTo>
                  <a:lnTo>
                    <a:pt x="28374" y="15748"/>
                  </a:lnTo>
                  <a:cubicBezTo>
                    <a:pt x="28454" y="15667"/>
                    <a:pt x="28561" y="15621"/>
                    <a:pt x="28675" y="15621"/>
                  </a:cubicBezTo>
                  <a:lnTo>
                    <a:pt x="31870" y="15621"/>
                  </a:lnTo>
                  <a:cubicBezTo>
                    <a:pt x="32044" y="15621"/>
                    <a:pt x="32205" y="15587"/>
                    <a:pt x="32366" y="15520"/>
                  </a:cubicBezTo>
                  <a:cubicBezTo>
                    <a:pt x="32513" y="15460"/>
                    <a:pt x="32647" y="15366"/>
                    <a:pt x="32761" y="15259"/>
                  </a:cubicBezTo>
                  <a:lnTo>
                    <a:pt x="33156" y="14864"/>
                  </a:lnTo>
                  <a:lnTo>
                    <a:pt x="33156" y="18119"/>
                  </a:lnTo>
                  <a:cubicBezTo>
                    <a:pt x="33156" y="18320"/>
                    <a:pt x="32995" y="18481"/>
                    <a:pt x="32794" y="18481"/>
                  </a:cubicBezTo>
                  <a:lnTo>
                    <a:pt x="30812" y="18481"/>
                  </a:lnTo>
                  <a:cubicBezTo>
                    <a:pt x="30577" y="18481"/>
                    <a:pt x="30390" y="18668"/>
                    <a:pt x="30390" y="18896"/>
                  </a:cubicBezTo>
                  <a:cubicBezTo>
                    <a:pt x="30390" y="19130"/>
                    <a:pt x="30577" y="19318"/>
                    <a:pt x="30812" y="19318"/>
                  </a:cubicBezTo>
                  <a:lnTo>
                    <a:pt x="31656" y="19318"/>
                  </a:lnTo>
                  <a:lnTo>
                    <a:pt x="34476" y="23504"/>
                  </a:lnTo>
                  <a:cubicBezTo>
                    <a:pt x="34603" y="23692"/>
                    <a:pt x="34536" y="23866"/>
                    <a:pt x="34496" y="23933"/>
                  </a:cubicBezTo>
                  <a:cubicBezTo>
                    <a:pt x="34462" y="24000"/>
                    <a:pt x="34355" y="24154"/>
                    <a:pt x="34127" y="24154"/>
                  </a:cubicBezTo>
                  <a:lnTo>
                    <a:pt x="19794" y="24154"/>
                  </a:lnTo>
                  <a:cubicBezTo>
                    <a:pt x="19927" y="23785"/>
                    <a:pt x="19874" y="23370"/>
                    <a:pt x="19653" y="23035"/>
                  </a:cubicBezTo>
                  <a:lnTo>
                    <a:pt x="15400" y="16732"/>
                  </a:lnTo>
                  <a:lnTo>
                    <a:pt x="22305" y="6485"/>
                  </a:lnTo>
                  <a:cubicBezTo>
                    <a:pt x="22386" y="6364"/>
                    <a:pt x="22513" y="6297"/>
                    <a:pt x="22654" y="6297"/>
                  </a:cubicBezTo>
                  <a:close/>
                  <a:moveTo>
                    <a:pt x="22654" y="1"/>
                  </a:moveTo>
                  <a:cubicBezTo>
                    <a:pt x="22426" y="1"/>
                    <a:pt x="22238" y="188"/>
                    <a:pt x="22238" y="416"/>
                  </a:cubicBezTo>
                  <a:lnTo>
                    <a:pt x="22238" y="517"/>
                  </a:lnTo>
                  <a:cubicBezTo>
                    <a:pt x="21977" y="651"/>
                    <a:pt x="21796" y="912"/>
                    <a:pt x="21796" y="1227"/>
                  </a:cubicBezTo>
                  <a:lnTo>
                    <a:pt x="21796" y="3196"/>
                  </a:lnTo>
                  <a:cubicBezTo>
                    <a:pt x="21796" y="3504"/>
                    <a:pt x="21977" y="3772"/>
                    <a:pt x="22238" y="3899"/>
                  </a:cubicBezTo>
                  <a:lnTo>
                    <a:pt x="22238" y="5533"/>
                  </a:lnTo>
                  <a:cubicBezTo>
                    <a:pt x="21984" y="5621"/>
                    <a:pt x="21763" y="5788"/>
                    <a:pt x="21615" y="6016"/>
                  </a:cubicBezTo>
                  <a:lnTo>
                    <a:pt x="14897" y="15982"/>
                  </a:lnTo>
                  <a:lnTo>
                    <a:pt x="13651" y="14134"/>
                  </a:lnTo>
                  <a:cubicBezTo>
                    <a:pt x="13568" y="14012"/>
                    <a:pt x="13435" y="13949"/>
                    <a:pt x="13301" y="13949"/>
                  </a:cubicBezTo>
                  <a:cubicBezTo>
                    <a:pt x="13220" y="13949"/>
                    <a:pt x="13139" y="13972"/>
                    <a:pt x="13069" y="14020"/>
                  </a:cubicBezTo>
                  <a:cubicBezTo>
                    <a:pt x="12874" y="14147"/>
                    <a:pt x="12828" y="14408"/>
                    <a:pt x="12955" y="14602"/>
                  </a:cubicBezTo>
                  <a:lnTo>
                    <a:pt x="18956" y="23504"/>
                  </a:lnTo>
                  <a:cubicBezTo>
                    <a:pt x="19084" y="23692"/>
                    <a:pt x="19017" y="23866"/>
                    <a:pt x="18976" y="23933"/>
                  </a:cubicBezTo>
                  <a:cubicBezTo>
                    <a:pt x="18943" y="24000"/>
                    <a:pt x="18836" y="24154"/>
                    <a:pt x="18608" y="24154"/>
                  </a:cubicBezTo>
                  <a:lnTo>
                    <a:pt x="1327" y="24154"/>
                  </a:lnTo>
                  <a:cubicBezTo>
                    <a:pt x="1099" y="24154"/>
                    <a:pt x="992" y="24000"/>
                    <a:pt x="959" y="23933"/>
                  </a:cubicBezTo>
                  <a:cubicBezTo>
                    <a:pt x="919" y="23866"/>
                    <a:pt x="852" y="23692"/>
                    <a:pt x="979" y="23504"/>
                  </a:cubicBezTo>
                  <a:lnTo>
                    <a:pt x="9619" y="10684"/>
                  </a:lnTo>
                  <a:cubicBezTo>
                    <a:pt x="9700" y="10570"/>
                    <a:pt x="9827" y="10503"/>
                    <a:pt x="9968" y="10503"/>
                  </a:cubicBezTo>
                  <a:cubicBezTo>
                    <a:pt x="10108" y="10503"/>
                    <a:pt x="10235" y="10570"/>
                    <a:pt x="10316" y="10684"/>
                  </a:cubicBezTo>
                  <a:lnTo>
                    <a:pt x="11642" y="12653"/>
                  </a:lnTo>
                  <a:cubicBezTo>
                    <a:pt x="11721" y="12775"/>
                    <a:pt x="11853" y="12838"/>
                    <a:pt x="11988" y="12838"/>
                  </a:cubicBezTo>
                  <a:cubicBezTo>
                    <a:pt x="12069" y="12838"/>
                    <a:pt x="12152" y="12815"/>
                    <a:pt x="12225" y="12767"/>
                  </a:cubicBezTo>
                  <a:cubicBezTo>
                    <a:pt x="12412" y="12640"/>
                    <a:pt x="12466" y="12379"/>
                    <a:pt x="12339" y="12185"/>
                  </a:cubicBezTo>
                  <a:lnTo>
                    <a:pt x="11012" y="10215"/>
                  </a:lnTo>
                  <a:cubicBezTo>
                    <a:pt x="10858" y="9988"/>
                    <a:pt x="10637" y="9827"/>
                    <a:pt x="10390" y="9733"/>
                  </a:cubicBezTo>
                  <a:lnTo>
                    <a:pt x="10390" y="8179"/>
                  </a:lnTo>
                  <a:lnTo>
                    <a:pt x="12921" y="8179"/>
                  </a:lnTo>
                  <a:cubicBezTo>
                    <a:pt x="13357" y="8179"/>
                    <a:pt x="13705" y="7831"/>
                    <a:pt x="13705" y="7395"/>
                  </a:cubicBezTo>
                  <a:lnTo>
                    <a:pt x="13705" y="5426"/>
                  </a:lnTo>
                  <a:cubicBezTo>
                    <a:pt x="13705" y="4991"/>
                    <a:pt x="13357" y="4636"/>
                    <a:pt x="12921" y="4636"/>
                  </a:cubicBezTo>
                  <a:lnTo>
                    <a:pt x="10390" y="4636"/>
                  </a:lnTo>
                  <a:lnTo>
                    <a:pt x="10390" y="4616"/>
                  </a:lnTo>
                  <a:cubicBezTo>
                    <a:pt x="10390" y="4388"/>
                    <a:pt x="10202" y="4201"/>
                    <a:pt x="9968" y="4201"/>
                  </a:cubicBezTo>
                  <a:cubicBezTo>
                    <a:pt x="9740" y="4201"/>
                    <a:pt x="9552" y="4388"/>
                    <a:pt x="9552" y="4616"/>
                  </a:cubicBezTo>
                  <a:lnTo>
                    <a:pt x="9552" y="4723"/>
                  </a:lnTo>
                  <a:cubicBezTo>
                    <a:pt x="9291" y="4850"/>
                    <a:pt x="9110" y="5118"/>
                    <a:pt x="9110" y="5426"/>
                  </a:cubicBezTo>
                  <a:lnTo>
                    <a:pt x="9110" y="7395"/>
                  </a:lnTo>
                  <a:cubicBezTo>
                    <a:pt x="9110" y="7704"/>
                    <a:pt x="9291" y="7971"/>
                    <a:pt x="9552" y="8099"/>
                  </a:cubicBezTo>
                  <a:lnTo>
                    <a:pt x="9552" y="9733"/>
                  </a:lnTo>
                  <a:cubicBezTo>
                    <a:pt x="9298" y="9827"/>
                    <a:pt x="9077" y="9988"/>
                    <a:pt x="8929" y="10215"/>
                  </a:cubicBezTo>
                  <a:lnTo>
                    <a:pt x="282" y="23035"/>
                  </a:lnTo>
                  <a:cubicBezTo>
                    <a:pt x="28" y="23424"/>
                    <a:pt x="1" y="23913"/>
                    <a:pt x="215" y="24328"/>
                  </a:cubicBezTo>
                  <a:cubicBezTo>
                    <a:pt x="436" y="24737"/>
                    <a:pt x="858" y="24991"/>
                    <a:pt x="1327" y="24991"/>
                  </a:cubicBezTo>
                  <a:lnTo>
                    <a:pt x="34127" y="24991"/>
                  </a:lnTo>
                  <a:cubicBezTo>
                    <a:pt x="34596" y="24991"/>
                    <a:pt x="35018" y="24737"/>
                    <a:pt x="35239" y="24328"/>
                  </a:cubicBezTo>
                  <a:cubicBezTo>
                    <a:pt x="35453" y="23913"/>
                    <a:pt x="35427" y="23424"/>
                    <a:pt x="35172" y="23035"/>
                  </a:cubicBezTo>
                  <a:lnTo>
                    <a:pt x="32660" y="19318"/>
                  </a:lnTo>
                  <a:lnTo>
                    <a:pt x="32794" y="19318"/>
                  </a:lnTo>
                  <a:cubicBezTo>
                    <a:pt x="33457" y="19318"/>
                    <a:pt x="33993" y="18782"/>
                    <a:pt x="33993" y="18119"/>
                  </a:cubicBezTo>
                  <a:lnTo>
                    <a:pt x="33993" y="12339"/>
                  </a:lnTo>
                  <a:cubicBezTo>
                    <a:pt x="33993" y="11675"/>
                    <a:pt x="33457" y="11140"/>
                    <a:pt x="32794" y="11140"/>
                  </a:cubicBezTo>
                  <a:lnTo>
                    <a:pt x="27148" y="11140"/>
                  </a:lnTo>
                  <a:lnTo>
                    <a:pt x="23698" y="6016"/>
                  </a:lnTo>
                  <a:cubicBezTo>
                    <a:pt x="23544" y="5788"/>
                    <a:pt x="23323" y="5621"/>
                    <a:pt x="23076" y="5533"/>
                  </a:cubicBezTo>
                  <a:lnTo>
                    <a:pt x="23076" y="3980"/>
                  </a:lnTo>
                  <a:lnTo>
                    <a:pt x="25607" y="3980"/>
                  </a:lnTo>
                  <a:cubicBezTo>
                    <a:pt x="26043" y="3980"/>
                    <a:pt x="26391" y="3625"/>
                    <a:pt x="26391" y="3196"/>
                  </a:cubicBezTo>
                  <a:lnTo>
                    <a:pt x="26391" y="1227"/>
                  </a:lnTo>
                  <a:cubicBezTo>
                    <a:pt x="26391" y="791"/>
                    <a:pt x="26043" y="436"/>
                    <a:pt x="25607" y="436"/>
                  </a:cubicBezTo>
                  <a:lnTo>
                    <a:pt x="23076" y="436"/>
                  </a:lnTo>
                  <a:lnTo>
                    <a:pt x="23076" y="416"/>
                  </a:lnTo>
                  <a:cubicBezTo>
                    <a:pt x="23076" y="188"/>
                    <a:pt x="22888" y="1"/>
                    <a:pt x="2265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 name="Google Shape;722;p44"/>
            <p:cNvSpPr/>
            <p:nvPr/>
          </p:nvSpPr>
          <p:spPr>
            <a:xfrm>
              <a:off x="914093" y="3692322"/>
              <a:ext cx="93132" cy="93389"/>
            </a:xfrm>
            <a:custGeom>
              <a:rect b="b" l="l" r="r" t="t"/>
              <a:pathLst>
                <a:path extrusionOk="0" h="3173" w="3164">
                  <a:moveTo>
                    <a:pt x="1577" y="0"/>
                  </a:moveTo>
                  <a:cubicBezTo>
                    <a:pt x="1252" y="0"/>
                    <a:pt x="985" y="268"/>
                    <a:pt x="985" y="602"/>
                  </a:cubicBezTo>
                  <a:lnTo>
                    <a:pt x="985" y="984"/>
                  </a:lnTo>
                  <a:lnTo>
                    <a:pt x="593" y="984"/>
                  </a:lnTo>
                  <a:cubicBezTo>
                    <a:pt x="268" y="984"/>
                    <a:pt x="0" y="1252"/>
                    <a:pt x="0" y="1586"/>
                  </a:cubicBezTo>
                  <a:cubicBezTo>
                    <a:pt x="0" y="1911"/>
                    <a:pt x="268" y="2179"/>
                    <a:pt x="593" y="2179"/>
                  </a:cubicBezTo>
                  <a:lnTo>
                    <a:pt x="985" y="2179"/>
                  </a:lnTo>
                  <a:lnTo>
                    <a:pt x="985" y="2570"/>
                  </a:lnTo>
                  <a:cubicBezTo>
                    <a:pt x="985" y="2905"/>
                    <a:pt x="1252" y="3172"/>
                    <a:pt x="1577" y="3172"/>
                  </a:cubicBezTo>
                  <a:cubicBezTo>
                    <a:pt x="1911" y="3172"/>
                    <a:pt x="2179" y="2905"/>
                    <a:pt x="2179" y="2570"/>
                  </a:cubicBezTo>
                  <a:lnTo>
                    <a:pt x="2179" y="2179"/>
                  </a:lnTo>
                  <a:lnTo>
                    <a:pt x="2571" y="2179"/>
                  </a:lnTo>
                  <a:cubicBezTo>
                    <a:pt x="2896" y="2179"/>
                    <a:pt x="3163" y="1911"/>
                    <a:pt x="3163" y="1586"/>
                  </a:cubicBezTo>
                  <a:cubicBezTo>
                    <a:pt x="3163" y="1252"/>
                    <a:pt x="2896" y="984"/>
                    <a:pt x="2571" y="984"/>
                  </a:cubicBezTo>
                  <a:lnTo>
                    <a:pt x="2179" y="984"/>
                  </a:lnTo>
                  <a:lnTo>
                    <a:pt x="2179" y="602"/>
                  </a:lnTo>
                  <a:cubicBezTo>
                    <a:pt x="2179" y="268"/>
                    <a:pt x="1911" y="0"/>
                    <a:pt x="157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sp>
          <p:nvSpPr>
            <p:cNvPr id="723" name="Google Shape;723;p44"/>
            <p:cNvSpPr/>
            <p:nvPr/>
          </p:nvSpPr>
          <p:spPr>
            <a:xfrm>
              <a:off x="313860" y="3970922"/>
              <a:ext cx="102669" cy="102690"/>
            </a:xfrm>
            <a:custGeom>
              <a:rect b="b" l="l" r="r" t="t"/>
              <a:pathLst>
                <a:path extrusionOk="0" h="3489" w="3488">
                  <a:moveTo>
                    <a:pt x="1739" y="1195"/>
                  </a:moveTo>
                  <a:cubicBezTo>
                    <a:pt x="2045" y="1195"/>
                    <a:pt x="2293" y="1444"/>
                    <a:pt x="2293" y="1749"/>
                  </a:cubicBezTo>
                  <a:cubicBezTo>
                    <a:pt x="2293" y="2055"/>
                    <a:pt x="2045" y="2294"/>
                    <a:pt x="1739" y="2294"/>
                  </a:cubicBezTo>
                  <a:cubicBezTo>
                    <a:pt x="1433" y="2294"/>
                    <a:pt x="1194" y="2055"/>
                    <a:pt x="1194" y="1749"/>
                  </a:cubicBezTo>
                  <a:cubicBezTo>
                    <a:pt x="1194" y="1444"/>
                    <a:pt x="1433" y="1195"/>
                    <a:pt x="1739" y="1195"/>
                  </a:cubicBezTo>
                  <a:close/>
                  <a:moveTo>
                    <a:pt x="1739" y="1"/>
                  </a:moveTo>
                  <a:cubicBezTo>
                    <a:pt x="784" y="1"/>
                    <a:pt x="0" y="784"/>
                    <a:pt x="0" y="1749"/>
                  </a:cubicBezTo>
                  <a:cubicBezTo>
                    <a:pt x="0" y="2705"/>
                    <a:pt x="784" y="3488"/>
                    <a:pt x="1739" y="3488"/>
                  </a:cubicBezTo>
                  <a:cubicBezTo>
                    <a:pt x="2704" y="3488"/>
                    <a:pt x="3488" y="2705"/>
                    <a:pt x="3488" y="1749"/>
                  </a:cubicBezTo>
                  <a:cubicBezTo>
                    <a:pt x="3488" y="784"/>
                    <a:pt x="2704" y="1"/>
                    <a:pt x="173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sp>
          <p:nvSpPr>
            <p:cNvPr id="724" name="Google Shape;724;p44"/>
            <p:cNvSpPr/>
            <p:nvPr/>
          </p:nvSpPr>
          <p:spPr>
            <a:xfrm>
              <a:off x="1834634" y="3990645"/>
              <a:ext cx="94810" cy="63221"/>
            </a:xfrm>
            <a:custGeom>
              <a:rect b="b" l="l" r="r" t="t"/>
              <a:pathLst>
                <a:path extrusionOk="0" h="2148" w="3221">
                  <a:moveTo>
                    <a:pt x="1612" y="0"/>
                  </a:moveTo>
                  <a:cubicBezTo>
                    <a:pt x="1460" y="0"/>
                    <a:pt x="1310" y="60"/>
                    <a:pt x="1195" y="180"/>
                  </a:cubicBezTo>
                  <a:lnTo>
                    <a:pt x="239" y="1135"/>
                  </a:lnTo>
                  <a:cubicBezTo>
                    <a:pt x="0" y="1364"/>
                    <a:pt x="0" y="1747"/>
                    <a:pt x="239" y="1976"/>
                  </a:cubicBezTo>
                  <a:cubicBezTo>
                    <a:pt x="354" y="2091"/>
                    <a:pt x="504" y="2148"/>
                    <a:pt x="656" y="2148"/>
                  </a:cubicBezTo>
                  <a:cubicBezTo>
                    <a:pt x="808" y="2148"/>
                    <a:pt x="961" y="2091"/>
                    <a:pt x="1080" y="1976"/>
                  </a:cubicBezTo>
                  <a:lnTo>
                    <a:pt x="1615" y="1441"/>
                  </a:lnTo>
                  <a:lnTo>
                    <a:pt x="2141" y="1976"/>
                  </a:lnTo>
                  <a:cubicBezTo>
                    <a:pt x="2265" y="2091"/>
                    <a:pt x="2418" y="2148"/>
                    <a:pt x="2571" y="2148"/>
                  </a:cubicBezTo>
                  <a:cubicBezTo>
                    <a:pt x="2724" y="2148"/>
                    <a:pt x="2877" y="2091"/>
                    <a:pt x="2991" y="1976"/>
                  </a:cubicBezTo>
                  <a:cubicBezTo>
                    <a:pt x="3221" y="1747"/>
                    <a:pt x="3221" y="1364"/>
                    <a:pt x="2991" y="1135"/>
                  </a:cubicBezTo>
                  <a:lnTo>
                    <a:pt x="2036" y="180"/>
                  </a:lnTo>
                  <a:cubicBezTo>
                    <a:pt x="1916" y="60"/>
                    <a:pt x="1763" y="0"/>
                    <a:pt x="161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grpSp>
      <p:sp>
        <p:nvSpPr>
          <p:cNvPr id="725" name="Google Shape;725;p44"/>
          <p:cNvSpPr txBox="1"/>
          <p:nvPr/>
        </p:nvSpPr>
        <p:spPr>
          <a:xfrm>
            <a:off x="713100" y="1340400"/>
            <a:ext cx="3322800" cy="2647500"/>
          </a:xfrm>
          <a:prstGeom prst="rect">
            <a:avLst/>
          </a:prstGeom>
          <a:solidFill>
            <a:schemeClr val="accen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000">
                <a:solidFill>
                  <a:schemeClr val="dk2"/>
                </a:solidFill>
                <a:latin typeface="Krona One"/>
                <a:ea typeface="Krona One"/>
                <a:cs typeface="Krona One"/>
                <a:sym typeface="Krona One"/>
              </a:rPr>
              <a:t>Valid Assumption:</a:t>
            </a:r>
            <a:endParaRPr sz="2000">
              <a:solidFill>
                <a:schemeClr val="dk2"/>
              </a:solidFill>
              <a:latin typeface="Krona One"/>
              <a:ea typeface="Krona One"/>
              <a:cs typeface="Krona One"/>
              <a:sym typeface="Krona One"/>
            </a:endParaRPr>
          </a:p>
          <a:p>
            <a:pPr indent="0" lvl="0" marL="0" rtl="0" algn="l">
              <a:spcBef>
                <a:spcPts val="0"/>
              </a:spcBef>
              <a:spcAft>
                <a:spcPts val="0"/>
              </a:spcAft>
              <a:buClr>
                <a:schemeClr val="dk1"/>
              </a:buClr>
              <a:buSzPts val="1100"/>
              <a:buFont typeface="Arial"/>
              <a:buNone/>
            </a:pPr>
            <a:r>
              <a:rPr lang="en" sz="2000">
                <a:solidFill>
                  <a:schemeClr val="dk2"/>
                </a:solidFill>
                <a:latin typeface="Open Sans"/>
                <a:ea typeface="Open Sans"/>
                <a:cs typeface="Open Sans"/>
                <a:sym typeface="Open Sans"/>
              </a:rPr>
              <a:t>people empathize through reading others feelings</a:t>
            </a:r>
            <a:endParaRPr sz="2000">
              <a:solidFill>
                <a:schemeClr val="dk2"/>
              </a:solidFill>
              <a:latin typeface="Open Sans"/>
              <a:ea typeface="Open Sans"/>
              <a:cs typeface="Open Sans"/>
              <a:sym typeface="Open Sans"/>
            </a:endParaRPr>
          </a:p>
          <a:p>
            <a:pPr indent="0" lvl="0" marL="0" rtl="0" algn="l">
              <a:spcBef>
                <a:spcPts val="0"/>
              </a:spcBef>
              <a:spcAft>
                <a:spcPts val="0"/>
              </a:spcAft>
              <a:buNone/>
            </a:pPr>
            <a:r>
              <a:rPr lang="en" sz="2000">
                <a:solidFill>
                  <a:schemeClr val="dk2"/>
                </a:solidFill>
                <a:latin typeface="Krona One"/>
                <a:ea typeface="Krona One"/>
                <a:cs typeface="Krona One"/>
                <a:sym typeface="Krona One"/>
              </a:rPr>
              <a:t>Inconclusive  Assumption:</a:t>
            </a:r>
            <a:endParaRPr sz="2000">
              <a:solidFill>
                <a:schemeClr val="dk2"/>
              </a:solidFill>
              <a:latin typeface="Krona One"/>
              <a:ea typeface="Krona One"/>
              <a:cs typeface="Krona One"/>
              <a:sym typeface="Krona One"/>
            </a:endParaRPr>
          </a:p>
          <a:p>
            <a:pPr indent="0" lvl="0" marL="0" rtl="0" algn="l">
              <a:spcBef>
                <a:spcPts val="0"/>
              </a:spcBef>
              <a:spcAft>
                <a:spcPts val="0"/>
              </a:spcAft>
              <a:buNone/>
            </a:pPr>
            <a:r>
              <a:rPr lang="en" sz="2000">
                <a:solidFill>
                  <a:schemeClr val="dk2"/>
                </a:solidFill>
                <a:latin typeface="Open Sans"/>
                <a:ea typeface="Open Sans"/>
                <a:cs typeface="Open Sans"/>
                <a:sym typeface="Open Sans"/>
              </a:rPr>
              <a:t>People enjoy using a virtual journal  </a:t>
            </a:r>
            <a:endParaRPr sz="2000">
              <a:solidFill>
                <a:schemeClr val="dk2"/>
              </a:solidFill>
              <a:latin typeface="Open Sans"/>
              <a:ea typeface="Open Sans"/>
              <a:cs typeface="Open Sans"/>
              <a:sym typeface="Open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5">
                                            <p:txEl>
                                              <p:pRg end="0" st="0"/>
                                            </p:txEl>
                                          </p:spTgt>
                                        </p:tgtEl>
                                        <p:attrNameLst>
                                          <p:attrName>style.visibility</p:attrName>
                                        </p:attrNameLst>
                                      </p:cBhvr>
                                      <p:to>
                                        <p:strVal val="visible"/>
                                      </p:to>
                                    </p:set>
                                    <p:animEffect filter="fade" transition="in">
                                      <p:cBhvr>
                                        <p:cTn dur="1000"/>
                                        <p:tgtEl>
                                          <p:spTgt spid="70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5">
                                            <p:txEl>
                                              <p:pRg end="1" st="1"/>
                                            </p:txEl>
                                          </p:spTgt>
                                        </p:tgtEl>
                                        <p:attrNameLst>
                                          <p:attrName>style.visibility</p:attrName>
                                        </p:attrNameLst>
                                      </p:cBhvr>
                                      <p:to>
                                        <p:strVal val="visible"/>
                                      </p:to>
                                    </p:set>
                                    <p:animEffect filter="fade" transition="in">
                                      <p:cBhvr>
                                        <p:cTn dur="1000"/>
                                        <p:tgtEl>
                                          <p:spTgt spid="70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5">
                                            <p:txEl>
                                              <p:pRg end="2" st="2"/>
                                            </p:txEl>
                                          </p:spTgt>
                                        </p:tgtEl>
                                        <p:attrNameLst>
                                          <p:attrName>style.visibility</p:attrName>
                                        </p:attrNameLst>
                                      </p:cBhvr>
                                      <p:to>
                                        <p:strVal val="visible"/>
                                      </p:to>
                                    </p:set>
                                    <p:animEffect filter="fade" transition="in">
                                      <p:cBhvr>
                                        <p:cTn dur="1000"/>
                                        <p:tgtEl>
                                          <p:spTgt spid="70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25">
                                            <p:txEl>
                                              <p:pRg end="0" st="0"/>
                                            </p:txEl>
                                          </p:spTgt>
                                        </p:tgtEl>
                                        <p:attrNameLst>
                                          <p:attrName>style.visibility</p:attrName>
                                        </p:attrNameLst>
                                      </p:cBhvr>
                                      <p:to>
                                        <p:strVal val="visible"/>
                                      </p:to>
                                    </p:set>
                                    <p:animEffect filter="fade" transition="in">
                                      <p:cBhvr>
                                        <p:cTn dur="1000"/>
                                        <p:tgtEl>
                                          <p:spTgt spid="72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25">
                                            <p:txEl>
                                              <p:pRg end="1" st="1"/>
                                            </p:txEl>
                                          </p:spTgt>
                                        </p:tgtEl>
                                        <p:attrNameLst>
                                          <p:attrName>style.visibility</p:attrName>
                                        </p:attrNameLst>
                                      </p:cBhvr>
                                      <p:to>
                                        <p:strVal val="visible"/>
                                      </p:to>
                                    </p:set>
                                    <p:animEffect filter="fade" transition="in">
                                      <p:cBhvr>
                                        <p:cTn dur="1000"/>
                                        <p:tgtEl>
                                          <p:spTgt spid="72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25">
                                            <p:txEl>
                                              <p:pRg end="2" st="2"/>
                                            </p:txEl>
                                          </p:spTgt>
                                        </p:tgtEl>
                                        <p:attrNameLst>
                                          <p:attrName>style.visibility</p:attrName>
                                        </p:attrNameLst>
                                      </p:cBhvr>
                                      <p:to>
                                        <p:strVal val="visible"/>
                                      </p:to>
                                    </p:set>
                                    <p:animEffect filter="fade" transition="in">
                                      <p:cBhvr>
                                        <p:cTn dur="1000"/>
                                        <p:tgtEl>
                                          <p:spTgt spid="72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25">
                                            <p:txEl>
                                              <p:pRg end="3" st="3"/>
                                            </p:txEl>
                                          </p:spTgt>
                                        </p:tgtEl>
                                        <p:attrNameLst>
                                          <p:attrName>style.visibility</p:attrName>
                                        </p:attrNameLst>
                                      </p:cBhvr>
                                      <p:to>
                                        <p:strVal val="visible"/>
                                      </p:to>
                                    </p:set>
                                    <p:animEffect filter="fade" transition="in">
                                      <p:cBhvr>
                                        <p:cTn dur="1000"/>
                                        <p:tgtEl>
                                          <p:spTgt spid="725">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9" name="Shape 729"/>
        <p:cNvGrpSpPr/>
        <p:nvPr/>
      </p:nvGrpSpPr>
      <p:grpSpPr>
        <a:xfrm>
          <a:off x="0" y="0"/>
          <a:ext cx="0" cy="0"/>
          <a:chOff x="0" y="0"/>
          <a:chExt cx="0" cy="0"/>
        </a:xfrm>
      </p:grpSpPr>
      <p:sp>
        <p:nvSpPr>
          <p:cNvPr id="730" name="Google Shape;730;p45"/>
          <p:cNvSpPr txBox="1"/>
          <p:nvPr>
            <p:ph idx="12" type="sldNum"/>
          </p:nvPr>
        </p:nvSpPr>
        <p:spPr>
          <a:xfrm>
            <a:off x="8705299" y="2384701"/>
            <a:ext cx="548700" cy="3936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fld id="{00000000-1234-1234-1234-123412341234}" type="slidenum">
              <a:rPr lang="en"/>
              <a:t>‹#›</a:t>
            </a:fld>
            <a:endParaRPr/>
          </a:p>
        </p:txBody>
      </p:sp>
      <p:sp>
        <p:nvSpPr>
          <p:cNvPr id="731" name="Google Shape;731;p45"/>
          <p:cNvSpPr txBox="1"/>
          <p:nvPr>
            <p:ph type="title"/>
          </p:nvPr>
        </p:nvSpPr>
        <p:spPr>
          <a:xfrm>
            <a:off x="713100" y="539525"/>
            <a:ext cx="77178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Social Cooking Platform</a:t>
            </a:r>
            <a:endParaRPr/>
          </a:p>
        </p:txBody>
      </p:sp>
      <p:sp>
        <p:nvSpPr>
          <p:cNvPr id="732" name="Google Shape;732;p45"/>
          <p:cNvSpPr/>
          <p:nvPr/>
        </p:nvSpPr>
        <p:spPr>
          <a:xfrm>
            <a:off x="713146" y="1323816"/>
            <a:ext cx="535500" cy="689700"/>
          </a:xfrm>
          <a:prstGeom prst="ellipse">
            <a:avLst/>
          </a:prstGeom>
          <a:solidFill>
            <a:schemeClr val="accent1"/>
          </a:solidFill>
          <a:ln cap="flat" cmpd="sng" w="38100">
            <a:solidFill>
              <a:schemeClr val="lt1"/>
            </a:solidFill>
            <a:prstDash val="solid"/>
            <a:round/>
            <a:headEnd len="sm" w="sm" type="none"/>
            <a:tailEnd len="sm" w="sm" type="none"/>
          </a:ln>
          <a:effectLst>
            <a:outerShdw rotWithShape="0" algn="bl" dir="1080000" dist="66675">
              <a:srgbClr val="000000">
                <a:alpha val="19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sz="500"/>
          </a:p>
        </p:txBody>
      </p:sp>
      <p:sp>
        <p:nvSpPr>
          <p:cNvPr id="733" name="Google Shape;733;p45"/>
          <p:cNvSpPr txBox="1"/>
          <p:nvPr>
            <p:ph idx="4294967295" type="title"/>
          </p:nvPr>
        </p:nvSpPr>
        <p:spPr>
          <a:xfrm>
            <a:off x="1368263" y="1323825"/>
            <a:ext cx="7062600" cy="689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0" lang="en" sz="2000"/>
              <a:t>How might we m</a:t>
            </a:r>
            <a:r>
              <a:rPr b="0" lang="en" sz="2000"/>
              <a:t>ake meal time exciting (social/restful)?</a:t>
            </a:r>
            <a:endParaRPr b="0" sz="2000"/>
          </a:p>
        </p:txBody>
      </p:sp>
      <p:sp>
        <p:nvSpPr>
          <p:cNvPr id="734" name="Google Shape;734;p45"/>
          <p:cNvSpPr txBox="1"/>
          <p:nvPr>
            <p:ph idx="4294967295" type="title"/>
          </p:nvPr>
        </p:nvSpPr>
        <p:spPr>
          <a:xfrm>
            <a:off x="805838" y="1498725"/>
            <a:ext cx="350100" cy="339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1500"/>
              <a:t>2</a:t>
            </a:r>
            <a:endParaRPr sz="1500"/>
          </a:p>
        </p:txBody>
      </p:sp>
      <p:sp>
        <p:nvSpPr>
          <p:cNvPr id="735" name="Google Shape;735;p45"/>
          <p:cNvSpPr/>
          <p:nvPr/>
        </p:nvSpPr>
        <p:spPr>
          <a:xfrm>
            <a:off x="1368275" y="2384700"/>
            <a:ext cx="5747400" cy="2128200"/>
          </a:xfrm>
          <a:prstGeom prst="roundRect">
            <a:avLst>
              <a:gd fmla="val 16667"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1000"/>
              </a:spcAft>
              <a:buNone/>
            </a:pPr>
            <a:r>
              <a:rPr lang="en" sz="2000">
                <a:solidFill>
                  <a:schemeClr val="dk1"/>
                </a:solidFill>
                <a:latin typeface="Krona One"/>
                <a:ea typeface="Krona One"/>
                <a:cs typeface="Krona One"/>
                <a:sym typeface="Krona One"/>
              </a:rPr>
              <a:t>Solution:</a:t>
            </a:r>
            <a:r>
              <a:rPr lang="en" sz="2700">
                <a:solidFill>
                  <a:schemeClr val="dk1"/>
                </a:solidFill>
                <a:latin typeface="Open Sans"/>
                <a:ea typeface="Open Sans"/>
                <a:cs typeface="Open Sans"/>
                <a:sym typeface="Open Sans"/>
              </a:rPr>
              <a:t> </a:t>
            </a:r>
            <a:r>
              <a:rPr b="1" lang="en" sz="2300">
                <a:solidFill>
                  <a:schemeClr val="dk2"/>
                </a:solidFill>
                <a:latin typeface="Krona One"/>
                <a:ea typeface="Krona One"/>
                <a:cs typeface="Krona One"/>
                <a:sym typeface="Krona One"/>
              </a:rPr>
              <a:t>Create a social platform that incorporates shared listening experiences during meal time. </a:t>
            </a:r>
            <a:endParaRPr sz="17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9" name="Shape 739"/>
        <p:cNvGrpSpPr/>
        <p:nvPr/>
      </p:nvGrpSpPr>
      <p:grpSpPr>
        <a:xfrm>
          <a:off x="0" y="0"/>
          <a:ext cx="0" cy="0"/>
          <a:chOff x="0" y="0"/>
          <a:chExt cx="0" cy="0"/>
        </a:xfrm>
      </p:grpSpPr>
      <p:sp>
        <p:nvSpPr>
          <p:cNvPr id="740" name="Google Shape;740;p46"/>
          <p:cNvSpPr txBox="1"/>
          <p:nvPr>
            <p:ph type="title"/>
          </p:nvPr>
        </p:nvSpPr>
        <p:spPr>
          <a:xfrm>
            <a:off x="713100" y="539525"/>
            <a:ext cx="77178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Music as a Meal Mood Booster</a:t>
            </a:r>
            <a:endParaRPr/>
          </a:p>
        </p:txBody>
      </p:sp>
      <p:sp>
        <p:nvSpPr>
          <p:cNvPr id="741" name="Google Shape;741;p46"/>
          <p:cNvSpPr txBox="1"/>
          <p:nvPr>
            <p:ph idx="12" type="sldNum"/>
          </p:nvPr>
        </p:nvSpPr>
        <p:spPr>
          <a:xfrm>
            <a:off x="8705299" y="2384701"/>
            <a:ext cx="548700" cy="3936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fld id="{00000000-1234-1234-1234-123412341234}" type="slidenum">
              <a:rPr lang="en"/>
              <a:t>‹#›</a:t>
            </a:fld>
            <a:endParaRPr/>
          </a:p>
        </p:txBody>
      </p:sp>
      <p:pic>
        <p:nvPicPr>
          <p:cNvPr id="742" name="Google Shape;742;p46"/>
          <p:cNvPicPr preferRelativeResize="0"/>
          <p:nvPr/>
        </p:nvPicPr>
        <p:blipFill rotWithShape="1">
          <a:blip r:embed="rId3">
            <a:alphaModFix/>
          </a:blip>
          <a:srcRect b="0" l="1097" r="0" t="0"/>
          <a:stretch/>
        </p:blipFill>
        <p:spPr>
          <a:xfrm>
            <a:off x="4939725" y="1270325"/>
            <a:ext cx="3613173" cy="2934526"/>
          </a:xfrm>
          <a:prstGeom prst="rect">
            <a:avLst/>
          </a:prstGeom>
          <a:noFill/>
          <a:ln>
            <a:noFill/>
          </a:ln>
        </p:spPr>
      </p:pic>
      <p:sp>
        <p:nvSpPr>
          <p:cNvPr id="743" name="Google Shape;743;p46"/>
          <p:cNvSpPr txBox="1"/>
          <p:nvPr/>
        </p:nvSpPr>
        <p:spPr>
          <a:xfrm>
            <a:off x="730425" y="2788850"/>
            <a:ext cx="4074300" cy="1416000"/>
          </a:xfrm>
          <a:prstGeom prst="rect">
            <a:avLst/>
          </a:prstGeom>
          <a:noFill/>
          <a:ln cap="flat" cmpd="sng" w="28575">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2000">
                <a:solidFill>
                  <a:schemeClr val="dk2"/>
                </a:solidFill>
                <a:latin typeface="Open Sans"/>
                <a:ea typeface="Open Sans"/>
                <a:cs typeface="Open Sans"/>
                <a:sym typeface="Open Sans"/>
              </a:rPr>
              <a:t>Participants listened to an upbeat playlist while eating and reported their mood before &amp; after the meal</a:t>
            </a:r>
            <a:endParaRPr sz="2000">
              <a:solidFill>
                <a:schemeClr val="dk2"/>
              </a:solidFill>
              <a:latin typeface="Open Sans"/>
              <a:ea typeface="Open Sans"/>
              <a:cs typeface="Open Sans"/>
              <a:sym typeface="Open Sans"/>
            </a:endParaRPr>
          </a:p>
        </p:txBody>
      </p:sp>
      <p:sp>
        <p:nvSpPr>
          <p:cNvPr id="744" name="Google Shape;744;p46"/>
          <p:cNvSpPr/>
          <p:nvPr/>
        </p:nvSpPr>
        <p:spPr>
          <a:xfrm>
            <a:off x="747825" y="1270325"/>
            <a:ext cx="4039500" cy="1350300"/>
          </a:xfrm>
          <a:prstGeom prst="roundRect">
            <a:avLst>
              <a:gd fmla="val 0" name="adj"/>
            </a:avLst>
          </a:prstGeom>
          <a:solidFill>
            <a:schemeClr val="accent1"/>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2000">
                <a:solidFill>
                  <a:schemeClr val="dk1"/>
                </a:solidFill>
                <a:latin typeface="Krona One"/>
                <a:ea typeface="Krona One"/>
                <a:cs typeface="Krona One"/>
                <a:sym typeface="Krona One"/>
              </a:rPr>
              <a:t>Assumption:</a:t>
            </a:r>
            <a:r>
              <a:rPr lang="en" sz="2000">
                <a:solidFill>
                  <a:schemeClr val="dk1"/>
                </a:solidFill>
                <a:latin typeface="Open Sans"/>
                <a:ea typeface="Open Sans"/>
                <a:cs typeface="Open Sans"/>
                <a:sym typeface="Open Sans"/>
              </a:rPr>
              <a:t> </a:t>
            </a:r>
            <a:r>
              <a:rPr lang="en" sz="2000">
                <a:solidFill>
                  <a:schemeClr val="dk2"/>
                </a:solidFill>
                <a:latin typeface="Krona One"/>
                <a:ea typeface="Krona One"/>
                <a:cs typeface="Krona One"/>
                <a:sym typeface="Krona One"/>
              </a:rPr>
              <a:t>Listening to music would make meal time more enjoyable.</a:t>
            </a:r>
            <a:endParaRPr sz="20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8" name="Shape 748"/>
        <p:cNvGrpSpPr/>
        <p:nvPr/>
      </p:nvGrpSpPr>
      <p:grpSpPr>
        <a:xfrm>
          <a:off x="0" y="0"/>
          <a:ext cx="0" cy="0"/>
          <a:chOff x="0" y="0"/>
          <a:chExt cx="0" cy="0"/>
        </a:xfrm>
      </p:grpSpPr>
      <p:sp>
        <p:nvSpPr>
          <p:cNvPr id="749" name="Google Shape;749;p47"/>
          <p:cNvSpPr txBox="1"/>
          <p:nvPr>
            <p:ph type="title"/>
          </p:nvPr>
        </p:nvSpPr>
        <p:spPr>
          <a:xfrm>
            <a:off x="713100" y="539525"/>
            <a:ext cx="77178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Results and Conclusion</a:t>
            </a:r>
            <a:endParaRPr/>
          </a:p>
        </p:txBody>
      </p:sp>
      <p:sp>
        <p:nvSpPr>
          <p:cNvPr id="750" name="Google Shape;750;p47"/>
          <p:cNvSpPr txBox="1"/>
          <p:nvPr>
            <p:ph idx="12" type="sldNum"/>
          </p:nvPr>
        </p:nvSpPr>
        <p:spPr>
          <a:xfrm>
            <a:off x="8705299" y="2384701"/>
            <a:ext cx="548700" cy="3936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fld id="{00000000-1234-1234-1234-123412341234}" type="slidenum">
              <a:rPr lang="en"/>
              <a:t>‹#›</a:t>
            </a:fld>
            <a:endParaRPr/>
          </a:p>
        </p:txBody>
      </p:sp>
      <p:sp>
        <p:nvSpPr>
          <p:cNvPr id="751" name="Google Shape;751;p47"/>
          <p:cNvSpPr txBox="1"/>
          <p:nvPr/>
        </p:nvSpPr>
        <p:spPr>
          <a:xfrm>
            <a:off x="4271354" y="959400"/>
            <a:ext cx="4365000" cy="2339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000">
                <a:solidFill>
                  <a:schemeClr val="dk2"/>
                </a:solidFill>
                <a:latin typeface="Krona One"/>
                <a:ea typeface="Krona One"/>
                <a:cs typeface="Krona One"/>
                <a:sym typeface="Krona One"/>
              </a:rPr>
              <a:t>Surprised:</a:t>
            </a:r>
            <a:r>
              <a:rPr lang="en" sz="2000">
                <a:solidFill>
                  <a:schemeClr val="dk2"/>
                </a:solidFill>
                <a:latin typeface="Open Sans"/>
                <a:ea typeface="Open Sans"/>
                <a:cs typeface="Open Sans"/>
                <a:sym typeface="Open Sans"/>
              </a:rPr>
              <a:t> worse pre meal mood at lunch than at breakfast</a:t>
            </a:r>
            <a:endParaRPr sz="2000">
              <a:solidFill>
                <a:schemeClr val="dk2"/>
              </a:solidFill>
              <a:latin typeface="Open Sans"/>
              <a:ea typeface="Open Sans"/>
              <a:cs typeface="Open Sans"/>
              <a:sym typeface="Open Sans"/>
            </a:endParaRPr>
          </a:p>
          <a:p>
            <a:pPr indent="0" lvl="0" marL="0" rtl="0" algn="l">
              <a:spcBef>
                <a:spcPts val="0"/>
              </a:spcBef>
              <a:spcAft>
                <a:spcPts val="0"/>
              </a:spcAft>
              <a:buNone/>
            </a:pPr>
            <a:r>
              <a:t/>
            </a:r>
            <a:endParaRPr sz="2000">
              <a:solidFill>
                <a:schemeClr val="dk2"/>
              </a:solidFill>
              <a:latin typeface="Open Sans"/>
              <a:ea typeface="Open Sans"/>
              <a:cs typeface="Open Sans"/>
              <a:sym typeface="Open Sans"/>
            </a:endParaRPr>
          </a:p>
          <a:p>
            <a:pPr indent="0" lvl="0" marL="0" rtl="0" algn="l">
              <a:spcBef>
                <a:spcPts val="0"/>
              </a:spcBef>
              <a:spcAft>
                <a:spcPts val="0"/>
              </a:spcAft>
              <a:buNone/>
            </a:pPr>
            <a:r>
              <a:rPr lang="en" sz="2000">
                <a:solidFill>
                  <a:schemeClr val="dk2"/>
                </a:solidFill>
                <a:latin typeface="Krona One"/>
                <a:ea typeface="Krona One"/>
                <a:cs typeface="Krona One"/>
                <a:sym typeface="Krona One"/>
              </a:rPr>
              <a:t>Learned: </a:t>
            </a:r>
            <a:r>
              <a:rPr lang="en" sz="2000">
                <a:solidFill>
                  <a:schemeClr val="dk2"/>
                </a:solidFill>
                <a:latin typeface="Open Sans"/>
                <a:ea typeface="Open Sans"/>
                <a:cs typeface="Open Sans"/>
                <a:sym typeface="Open Sans"/>
              </a:rPr>
              <a:t>Catered music could boost mood higher</a:t>
            </a:r>
            <a:endParaRPr sz="2000">
              <a:solidFill>
                <a:schemeClr val="dk2"/>
              </a:solidFill>
              <a:latin typeface="Open Sans"/>
              <a:ea typeface="Open Sans"/>
              <a:cs typeface="Open Sans"/>
              <a:sym typeface="Open Sans"/>
            </a:endParaRPr>
          </a:p>
        </p:txBody>
      </p:sp>
      <p:grpSp>
        <p:nvGrpSpPr>
          <p:cNvPr id="752" name="Google Shape;752;p47"/>
          <p:cNvGrpSpPr/>
          <p:nvPr/>
        </p:nvGrpSpPr>
        <p:grpSpPr>
          <a:xfrm>
            <a:off x="256329" y="3908261"/>
            <a:ext cx="1502620" cy="1168020"/>
            <a:chOff x="256334" y="3692322"/>
            <a:chExt cx="1673110" cy="1224083"/>
          </a:xfrm>
        </p:grpSpPr>
        <p:sp>
          <p:nvSpPr>
            <p:cNvPr id="753" name="Google Shape;753;p47"/>
            <p:cNvSpPr/>
            <p:nvPr/>
          </p:nvSpPr>
          <p:spPr>
            <a:xfrm>
              <a:off x="256334" y="3785700"/>
              <a:ext cx="1578306" cy="1130705"/>
            </a:xfrm>
            <a:custGeom>
              <a:rect b="b" l="l" r="r" t="t"/>
              <a:pathLst>
                <a:path extrusionOk="0" h="26666" w="37222">
                  <a:moveTo>
                    <a:pt x="23538" y="1"/>
                  </a:moveTo>
                  <a:cubicBezTo>
                    <a:pt x="22968" y="1"/>
                    <a:pt x="22486" y="376"/>
                    <a:pt x="22332" y="898"/>
                  </a:cubicBezTo>
                  <a:cubicBezTo>
                    <a:pt x="22024" y="1200"/>
                    <a:pt x="21843" y="1615"/>
                    <a:pt x="21843" y="2064"/>
                  </a:cubicBezTo>
                  <a:lnTo>
                    <a:pt x="21843" y="4033"/>
                  </a:lnTo>
                  <a:cubicBezTo>
                    <a:pt x="21843" y="4455"/>
                    <a:pt x="22004" y="4850"/>
                    <a:pt x="22285" y="5145"/>
                  </a:cubicBezTo>
                  <a:lnTo>
                    <a:pt x="22285" y="5881"/>
                  </a:lnTo>
                  <a:cubicBezTo>
                    <a:pt x="22097" y="6022"/>
                    <a:pt x="21937" y="6190"/>
                    <a:pt x="21803" y="6384"/>
                  </a:cubicBezTo>
                  <a:lnTo>
                    <a:pt x="15781" y="15319"/>
                  </a:lnTo>
                  <a:lnTo>
                    <a:pt x="15225" y="14502"/>
                  </a:lnTo>
                  <a:cubicBezTo>
                    <a:pt x="14991" y="14153"/>
                    <a:pt x="14602" y="13946"/>
                    <a:pt x="14187" y="13946"/>
                  </a:cubicBezTo>
                  <a:cubicBezTo>
                    <a:pt x="14087" y="13946"/>
                    <a:pt x="13993" y="13959"/>
                    <a:pt x="13899" y="13979"/>
                  </a:cubicBezTo>
                  <a:cubicBezTo>
                    <a:pt x="14000" y="13839"/>
                    <a:pt x="14073" y="13671"/>
                    <a:pt x="14107" y="13497"/>
                  </a:cubicBezTo>
                  <a:cubicBezTo>
                    <a:pt x="14167" y="13169"/>
                    <a:pt x="14100" y="12834"/>
                    <a:pt x="13913" y="12553"/>
                  </a:cubicBezTo>
                  <a:lnTo>
                    <a:pt x="12586" y="10583"/>
                  </a:lnTo>
                  <a:cubicBezTo>
                    <a:pt x="12452" y="10389"/>
                    <a:pt x="12292" y="10222"/>
                    <a:pt x="12111" y="10081"/>
                  </a:cubicBezTo>
                  <a:lnTo>
                    <a:pt x="12111" y="9853"/>
                  </a:lnTo>
                  <a:lnTo>
                    <a:pt x="13805" y="9853"/>
                  </a:lnTo>
                  <a:cubicBezTo>
                    <a:pt x="14703" y="9853"/>
                    <a:pt x="15426" y="9123"/>
                    <a:pt x="15426" y="8232"/>
                  </a:cubicBezTo>
                  <a:lnTo>
                    <a:pt x="15426" y="6263"/>
                  </a:lnTo>
                  <a:cubicBezTo>
                    <a:pt x="15426" y="5366"/>
                    <a:pt x="14703" y="4636"/>
                    <a:pt x="13805" y="4636"/>
                  </a:cubicBezTo>
                  <a:lnTo>
                    <a:pt x="11803" y="4636"/>
                  </a:lnTo>
                  <a:cubicBezTo>
                    <a:pt x="11575" y="4368"/>
                    <a:pt x="11233" y="4200"/>
                    <a:pt x="10852" y="4200"/>
                  </a:cubicBezTo>
                  <a:cubicBezTo>
                    <a:pt x="10282" y="4200"/>
                    <a:pt x="9800" y="4582"/>
                    <a:pt x="9646" y="5098"/>
                  </a:cubicBezTo>
                  <a:cubicBezTo>
                    <a:pt x="9338" y="5399"/>
                    <a:pt x="9157" y="5815"/>
                    <a:pt x="9157" y="6263"/>
                  </a:cubicBezTo>
                  <a:lnTo>
                    <a:pt x="9157" y="8232"/>
                  </a:lnTo>
                  <a:cubicBezTo>
                    <a:pt x="9157" y="8654"/>
                    <a:pt x="9318" y="9050"/>
                    <a:pt x="9599" y="9344"/>
                  </a:cubicBezTo>
                  <a:lnTo>
                    <a:pt x="9599" y="10081"/>
                  </a:lnTo>
                  <a:cubicBezTo>
                    <a:pt x="9411" y="10222"/>
                    <a:pt x="9251" y="10389"/>
                    <a:pt x="9117" y="10583"/>
                  </a:cubicBezTo>
                  <a:lnTo>
                    <a:pt x="476" y="23403"/>
                  </a:lnTo>
                  <a:cubicBezTo>
                    <a:pt x="41" y="24046"/>
                    <a:pt x="1" y="24870"/>
                    <a:pt x="362" y="25553"/>
                  </a:cubicBezTo>
                  <a:cubicBezTo>
                    <a:pt x="724" y="26243"/>
                    <a:pt x="1434" y="26665"/>
                    <a:pt x="2211" y="26665"/>
                  </a:cubicBezTo>
                  <a:lnTo>
                    <a:pt x="35011" y="26665"/>
                  </a:lnTo>
                  <a:cubicBezTo>
                    <a:pt x="35788" y="26665"/>
                    <a:pt x="36498" y="26243"/>
                    <a:pt x="36860" y="25553"/>
                  </a:cubicBezTo>
                  <a:cubicBezTo>
                    <a:pt x="37222" y="24870"/>
                    <a:pt x="37181" y="24046"/>
                    <a:pt x="36746" y="23403"/>
                  </a:cubicBezTo>
                  <a:lnTo>
                    <a:pt x="34864" y="20610"/>
                  </a:lnTo>
                  <a:cubicBezTo>
                    <a:pt x="35380" y="20242"/>
                    <a:pt x="35715" y="19632"/>
                    <a:pt x="35715" y="18956"/>
                  </a:cubicBezTo>
                  <a:lnTo>
                    <a:pt x="35715" y="13176"/>
                  </a:lnTo>
                  <a:cubicBezTo>
                    <a:pt x="35715" y="12050"/>
                    <a:pt x="34804" y="11139"/>
                    <a:pt x="33678" y="11139"/>
                  </a:cubicBezTo>
                  <a:lnTo>
                    <a:pt x="28474" y="11139"/>
                  </a:lnTo>
                  <a:lnTo>
                    <a:pt x="25272" y="6384"/>
                  </a:lnTo>
                  <a:cubicBezTo>
                    <a:pt x="25138" y="6190"/>
                    <a:pt x="24978" y="6015"/>
                    <a:pt x="24797" y="5881"/>
                  </a:cubicBezTo>
                  <a:lnTo>
                    <a:pt x="24797" y="5654"/>
                  </a:lnTo>
                  <a:lnTo>
                    <a:pt x="26491" y="5654"/>
                  </a:lnTo>
                  <a:cubicBezTo>
                    <a:pt x="27389" y="5654"/>
                    <a:pt x="28112" y="4924"/>
                    <a:pt x="28112" y="4033"/>
                  </a:cubicBezTo>
                  <a:lnTo>
                    <a:pt x="28112" y="2064"/>
                  </a:lnTo>
                  <a:cubicBezTo>
                    <a:pt x="28112" y="1166"/>
                    <a:pt x="27389" y="436"/>
                    <a:pt x="26491" y="436"/>
                  </a:cubicBezTo>
                  <a:lnTo>
                    <a:pt x="24489" y="436"/>
                  </a:lnTo>
                  <a:cubicBezTo>
                    <a:pt x="24261" y="168"/>
                    <a:pt x="23919" y="1"/>
                    <a:pt x="23538" y="1"/>
                  </a:cubicBezTo>
                  <a:close/>
                </a:path>
              </a:pathLst>
            </a:custGeom>
            <a:solidFill>
              <a:schemeClr val="lt1"/>
            </a:solidFill>
            <a:ln>
              <a:noFill/>
            </a:ln>
            <a:effectLst>
              <a:outerShdw rotWithShape="0" algn="bl" dir="960000" dist="76200">
                <a:srgbClr val="000000">
                  <a:alpha val="26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754" name="Google Shape;754;p47"/>
            <p:cNvSpPr/>
            <p:nvPr/>
          </p:nvSpPr>
          <p:spPr>
            <a:xfrm>
              <a:off x="722675" y="4069287"/>
              <a:ext cx="1063667" cy="792588"/>
            </a:xfrm>
            <a:custGeom>
              <a:rect b="b" l="l" r="r" t="t"/>
              <a:pathLst>
                <a:path extrusionOk="0" h="18692" w="25085">
                  <a:moveTo>
                    <a:pt x="12540" y="1"/>
                  </a:moveTo>
                  <a:cubicBezTo>
                    <a:pt x="12275" y="1"/>
                    <a:pt x="12010" y="125"/>
                    <a:pt x="11843" y="372"/>
                  </a:cubicBezTo>
                  <a:lnTo>
                    <a:pt x="376" y="17385"/>
                  </a:lnTo>
                  <a:cubicBezTo>
                    <a:pt x="1" y="17941"/>
                    <a:pt x="396" y="18691"/>
                    <a:pt x="1066" y="18691"/>
                  </a:cubicBezTo>
                  <a:lnTo>
                    <a:pt x="24013" y="18691"/>
                  </a:lnTo>
                  <a:cubicBezTo>
                    <a:pt x="24683" y="18691"/>
                    <a:pt x="25085" y="17941"/>
                    <a:pt x="24710" y="17385"/>
                  </a:cubicBezTo>
                  <a:lnTo>
                    <a:pt x="22754" y="14492"/>
                  </a:lnTo>
                  <a:lnTo>
                    <a:pt x="21093" y="12027"/>
                  </a:lnTo>
                  <a:lnTo>
                    <a:pt x="13236" y="372"/>
                  </a:lnTo>
                  <a:cubicBezTo>
                    <a:pt x="13069" y="125"/>
                    <a:pt x="12804" y="1"/>
                    <a:pt x="1254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 name="Google Shape;755;p47"/>
            <p:cNvSpPr/>
            <p:nvPr/>
          </p:nvSpPr>
          <p:spPr>
            <a:xfrm>
              <a:off x="1152380" y="4070432"/>
              <a:ext cx="203998" cy="178557"/>
            </a:xfrm>
            <a:custGeom>
              <a:rect b="b" l="l" r="r" t="t"/>
              <a:pathLst>
                <a:path extrusionOk="0" h="4211" w="4811">
                  <a:moveTo>
                    <a:pt x="2406" y="0"/>
                  </a:moveTo>
                  <a:cubicBezTo>
                    <a:pt x="2141" y="0"/>
                    <a:pt x="1876" y="124"/>
                    <a:pt x="1709" y="372"/>
                  </a:cubicBezTo>
                  <a:lnTo>
                    <a:pt x="1" y="2904"/>
                  </a:lnTo>
                  <a:cubicBezTo>
                    <a:pt x="517" y="3694"/>
                    <a:pt x="1401" y="4210"/>
                    <a:pt x="2406" y="4210"/>
                  </a:cubicBezTo>
                  <a:cubicBezTo>
                    <a:pt x="3410" y="4210"/>
                    <a:pt x="4301" y="3694"/>
                    <a:pt x="4810" y="2904"/>
                  </a:cubicBezTo>
                  <a:lnTo>
                    <a:pt x="3102" y="372"/>
                  </a:lnTo>
                  <a:cubicBezTo>
                    <a:pt x="2935" y="124"/>
                    <a:pt x="2670" y="0"/>
                    <a:pt x="240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 name="Google Shape;756;p47"/>
            <p:cNvSpPr/>
            <p:nvPr/>
          </p:nvSpPr>
          <p:spPr>
            <a:xfrm>
              <a:off x="1236464" y="3857275"/>
              <a:ext cx="159942" cy="113639"/>
            </a:xfrm>
            <a:custGeom>
              <a:rect b="b" l="l" r="r" t="t"/>
              <a:pathLst>
                <a:path extrusionOk="0" h="2680" w="3772">
                  <a:moveTo>
                    <a:pt x="369" y="1"/>
                  </a:moveTo>
                  <a:cubicBezTo>
                    <a:pt x="168" y="1"/>
                    <a:pt x="1" y="161"/>
                    <a:pt x="1" y="369"/>
                  </a:cubicBezTo>
                  <a:lnTo>
                    <a:pt x="1" y="2311"/>
                  </a:lnTo>
                  <a:cubicBezTo>
                    <a:pt x="1" y="2512"/>
                    <a:pt x="168" y="2680"/>
                    <a:pt x="369" y="2680"/>
                  </a:cubicBezTo>
                  <a:lnTo>
                    <a:pt x="3403" y="2680"/>
                  </a:lnTo>
                  <a:cubicBezTo>
                    <a:pt x="3604" y="2680"/>
                    <a:pt x="3772" y="2512"/>
                    <a:pt x="3772" y="2311"/>
                  </a:cubicBezTo>
                  <a:lnTo>
                    <a:pt x="3772" y="369"/>
                  </a:lnTo>
                  <a:cubicBezTo>
                    <a:pt x="3772" y="161"/>
                    <a:pt x="3604" y="1"/>
                    <a:pt x="340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 name="Google Shape;757;p47"/>
            <p:cNvSpPr/>
            <p:nvPr/>
          </p:nvSpPr>
          <p:spPr>
            <a:xfrm>
              <a:off x="304631" y="4247376"/>
              <a:ext cx="823669" cy="614497"/>
            </a:xfrm>
            <a:custGeom>
              <a:rect b="b" l="l" r="r" t="t"/>
              <a:pathLst>
                <a:path extrusionOk="0" h="14492" w="19425">
                  <a:moveTo>
                    <a:pt x="9713" y="0"/>
                  </a:moveTo>
                  <a:cubicBezTo>
                    <a:pt x="9448" y="0"/>
                    <a:pt x="9183" y="124"/>
                    <a:pt x="9016" y="372"/>
                  </a:cubicBezTo>
                  <a:lnTo>
                    <a:pt x="376" y="13185"/>
                  </a:lnTo>
                  <a:cubicBezTo>
                    <a:pt x="0" y="13741"/>
                    <a:pt x="402" y="14491"/>
                    <a:pt x="1072" y="14491"/>
                  </a:cubicBezTo>
                  <a:lnTo>
                    <a:pt x="18353" y="14491"/>
                  </a:lnTo>
                  <a:cubicBezTo>
                    <a:pt x="19023" y="14491"/>
                    <a:pt x="19425" y="13741"/>
                    <a:pt x="19050" y="13185"/>
                  </a:cubicBezTo>
                  <a:lnTo>
                    <a:pt x="10409" y="372"/>
                  </a:lnTo>
                  <a:cubicBezTo>
                    <a:pt x="10242" y="124"/>
                    <a:pt x="9977" y="0"/>
                    <a:pt x="971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 name="Google Shape;758;p47"/>
            <p:cNvSpPr/>
            <p:nvPr/>
          </p:nvSpPr>
          <p:spPr>
            <a:xfrm>
              <a:off x="614464" y="4248733"/>
              <a:ext cx="203998" cy="178303"/>
            </a:xfrm>
            <a:custGeom>
              <a:rect b="b" l="l" r="r" t="t"/>
              <a:pathLst>
                <a:path extrusionOk="0" h="4205" w="4811">
                  <a:moveTo>
                    <a:pt x="2406" y="0"/>
                  </a:moveTo>
                  <a:cubicBezTo>
                    <a:pt x="2141" y="0"/>
                    <a:pt x="1876" y="122"/>
                    <a:pt x="1709" y="367"/>
                  </a:cubicBezTo>
                  <a:lnTo>
                    <a:pt x="1" y="2899"/>
                  </a:lnTo>
                  <a:cubicBezTo>
                    <a:pt x="510" y="3689"/>
                    <a:pt x="1401" y="4205"/>
                    <a:pt x="2406" y="4205"/>
                  </a:cubicBezTo>
                  <a:cubicBezTo>
                    <a:pt x="3410" y="4205"/>
                    <a:pt x="4301" y="3689"/>
                    <a:pt x="4810" y="2899"/>
                  </a:cubicBezTo>
                  <a:lnTo>
                    <a:pt x="3102" y="367"/>
                  </a:lnTo>
                  <a:cubicBezTo>
                    <a:pt x="2935" y="122"/>
                    <a:pt x="2670" y="0"/>
                    <a:pt x="240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 name="Google Shape;759;p47"/>
            <p:cNvSpPr/>
            <p:nvPr/>
          </p:nvSpPr>
          <p:spPr>
            <a:xfrm>
              <a:off x="696852" y="4034771"/>
              <a:ext cx="159942" cy="113639"/>
            </a:xfrm>
            <a:custGeom>
              <a:rect b="b" l="l" r="r" t="t"/>
              <a:pathLst>
                <a:path extrusionOk="0" h="2680" w="3772">
                  <a:moveTo>
                    <a:pt x="369" y="1"/>
                  </a:moveTo>
                  <a:cubicBezTo>
                    <a:pt x="168" y="1"/>
                    <a:pt x="0" y="162"/>
                    <a:pt x="0" y="369"/>
                  </a:cubicBezTo>
                  <a:lnTo>
                    <a:pt x="0" y="2312"/>
                  </a:lnTo>
                  <a:cubicBezTo>
                    <a:pt x="0" y="2513"/>
                    <a:pt x="168" y="2680"/>
                    <a:pt x="369" y="2680"/>
                  </a:cubicBezTo>
                  <a:lnTo>
                    <a:pt x="3403" y="2680"/>
                  </a:lnTo>
                  <a:cubicBezTo>
                    <a:pt x="3604" y="2680"/>
                    <a:pt x="3771" y="2519"/>
                    <a:pt x="3771" y="2318"/>
                  </a:cubicBezTo>
                  <a:lnTo>
                    <a:pt x="3771" y="369"/>
                  </a:lnTo>
                  <a:cubicBezTo>
                    <a:pt x="3771" y="162"/>
                    <a:pt x="3604" y="1"/>
                    <a:pt x="340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 name="Google Shape;760;p47"/>
            <p:cNvSpPr/>
            <p:nvPr/>
          </p:nvSpPr>
          <p:spPr>
            <a:xfrm>
              <a:off x="1350059" y="4311701"/>
              <a:ext cx="369283" cy="312464"/>
            </a:xfrm>
            <a:custGeom>
              <a:rect b="b" l="l" r="r" t="t"/>
              <a:pathLst>
                <a:path extrusionOk="0" h="7369" w="8709">
                  <a:moveTo>
                    <a:pt x="784" y="0"/>
                  </a:moveTo>
                  <a:cubicBezTo>
                    <a:pt x="356" y="0"/>
                    <a:pt x="1" y="349"/>
                    <a:pt x="1" y="777"/>
                  </a:cubicBezTo>
                  <a:lnTo>
                    <a:pt x="1" y="6584"/>
                  </a:lnTo>
                  <a:cubicBezTo>
                    <a:pt x="1" y="7020"/>
                    <a:pt x="356" y="7368"/>
                    <a:pt x="784" y="7368"/>
                  </a:cubicBezTo>
                  <a:lnTo>
                    <a:pt x="7931" y="7368"/>
                  </a:lnTo>
                  <a:cubicBezTo>
                    <a:pt x="8360" y="7368"/>
                    <a:pt x="8708" y="7020"/>
                    <a:pt x="8708" y="6584"/>
                  </a:cubicBezTo>
                  <a:lnTo>
                    <a:pt x="8708" y="777"/>
                  </a:lnTo>
                  <a:cubicBezTo>
                    <a:pt x="8708" y="349"/>
                    <a:pt x="8360" y="0"/>
                    <a:pt x="793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 name="Google Shape;761;p47"/>
            <p:cNvSpPr/>
            <p:nvPr/>
          </p:nvSpPr>
          <p:spPr>
            <a:xfrm>
              <a:off x="1417098" y="4378993"/>
              <a:ext cx="98586" cy="35533"/>
            </a:xfrm>
            <a:custGeom>
              <a:rect b="b" l="l" r="r" t="t"/>
              <a:pathLst>
                <a:path extrusionOk="0" h="838" w="2325">
                  <a:moveTo>
                    <a:pt x="463" y="1"/>
                  </a:moveTo>
                  <a:cubicBezTo>
                    <a:pt x="201" y="1"/>
                    <a:pt x="1" y="242"/>
                    <a:pt x="54" y="510"/>
                  </a:cubicBezTo>
                  <a:cubicBezTo>
                    <a:pt x="94" y="704"/>
                    <a:pt x="275" y="838"/>
                    <a:pt x="483" y="838"/>
                  </a:cubicBezTo>
                  <a:lnTo>
                    <a:pt x="1863" y="838"/>
                  </a:lnTo>
                  <a:cubicBezTo>
                    <a:pt x="2124" y="838"/>
                    <a:pt x="2325" y="604"/>
                    <a:pt x="2271" y="336"/>
                  </a:cubicBezTo>
                  <a:cubicBezTo>
                    <a:pt x="2231" y="135"/>
                    <a:pt x="2050" y="1"/>
                    <a:pt x="184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 name="Google Shape;762;p47"/>
            <p:cNvSpPr/>
            <p:nvPr/>
          </p:nvSpPr>
          <p:spPr>
            <a:xfrm>
              <a:off x="518211" y="4595711"/>
              <a:ext cx="993491" cy="198825"/>
            </a:xfrm>
            <a:custGeom>
              <a:rect b="b" l="l" r="r" t="t"/>
              <a:pathLst>
                <a:path extrusionOk="0" h="4689" w="23430">
                  <a:moveTo>
                    <a:pt x="15573" y="0"/>
                  </a:moveTo>
                  <a:cubicBezTo>
                    <a:pt x="15238" y="0"/>
                    <a:pt x="14923" y="134"/>
                    <a:pt x="14682" y="369"/>
                  </a:cubicBezTo>
                  <a:lnTo>
                    <a:pt x="13584" y="1467"/>
                  </a:lnTo>
                  <a:cubicBezTo>
                    <a:pt x="13510" y="1548"/>
                    <a:pt x="13396" y="1588"/>
                    <a:pt x="13289" y="1588"/>
                  </a:cubicBezTo>
                  <a:lnTo>
                    <a:pt x="4997" y="1588"/>
                  </a:lnTo>
                  <a:cubicBezTo>
                    <a:pt x="4669" y="1588"/>
                    <a:pt x="4347" y="1722"/>
                    <a:pt x="4113" y="1956"/>
                  </a:cubicBezTo>
                  <a:lnTo>
                    <a:pt x="2338" y="3731"/>
                  </a:lnTo>
                  <a:cubicBezTo>
                    <a:pt x="2264" y="3805"/>
                    <a:pt x="2157" y="3852"/>
                    <a:pt x="2050" y="3852"/>
                  </a:cubicBezTo>
                  <a:lnTo>
                    <a:pt x="463" y="3852"/>
                  </a:lnTo>
                  <a:cubicBezTo>
                    <a:pt x="201" y="3852"/>
                    <a:pt x="0" y="4086"/>
                    <a:pt x="54" y="4354"/>
                  </a:cubicBezTo>
                  <a:cubicBezTo>
                    <a:pt x="94" y="4555"/>
                    <a:pt x="275" y="4689"/>
                    <a:pt x="476" y="4689"/>
                  </a:cubicBezTo>
                  <a:lnTo>
                    <a:pt x="2003" y="4689"/>
                  </a:lnTo>
                  <a:cubicBezTo>
                    <a:pt x="2338" y="4689"/>
                    <a:pt x="2653" y="4555"/>
                    <a:pt x="2894" y="4320"/>
                  </a:cubicBezTo>
                  <a:lnTo>
                    <a:pt x="4743" y="2465"/>
                  </a:lnTo>
                  <a:cubicBezTo>
                    <a:pt x="4823" y="2385"/>
                    <a:pt x="4930" y="2345"/>
                    <a:pt x="5044" y="2345"/>
                  </a:cubicBezTo>
                  <a:lnTo>
                    <a:pt x="13296" y="2345"/>
                  </a:lnTo>
                  <a:cubicBezTo>
                    <a:pt x="13624" y="2345"/>
                    <a:pt x="13946" y="2211"/>
                    <a:pt x="14180" y="1976"/>
                  </a:cubicBezTo>
                  <a:lnTo>
                    <a:pt x="15285" y="878"/>
                  </a:lnTo>
                  <a:cubicBezTo>
                    <a:pt x="15359" y="797"/>
                    <a:pt x="15466" y="750"/>
                    <a:pt x="15580" y="750"/>
                  </a:cubicBezTo>
                  <a:lnTo>
                    <a:pt x="16685" y="750"/>
                  </a:lnTo>
                  <a:cubicBezTo>
                    <a:pt x="16799" y="750"/>
                    <a:pt x="16906" y="797"/>
                    <a:pt x="16986" y="878"/>
                  </a:cubicBezTo>
                  <a:lnTo>
                    <a:pt x="19920" y="3811"/>
                  </a:lnTo>
                  <a:cubicBezTo>
                    <a:pt x="20161" y="4053"/>
                    <a:pt x="20483" y="4187"/>
                    <a:pt x="20824" y="4187"/>
                  </a:cubicBezTo>
                  <a:lnTo>
                    <a:pt x="22961" y="4187"/>
                  </a:lnTo>
                  <a:cubicBezTo>
                    <a:pt x="23222" y="4187"/>
                    <a:pt x="23430" y="3952"/>
                    <a:pt x="23370" y="3677"/>
                  </a:cubicBezTo>
                  <a:cubicBezTo>
                    <a:pt x="23336" y="3483"/>
                    <a:pt x="23149" y="3349"/>
                    <a:pt x="22948" y="3349"/>
                  </a:cubicBezTo>
                  <a:lnTo>
                    <a:pt x="20778" y="3349"/>
                  </a:lnTo>
                  <a:cubicBezTo>
                    <a:pt x="20664" y="3349"/>
                    <a:pt x="20556" y="3302"/>
                    <a:pt x="20476" y="3229"/>
                  </a:cubicBezTo>
                  <a:lnTo>
                    <a:pt x="17616" y="362"/>
                  </a:lnTo>
                  <a:cubicBezTo>
                    <a:pt x="17382" y="128"/>
                    <a:pt x="17067" y="0"/>
                    <a:pt x="1673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 name="Google Shape;763;p47"/>
            <p:cNvSpPr/>
            <p:nvPr/>
          </p:nvSpPr>
          <p:spPr>
            <a:xfrm>
              <a:off x="513080" y="4513917"/>
              <a:ext cx="819428" cy="181228"/>
            </a:xfrm>
            <a:custGeom>
              <a:rect b="b" l="l" r="r" t="t"/>
              <a:pathLst>
                <a:path extrusionOk="0" h="4274" w="19325">
                  <a:moveTo>
                    <a:pt x="13913" y="0"/>
                  </a:moveTo>
                  <a:cubicBezTo>
                    <a:pt x="13571" y="0"/>
                    <a:pt x="13249" y="134"/>
                    <a:pt x="13008" y="375"/>
                  </a:cubicBezTo>
                  <a:lnTo>
                    <a:pt x="11662" y="1722"/>
                  </a:lnTo>
                  <a:cubicBezTo>
                    <a:pt x="11588" y="1802"/>
                    <a:pt x="11481" y="1842"/>
                    <a:pt x="11367" y="1842"/>
                  </a:cubicBezTo>
                  <a:lnTo>
                    <a:pt x="8320" y="1842"/>
                  </a:lnTo>
                  <a:cubicBezTo>
                    <a:pt x="7985" y="1842"/>
                    <a:pt x="7663" y="1976"/>
                    <a:pt x="7429" y="2211"/>
                  </a:cubicBezTo>
                  <a:lnTo>
                    <a:pt x="6330" y="3316"/>
                  </a:lnTo>
                  <a:cubicBezTo>
                    <a:pt x="6250" y="3389"/>
                    <a:pt x="6143" y="3436"/>
                    <a:pt x="6029" y="3436"/>
                  </a:cubicBezTo>
                  <a:lnTo>
                    <a:pt x="470" y="3436"/>
                  </a:lnTo>
                  <a:cubicBezTo>
                    <a:pt x="208" y="3436"/>
                    <a:pt x="1" y="3671"/>
                    <a:pt x="61" y="3939"/>
                  </a:cubicBezTo>
                  <a:cubicBezTo>
                    <a:pt x="95" y="4140"/>
                    <a:pt x="282" y="4274"/>
                    <a:pt x="483" y="4274"/>
                  </a:cubicBezTo>
                  <a:lnTo>
                    <a:pt x="6036" y="4274"/>
                  </a:lnTo>
                  <a:cubicBezTo>
                    <a:pt x="6364" y="4274"/>
                    <a:pt x="6679" y="4140"/>
                    <a:pt x="6913" y="3905"/>
                  </a:cubicBezTo>
                  <a:lnTo>
                    <a:pt x="8018" y="2807"/>
                  </a:lnTo>
                  <a:cubicBezTo>
                    <a:pt x="8099" y="2726"/>
                    <a:pt x="8199" y="2679"/>
                    <a:pt x="8313" y="2679"/>
                  </a:cubicBezTo>
                  <a:lnTo>
                    <a:pt x="11374" y="2679"/>
                  </a:lnTo>
                  <a:cubicBezTo>
                    <a:pt x="11709" y="2679"/>
                    <a:pt x="12030" y="2552"/>
                    <a:pt x="12265" y="2311"/>
                  </a:cubicBezTo>
                  <a:lnTo>
                    <a:pt x="13618" y="965"/>
                  </a:lnTo>
                  <a:cubicBezTo>
                    <a:pt x="13691" y="884"/>
                    <a:pt x="13799" y="838"/>
                    <a:pt x="13913" y="838"/>
                  </a:cubicBezTo>
                  <a:lnTo>
                    <a:pt x="19325" y="838"/>
                  </a:lnTo>
                  <a:lnTo>
                    <a:pt x="19325"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 name="Google Shape;764;p47"/>
            <p:cNvSpPr/>
            <p:nvPr/>
          </p:nvSpPr>
          <p:spPr>
            <a:xfrm>
              <a:off x="403174" y="4411092"/>
              <a:ext cx="126147" cy="35533"/>
            </a:xfrm>
            <a:custGeom>
              <a:rect b="b" l="l" r="r" t="t"/>
              <a:pathLst>
                <a:path extrusionOk="0" h="838" w="2975">
                  <a:moveTo>
                    <a:pt x="483" y="1"/>
                  </a:moveTo>
                  <a:cubicBezTo>
                    <a:pt x="282" y="1"/>
                    <a:pt x="94" y="135"/>
                    <a:pt x="54" y="329"/>
                  </a:cubicBezTo>
                  <a:cubicBezTo>
                    <a:pt x="1" y="603"/>
                    <a:pt x="208" y="838"/>
                    <a:pt x="463" y="838"/>
                  </a:cubicBezTo>
                  <a:lnTo>
                    <a:pt x="2499" y="838"/>
                  </a:lnTo>
                  <a:cubicBezTo>
                    <a:pt x="2700" y="838"/>
                    <a:pt x="2881" y="704"/>
                    <a:pt x="2921" y="503"/>
                  </a:cubicBezTo>
                  <a:cubicBezTo>
                    <a:pt x="2975" y="235"/>
                    <a:pt x="2774" y="1"/>
                    <a:pt x="251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 name="Google Shape;765;p47"/>
            <p:cNvSpPr/>
            <p:nvPr/>
          </p:nvSpPr>
          <p:spPr>
            <a:xfrm>
              <a:off x="403174" y="4474992"/>
              <a:ext cx="296563" cy="35533"/>
            </a:xfrm>
            <a:custGeom>
              <a:rect b="b" l="l" r="r" t="t"/>
              <a:pathLst>
                <a:path extrusionOk="0" h="838" w="6994">
                  <a:moveTo>
                    <a:pt x="483" y="1"/>
                  </a:moveTo>
                  <a:cubicBezTo>
                    <a:pt x="282" y="1"/>
                    <a:pt x="94" y="135"/>
                    <a:pt x="54" y="329"/>
                  </a:cubicBezTo>
                  <a:cubicBezTo>
                    <a:pt x="1" y="603"/>
                    <a:pt x="208" y="838"/>
                    <a:pt x="463" y="838"/>
                  </a:cubicBezTo>
                  <a:lnTo>
                    <a:pt x="6518" y="838"/>
                  </a:lnTo>
                  <a:cubicBezTo>
                    <a:pt x="6719" y="838"/>
                    <a:pt x="6900" y="704"/>
                    <a:pt x="6940" y="503"/>
                  </a:cubicBezTo>
                  <a:cubicBezTo>
                    <a:pt x="6993" y="235"/>
                    <a:pt x="6792" y="1"/>
                    <a:pt x="653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 name="Google Shape;766;p47"/>
            <p:cNvSpPr/>
            <p:nvPr/>
          </p:nvSpPr>
          <p:spPr>
            <a:xfrm>
              <a:off x="403174" y="4535203"/>
              <a:ext cx="296563" cy="35533"/>
            </a:xfrm>
            <a:custGeom>
              <a:rect b="b" l="l" r="r" t="t"/>
              <a:pathLst>
                <a:path extrusionOk="0" h="838" w="6994">
                  <a:moveTo>
                    <a:pt x="483" y="1"/>
                  </a:moveTo>
                  <a:cubicBezTo>
                    <a:pt x="282" y="1"/>
                    <a:pt x="94" y="135"/>
                    <a:pt x="54" y="336"/>
                  </a:cubicBezTo>
                  <a:cubicBezTo>
                    <a:pt x="1" y="603"/>
                    <a:pt x="208" y="838"/>
                    <a:pt x="463" y="838"/>
                  </a:cubicBezTo>
                  <a:lnTo>
                    <a:pt x="6518" y="838"/>
                  </a:lnTo>
                  <a:cubicBezTo>
                    <a:pt x="6719" y="838"/>
                    <a:pt x="6900" y="704"/>
                    <a:pt x="6940" y="510"/>
                  </a:cubicBezTo>
                  <a:cubicBezTo>
                    <a:pt x="6993" y="242"/>
                    <a:pt x="6792" y="1"/>
                    <a:pt x="653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 name="Google Shape;767;p47"/>
            <p:cNvSpPr/>
            <p:nvPr/>
          </p:nvSpPr>
          <p:spPr>
            <a:xfrm>
              <a:off x="293818" y="3821191"/>
              <a:ext cx="1503338" cy="1059723"/>
            </a:xfrm>
            <a:custGeom>
              <a:rect b="b" l="l" r="r" t="t"/>
              <a:pathLst>
                <a:path extrusionOk="0" h="24992" w="35454">
                  <a:moveTo>
                    <a:pt x="25554" y="1274"/>
                  </a:moveTo>
                  <a:lnTo>
                    <a:pt x="25554" y="3142"/>
                  </a:lnTo>
                  <a:lnTo>
                    <a:pt x="22633" y="3142"/>
                  </a:lnTo>
                  <a:lnTo>
                    <a:pt x="22633" y="1274"/>
                  </a:lnTo>
                  <a:close/>
                  <a:moveTo>
                    <a:pt x="12868" y="5473"/>
                  </a:moveTo>
                  <a:lnTo>
                    <a:pt x="12868" y="7342"/>
                  </a:lnTo>
                  <a:lnTo>
                    <a:pt x="9947" y="7342"/>
                  </a:lnTo>
                  <a:lnTo>
                    <a:pt x="9947" y="5473"/>
                  </a:lnTo>
                  <a:close/>
                  <a:moveTo>
                    <a:pt x="32794" y="11977"/>
                  </a:moveTo>
                  <a:cubicBezTo>
                    <a:pt x="32995" y="11977"/>
                    <a:pt x="33156" y="12138"/>
                    <a:pt x="33156" y="12339"/>
                  </a:cubicBezTo>
                  <a:lnTo>
                    <a:pt x="33156" y="13678"/>
                  </a:lnTo>
                  <a:lnTo>
                    <a:pt x="32165" y="14663"/>
                  </a:lnTo>
                  <a:cubicBezTo>
                    <a:pt x="32131" y="14703"/>
                    <a:pt x="32084" y="14730"/>
                    <a:pt x="32037" y="14750"/>
                  </a:cubicBezTo>
                  <a:cubicBezTo>
                    <a:pt x="31984" y="14777"/>
                    <a:pt x="31930" y="14783"/>
                    <a:pt x="31870" y="14783"/>
                  </a:cubicBezTo>
                  <a:lnTo>
                    <a:pt x="28675" y="14783"/>
                  </a:lnTo>
                  <a:cubicBezTo>
                    <a:pt x="28340" y="14783"/>
                    <a:pt x="28025" y="14917"/>
                    <a:pt x="27784" y="15152"/>
                  </a:cubicBezTo>
                  <a:lnTo>
                    <a:pt x="26672" y="16270"/>
                  </a:lnTo>
                  <a:cubicBezTo>
                    <a:pt x="26592" y="16344"/>
                    <a:pt x="26485" y="16391"/>
                    <a:pt x="26378" y="16391"/>
                  </a:cubicBezTo>
                  <a:lnTo>
                    <a:pt x="25319" y="16391"/>
                  </a:lnTo>
                  <a:lnTo>
                    <a:pt x="25319" y="12339"/>
                  </a:lnTo>
                  <a:cubicBezTo>
                    <a:pt x="25319" y="12138"/>
                    <a:pt x="25487" y="11977"/>
                    <a:pt x="25688" y="11977"/>
                  </a:cubicBezTo>
                  <a:close/>
                  <a:moveTo>
                    <a:pt x="22654" y="6297"/>
                  </a:moveTo>
                  <a:cubicBezTo>
                    <a:pt x="22794" y="6297"/>
                    <a:pt x="22921" y="6364"/>
                    <a:pt x="23002" y="6485"/>
                  </a:cubicBezTo>
                  <a:lnTo>
                    <a:pt x="26137" y="11140"/>
                  </a:lnTo>
                  <a:lnTo>
                    <a:pt x="25688" y="11140"/>
                  </a:lnTo>
                  <a:cubicBezTo>
                    <a:pt x="25025" y="11140"/>
                    <a:pt x="24482" y="11675"/>
                    <a:pt x="24482" y="12339"/>
                  </a:cubicBezTo>
                  <a:lnTo>
                    <a:pt x="24482" y="18119"/>
                  </a:lnTo>
                  <a:cubicBezTo>
                    <a:pt x="24482" y="18782"/>
                    <a:pt x="25025" y="19318"/>
                    <a:pt x="25688" y="19318"/>
                  </a:cubicBezTo>
                  <a:lnTo>
                    <a:pt x="28454" y="19318"/>
                  </a:lnTo>
                  <a:cubicBezTo>
                    <a:pt x="28688" y="19318"/>
                    <a:pt x="28876" y="19130"/>
                    <a:pt x="28876" y="18896"/>
                  </a:cubicBezTo>
                  <a:cubicBezTo>
                    <a:pt x="28876" y="18668"/>
                    <a:pt x="28688" y="18481"/>
                    <a:pt x="28454" y="18481"/>
                  </a:cubicBezTo>
                  <a:lnTo>
                    <a:pt x="25688" y="18481"/>
                  </a:lnTo>
                  <a:cubicBezTo>
                    <a:pt x="25487" y="18481"/>
                    <a:pt x="25319" y="18320"/>
                    <a:pt x="25319" y="18119"/>
                  </a:cubicBezTo>
                  <a:lnTo>
                    <a:pt x="25319" y="17228"/>
                  </a:lnTo>
                  <a:lnTo>
                    <a:pt x="26378" y="17228"/>
                  </a:lnTo>
                  <a:cubicBezTo>
                    <a:pt x="26706" y="17228"/>
                    <a:pt x="27034" y="17094"/>
                    <a:pt x="27262" y="16860"/>
                  </a:cubicBezTo>
                  <a:lnTo>
                    <a:pt x="28374" y="15748"/>
                  </a:lnTo>
                  <a:cubicBezTo>
                    <a:pt x="28454" y="15667"/>
                    <a:pt x="28561" y="15621"/>
                    <a:pt x="28675" y="15621"/>
                  </a:cubicBezTo>
                  <a:lnTo>
                    <a:pt x="31870" y="15621"/>
                  </a:lnTo>
                  <a:cubicBezTo>
                    <a:pt x="32044" y="15621"/>
                    <a:pt x="32205" y="15587"/>
                    <a:pt x="32366" y="15520"/>
                  </a:cubicBezTo>
                  <a:cubicBezTo>
                    <a:pt x="32513" y="15460"/>
                    <a:pt x="32647" y="15366"/>
                    <a:pt x="32761" y="15259"/>
                  </a:cubicBezTo>
                  <a:lnTo>
                    <a:pt x="33156" y="14864"/>
                  </a:lnTo>
                  <a:lnTo>
                    <a:pt x="33156" y="18119"/>
                  </a:lnTo>
                  <a:cubicBezTo>
                    <a:pt x="33156" y="18320"/>
                    <a:pt x="32995" y="18481"/>
                    <a:pt x="32794" y="18481"/>
                  </a:cubicBezTo>
                  <a:lnTo>
                    <a:pt x="30812" y="18481"/>
                  </a:lnTo>
                  <a:cubicBezTo>
                    <a:pt x="30577" y="18481"/>
                    <a:pt x="30390" y="18668"/>
                    <a:pt x="30390" y="18896"/>
                  </a:cubicBezTo>
                  <a:cubicBezTo>
                    <a:pt x="30390" y="19130"/>
                    <a:pt x="30577" y="19318"/>
                    <a:pt x="30812" y="19318"/>
                  </a:cubicBezTo>
                  <a:lnTo>
                    <a:pt x="31656" y="19318"/>
                  </a:lnTo>
                  <a:lnTo>
                    <a:pt x="34476" y="23504"/>
                  </a:lnTo>
                  <a:cubicBezTo>
                    <a:pt x="34603" y="23692"/>
                    <a:pt x="34536" y="23866"/>
                    <a:pt x="34496" y="23933"/>
                  </a:cubicBezTo>
                  <a:cubicBezTo>
                    <a:pt x="34462" y="24000"/>
                    <a:pt x="34355" y="24154"/>
                    <a:pt x="34127" y="24154"/>
                  </a:cubicBezTo>
                  <a:lnTo>
                    <a:pt x="19794" y="24154"/>
                  </a:lnTo>
                  <a:cubicBezTo>
                    <a:pt x="19927" y="23785"/>
                    <a:pt x="19874" y="23370"/>
                    <a:pt x="19653" y="23035"/>
                  </a:cubicBezTo>
                  <a:lnTo>
                    <a:pt x="15400" y="16732"/>
                  </a:lnTo>
                  <a:lnTo>
                    <a:pt x="22305" y="6485"/>
                  </a:lnTo>
                  <a:cubicBezTo>
                    <a:pt x="22386" y="6364"/>
                    <a:pt x="22513" y="6297"/>
                    <a:pt x="22654" y="6297"/>
                  </a:cubicBezTo>
                  <a:close/>
                  <a:moveTo>
                    <a:pt x="22654" y="1"/>
                  </a:moveTo>
                  <a:cubicBezTo>
                    <a:pt x="22426" y="1"/>
                    <a:pt x="22238" y="188"/>
                    <a:pt x="22238" y="416"/>
                  </a:cubicBezTo>
                  <a:lnTo>
                    <a:pt x="22238" y="517"/>
                  </a:lnTo>
                  <a:cubicBezTo>
                    <a:pt x="21977" y="651"/>
                    <a:pt x="21796" y="912"/>
                    <a:pt x="21796" y="1227"/>
                  </a:cubicBezTo>
                  <a:lnTo>
                    <a:pt x="21796" y="3196"/>
                  </a:lnTo>
                  <a:cubicBezTo>
                    <a:pt x="21796" y="3504"/>
                    <a:pt x="21977" y="3772"/>
                    <a:pt x="22238" y="3899"/>
                  </a:cubicBezTo>
                  <a:lnTo>
                    <a:pt x="22238" y="5533"/>
                  </a:lnTo>
                  <a:cubicBezTo>
                    <a:pt x="21984" y="5621"/>
                    <a:pt x="21763" y="5788"/>
                    <a:pt x="21615" y="6016"/>
                  </a:cubicBezTo>
                  <a:lnTo>
                    <a:pt x="14897" y="15982"/>
                  </a:lnTo>
                  <a:lnTo>
                    <a:pt x="13651" y="14134"/>
                  </a:lnTo>
                  <a:cubicBezTo>
                    <a:pt x="13568" y="14012"/>
                    <a:pt x="13435" y="13949"/>
                    <a:pt x="13301" y="13949"/>
                  </a:cubicBezTo>
                  <a:cubicBezTo>
                    <a:pt x="13220" y="13949"/>
                    <a:pt x="13139" y="13972"/>
                    <a:pt x="13069" y="14020"/>
                  </a:cubicBezTo>
                  <a:cubicBezTo>
                    <a:pt x="12874" y="14147"/>
                    <a:pt x="12828" y="14408"/>
                    <a:pt x="12955" y="14602"/>
                  </a:cubicBezTo>
                  <a:lnTo>
                    <a:pt x="18956" y="23504"/>
                  </a:lnTo>
                  <a:cubicBezTo>
                    <a:pt x="19084" y="23692"/>
                    <a:pt x="19017" y="23866"/>
                    <a:pt x="18976" y="23933"/>
                  </a:cubicBezTo>
                  <a:cubicBezTo>
                    <a:pt x="18943" y="24000"/>
                    <a:pt x="18836" y="24154"/>
                    <a:pt x="18608" y="24154"/>
                  </a:cubicBezTo>
                  <a:lnTo>
                    <a:pt x="1327" y="24154"/>
                  </a:lnTo>
                  <a:cubicBezTo>
                    <a:pt x="1099" y="24154"/>
                    <a:pt x="992" y="24000"/>
                    <a:pt x="959" y="23933"/>
                  </a:cubicBezTo>
                  <a:cubicBezTo>
                    <a:pt x="919" y="23866"/>
                    <a:pt x="852" y="23692"/>
                    <a:pt x="979" y="23504"/>
                  </a:cubicBezTo>
                  <a:lnTo>
                    <a:pt x="9619" y="10684"/>
                  </a:lnTo>
                  <a:cubicBezTo>
                    <a:pt x="9700" y="10570"/>
                    <a:pt x="9827" y="10503"/>
                    <a:pt x="9968" y="10503"/>
                  </a:cubicBezTo>
                  <a:cubicBezTo>
                    <a:pt x="10108" y="10503"/>
                    <a:pt x="10235" y="10570"/>
                    <a:pt x="10316" y="10684"/>
                  </a:cubicBezTo>
                  <a:lnTo>
                    <a:pt x="11642" y="12653"/>
                  </a:lnTo>
                  <a:cubicBezTo>
                    <a:pt x="11721" y="12775"/>
                    <a:pt x="11853" y="12838"/>
                    <a:pt x="11988" y="12838"/>
                  </a:cubicBezTo>
                  <a:cubicBezTo>
                    <a:pt x="12069" y="12838"/>
                    <a:pt x="12152" y="12815"/>
                    <a:pt x="12225" y="12767"/>
                  </a:cubicBezTo>
                  <a:cubicBezTo>
                    <a:pt x="12412" y="12640"/>
                    <a:pt x="12466" y="12379"/>
                    <a:pt x="12339" y="12185"/>
                  </a:cubicBezTo>
                  <a:lnTo>
                    <a:pt x="11012" y="10215"/>
                  </a:lnTo>
                  <a:cubicBezTo>
                    <a:pt x="10858" y="9988"/>
                    <a:pt x="10637" y="9827"/>
                    <a:pt x="10390" y="9733"/>
                  </a:cubicBezTo>
                  <a:lnTo>
                    <a:pt x="10390" y="8179"/>
                  </a:lnTo>
                  <a:lnTo>
                    <a:pt x="12921" y="8179"/>
                  </a:lnTo>
                  <a:cubicBezTo>
                    <a:pt x="13357" y="8179"/>
                    <a:pt x="13705" y="7831"/>
                    <a:pt x="13705" y="7395"/>
                  </a:cubicBezTo>
                  <a:lnTo>
                    <a:pt x="13705" y="5426"/>
                  </a:lnTo>
                  <a:cubicBezTo>
                    <a:pt x="13705" y="4991"/>
                    <a:pt x="13357" y="4636"/>
                    <a:pt x="12921" y="4636"/>
                  </a:cubicBezTo>
                  <a:lnTo>
                    <a:pt x="10390" y="4636"/>
                  </a:lnTo>
                  <a:lnTo>
                    <a:pt x="10390" y="4616"/>
                  </a:lnTo>
                  <a:cubicBezTo>
                    <a:pt x="10390" y="4388"/>
                    <a:pt x="10202" y="4201"/>
                    <a:pt x="9968" y="4201"/>
                  </a:cubicBezTo>
                  <a:cubicBezTo>
                    <a:pt x="9740" y="4201"/>
                    <a:pt x="9552" y="4388"/>
                    <a:pt x="9552" y="4616"/>
                  </a:cubicBezTo>
                  <a:lnTo>
                    <a:pt x="9552" y="4723"/>
                  </a:lnTo>
                  <a:cubicBezTo>
                    <a:pt x="9291" y="4850"/>
                    <a:pt x="9110" y="5118"/>
                    <a:pt x="9110" y="5426"/>
                  </a:cubicBezTo>
                  <a:lnTo>
                    <a:pt x="9110" y="7395"/>
                  </a:lnTo>
                  <a:cubicBezTo>
                    <a:pt x="9110" y="7704"/>
                    <a:pt x="9291" y="7971"/>
                    <a:pt x="9552" y="8099"/>
                  </a:cubicBezTo>
                  <a:lnTo>
                    <a:pt x="9552" y="9733"/>
                  </a:lnTo>
                  <a:cubicBezTo>
                    <a:pt x="9298" y="9827"/>
                    <a:pt x="9077" y="9988"/>
                    <a:pt x="8929" y="10215"/>
                  </a:cubicBezTo>
                  <a:lnTo>
                    <a:pt x="282" y="23035"/>
                  </a:lnTo>
                  <a:cubicBezTo>
                    <a:pt x="28" y="23424"/>
                    <a:pt x="1" y="23913"/>
                    <a:pt x="215" y="24328"/>
                  </a:cubicBezTo>
                  <a:cubicBezTo>
                    <a:pt x="436" y="24737"/>
                    <a:pt x="858" y="24991"/>
                    <a:pt x="1327" y="24991"/>
                  </a:cubicBezTo>
                  <a:lnTo>
                    <a:pt x="34127" y="24991"/>
                  </a:lnTo>
                  <a:cubicBezTo>
                    <a:pt x="34596" y="24991"/>
                    <a:pt x="35018" y="24737"/>
                    <a:pt x="35239" y="24328"/>
                  </a:cubicBezTo>
                  <a:cubicBezTo>
                    <a:pt x="35453" y="23913"/>
                    <a:pt x="35427" y="23424"/>
                    <a:pt x="35172" y="23035"/>
                  </a:cubicBezTo>
                  <a:lnTo>
                    <a:pt x="32660" y="19318"/>
                  </a:lnTo>
                  <a:lnTo>
                    <a:pt x="32794" y="19318"/>
                  </a:lnTo>
                  <a:cubicBezTo>
                    <a:pt x="33457" y="19318"/>
                    <a:pt x="33993" y="18782"/>
                    <a:pt x="33993" y="18119"/>
                  </a:cubicBezTo>
                  <a:lnTo>
                    <a:pt x="33993" y="12339"/>
                  </a:lnTo>
                  <a:cubicBezTo>
                    <a:pt x="33993" y="11675"/>
                    <a:pt x="33457" y="11140"/>
                    <a:pt x="32794" y="11140"/>
                  </a:cubicBezTo>
                  <a:lnTo>
                    <a:pt x="27148" y="11140"/>
                  </a:lnTo>
                  <a:lnTo>
                    <a:pt x="23698" y="6016"/>
                  </a:lnTo>
                  <a:cubicBezTo>
                    <a:pt x="23544" y="5788"/>
                    <a:pt x="23323" y="5621"/>
                    <a:pt x="23076" y="5533"/>
                  </a:cubicBezTo>
                  <a:lnTo>
                    <a:pt x="23076" y="3980"/>
                  </a:lnTo>
                  <a:lnTo>
                    <a:pt x="25607" y="3980"/>
                  </a:lnTo>
                  <a:cubicBezTo>
                    <a:pt x="26043" y="3980"/>
                    <a:pt x="26391" y="3625"/>
                    <a:pt x="26391" y="3196"/>
                  </a:cubicBezTo>
                  <a:lnTo>
                    <a:pt x="26391" y="1227"/>
                  </a:lnTo>
                  <a:cubicBezTo>
                    <a:pt x="26391" y="791"/>
                    <a:pt x="26043" y="436"/>
                    <a:pt x="25607" y="436"/>
                  </a:cubicBezTo>
                  <a:lnTo>
                    <a:pt x="23076" y="436"/>
                  </a:lnTo>
                  <a:lnTo>
                    <a:pt x="23076" y="416"/>
                  </a:lnTo>
                  <a:cubicBezTo>
                    <a:pt x="23076" y="188"/>
                    <a:pt x="22888" y="1"/>
                    <a:pt x="2265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 name="Google Shape;768;p47"/>
            <p:cNvSpPr/>
            <p:nvPr/>
          </p:nvSpPr>
          <p:spPr>
            <a:xfrm>
              <a:off x="914093" y="3692322"/>
              <a:ext cx="93132" cy="93389"/>
            </a:xfrm>
            <a:custGeom>
              <a:rect b="b" l="l" r="r" t="t"/>
              <a:pathLst>
                <a:path extrusionOk="0" h="3173" w="3164">
                  <a:moveTo>
                    <a:pt x="1577" y="0"/>
                  </a:moveTo>
                  <a:cubicBezTo>
                    <a:pt x="1252" y="0"/>
                    <a:pt x="985" y="268"/>
                    <a:pt x="985" y="602"/>
                  </a:cubicBezTo>
                  <a:lnTo>
                    <a:pt x="985" y="984"/>
                  </a:lnTo>
                  <a:lnTo>
                    <a:pt x="593" y="984"/>
                  </a:lnTo>
                  <a:cubicBezTo>
                    <a:pt x="268" y="984"/>
                    <a:pt x="0" y="1252"/>
                    <a:pt x="0" y="1586"/>
                  </a:cubicBezTo>
                  <a:cubicBezTo>
                    <a:pt x="0" y="1911"/>
                    <a:pt x="268" y="2179"/>
                    <a:pt x="593" y="2179"/>
                  </a:cubicBezTo>
                  <a:lnTo>
                    <a:pt x="985" y="2179"/>
                  </a:lnTo>
                  <a:lnTo>
                    <a:pt x="985" y="2570"/>
                  </a:lnTo>
                  <a:cubicBezTo>
                    <a:pt x="985" y="2905"/>
                    <a:pt x="1252" y="3172"/>
                    <a:pt x="1577" y="3172"/>
                  </a:cubicBezTo>
                  <a:cubicBezTo>
                    <a:pt x="1911" y="3172"/>
                    <a:pt x="2179" y="2905"/>
                    <a:pt x="2179" y="2570"/>
                  </a:cubicBezTo>
                  <a:lnTo>
                    <a:pt x="2179" y="2179"/>
                  </a:lnTo>
                  <a:lnTo>
                    <a:pt x="2571" y="2179"/>
                  </a:lnTo>
                  <a:cubicBezTo>
                    <a:pt x="2896" y="2179"/>
                    <a:pt x="3163" y="1911"/>
                    <a:pt x="3163" y="1586"/>
                  </a:cubicBezTo>
                  <a:cubicBezTo>
                    <a:pt x="3163" y="1252"/>
                    <a:pt x="2896" y="984"/>
                    <a:pt x="2571" y="984"/>
                  </a:cubicBezTo>
                  <a:lnTo>
                    <a:pt x="2179" y="984"/>
                  </a:lnTo>
                  <a:lnTo>
                    <a:pt x="2179" y="602"/>
                  </a:lnTo>
                  <a:cubicBezTo>
                    <a:pt x="2179" y="268"/>
                    <a:pt x="1911" y="0"/>
                    <a:pt x="157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sp>
          <p:nvSpPr>
            <p:cNvPr id="769" name="Google Shape;769;p47"/>
            <p:cNvSpPr/>
            <p:nvPr/>
          </p:nvSpPr>
          <p:spPr>
            <a:xfrm>
              <a:off x="313860" y="3970922"/>
              <a:ext cx="102669" cy="102690"/>
            </a:xfrm>
            <a:custGeom>
              <a:rect b="b" l="l" r="r" t="t"/>
              <a:pathLst>
                <a:path extrusionOk="0" h="3489" w="3488">
                  <a:moveTo>
                    <a:pt x="1739" y="1195"/>
                  </a:moveTo>
                  <a:cubicBezTo>
                    <a:pt x="2045" y="1195"/>
                    <a:pt x="2293" y="1444"/>
                    <a:pt x="2293" y="1749"/>
                  </a:cubicBezTo>
                  <a:cubicBezTo>
                    <a:pt x="2293" y="2055"/>
                    <a:pt x="2045" y="2294"/>
                    <a:pt x="1739" y="2294"/>
                  </a:cubicBezTo>
                  <a:cubicBezTo>
                    <a:pt x="1433" y="2294"/>
                    <a:pt x="1194" y="2055"/>
                    <a:pt x="1194" y="1749"/>
                  </a:cubicBezTo>
                  <a:cubicBezTo>
                    <a:pt x="1194" y="1444"/>
                    <a:pt x="1433" y="1195"/>
                    <a:pt x="1739" y="1195"/>
                  </a:cubicBezTo>
                  <a:close/>
                  <a:moveTo>
                    <a:pt x="1739" y="1"/>
                  </a:moveTo>
                  <a:cubicBezTo>
                    <a:pt x="784" y="1"/>
                    <a:pt x="0" y="784"/>
                    <a:pt x="0" y="1749"/>
                  </a:cubicBezTo>
                  <a:cubicBezTo>
                    <a:pt x="0" y="2705"/>
                    <a:pt x="784" y="3488"/>
                    <a:pt x="1739" y="3488"/>
                  </a:cubicBezTo>
                  <a:cubicBezTo>
                    <a:pt x="2704" y="3488"/>
                    <a:pt x="3488" y="2705"/>
                    <a:pt x="3488" y="1749"/>
                  </a:cubicBezTo>
                  <a:cubicBezTo>
                    <a:pt x="3488" y="784"/>
                    <a:pt x="2704" y="1"/>
                    <a:pt x="173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sp>
          <p:nvSpPr>
            <p:cNvPr id="770" name="Google Shape;770;p47"/>
            <p:cNvSpPr/>
            <p:nvPr/>
          </p:nvSpPr>
          <p:spPr>
            <a:xfrm>
              <a:off x="1834634" y="3990645"/>
              <a:ext cx="94810" cy="63221"/>
            </a:xfrm>
            <a:custGeom>
              <a:rect b="b" l="l" r="r" t="t"/>
              <a:pathLst>
                <a:path extrusionOk="0" h="2148" w="3221">
                  <a:moveTo>
                    <a:pt x="1612" y="0"/>
                  </a:moveTo>
                  <a:cubicBezTo>
                    <a:pt x="1460" y="0"/>
                    <a:pt x="1310" y="60"/>
                    <a:pt x="1195" y="180"/>
                  </a:cubicBezTo>
                  <a:lnTo>
                    <a:pt x="239" y="1135"/>
                  </a:lnTo>
                  <a:cubicBezTo>
                    <a:pt x="0" y="1364"/>
                    <a:pt x="0" y="1747"/>
                    <a:pt x="239" y="1976"/>
                  </a:cubicBezTo>
                  <a:cubicBezTo>
                    <a:pt x="354" y="2091"/>
                    <a:pt x="504" y="2148"/>
                    <a:pt x="656" y="2148"/>
                  </a:cubicBezTo>
                  <a:cubicBezTo>
                    <a:pt x="808" y="2148"/>
                    <a:pt x="961" y="2091"/>
                    <a:pt x="1080" y="1976"/>
                  </a:cubicBezTo>
                  <a:lnTo>
                    <a:pt x="1615" y="1441"/>
                  </a:lnTo>
                  <a:lnTo>
                    <a:pt x="2141" y="1976"/>
                  </a:lnTo>
                  <a:cubicBezTo>
                    <a:pt x="2265" y="2091"/>
                    <a:pt x="2418" y="2148"/>
                    <a:pt x="2571" y="2148"/>
                  </a:cubicBezTo>
                  <a:cubicBezTo>
                    <a:pt x="2724" y="2148"/>
                    <a:pt x="2877" y="2091"/>
                    <a:pt x="2991" y="1976"/>
                  </a:cubicBezTo>
                  <a:cubicBezTo>
                    <a:pt x="3221" y="1747"/>
                    <a:pt x="3221" y="1364"/>
                    <a:pt x="2991" y="1135"/>
                  </a:cubicBezTo>
                  <a:lnTo>
                    <a:pt x="2036" y="180"/>
                  </a:lnTo>
                  <a:cubicBezTo>
                    <a:pt x="1916" y="60"/>
                    <a:pt x="1763" y="0"/>
                    <a:pt x="161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grpSp>
      <p:sp>
        <p:nvSpPr>
          <p:cNvPr id="771" name="Google Shape;771;p47"/>
          <p:cNvSpPr txBox="1"/>
          <p:nvPr/>
        </p:nvSpPr>
        <p:spPr>
          <a:xfrm>
            <a:off x="713100" y="1340400"/>
            <a:ext cx="3322800" cy="2031900"/>
          </a:xfrm>
          <a:prstGeom prst="rect">
            <a:avLst/>
          </a:prstGeom>
          <a:solidFill>
            <a:schemeClr val="accen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000">
                <a:solidFill>
                  <a:schemeClr val="dk2"/>
                </a:solidFill>
                <a:latin typeface="Krona One"/>
                <a:ea typeface="Krona One"/>
                <a:cs typeface="Krona One"/>
                <a:sym typeface="Krona One"/>
              </a:rPr>
              <a:t>Valid</a:t>
            </a:r>
            <a:r>
              <a:rPr lang="en" sz="2000">
                <a:solidFill>
                  <a:schemeClr val="dk2"/>
                </a:solidFill>
                <a:latin typeface="Krona One"/>
                <a:ea typeface="Krona One"/>
                <a:cs typeface="Krona One"/>
                <a:sym typeface="Krona One"/>
              </a:rPr>
              <a:t> Assumption:</a:t>
            </a:r>
            <a:endParaRPr sz="2000">
              <a:solidFill>
                <a:schemeClr val="dk2"/>
              </a:solidFill>
              <a:latin typeface="Krona One"/>
              <a:ea typeface="Krona One"/>
              <a:cs typeface="Krona One"/>
              <a:sym typeface="Krona One"/>
            </a:endParaRPr>
          </a:p>
          <a:p>
            <a:pPr indent="0" lvl="0" marL="0" rtl="0" algn="l">
              <a:spcBef>
                <a:spcPts val="0"/>
              </a:spcBef>
              <a:spcAft>
                <a:spcPts val="0"/>
              </a:spcAft>
              <a:buNone/>
            </a:pPr>
            <a:r>
              <a:t/>
            </a:r>
            <a:endParaRPr sz="2000">
              <a:solidFill>
                <a:schemeClr val="dk2"/>
              </a:solidFill>
              <a:latin typeface="Krona One"/>
              <a:ea typeface="Krona One"/>
              <a:cs typeface="Krona One"/>
              <a:sym typeface="Krona One"/>
            </a:endParaRPr>
          </a:p>
          <a:p>
            <a:pPr indent="0" lvl="0" marL="0" rtl="0" algn="l">
              <a:spcBef>
                <a:spcPts val="0"/>
              </a:spcBef>
              <a:spcAft>
                <a:spcPts val="0"/>
              </a:spcAft>
              <a:buNone/>
            </a:pPr>
            <a:r>
              <a:rPr lang="en" sz="2000">
                <a:solidFill>
                  <a:schemeClr val="dk2"/>
                </a:solidFill>
                <a:latin typeface="Open Sans"/>
                <a:ea typeface="Open Sans"/>
                <a:cs typeface="Open Sans"/>
                <a:sym typeface="Open Sans"/>
              </a:rPr>
              <a:t>P</a:t>
            </a:r>
            <a:r>
              <a:rPr lang="en" sz="2000">
                <a:solidFill>
                  <a:schemeClr val="dk2"/>
                </a:solidFill>
                <a:latin typeface="Open Sans"/>
                <a:ea typeface="Open Sans"/>
                <a:cs typeface="Open Sans"/>
                <a:sym typeface="Open Sans"/>
              </a:rPr>
              <a:t>articipants experienced better moods after listening to the playlist over meals</a:t>
            </a:r>
            <a:endParaRPr sz="2000">
              <a:solidFill>
                <a:schemeClr val="dk2"/>
              </a:solidFill>
              <a:latin typeface="Open Sans"/>
              <a:ea typeface="Open Sans"/>
              <a:cs typeface="Open Sans"/>
              <a:sym typeface="Open Sans"/>
            </a:endParaRPr>
          </a:p>
        </p:txBody>
      </p:sp>
      <p:sp>
        <p:nvSpPr>
          <p:cNvPr id="772" name="Google Shape;772;p47"/>
          <p:cNvSpPr txBox="1"/>
          <p:nvPr/>
        </p:nvSpPr>
        <p:spPr>
          <a:xfrm>
            <a:off x="4237400" y="3043950"/>
            <a:ext cx="4432800" cy="1723800"/>
          </a:xfrm>
          <a:prstGeom prst="rect">
            <a:avLst/>
          </a:prstGeom>
          <a:noFill/>
          <a:ln>
            <a:noFill/>
          </a:ln>
        </p:spPr>
        <p:txBody>
          <a:bodyPr anchorCtr="0" anchor="ctr"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sz="2000">
                <a:solidFill>
                  <a:schemeClr val="dk2"/>
                </a:solidFill>
                <a:latin typeface="Krona One"/>
                <a:ea typeface="Krona One"/>
                <a:cs typeface="Krona One"/>
                <a:sym typeface="Krona One"/>
              </a:rPr>
              <a:t>Worked: </a:t>
            </a:r>
            <a:r>
              <a:rPr lang="en" sz="2000">
                <a:solidFill>
                  <a:schemeClr val="dk2"/>
                </a:solidFill>
                <a:latin typeface="Open Sans"/>
                <a:ea typeface="Open Sans"/>
                <a:cs typeface="Open Sans"/>
                <a:sym typeface="Open Sans"/>
              </a:rPr>
              <a:t>People preferred music at lunch</a:t>
            </a:r>
            <a:endParaRPr sz="2000">
              <a:solidFill>
                <a:schemeClr val="dk2"/>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t/>
            </a:r>
            <a:endParaRPr sz="2000">
              <a:solidFill>
                <a:schemeClr val="dk2"/>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2000">
                <a:solidFill>
                  <a:schemeClr val="dk2"/>
                </a:solidFill>
                <a:latin typeface="Krona One"/>
                <a:ea typeface="Krona One"/>
                <a:cs typeface="Krona One"/>
                <a:sym typeface="Krona One"/>
              </a:rPr>
              <a:t>Didn’t Work: </a:t>
            </a:r>
            <a:r>
              <a:rPr lang="en" sz="2000">
                <a:solidFill>
                  <a:schemeClr val="dk2"/>
                </a:solidFill>
                <a:latin typeface="Open Sans"/>
                <a:ea typeface="Open Sans"/>
                <a:cs typeface="Open Sans"/>
                <a:sym typeface="Open Sans"/>
              </a:rPr>
              <a:t>Should have compared the same meal</a:t>
            </a:r>
            <a:endParaRPr>
              <a:latin typeface="Open Sans"/>
              <a:ea typeface="Open Sans"/>
              <a:cs typeface="Open Sans"/>
              <a:sym typeface="Open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1">
                                            <p:txEl>
                                              <p:pRg end="0" st="0"/>
                                            </p:txEl>
                                          </p:spTgt>
                                        </p:tgtEl>
                                        <p:attrNameLst>
                                          <p:attrName>style.visibility</p:attrName>
                                        </p:attrNameLst>
                                      </p:cBhvr>
                                      <p:to>
                                        <p:strVal val="visible"/>
                                      </p:to>
                                    </p:set>
                                    <p:animEffect filter="fade" transition="in">
                                      <p:cBhvr>
                                        <p:cTn dur="1000"/>
                                        <p:tgtEl>
                                          <p:spTgt spid="75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1">
                                            <p:txEl>
                                              <p:pRg end="1" st="1"/>
                                            </p:txEl>
                                          </p:spTgt>
                                        </p:tgtEl>
                                        <p:attrNameLst>
                                          <p:attrName>style.visibility</p:attrName>
                                        </p:attrNameLst>
                                      </p:cBhvr>
                                      <p:to>
                                        <p:strVal val="visible"/>
                                      </p:to>
                                    </p:set>
                                    <p:animEffect filter="fade" transition="in">
                                      <p:cBhvr>
                                        <p:cTn dur="1000"/>
                                        <p:tgtEl>
                                          <p:spTgt spid="75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1">
                                            <p:txEl>
                                              <p:pRg end="2" st="2"/>
                                            </p:txEl>
                                          </p:spTgt>
                                        </p:tgtEl>
                                        <p:attrNameLst>
                                          <p:attrName>style.visibility</p:attrName>
                                        </p:attrNameLst>
                                      </p:cBhvr>
                                      <p:to>
                                        <p:strVal val="visible"/>
                                      </p:to>
                                    </p:set>
                                    <p:animEffect filter="fade" transition="in">
                                      <p:cBhvr>
                                        <p:cTn dur="1000"/>
                                        <p:tgtEl>
                                          <p:spTgt spid="75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72">
                                            <p:txEl>
                                              <p:pRg end="0" st="0"/>
                                            </p:txEl>
                                          </p:spTgt>
                                        </p:tgtEl>
                                        <p:attrNameLst>
                                          <p:attrName>style.visibility</p:attrName>
                                        </p:attrNameLst>
                                      </p:cBhvr>
                                      <p:to>
                                        <p:strVal val="visible"/>
                                      </p:to>
                                    </p:set>
                                    <p:animEffect filter="fade" transition="in">
                                      <p:cBhvr>
                                        <p:cTn dur="1000"/>
                                        <p:tgtEl>
                                          <p:spTgt spid="77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72">
                                            <p:txEl>
                                              <p:pRg end="1" st="1"/>
                                            </p:txEl>
                                          </p:spTgt>
                                        </p:tgtEl>
                                        <p:attrNameLst>
                                          <p:attrName>style.visibility</p:attrName>
                                        </p:attrNameLst>
                                      </p:cBhvr>
                                      <p:to>
                                        <p:strVal val="visible"/>
                                      </p:to>
                                    </p:set>
                                    <p:animEffect filter="fade" transition="in">
                                      <p:cBhvr>
                                        <p:cTn dur="1000"/>
                                        <p:tgtEl>
                                          <p:spTgt spid="77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72">
                                            <p:txEl>
                                              <p:pRg end="2" st="2"/>
                                            </p:txEl>
                                          </p:spTgt>
                                        </p:tgtEl>
                                        <p:attrNameLst>
                                          <p:attrName>style.visibility</p:attrName>
                                        </p:attrNameLst>
                                      </p:cBhvr>
                                      <p:to>
                                        <p:strVal val="visible"/>
                                      </p:to>
                                    </p:set>
                                    <p:animEffect filter="fade" transition="in">
                                      <p:cBhvr>
                                        <p:cTn dur="1000"/>
                                        <p:tgtEl>
                                          <p:spTgt spid="77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71">
                                            <p:txEl>
                                              <p:pRg end="0" st="0"/>
                                            </p:txEl>
                                          </p:spTgt>
                                        </p:tgtEl>
                                        <p:attrNameLst>
                                          <p:attrName>style.visibility</p:attrName>
                                        </p:attrNameLst>
                                      </p:cBhvr>
                                      <p:to>
                                        <p:strVal val="visible"/>
                                      </p:to>
                                    </p:set>
                                    <p:animEffect filter="fade" transition="in">
                                      <p:cBhvr>
                                        <p:cTn dur="1000"/>
                                        <p:tgtEl>
                                          <p:spTgt spid="77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71">
                                            <p:txEl>
                                              <p:pRg end="1" st="1"/>
                                            </p:txEl>
                                          </p:spTgt>
                                        </p:tgtEl>
                                        <p:attrNameLst>
                                          <p:attrName>style.visibility</p:attrName>
                                        </p:attrNameLst>
                                      </p:cBhvr>
                                      <p:to>
                                        <p:strVal val="visible"/>
                                      </p:to>
                                    </p:set>
                                    <p:animEffect filter="fade" transition="in">
                                      <p:cBhvr>
                                        <p:cTn dur="1000"/>
                                        <p:tgtEl>
                                          <p:spTgt spid="77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71">
                                            <p:txEl>
                                              <p:pRg end="2" st="2"/>
                                            </p:txEl>
                                          </p:spTgt>
                                        </p:tgtEl>
                                        <p:attrNameLst>
                                          <p:attrName>style.visibility</p:attrName>
                                        </p:attrNameLst>
                                      </p:cBhvr>
                                      <p:to>
                                        <p:strVal val="visible"/>
                                      </p:to>
                                    </p:set>
                                    <p:animEffect filter="fade" transition="in">
                                      <p:cBhvr>
                                        <p:cTn dur="1000"/>
                                        <p:tgtEl>
                                          <p:spTgt spid="771">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7" name="Shape 477"/>
        <p:cNvGrpSpPr/>
        <p:nvPr/>
      </p:nvGrpSpPr>
      <p:grpSpPr>
        <a:xfrm>
          <a:off x="0" y="0"/>
          <a:ext cx="0" cy="0"/>
          <a:chOff x="0" y="0"/>
          <a:chExt cx="0" cy="0"/>
        </a:xfrm>
      </p:grpSpPr>
      <p:sp>
        <p:nvSpPr>
          <p:cNvPr id="478" name="Google Shape;478;p30"/>
          <p:cNvSpPr txBox="1"/>
          <p:nvPr>
            <p:ph idx="12" type="sldNum"/>
          </p:nvPr>
        </p:nvSpPr>
        <p:spPr>
          <a:xfrm>
            <a:off x="8705299" y="2384701"/>
            <a:ext cx="548700" cy="3936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fld id="{00000000-1234-1234-1234-123412341234}" type="slidenum">
              <a:rPr lang="en"/>
              <a:t>‹#›</a:t>
            </a:fld>
            <a:endParaRPr/>
          </a:p>
        </p:txBody>
      </p:sp>
      <p:sp>
        <p:nvSpPr>
          <p:cNvPr id="479" name="Google Shape;479;p30"/>
          <p:cNvSpPr txBox="1"/>
          <p:nvPr>
            <p:ph type="title"/>
          </p:nvPr>
        </p:nvSpPr>
        <p:spPr>
          <a:xfrm>
            <a:off x="713100" y="539525"/>
            <a:ext cx="77178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Recap</a:t>
            </a:r>
            <a:endParaRPr/>
          </a:p>
        </p:txBody>
      </p:sp>
      <p:sp>
        <p:nvSpPr>
          <p:cNvPr id="480" name="Google Shape;480;p30"/>
          <p:cNvSpPr txBox="1"/>
          <p:nvPr>
            <p:ph idx="2" type="title"/>
          </p:nvPr>
        </p:nvSpPr>
        <p:spPr>
          <a:xfrm>
            <a:off x="165375" y="3342222"/>
            <a:ext cx="21423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“Ella”</a:t>
            </a:r>
            <a:endParaRPr/>
          </a:p>
        </p:txBody>
      </p:sp>
      <p:sp>
        <p:nvSpPr>
          <p:cNvPr id="481" name="Google Shape;481;p30"/>
          <p:cNvSpPr txBox="1"/>
          <p:nvPr>
            <p:ph idx="1" type="subTitle"/>
          </p:nvPr>
        </p:nvSpPr>
        <p:spPr>
          <a:xfrm>
            <a:off x="165375" y="3759422"/>
            <a:ext cx="2142300" cy="471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The software engineer turned stay-at-home Mom</a:t>
            </a:r>
            <a:endParaRPr/>
          </a:p>
        </p:txBody>
      </p:sp>
      <p:sp>
        <p:nvSpPr>
          <p:cNvPr id="482" name="Google Shape;482;p30"/>
          <p:cNvSpPr txBox="1"/>
          <p:nvPr>
            <p:ph idx="3" type="title"/>
          </p:nvPr>
        </p:nvSpPr>
        <p:spPr>
          <a:xfrm>
            <a:off x="2385372" y="3295110"/>
            <a:ext cx="21423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“Grace”</a:t>
            </a:r>
            <a:endParaRPr/>
          </a:p>
        </p:txBody>
      </p:sp>
      <p:sp>
        <p:nvSpPr>
          <p:cNvPr id="483" name="Google Shape;483;p30"/>
          <p:cNvSpPr txBox="1"/>
          <p:nvPr>
            <p:ph idx="4" type="subTitle"/>
          </p:nvPr>
        </p:nvSpPr>
        <p:spPr>
          <a:xfrm>
            <a:off x="2505797" y="3759422"/>
            <a:ext cx="2142300" cy="471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The first year out of Stanford Engineer </a:t>
            </a:r>
            <a:endParaRPr/>
          </a:p>
        </p:txBody>
      </p:sp>
      <p:sp>
        <p:nvSpPr>
          <p:cNvPr id="484" name="Google Shape;484;p30"/>
          <p:cNvSpPr txBox="1"/>
          <p:nvPr>
            <p:ph idx="5" type="title"/>
          </p:nvPr>
        </p:nvSpPr>
        <p:spPr>
          <a:xfrm>
            <a:off x="4605363" y="3283697"/>
            <a:ext cx="21423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“Tamara”</a:t>
            </a:r>
            <a:endParaRPr/>
          </a:p>
        </p:txBody>
      </p:sp>
      <p:sp>
        <p:nvSpPr>
          <p:cNvPr id="485" name="Google Shape;485;p30"/>
          <p:cNvSpPr txBox="1"/>
          <p:nvPr>
            <p:ph idx="6" type="subTitle"/>
          </p:nvPr>
        </p:nvSpPr>
        <p:spPr>
          <a:xfrm>
            <a:off x="4605363" y="3700897"/>
            <a:ext cx="2142300" cy="471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The business owner hair stylist </a:t>
            </a:r>
            <a:endParaRPr/>
          </a:p>
        </p:txBody>
      </p:sp>
      <p:sp>
        <p:nvSpPr>
          <p:cNvPr id="486" name="Google Shape;486;p30"/>
          <p:cNvSpPr txBox="1"/>
          <p:nvPr>
            <p:ph idx="5" type="title"/>
          </p:nvPr>
        </p:nvSpPr>
        <p:spPr>
          <a:xfrm>
            <a:off x="6844225" y="3283697"/>
            <a:ext cx="21423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“Maria”</a:t>
            </a:r>
            <a:endParaRPr/>
          </a:p>
        </p:txBody>
      </p:sp>
      <p:sp>
        <p:nvSpPr>
          <p:cNvPr id="487" name="Google Shape;487;p30"/>
          <p:cNvSpPr txBox="1"/>
          <p:nvPr>
            <p:ph idx="6" type="subTitle"/>
          </p:nvPr>
        </p:nvSpPr>
        <p:spPr>
          <a:xfrm>
            <a:off x="6844225" y="3700897"/>
            <a:ext cx="2142300" cy="471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The Zoom PWR professor</a:t>
            </a:r>
            <a:endParaRPr/>
          </a:p>
        </p:txBody>
      </p:sp>
      <p:pic>
        <p:nvPicPr>
          <p:cNvPr id="488" name="Google Shape;488;p30"/>
          <p:cNvPicPr preferRelativeResize="0"/>
          <p:nvPr/>
        </p:nvPicPr>
        <p:blipFill>
          <a:blip r:embed="rId3">
            <a:alphaModFix/>
          </a:blip>
          <a:stretch>
            <a:fillRect/>
          </a:stretch>
        </p:blipFill>
        <p:spPr>
          <a:xfrm>
            <a:off x="595626" y="1712425"/>
            <a:ext cx="1392080" cy="1571275"/>
          </a:xfrm>
          <a:prstGeom prst="rect">
            <a:avLst/>
          </a:prstGeom>
          <a:noFill/>
          <a:ln>
            <a:noFill/>
          </a:ln>
        </p:spPr>
      </p:pic>
      <p:pic>
        <p:nvPicPr>
          <p:cNvPr id="489" name="Google Shape;489;p30"/>
          <p:cNvPicPr preferRelativeResize="0"/>
          <p:nvPr/>
        </p:nvPicPr>
        <p:blipFill>
          <a:blip r:embed="rId4">
            <a:alphaModFix/>
          </a:blip>
          <a:stretch>
            <a:fillRect/>
          </a:stretch>
        </p:blipFill>
        <p:spPr>
          <a:xfrm>
            <a:off x="7219338" y="1620925"/>
            <a:ext cx="1392075" cy="1571275"/>
          </a:xfrm>
          <a:prstGeom prst="rect">
            <a:avLst/>
          </a:prstGeom>
          <a:noFill/>
          <a:ln>
            <a:noFill/>
          </a:ln>
        </p:spPr>
      </p:pic>
      <p:pic>
        <p:nvPicPr>
          <p:cNvPr id="490" name="Google Shape;490;p30"/>
          <p:cNvPicPr preferRelativeResize="0"/>
          <p:nvPr/>
        </p:nvPicPr>
        <p:blipFill>
          <a:blip r:embed="rId5">
            <a:alphaModFix/>
          </a:blip>
          <a:stretch>
            <a:fillRect/>
          </a:stretch>
        </p:blipFill>
        <p:spPr>
          <a:xfrm>
            <a:off x="2933325" y="1712425"/>
            <a:ext cx="1392075" cy="1479775"/>
          </a:xfrm>
          <a:prstGeom prst="rect">
            <a:avLst/>
          </a:prstGeom>
          <a:noFill/>
          <a:ln>
            <a:noFill/>
          </a:ln>
        </p:spPr>
      </p:pic>
      <p:pic>
        <p:nvPicPr>
          <p:cNvPr id="491" name="Google Shape;491;p30"/>
          <p:cNvPicPr preferRelativeResize="0"/>
          <p:nvPr/>
        </p:nvPicPr>
        <p:blipFill>
          <a:blip r:embed="rId6">
            <a:alphaModFix/>
          </a:blip>
          <a:stretch>
            <a:fillRect/>
          </a:stretch>
        </p:blipFill>
        <p:spPr>
          <a:xfrm>
            <a:off x="4980484" y="1563750"/>
            <a:ext cx="1392075" cy="162844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6" name="Shape 776"/>
        <p:cNvGrpSpPr/>
        <p:nvPr/>
      </p:nvGrpSpPr>
      <p:grpSpPr>
        <a:xfrm>
          <a:off x="0" y="0"/>
          <a:ext cx="0" cy="0"/>
          <a:chOff x="0" y="0"/>
          <a:chExt cx="0" cy="0"/>
        </a:xfrm>
      </p:grpSpPr>
      <p:sp>
        <p:nvSpPr>
          <p:cNvPr id="777" name="Google Shape;777;p48"/>
          <p:cNvSpPr txBox="1"/>
          <p:nvPr>
            <p:ph idx="12" type="sldNum"/>
          </p:nvPr>
        </p:nvSpPr>
        <p:spPr>
          <a:xfrm>
            <a:off x="8705299" y="2384701"/>
            <a:ext cx="548700" cy="3936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fld id="{00000000-1234-1234-1234-123412341234}" type="slidenum">
              <a:rPr lang="en"/>
              <a:t>‹#›</a:t>
            </a:fld>
            <a:endParaRPr/>
          </a:p>
        </p:txBody>
      </p:sp>
      <p:sp>
        <p:nvSpPr>
          <p:cNvPr id="778" name="Google Shape;778;p48"/>
          <p:cNvSpPr txBox="1"/>
          <p:nvPr>
            <p:ph type="title"/>
          </p:nvPr>
        </p:nvSpPr>
        <p:spPr>
          <a:xfrm>
            <a:off x="713100" y="539525"/>
            <a:ext cx="77178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Support System Platform</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pic>
        <p:nvPicPr>
          <p:cNvPr id="779" name="Google Shape;779;p48"/>
          <p:cNvPicPr preferRelativeResize="0"/>
          <p:nvPr/>
        </p:nvPicPr>
        <p:blipFill rotWithShape="1">
          <a:blip r:embed="rId3">
            <a:alphaModFix/>
          </a:blip>
          <a:srcRect b="0" l="-2158" r="6665" t="0"/>
          <a:stretch/>
        </p:blipFill>
        <p:spPr>
          <a:xfrm>
            <a:off x="7312700" y="-3626287"/>
            <a:ext cx="3333875" cy="3350925"/>
          </a:xfrm>
          <a:prstGeom prst="rect">
            <a:avLst/>
          </a:prstGeom>
          <a:noFill/>
          <a:ln>
            <a:noFill/>
          </a:ln>
        </p:spPr>
      </p:pic>
      <p:sp>
        <p:nvSpPr>
          <p:cNvPr id="780" name="Google Shape;780;p48"/>
          <p:cNvSpPr/>
          <p:nvPr/>
        </p:nvSpPr>
        <p:spPr>
          <a:xfrm>
            <a:off x="713134" y="1350266"/>
            <a:ext cx="535500" cy="689700"/>
          </a:xfrm>
          <a:prstGeom prst="ellipse">
            <a:avLst/>
          </a:prstGeom>
          <a:solidFill>
            <a:schemeClr val="accent1"/>
          </a:solidFill>
          <a:ln cap="flat" cmpd="sng" w="38100">
            <a:solidFill>
              <a:schemeClr val="lt1"/>
            </a:solidFill>
            <a:prstDash val="solid"/>
            <a:round/>
            <a:headEnd len="sm" w="sm" type="none"/>
            <a:tailEnd len="sm" w="sm" type="none"/>
          </a:ln>
          <a:effectLst>
            <a:outerShdw rotWithShape="0" algn="bl" dir="1080000" dist="66675">
              <a:srgbClr val="000000">
                <a:alpha val="19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sz="500"/>
          </a:p>
        </p:txBody>
      </p:sp>
      <p:sp>
        <p:nvSpPr>
          <p:cNvPr id="781" name="Google Shape;781;p48"/>
          <p:cNvSpPr txBox="1"/>
          <p:nvPr>
            <p:ph idx="4294967295" type="title"/>
          </p:nvPr>
        </p:nvSpPr>
        <p:spPr>
          <a:xfrm>
            <a:off x="1368263" y="1350275"/>
            <a:ext cx="7062600" cy="689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b="0" lang="en" sz="2000"/>
              <a:t>Help increase or improve their support system? </a:t>
            </a:r>
            <a:endParaRPr b="0" sz="2000"/>
          </a:p>
        </p:txBody>
      </p:sp>
      <p:sp>
        <p:nvSpPr>
          <p:cNvPr id="782" name="Google Shape;782;p48"/>
          <p:cNvSpPr txBox="1"/>
          <p:nvPr>
            <p:ph idx="4294967295" type="title"/>
          </p:nvPr>
        </p:nvSpPr>
        <p:spPr>
          <a:xfrm>
            <a:off x="805838" y="1525175"/>
            <a:ext cx="350100" cy="339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1500"/>
              <a:t>3</a:t>
            </a:r>
            <a:endParaRPr sz="1500"/>
          </a:p>
        </p:txBody>
      </p:sp>
      <p:sp>
        <p:nvSpPr>
          <p:cNvPr id="783" name="Google Shape;783;p48"/>
          <p:cNvSpPr/>
          <p:nvPr/>
        </p:nvSpPr>
        <p:spPr>
          <a:xfrm>
            <a:off x="1368275" y="2411150"/>
            <a:ext cx="5747400" cy="2128200"/>
          </a:xfrm>
          <a:prstGeom prst="roundRect">
            <a:avLst>
              <a:gd fmla="val 16667"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1000"/>
              </a:spcAft>
              <a:buNone/>
            </a:pPr>
            <a:r>
              <a:rPr lang="en" sz="2000">
                <a:solidFill>
                  <a:schemeClr val="dk1"/>
                </a:solidFill>
                <a:latin typeface="Krona One"/>
                <a:ea typeface="Krona One"/>
                <a:cs typeface="Krona One"/>
                <a:sym typeface="Krona One"/>
              </a:rPr>
              <a:t>Solution:</a:t>
            </a:r>
            <a:r>
              <a:rPr lang="en" sz="2700">
                <a:solidFill>
                  <a:schemeClr val="dk1"/>
                </a:solidFill>
                <a:latin typeface="Open Sans"/>
                <a:ea typeface="Open Sans"/>
                <a:cs typeface="Open Sans"/>
                <a:sym typeface="Open Sans"/>
              </a:rPr>
              <a:t> </a:t>
            </a:r>
            <a:r>
              <a:rPr b="1" lang="en" sz="2300">
                <a:solidFill>
                  <a:schemeClr val="dk2"/>
                </a:solidFill>
                <a:latin typeface="Krona One"/>
                <a:ea typeface="Krona One"/>
                <a:cs typeface="Krona One"/>
                <a:sym typeface="Krona One"/>
              </a:rPr>
              <a:t>Build an app to help caretakers delegate tasks and help children/dependents perform tasks</a:t>
            </a:r>
            <a:endParaRPr sz="17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7" name="Shape 787"/>
        <p:cNvGrpSpPr/>
        <p:nvPr/>
      </p:nvGrpSpPr>
      <p:grpSpPr>
        <a:xfrm>
          <a:off x="0" y="0"/>
          <a:ext cx="0" cy="0"/>
          <a:chOff x="0" y="0"/>
          <a:chExt cx="0" cy="0"/>
        </a:xfrm>
      </p:grpSpPr>
      <p:sp>
        <p:nvSpPr>
          <p:cNvPr id="788" name="Google Shape;788;p49"/>
          <p:cNvSpPr txBox="1"/>
          <p:nvPr>
            <p:ph type="title"/>
          </p:nvPr>
        </p:nvSpPr>
        <p:spPr>
          <a:xfrm>
            <a:off x="713100" y="539525"/>
            <a:ext cx="77178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Household Task Delegation</a:t>
            </a:r>
            <a:endParaRPr/>
          </a:p>
        </p:txBody>
      </p:sp>
      <p:sp>
        <p:nvSpPr>
          <p:cNvPr id="789" name="Google Shape;789;p49"/>
          <p:cNvSpPr txBox="1"/>
          <p:nvPr>
            <p:ph idx="12" type="sldNum"/>
          </p:nvPr>
        </p:nvSpPr>
        <p:spPr>
          <a:xfrm>
            <a:off x="8705299" y="2384701"/>
            <a:ext cx="548700" cy="3936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fld id="{00000000-1234-1234-1234-123412341234}" type="slidenum">
              <a:rPr lang="en"/>
              <a:t>‹#›</a:t>
            </a:fld>
            <a:endParaRPr/>
          </a:p>
        </p:txBody>
      </p:sp>
      <p:sp>
        <p:nvSpPr>
          <p:cNvPr id="790" name="Google Shape;790;p49"/>
          <p:cNvSpPr txBox="1"/>
          <p:nvPr/>
        </p:nvSpPr>
        <p:spPr>
          <a:xfrm>
            <a:off x="730425" y="2788850"/>
            <a:ext cx="4074300" cy="1416000"/>
          </a:xfrm>
          <a:prstGeom prst="rect">
            <a:avLst/>
          </a:prstGeom>
          <a:noFill/>
          <a:ln cap="flat" cmpd="sng" w="28575">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1200"/>
              </a:spcAft>
              <a:buClr>
                <a:schemeClr val="dk1"/>
              </a:buClr>
              <a:buSzPts val="1100"/>
              <a:buFont typeface="Arial"/>
              <a:buNone/>
            </a:pPr>
            <a:r>
              <a:rPr lang="en" sz="2000">
                <a:solidFill>
                  <a:schemeClr val="dk2"/>
                </a:solidFill>
                <a:latin typeface="Open Sans"/>
                <a:ea typeface="Open Sans"/>
                <a:cs typeface="Open Sans"/>
                <a:sym typeface="Open Sans"/>
              </a:rPr>
              <a:t>Participant (father of a toddler) filled out Google F</a:t>
            </a:r>
            <a:r>
              <a:rPr lang="en" sz="2000">
                <a:solidFill>
                  <a:schemeClr val="dk2"/>
                </a:solidFill>
                <a:latin typeface="Open Sans"/>
                <a:ea typeface="Open Sans"/>
                <a:cs typeface="Open Sans"/>
                <a:sym typeface="Open Sans"/>
              </a:rPr>
              <a:t>orm asking about home/family tasks and if they’re willing to delegate tasks</a:t>
            </a:r>
            <a:endParaRPr sz="2000">
              <a:solidFill>
                <a:schemeClr val="dk2"/>
              </a:solidFill>
              <a:latin typeface="Open Sans"/>
              <a:ea typeface="Open Sans"/>
              <a:cs typeface="Open Sans"/>
              <a:sym typeface="Open Sans"/>
            </a:endParaRPr>
          </a:p>
        </p:txBody>
      </p:sp>
      <p:sp>
        <p:nvSpPr>
          <p:cNvPr id="791" name="Google Shape;791;p49"/>
          <p:cNvSpPr/>
          <p:nvPr/>
        </p:nvSpPr>
        <p:spPr>
          <a:xfrm>
            <a:off x="817275" y="4788175"/>
            <a:ext cx="150900" cy="1332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 name="Google Shape;792;p49"/>
          <p:cNvSpPr/>
          <p:nvPr/>
        </p:nvSpPr>
        <p:spPr>
          <a:xfrm>
            <a:off x="747825" y="1270325"/>
            <a:ext cx="4039500" cy="1350300"/>
          </a:xfrm>
          <a:prstGeom prst="roundRect">
            <a:avLst>
              <a:gd fmla="val 0" name="adj"/>
            </a:avLst>
          </a:prstGeom>
          <a:solidFill>
            <a:schemeClr val="accent1"/>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2000">
                <a:solidFill>
                  <a:schemeClr val="dk1"/>
                </a:solidFill>
                <a:latin typeface="Krona One"/>
                <a:ea typeface="Krona One"/>
                <a:cs typeface="Krona One"/>
                <a:sym typeface="Krona One"/>
              </a:rPr>
              <a:t>Assumption:</a:t>
            </a:r>
            <a:r>
              <a:rPr lang="en" sz="2000">
                <a:solidFill>
                  <a:schemeClr val="dk1"/>
                </a:solidFill>
                <a:latin typeface="Open Sans"/>
                <a:ea typeface="Open Sans"/>
                <a:cs typeface="Open Sans"/>
                <a:sym typeface="Open Sans"/>
              </a:rPr>
              <a:t> </a:t>
            </a:r>
            <a:r>
              <a:rPr lang="en" sz="2000">
                <a:solidFill>
                  <a:schemeClr val="dk2"/>
                </a:solidFill>
                <a:latin typeface="Krona One"/>
                <a:ea typeface="Krona One"/>
                <a:cs typeface="Krona One"/>
                <a:sym typeface="Krona One"/>
              </a:rPr>
              <a:t>parents want help with household/family tasks</a:t>
            </a:r>
            <a:endParaRPr sz="2000">
              <a:solidFill>
                <a:schemeClr val="dk2"/>
              </a:solidFill>
              <a:latin typeface="Krona One"/>
              <a:ea typeface="Krona One"/>
              <a:cs typeface="Krona One"/>
              <a:sym typeface="Krona One"/>
            </a:endParaRPr>
          </a:p>
        </p:txBody>
      </p:sp>
      <p:pic>
        <p:nvPicPr>
          <p:cNvPr id="793" name="Google Shape;793;p49"/>
          <p:cNvPicPr preferRelativeResize="0"/>
          <p:nvPr/>
        </p:nvPicPr>
        <p:blipFill>
          <a:blip r:embed="rId3">
            <a:alphaModFix/>
          </a:blip>
          <a:stretch>
            <a:fillRect/>
          </a:stretch>
        </p:blipFill>
        <p:spPr>
          <a:xfrm>
            <a:off x="4906175" y="1112224"/>
            <a:ext cx="3872100" cy="3430398"/>
          </a:xfrm>
          <a:prstGeom prst="rect">
            <a:avLst/>
          </a:prstGeom>
          <a:noFill/>
          <a:ln>
            <a:noFill/>
          </a:ln>
        </p:spPr>
      </p:pic>
      <p:sp>
        <p:nvSpPr>
          <p:cNvPr id="794" name="Google Shape;794;p49"/>
          <p:cNvSpPr txBox="1"/>
          <p:nvPr/>
        </p:nvSpPr>
        <p:spPr>
          <a:xfrm>
            <a:off x="724275" y="4344700"/>
            <a:ext cx="4039500" cy="6156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Clr>
                <a:schemeClr val="dk2"/>
              </a:buClr>
              <a:buSzPts val="1400"/>
              <a:buFont typeface="Open Sans"/>
              <a:buChar char="●"/>
            </a:pPr>
            <a:r>
              <a:rPr lang="en">
                <a:solidFill>
                  <a:schemeClr val="dk2"/>
                </a:solidFill>
                <a:latin typeface="Open Sans"/>
                <a:ea typeface="Open Sans"/>
                <a:cs typeface="Open Sans"/>
                <a:sym typeface="Open Sans"/>
              </a:rPr>
              <a:t>Ideally would’ve wanted a female </a:t>
            </a:r>
            <a:r>
              <a:rPr lang="en">
                <a:solidFill>
                  <a:schemeClr val="dk2"/>
                </a:solidFill>
                <a:latin typeface="Open Sans"/>
                <a:ea typeface="Open Sans"/>
                <a:cs typeface="Open Sans"/>
                <a:sym typeface="Open Sans"/>
              </a:rPr>
              <a:t>participant</a:t>
            </a:r>
            <a:r>
              <a:rPr lang="en">
                <a:solidFill>
                  <a:schemeClr val="dk2"/>
                </a:solidFill>
                <a:latin typeface="Open Sans"/>
                <a:ea typeface="Open Sans"/>
                <a:cs typeface="Open Sans"/>
                <a:sym typeface="Open Sans"/>
              </a:rPr>
              <a:t> as well</a:t>
            </a:r>
            <a:endParaRPr>
              <a:solidFill>
                <a:schemeClr val="dk2"/>
              </a:solidFill>
              <a:latin typeface="Open Sans"/>
              <a:ea typeface="Open Sans"/>
              <a:cs typeface="Open Sans"/>
              <a:sym typeface="Open Sans"/>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8" name="Shape 798"/>
        <p:cNvGrpSpPr/>
        <p:nvPr/>
      </p:nvGrpSpPr>
      <p:grpSpPr>
        <a:xfrm>
          <a:off x="0" y="0"/>
          <a:ext cx="0" cy="0"/>
          <a:chOff x="0" y="0"/>
          <a:chExt cx="0" cy="0"/>
        </a:xfrm>
      </p:grpSpPr>
      <p:sp>
        <p:nvSpPr>
          <p:cNvPr id="799" name="Google Shape;799;p50"/>
          <p:cNvSpPr txBox="1"/>
          <p:nvPr>
            <p:ph type="title"/>
          </p:nvPr>
        </p:nvSpPr>
        <p:spPr>
          <a:xfrm>
            <a:off x="713100" y="539525"/>
            <a:ext cx="77178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Results and Conclusion</a:t>
            </a:r>
            <a:endParaRPr/>
          </a:p>
        </p:txBody>
      </p:sp>
      <p:sp>
        <p:nvSpPr>
          <p:cNvPr id="800" name="Google Shape;800;p50"/>
          <p:cNvSpPr txBox="1"/>
          <p:nvPr>
            <p:ph idx="12" type="sldNum"/>
          </p:nvPr>
        </p:nvSpPr>
        <p:spPr>
          <a:xfrm>
            <a:off x="8705299" y="2384701"/>
            <a:ext cx="548700" cy="3936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fld id="{00000000-1234-1234-1234-123412341234}" type="slidenum">
              <a:rPr lang="en"/>
              <a:t>‹#›</a:t>
            </a:fld>
            <a:endParaRPr/>
          </a:p>
        </p:txBody>
      </p:sp>
      <p:grpSp>
        <p:nvGrpSpPr>
          <p:cNvPr id="801" name="Google Shape;801;p50"/>
          <p:cNvGrpSpPr/>
          <p:nvPr/>
        </p:nvGrpSpPr>
        <p:grpSpPr>
          <a:xfrm>
            <a:off x="9" y="3682922"/>
            <a:ext cx="1673110" cy="1224083"/>
            <a:chOff x="256334" y="3692322"/>
            <a:chExt cx="1673110" cy="1224083"/>
          </a:xfrm>
        </p:grpSpPr>
        <p:sp>
          <p:nvSpPr>
            <p:cNvPr id="802" name="Google Shape;802;p50"/>
            <p:cNvSpPr/>
            <p:nvPr/>
          </p:nvSpPr>
          <p:spPr>
            <a:xfrm>
              <a:off x="256334" y="3785700"/>
              <a:ext cx="1578306" cy="1130705"/>
            </a:xfrm>
            <a:custGeom>
              <a:rect b="b" l="l" r="r" t="t"/>
              <a:pathLst>
                <a:path extrusionOk="0" h="26666" w="37222">
                  <a:moveTo>
                    <a:pt x="23538" y="1"/>
                  </a:moveTo>
                  <a:cubicBezTo>
                    <a:pt x="22968" y="1"/>
                    <a:pt x="22486" y="376"/>
                    <a:pt x="22332" y="898"/>
                  </a:cubicBezTo>
                  <a:cubicBezTo>
                    <a:pt x="22024" y="1200"/>
                    <a:pt x="21843" y="1615"/>
                    <a:pt x="21843" y="2064"/>
                  </a:cubicBezTo>
                  <a:lnTo>
                    <a:pt x="21843" y="4033"/>
                  </a:lnTo>
                  <a:cubicBezTo>
                    <a:pt x="21843" y="4455"/>
                    <a:pt x="22004" y="4850"/>
                    <a:pt x="22285" y="5145"/>
                  </a:cubicBezTo>
                  <a:lnTo>
                    <a:pt x="22285" y="5881"/>
                  </a:lnTo>
                  <a:cubicBezTo>
                    <a:pt x="22097" y="6022"/>
                    <a:pt x="21937" y="6190"/>
                    <a:pt x="21803" y="6384"/>
                  </a:cubicBezTo>
                  <a:lnTo>
                    <a:pt x="15781" y="15319"/>
                  </a:lnTo>
                  <a:lnTo>
                    <a:pt x="15225" y="14502"/>
                  </a:lnTo>
                  <a:cubicBezTo>
                    <a:pt x="14991" y="14153"/>
                    <a:pt x="14602" y="13946"/>
                    <a:pt x="14187" y="13946"/>
                  </a:cubicBezTo>
                  <a:cubicBezTo>
                    <a:pt x="14087" y="13946"/>
                    <a:pt x="13993" y="13959"/>
                    <a:pt x="13899" y="13979"/>
                  </a:cubicBezTo>
                  <a:cubicBezTo>
                    <a:pt x="14000" y="13839"/>
                    <a:pt x="14073" y="13671"/>
                    <a:pt x="14107" y="13497"/>
                  </a:cubicBezTo>
                  <a:cubicBezTo>
                    <a:pt x="14167" y="13169"/>
                    <a:pt x="14100" y="12834"/>
                    <a:pt x="13913" y="12553"/>
                  </a:cubicBezTo>
                  <a:lnTo>
                    <a:pt x="12586" y="10583"/>
                  </a:lnTo>
                  <a:cubicBezTo>
                    <a:pt x="12452" y="10389"/>
                    <a:pt x="12292" y="10222"/>
                    <a:pt x="12111" y="10081"/>
                  </a:cubicBezTo>
                  <a:lnTo>
                    <a:pt x="12111" y="9853"/>
                  </a:lnTo>
                  <a:lnTo>
                    <a:pt x="13805" y="9853"/>
                  </a:lnTo>
                  <a:cubicBezTo>
                    <a:pt x="14703" y="9853"/>
                    <a:pt x="15426" y="9123"/>
                    <a:pt x="15426" y="8232"/>
                  </a:cubicBezTo>
                  <a:lnTo>
                    <a:pt x="15426" y="6263"/>
                  </a:lnTo>
                  <a:cubicBezTo>
                    <a:pt x="15426" y="5366"/>
                    <a:pt x="14703" y="4636"/>
                    <a:pt x="13805" y="4636"/>
                  </a:cubicBezTo>
                  <a:lnTo>
                    <a:pt x="11803" y="4636"/>
                  </a:lnTo>
                  <a:cubicBezTo>
                    <a:pt x="11575" y="4368"/>
                    <a:pt x="11233" y="4200"/>
                    <a:pt x="10852" y="4200"/>
                  </a:cubicBezTo>
                  <a:cubicBezTo>
                    <a:pt x="10282" y="4200"/>
                    <a:pt x="9800" y="4582"/>
                    <a:pt x="9646" y="5098"/>
                  </a:cubicBezTo>
                  <a:cubicBezTo>
                    <a:pt x="9338" y="5399"/>
                    <a:pt x="9157" y="5815"/>
                    <a:pt x="9157" y="6263"/>
                  </a:cubicBezTo>
                  <a:lnTo>
                    <a:pt x="9157" y="8232"/>
                  </a:lnTo>
                  <a:cubicBezTo>
                    <a:pt x="9157" y="8654"/>
                    <a:pt x="9318" y="9050"/>
                    <a:pt x="9599" y="9344"/>
                  </a:cubicBezTo>
                  <a:lnTo>
                    <a:pt x="9599" y="10081"/>
                  </a:lnTo>
                  <a:cubicBezTo>
                    <a:pt x="9411" y="10222"/>
                    <a:pt x="9251" y="10389"/>
                    <a:pt x="9117" y="10583"/>
                  </a:cubicBezTo>
                  <a:lnTo>
                    <a:pt x="476" y="23403"/>
                  </a:lnTo>
                  <a:cubicBezTo>
                    <a:pt x="41" y="24046"/>
                    <a:pt x="1" y="24870"/>
                    <a:pt x="362" y="25553"/>
                  </a:cubicBezTo>
                  <a:cubicBezTo>
                    <a:pt x="724" y="26243"/>
                    <a:pt x="1434" y="26665"/>
                    <a:pt x="2211" y="26665"/>
                  </a:cubicBezTo>
                  <a:lnTo>
                    <a:pt x="35011" y="26665"/>
                  </a:lnTo>
                  <a:cubicBezTo>
                    <a:pt x="35788" y="26665"/>
                    <a:pt x="36498" y="26243"/>
                    <a:pt x="36860" y="25553"/>
                  </a:cubicBezTo>
                  <a:cubicBezTo>
                    <a:pt x="37222" y="24870"/>
                    <a:pt x="37181" y="24046"/>
                    <a:pt x="36746" y="23403"/>
                  </a:cubicBezTo>
                  <a:lnTo>
                    <a:pt x="34864" y="20610"/>
                  </a:lnTo>
                  <a:cubicBezTo>
                    <a:pt x="35380" y="20242"/>
                    <a:pt x="35715" y="19632"/>
                    <a:pt x="35715" y="18956"/>
                  </a:cubicBezTo>
                  <a:lnTo>
                    <a:pt x="35715" y="13176"/>
                  </a:lnTo>
                  <a:cubicBezTo>
                    <a:pt x="35715" y="12050"/>
                    <a:pt x="34804" y="11139"/>
                    <a:pt x="33678" y="11139"/>
                  </a:cubicBezTo>
                  <a:lnTo>
                    <a:pt x="28474" y="11139"/>
                  </a:lnTo>
                  <a:lnTo>
                    <a:pt x="25272" y="6384"/>
                  </a:lnTo>
                  <a:cubicBezTo>
                    <a:pt x="25138" y="6190"/>
                    <a:pt x="24978" y="6015"/>
                    <a:pt x="24797" y="5881"/>
                  </a:cubicBezTo>
                  <a:lnTo>
                    <a:pt x="24797" y="5654"/>
                  </a:lnTo>
                  <a:lnTo>
                    <a:pt x="26491" y="5654"/>
                  </a:lnTo>
                  <a:cubicBezTo>
                    <a:pt x="27389" y="5654"/>
                    <a:pt x="28112" y="4924"/>
                    <a:pt x="28112" y="4033"/>
                  </a:cubicBezTo>
                  <a:lnTo>
                    <a:pt x="28112" y="2064"/>
                  </a:lnTo>
                  <a:cubicBezTo>
                    <a:pt x="28112" y="1166"/>
                    <a:pt x="27389" y="436"/>
                    <a:pt x="26491" y="436"/>
                  </a:cubicBezTo>
                  <a:lnTo>
                    <a:pt x="24489" y="436"/>
                  </a:lnTo>
                  <a:cubicBezTo>
                    <a:pt x="24261" y="168"/>
                    <a:pt x="23919" y="1"/>
                    <a:pt x="23538" y="1"/>
                  </a:cubicBezTo>
                  <a:close/>
                </a:path>
              </a:pathLst>
            </a:custGeom>
            <a:solidFill>
              <a:schemeClr val="lt1"/>
            </a:solidFill>
            <a:ln>
              <a:noFill/>
            </a:ln>
            <a:effectLst>
              <a:outerShdw rotWithShape="0" algn="bl" dir="960000" dist="76200">
                <a:srgbClr val="000000">
                  <a:alpha val="26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803" name="Google Shape;803;p50"/>
            <p:cNvSpPr/>
            <p:nvPr/>
          </p:nvSpPr>
          <p:spPr>
            <a:xfrm>
              <a:off x="722675" y="4069287"/>
              <a:ext cx="1063667" cy="792588"/>
            </a:xfrm>
            <a:custGeom>
              <a:rect b="b" l="l" r="r" t="t"/>
              <a:pathLst>
                <a:path extrusionOk="0" h="18692" w="25085">
                  <a:moveTo>
                    <a:pt x="12540" y="1"/>
                  </a:moveTo>
                  <a:cubicBezTo>
                    <a:pt x="12275" y="1"/>
                    <a:pt x="12010" y="125"/>
                    <a:pt x="11843" y="372"/>
                  </a:cubicBezTo>
                  <a:lnTo>
                    <a:pt x="376" y="17385"/>
                  </a:lnTo>
                  <a:cubicBezTo>
                    <a:pt x="1" y="17941"/>
                    <a:pt x="396" y="18691"/>
                    <a:pt x="1066" y="18691"/>
                  </a:cubicBezTo>
                  <a:lnTo>
                    <a:pt x="24013" y="18691"/>
                  </a:lnTo>
                  <a:cubicBezTo>
                    <a:pt x="24683" y="18691"/>
                    <a:pt x="25085" y="17941"/>
                    <a:pt x="24710" y="17385"/>
                  </a:cubicBezTo>
                  <a:lnTo>
                    <a:pt x="22754" y="14492"/>
                  </a:lnTo>
                  <a:lnTo>
                    <a:pt x="21093" y="12027"/>
                  </a:lnTo>
                  <a:lnTo>
                    <a:pt x="13236" y="372"/>
                  </a:lnTo>
                  <a:cubicBezTo>
                    <a:pt x="13069" y="125"/>
                    <a:pt x="12804" y="1"/>
                    <a:pt x="1254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 name="Google Shape;804;p50"/>
            <p:cNvSpPr/>
            <p:nvPr/>
          </p:nvSpPr>
          <p:spPr>
            <a:xfrm>
              <a:off x="1152380" y="4070432"/>
              <a:ext cx="203998" cy="178557"/>
            </a:xfrm>
            <a:custGeom>
              <a:rect b="b" l="l" r="r" t="t"/>
              <a:pathLst>
                <a:path extrusionOk="0" h="4211" w="4811">
                  <a:moveTo>
                    <a:pt x="2406" y="0"/>
                  </a:moveTo>
                  <a:cubicBezTo>
                    <a:pt x="2141" y="0"/>
                    <a:pt x="1876" y="124"/>
                    <a:pt x="1709" y="372"/>
                  </a:cubicBezTo>
                  <a:lnTo>
                    <a:pt x="1" y="2904"/>
                  </a:lnTo>
                  <a:cubicBezTo>
                    <a:pt x="517" y="3694"/>
                    <a:pt x="1401" y="4210"/>
                    <a:pt x="2406" y="4210"/>
                  </a:cubicBezTo>
                  <a:cubicBezTo>
                    <a:pt x="3410" y="4210"/>
                    <a:pt x="4301" y="3694"/>
                    <a:pt x="4810" y="2904"/>
                  </a:cubicBezTo>
                  <a:lnTo>
                    <a:pt x="3102" y="372"/>
                  </a:lnTo>
                  <a:cubicBezTo>
                    <a:pt x="2935" y="124"/>
                    <a:pt x="2670" y="0"/>
                    <a:pt x="240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 name="Google Shape;805;p50"/>
            <p:cNvSpPr/>
            <p:nvPr/>
          </p:nvSpPr>
          <p:spPr>
            <a:xfrm>
              <a:off x="1236464" y="3857275"/>
              <a:ext cx="159942" cy="113639"/>
            </a:xfrm>
            <a:custGeom>
              <a:rect b="b" l="l" r="r" t="t"/>
              <a:pathLst>
                <a:path extrusionOk="0" h="2680" w="3772">
                  <a:moveTo>
                    <a:pt x="369" y="1"/>
                  </a:moveTo>
                  <a:cubicBezTo>
                    <a:pt x="168" y="1"/>
                    <a:pt x="1" y="161"/>
                    <a:pt x="1" y="369"/>
                  </a:cubicBezTo>
                  <a:lnTo>
                    <a:pt x="1" y="2311"/>
                  </a:lnTo>
                  <a:cubicBezTo>
                    <a:pt x="1" y="2512"/>
                    <a:pt x="168" y="2680"/>
                    <a:pt x="369" y="2680"/>
                  </a:cubicBezTo>
                  <a:lnTo>
                    <a:pt x="3403" y="2680"/>
                  </a:lnTo>
                  <a:cubicBezTo>
                    <a:pt x="3604" y="2680"/>
                    <a:pt x="3772" y="2512"/>
                    <a:pt x="3772" y="2311"/>
                  </a:cubicBezTo>
                  <a:lnTo>
                    <a:pt x="3772" y="369"/>
                  </a:lnTo>
                  <a:cubicBezTo>
                    <a:pt x="3772" y="161"/>
                    <a:pt x="3604" y="1"/>
                    <a:pt x="340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 name="Google Shape;806;p50"/>
            <p:cNvSpPr/>
            <p:nvPr/>
          </p:nvSpPr>
          <p:spPr>
            <a:xfrm>
              <a:off x="304631" y="4247376"/>
              <a:ext cx="823669" cy="614497"/>
            </a:xfrm>
            <a:custGeom>
              <a:rect b="b" l="l" r="r" t="t"/>
              <a:pathLst>
                <a:path extrusionOk="0" h="14492" w="19425">
                  <a:moveTo>
                    <a:pt x="9713" y="0"/>
                  </a:moveTo>
                  <a:cubicBezTo>
                    <a:pt x="9448" y="0"/>
                    <a:pt x="9183" y="124"/>
                    <a:pt x="9016" y="372"/>
                  </a:cubicBezTo>
                  <a:lnTo>
                    <a:pt x="376" y="13185"/>
                  </a:lnTo>
                  <a:cubicBezTo>
                    <a:pt x="0" y="13741"/>
                    <a:pt x="402" y="14491"/>
                    <a:pt x="1072" y="14491"/>
                  </a:cubicBezTo>
                  <a:lnTo>
                    <a:pt x="18353" y="14491"/>
                  </a:lnTo>
                  <a:cubicBezTo>
                    <a:pt x="19023" y="14491"/>
                    <a:pt x="19425" y="13741"/>
                    <a:pt x="19050" y="13185"/>
                  </a:cubicBezTo>
                  <a:lnTo>
                    <a:pt x="10409" y="372"/>
                  </a:lnTo>
                  <a:cubicBezTo>
                    <a:pt x="10242" y="124"/>
                    <a:pt x="9977" y="0"/>
                    <a:pt x="971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 name="Google Shape;807;p50"/>
            <p:cNvSpPr/>
            <p:nvPr/>
          </p:nvSpPr>
          <p:spPr>
            <a:xfrm>
              <a:off x="614464" y="4248733"/>
              <a:ext cx="203998" cy="178303"/>
            </a:xfrm>
            <a:custGeom>
              <a:rect b="b" l="l" r="r" t="t"/>
              <a:pathLst>
                <a:path extrusionOk="0" h="4205" w="4811">
                  <a:moveTo>
                    <a:pt x="2406" y="0"/>
                  </a:moveTo>
                  <a:cubicBezTo>
                    <a:pt x="2141" y="0"/>
                    <a:pt x="1876" y="122"/>
                    <a:pt x="1709" y="367"/>
                  </a:cubicBezTo>
                  <a:lnTo>
                    <a:pt x="1" y="2899"/>
                  </a:lnTo>
                  <a:cubicBezTo>
                    <a:pt x="510" y="3689"/>
                    <a:pt x="1401" y="4205"/>
                    <a:pt x="2406" y="4205"/>
                  </a:cubicBezTo>
                  <a:cubicBezTo>
                    <a:pt x="3410" y="4205"/>
                    <a:pt x="4301" y="3689"/>
                    <a:pt x="4810" y="2899"/>
                  </a:cubicBezTo>
                  <a:lnTo>
                    <a:pt x="3102" y="367"/>
                  </a:lnTo>
                  <a:cubicBezTo>
                    <a:pt x="2935" y="122"/>
                    <a:pt x="2670" y="0"/>
                    <a:pt x="240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 name="Google Shape;808;p50"/>
            <p:cNvSpPr/>
            <p:nvPr/>
          </p:nvSpPr>
          <p:spPr>
            <a:xfrm>
              <a:off x="696852" y="4034771"/>
              <a:ext cx="159942" cy="113639"/>
            </a:xfrm>
            <a:custGeom>
              <a:rect b="b" l="l" r="r" t="t"/>
              <a:pathLst>
                <a:path extrusionOk="0" h="2680" w="3772">
                  <a:moveTo>
                    <a:pt x="369" y="1"/>
                  </a:moveTo>
                  <a:cubicBezTo>
                    <a:pt x="168" y="1"/>
                    <a:pt x="0" y="162"/>
                    <a:pt x="0" y="369"/>
                  </a:cubicBezTo>
                  <a:lnTo>
                    <a:pt x="0" y="2312"/>
                  </a:lnTo>
                  <a:cubicBezTo>
                    <a:pt x="0" y="2513"/>
                    <a:pt x="168" y="2680"/>
                    <a:pt x="369" y="2680"/>
                  </a:cubicBezTo>
                  <a:lnTo>
                    <a:pt x="3403" y="2680"/>
                  </a:lnTo>
                  <a:cubicBezTo>
                    <a:pt x="3604" y="2680"/>
                    <a:pt x="3771" y="2519"/>
                    <a:pt x="3771" y="2318"/>
                  </a:cubicBezTo>
                  <a:lnTo>
                    <a:pt x="3771" y="369"/>
                  </a:lnTo>
                  <a:cubicBezTo>
                    <a:pt x="3771" y="162"/>
                    <a:pt x="3604" y="1"/>
                    <a:pt x="340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 name="Google Shape;809;p50"/>
            <p:cNvSpPr/>
            <p:nvPr/>
          </p:nvSpPr>
          <p:spPr>
            <a:xfrm>
              <a:off x="1350059" y="4311701"/>
              <a:ext cx="369283" cy="312464"/>
            </a:xfrm>
            <a:custGeom>
              <a:rect b="b" l="l" r="r" t="t"/>
              <a:pathLst>
                <a:path extrusionOk="0" h="7369" w="8709">
                  <a:moveTo>
                    <a:pt x="784" y="0"/>
                  </a:moveTo>
                  <a:cubicBezTo>
                    <a:pt x="356" y="0"/>
                    <a:pt x="1" y="349"/>
                    <a:pt x="1" y="777"/>
                  </a:cubicBezTo>
                  <a:lnTo>
                    <a:pt x="1" y="6584"/>
                  </a:lnTo>
                  <a:cubicBezTo>
                    <a:pt x="1" y="7020"/>
                    <a:pt x="356" y="7368"/>
                    <a:pt x="784" y="7368"/>
                  </a:cubicBezTo>
                  <a:lnTo>
                    <a:pt x="7931" y="7368"/>
                  </a:lnTo>
                  <a:cubicBezTo>
                    <a:pt x="8360" y="7368"/>
                    <a:pt x="8708" y="7020"/>
                    <a:pt x="8708" y="6584"/>
                  </a:cubicBezTo>
                  <a:lnTo>
                    <a:pt x="8708" y="777"/>
                  </a:lnTo>
                  <a:cubicBezTo>
                    <a:pt x="8708" y="349"/>
                    <a:pt x="8360" y="0"/>
                    <a:pt x="793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 name="Google Shape;810;p50"/>
            <p:cNvSpPr/>
            <p:nvPr/>
          </p:nvSpPr>
          <p:spPr>
            <a:xfrm>
              <a:off x="1417098" y="4378993"/>
              <a:ext cx="98586" cy="35533"/>
            </a:xfrm>
            <a:custGeom>
              <a:rect b="b" l="l" r="r" t="t"/>
              <a:pathLst>
                <a:path extrusionOk="0" h="838" w="2325">
                  <a:moveTo>
                    <a:pt x="463" y="1"/>
                  </a:moveTo>
                  <a:cubicBezTo>
                    <a:pt x="201" y="1"/>
                    <a:pt x="1" y="242"/>
                    <a:pt x="54" y="510"/>
                  </a:cubicBezTo>
                  <a:cubicBezTo>
                    <a:pt x="94" y="704"/>
                    <a:pt x="275" y="838"/>
                    <a:pt x="483" y="838"/>
                  </a:cubicBezTo>
                  <a:lnTo>
                    <a:pt x="1863" y="838"/>
                  </a:lnTo>
                  <a:cubicBezTo>
                    <a:pt x="2124" y="838"/>
                    <a:pt x="2325" y="604"/>
                    <a:pt x="2271" y="336"/>
                  </a:cubicBezTo>
                  <a:cubicBezTo>
                    <a:pt x="2231" y="135"/>
                    <a:pt x="2050" y="1"/>
                    <a:pt x="184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 name="Google Shape;811;p50"/>
            <p:cNvSpPr/>
            <p:nvPr/>
          </p:nvSpPr>
          <p:spPr>
            <a:xfrm>
              <a:off x="518211" y="4595711"/>
              <a:ext cx="993491" cy="198825"/>
            </a:xfrm>
            <a:custGeom>
              <a:rect b="b" l="l" r="r" t="t"/>
              <a:pathLst>
                <a:path extrusionOk="0" h="4689" w="23430">
                  <a:moveTo>
                    <a:pt x="15573" y="0"/>
                  </a:moveTo>
                  <a:cubicBezTo>
                    <a:pt x="15238" y="0"/>
                    <a:pt x="14923" y="134"/>
                    <a:pt x="14682" y="369"/>
                  </a:cubicBezTo>
                  <a:lnTo>
                    <a:pt x="13584" y="1467"/>
                  </a:lnTo>
                  <a:cubicBezTo>
                    <a:pt x="13510" y="1548"/>
                    <a:pt x="13396" y="1588"/>
                    <a:pt x="13289" y="1588"/>
                  </a:cubicBezTo>
                  <a:lnTo>
                    <a:pt x="4997" y="1588"/>
                  </a:lnTo>
                  <a:cubicBezTo>
                    <a:pt x="4669" y="1588"/>
                    <a:pt x="4347" y="1722"/>
                    <a:pt x="4113" y="1956"/>
                  </a:cubicBezTo>
                  <a:lnTo>
                    <a:pt x="2338" y="3731"/>
                  </a:lnTo>
                  <a:cubicBezTo>
                    <a:pt x="2264" y="3805"/>
                    <a:pt x="2157" y="3852"/>
                    <a:pt x="2050" y="3852"/>
                  </a:cubicBezTo>
                  <a:lnTo>
                    <a:pt x="463" y="3852"/>
                  </a:lnTo>
                  <a:cubicBezTo>
                    <a:pt x="201" y="3852"/>
                    <a:pt x="0" y="4086"/>
                    <a:pt x="54" y="4354"/>
                  </a:cubicBezTo>
                  <a:cubicBezTo>
                    <a:pt x="94" y="4555"/>
                    <a:pt x="275" y="4689"/>
                    <a:pt x="476" y="4689"/>
                  </a:cubicBezTo>
                  <a:lnTo>
                    <a:pt x="2003" y="4689"/>
                  </a:lnTo>
                  <a:cubicBezTo>
                    <a:pt x="2338" y="4689"/>
                    <a:pt x="2653" y="4555"/>
                    <a:pt x="2894" y="4320"/>
                  </a:cubicBezTo>
                  <a:lnTo>
                    <a:pt x="4743" y="2465"/>
                  </a:lnTo>
                  <a:cubicBezTo>
                    <a:pt x="4823" y="2385"/>
                    <a:pt x="4930" y="2345"/>
                    <a:pt x="5044" y="2345"/>
                  </a:cubicBezTo>
                  <a:lnTo>
                    <a:pt x="13296" y="2345"/>
                  </a:lnTo>
                  <a:cubicBezTo>
                    <a:pt x="13624" y="2345"/>
                    <a:pt x="13946" y="2211"/>
                    <a:pt x="14180" y="1976"/>
                  </a:cubicBezTo>
                  <a:lnTo>
                    <a:pt x="15285" y="878"/>
                  </a:lnTo>
                  <a:cubicBezTo>
                    <a:pt x="15359" y="797"/>
                    <a:pt x="15466" y="750"/>
                    <a:pt x="15580" y="750"/>
                  </a:cubicBezTo>
                  <a:lnTo>
                    <a:pt x="16685" y="750"/>
                  </a:lnTo>
                  <a:cubicBezTo>
                    <a:pt x="16799" y="750"/>
                    <a:pt x="16906" y="797"/>
                    <a:pt x="16986" y="878"/>
                  </a:cubicBezTo>
                  <a:lnTo>
                    <a:pt x="19920" y="3811"/>
                  </a:lnTo>
                  <a:cubicBezTo>
                    <a:pt x="20161" y="4053"/>
                    <a:pt x="20483" y="4187"/>
                    <a:pt x="20824" y="4187"/>
                  </a:cubicBezTo>
                  <a:lnTo>
                    <a:pt x="22961" y="4187"/>
                  </a:lnTo>
                  <a:cubicBezTo>
                    <a:pt x="23222" y="4187"/>
                    <a:pt x="23430" y="3952"/>
                    <a:pt x="23370" y="3677"/>
                  </a:cubicBezTo>
                  <a:cubicBezTo>
                    <a:pt x="23336" y="3483"/>
                    <a:pt x="23149" y="3349"/>
                    <a:pt x="22948" y="3349"/>
                  </a:cubicBezTo>
                  <a:lnTo>
                    <a:pt x="20778" y="3349"/>
                  </a:lnTo>
                  <a:cubicBezTo>
                    <a:pt x="20664" y="3349"/>
                    <a:pt x="20556" y="3302"/>
                    <a:pt x="20476" y="3229"/>
                  </a:cubicBezTo>
                  <a:lnTo>
                    <a:pt x="17616" y="362"/>
                  </a:lnTo>
                  <a:cubicBezTo>
                    <a:pt x="17382" y="128"/>
                    <a:pt x="17067" y="0"/>
                    <a:pt x="1673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 name="Google Shape;812;p50"/>
            <p:cNvSpPr/>
            <p:nvPr/>
          </p:nvSpPr>
          <p:spPr>
            <a:xfrm>
              <a:off x="513080" y="4513917"/>
              <a:ext cx="819428" cy="181228"/>
            </a:xfrm>
            <a:custGeom>
              <a:rect b="b" l="l" r="r" t="t"/>
              <a:pathLst>
                <a:path extrusionOk="0" h="4274" w="19325">
                  <a:moveTo>
                    <a:pt x="13913" y="0"/>
                  </a:moveTo>
                  <a:cubicBezTo>
                    <a:pt x="13571" y="0"/>
                    <a:pt x="13249" y="134"/>
                    <a:pt x="13008" y="375"/>
                  </a:cubicBezTo>
                  <a:lnTo>
                    <a:pt x="11662" y="1722"/>
                  </a:lnTo>
                  <a:cubicBezTo>
                    <a:pt x="11588" y="1802"/>
                    <a:pt x="11481" y="1842"/>
                    <a:pt x="11367" y="1842"/>
                  </a:cubicBezTo>
                  <a:lnTo>
                    <a:pt x="8320" y="1842"/>
                  </a:lnTo>
                  <a:cubicBezTo>
                    <a:pt x="7985" y="1842"/>
                    <a:pt x="7663" y="1976"/>
                    <a:pt x="7429" y="2211"/>
                  </a:cubicBezTo>
                  <a:lnTo>
                    <a:pt x="6330" y="3316"/>
                  </a:lnTo>
                  <a:cubicBezTo>
                    <a:pt x="6250" y="3389"/>
                    <a:pt x="6143" y="3436"/>
                    <a:pt x="6029" y="3436"/>
                  </a:cubicBezTo>
                  <a:lnTo>
                    <a:pt x="470" y="3436"/>
                  </a:lnTo>
                  <a:cubicBezTo>
                    <a:pt x="208" y="3436"/>
                    <a:pt x="1" y="3671"/>
                    <a:pt x="61" y="3939"/>
                  </a:cubicBezTo>
                  <a:cubicBezTo>
                    <a:pt x="95" y="4140"/>
                    <a:pt x="282" y="4274"/>
                    <a:pt x="483" y="4274"/>
                  </a:cubicBezTo>
                  <a:lnTo>
                    <a:pt x="6036" y="4274"/>
                  </a:lnTo>
                  <a:cubicBezTo>
                    <a:pt x="6364" y="4274"/>
                    <a:pt x="6679" y="4140"/>
                    <a:pt x="6913" y="3905"/>
                  </a:cubicBezTo>
                  <a:lnTo>
                    <a:pt x="8018" y="2807"/>
                  </a:lnTo>
                  <a:cubicBezTo>
                    <a:pt x="8099" y="2726"/>
                    <a:pt x="8199" y="2679"/>
                    <a:pt x="8313" y="2679"/>
                  </a:cubicBezTo>
                  <a:lnTo>
                    <a:pt x="11374" y="2679"/>
                  </a:lnTo>
                  <a:cubicBezTo>
                    <a:pt x="11709" y="2679"/>
                    <a:pt x="12030" y="2552"/>
                    <a:pt x="12265" y="2311"/>
                  </a:cubicBezTo>
                  <a:lnTo>
                    <a:pt x="13618" y="965"/>
                  </a:lnTo>
                  <a:cubicBezTo>
                    <a:pt x="13691" y="884"/>
                    <a:pt x="13799" y="838"/>
                    <a:pt x="13913" y="838"/>
                  </a:cubicBezTo>
                  <a:lnTo>
                    <a:pt x="19325" y="838"/>
                  </a:lnTo>
                  <a:lnTo>
                    <a:pt x="19325"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 name="Google Shape;813;p50"/>
            <p:cNvSpPr/>
            <p:nvPr/>
          </p:nvSpPr>
          <p:spPr>
            <a:xfrm>
              <a:off x="403174" y="4411092"/>
              <a:ext cx="126147" cy="35533"/>
            </a:xfrm>
            <a:custGeom>
              <a:rect b="b" l="l" r="r" t="t"/>
              <a:pathLst>
                <a:path extrusionOk="0" h="838" w="2975">
                  <a:moveTo>
                    <a:pt x="483" y="1"/>
                  </a:moveTo>
                  <a:cubicBezTo>
                    <a:pt x="282" y="1"/>
                    <a:pt x="94" y="135"/>
                    <a:pt x="54" y="329"/>
                  </a:cubicBezTo>
                  <a:cubicBezTo>
                    <a:pt x="1" y="603"/>
                    <a:pt x="208" y="838"/>
                    <a:pt x="463" y="838"/>
                  </a:cubicBezTo>
                  <a:lnTo>
                    <a:pt x="2499" y="838"/>
                  </a:lnTo>
                  <a:cubicBezTo>
                    <a:pt x="2700" y="838"/>
                    <a:pt x="2881" y="704"/>
                    <a:pt x="2921" y="503"/>
                  </a:cubicBezTo>
                  <a:cubicBezTo>
                    <a:pt x="2975" y="235"/>
                    <a:pt x="2774" y="1"/>
                    <a:pt x="251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 name="Google Shape;814;p50"/>
            <p:cNvSpPr/>
            <p:nvPr/>
          </p:nvSpPr>
          <p:spPr>
            <a:xfrm>
              <a:off x="403174" y="4474992"/>
              <a:ext cx="296563" cy="35533"/>
            </a:xfrm>
            <a:custGeom>
              <a:rect b="b" l="l" r="r" t="t"/>
              <a:pathLst>
                <a:path extrusionOk="0" h="838" w="6994">
                  <a:moveTo>
                    <a:pt x="483" y="1"/>
                  </a:moveTo>
                  <a:cubicBezTo>
                    <a:pt x="282" y="1"/>
                    <a:pt x="94" y="135"/>
                    <a:pt x="54" y="329"/>
                  </a:cubicBezTo>
                  <a:cubicBezTo>
                    <a:pt x="1" y="603"/>
                    <a:pt x="208" y="838"/>
                    <a:pt x="463" y="838"/>
                  </a:cubicBezTo>
                  <a:lnTo>
                    <a:pt x="6518" y="838"/>
                  </a:lnTo>
                  <a:cubicBezTo>
                    <a:pt x="6719" y="838"/>
                    <a:pt x="6900" y="704"/>
                    <a:pt x="6940" y="503"/>
                  </a:cubicBezTo>
                  <a:cubicBezTo>
                    <a:pt x="6993" y="235"/>
                    <a:pt x="6792" y="1"/>
                    <a:pt x="653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 name="Google Shape;815;p50"/>
            <p:cNvSpPr/>
            <p:nvPr/>
          </p:nvSpPr>
          <p:spPr>
            <a:xfrm>
              <a:off x="403174" y="4535203"/>
              <a:ext cx="296563" cy="35533"/>
            </a:xfrm>
            <a:custGeom>
              <a:rect b="b" l="l" r="r" t="t"/>
              <a:pathLst>
                <a:path extrusionOk="0" h="838" w="6994">
                  <a:moveTo>
                    <a:pt x="483" y="1"/>
                  </a:moveTo>
                  <a:cubicBezTo>
                    <a:pt x="282" y="1"/>
                    <a:pt x="94" y="135"/>
                    <a:pt x="54" y="336"/>
                  </a:cubicBezTo>
                  <a:cubicBezTo>
                    <a:pt x="1" y="603"/>
                    <a:pt x="208" y="838"/>
                    <a:pt x="463" y="838"/>
                  </a:cubicBezTo>
                  <a:lnTo>
                    <a:pt x="6518" y="838"/>
                  </a:lnTo>
                  <a:cubicBezTo>
                    <a:pt x="6719" y="838"/>
                    <a:pt x="6900" y="704"/>
                    <a:pt x="6940" y="510"/>
                  </a:cubicBezTo>
                  <a:cubicBezTo>
                    <a:pt x="6993" y="242"/>
                    <a:pt x="6792" y="1"/>
                    <a:pt x="653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 name="Google Shape;816;p50"/>
            <p:cNvSpPr/>
            <p:nvPr/>
          </p:nvSpPr>
          <p:spPr>
            <a:xfrm>
              <a:off x="293818" y="3821191"/>
              <a:ext cx="1503338" cy="1059723"/>
            </a:xfrm>
            <a:custGeom>
              <a:rect b="b" l="l" r="r" t="t"/>
              <a:pathLst>
                <a:path extrusionOk="0" h="24992" w="35454">
                  <a:moveTo>
                    <a:pt x="25554" y="1274"/>
                  </a:moveTo>
                  <a:lnTo>
                    <a:pt x="25554" y="3142"/>
                  </a:lnTo>
                  <a:lnTo>
                    <a:pt x="22633" y="3142"/>
                  </a:lnTo>
                  <a:lnTo>
                    <a:pt x="22633" y="1274"/>
                  </a:lnTo>
                  <a:close/>
                  <a:moveTo>
                    <a:pt x="12868" y="5473"/>
                  </a:moveTo>
                  <a:lnTo>
                    <a:pt x="12868" y="7342"/>
                  </a:lnTo>
                  <a:lnTo>
                    <a:pt x="9947" y="7342"/>
                  </a:lnTo>
                  <a:lnTo>
                    <a:pt x="9947" y="5473"/>
                  </a:lnTo>
                  <a:close/>
                  <a:moveTo>
                    <a:pt x="32794" y="11977"/>
                  </a:moveTo>
                  <a:cubicBezTo>
                    <a:pt x="32995" y="11977"/>
                    <a:pt x="33156" y="12138"/>
                    <a:pt x="33156" y="12339"/>
                  </a:cubicBezTo>
                  <a:lnTo>
                    <a:pt x="33156" y="13678"/>
                  </a:lnTo>
                  <a:lnTo>
                    <a:pt x="32165" y="14663"/>
                  </a:lnTo>
                  <a:cubicBezTo>
                    <a:pt x="32131" y="14703"/>
                    <a:pt x="32084" y="14730"/>
                    <a:pt x="32037" y="14750"/>
                  </a:cubicBezTo>
                  <a:cubicBezTo>
                    <a:pt x="31984" y="14777"/>
                    <a:pt x="31930" y="14783"/>
                    <a:pt x="31870" y="14783"/>
                  </a:cubicBezTo>
                  <a:lnTo>
                    <a:pt x="28675" y="14783"/>
                  </a:lnTo>
                  <a:cubicBezTo>
                    <a:pt x="28340" y="14783"/>
                    <a:pt x="28025" y="14917"/>
                    <a:pt x="27784" y="15152"/>
                  </a:cubicBezTo>
                  <a:lnTo>
                    <a:pt x="26672" y="16270"/>
                  </a:lnTo>
                  <a:cubicBezTo>
                    <a:pt x="26592" y="16344"/>
                    <a:pt x="26485" y="16391"/>
                    <a:pt x="26378" y="16391"/>
                  </a:cubicBezTo>
                  <a:lnTo>
                    <a:pt x="25319" y="16391"/>
                  </a:lnTo>
                  <a:lnTo>
                    <a:pt x="25319" y="12339"/>
                  </a:lnTo>
                  <a:cubicBezTo>
                    <a:pt x="25319" y="12138"/>
                    <a:pt x="25487" y="11977"/>
                    <a:pt x="25688" y="11977"/>
                  </a:cubicBezTo>
                  <a:close/>
                  <a:moveTo>
                    <a:pt x="22654" y="6297"/>
                  </a:moveTo>
                  <a:cubicBezTo>
                    <a:pt x="22794" y="6297"/>
                    <a:pt x="22921" y="6364"/>
                    <a:pt x="23002" y="6485"/>
                  </a:cubicBezTo>
                  <a:lnTo>
                    <a:pt x="26137" y="11140"/>
                  </a:lnTo>
                  <a:lnTo>
                    <a:pt x="25688" y="11140"/>
                  </a:lnTo>
                  <a:cubicBezTo>
                    <a:pt x="25025" y="11140"/>
                    <a:pt x="24482" y="11675"/>
                    <a:pt x="24482" y="12339"/>
                  </a:cubicBezTo>
                  <a:lnTo>
                    <a:pt x="24482" y="18119"/>
                  </a:lnTo>
                  <a:cubicBezTo>
                    <a:pt x="24482" y="18782"/>
                    <a:pt x="25025" y="19318"/>
                    <a:pt x="25688" y="19318"/>
                  </a:cubicBezTo>
                  <a:lnTo>
                    <a:pt x="28454" y="19318"/>
                  </a:lnTo>
                  <a:cubicBezTo>
                    <a:pt x="28688" y="19318"/>
                    <a:pt x="28876" y="19130"/>
                    <a:pt x="28876" y="18896"/>
                  </a:cubicBezTo>
                  <a:cubicBezTo>
                    <a:pt x="28876" y="18668"/>
                    <a:pt x="28688" y="18481"/>
                    <a:pt x="28454" y="18481"/>
                  </a:cubicBezTo>
                  <a:lnTo>
                    <a:pt x="25688" y="18481"/>
                  </a:lnTo>
                  <a:cubicBezTo>
                    <a:pt x="25487" y="18481"/>
                    <a:pt x="25319" y="18320"/>
                    <a:pt x="25319" y="18119"/>
                  </a:cubicBezTo>
                  <a:lnTo>
                    <a:pt x="25319" y="17228"/>
                  </a:lnTo>
                  <a:lnTo>
                    <a:pt x="26378" y="17228"/>
                  </a:lnTo>
                  <a:cubicBezTo>
                    <a:pt x="26706" y="17228"/>
                    <a:pt x="27034" y="17094"/>
                    <a:pt x="27262" y="16860"/>
                  </a:cubicBezTo>
                  <a:lnTo>
                    <a:pt x="28374" y="15748"/>
                  </a:lnTo>
                  <a:cubicBezTo>
                    <a:pt x="28454" y="15667"/>
                    <a:pt x="28561" y="15621"/>
                    <a:pt x="28675" y="15621"/>
                  </a:cubicBezTo>
                  <a:lnTo>
                    <a:pt x="31870" y="15621"/>
                  </a:lnTo>
                  <a:cubicBezTo>
                    <a:pt x="32044" y="15621"/>
                    <a:pt x="32205" y="15587"/>
                    <a:pt x="32366" y="15520"/>
                  </a:cubicBezTo>
                  <a:cubicBezTo>
                    <a:pt x="32513" y="15460"/>
                    <a:pt x="32647" y="15366"/>
                    <a:pt x="32761" y="15259"/>
                  </a:cubicBezTo>
                  <a:lnTo>
                    <a:pt x="33156" y="14864"/>
                  </a:lnTo>
                  <a:lnTo>
                    <a:pt x="33156" y="18119"/>
                  </a:lnTo>
                  <a:cubicBezTo>
                    <a:pt x="33156" y="18320"/>
                    <a:pt x="32995" y="18481"/>
                    <a:pt x="32794" y="18481"/>
                  </a:cubicBezTo>
                  <a:lnTo>
                    <a:pt x="30812" y="18481"/>
                  </a:lnTo>
                  <a:cubicBezTo>
                    <a:pt x="30577" y="18481"/>
                    <a:pt x="30390" y="18668"/>
                    <a:pt x="30390" y="18896"/>
                  </a:cubicBezTo>
                  <a:cubicBezTo>
                    <a:pt x="30390" y="19130"/>
                    <a:pt x="30577" y="19318"/>
                    <a:pt x="30812" y="19318"/>
                  </a:cubicBezTo>
                  <a:lnTo>
                    <a:pt x="31656" y="19318"/>
                  </a:lnTo>
                  <a:lnTo>
                    <a:pt x="34476" y="23504"/>
                  </a:lnTo>
                  <a:cubicBezTo>
                    <a:pt x="34603" y="23692"/>
                    <a:pt x="34536" y="23866"/>
                    <a:pt x="34496" y="23933"/>
                  </a:cubicBezTo>
                  <a:cubicBezTo>
                    <a:pt x="34462" y="24000"/>
                    <a:pt x="34355" y="24154"/>
                    <a:pt x="34127" y="24154"/>
                  </a:cubicBezTo>
                  <a:lnTo>
                    <a:pt x="19794" y="24154"/>
                  </a:lnTo>
                  <a:cubicBezTo>
                    <a:pt x="19927" y="23785"/>
                    <a:pt x="19874" y="23370"/>
                    <a:pt x="19653" y="23035"/>
                  </a:cubicBezTo>
                  <a:lnTo>
                    <a:pt x="15400" y="16732"/>
                  </a:lnTo>
                  <a:lnTo>
                    <a:pt x="22305" y="6485"/>
                  </a:lnTo>
                  <a:cubicBezTo>
                    <a:pt x="22386" y="6364"/>
                    <a:pt x="22513" y="6297"/>
                    <a:pt x="22654" y="6297"/>
                  </a:cubicBezTo>
                  <a:close/>
                  <a:moveTo>
                    <a:pt x="22654" y="1"/>
                  </a:moveTo>
                  <a:cubicBezTo>
                    <a:pt x="22426" y="1"/>
                    <a:pt x="22238" y="188"/>
                    <a:pt x="22238" y="416"/>
                  </a:cubicBezTo>
                  <a:lnTo>
                    <a:pt x="22238" y="517"/>
                  </a:lnTo>
                  <a:cubicBezTo>
                    <a:pt x="21977" y="651"/>
                    <a:pt x="21796" y="912"/>
                    <a:pt x="21796" y="1227"/>
                  </a:cubicBezTo>
                  <a:lnTo>
                    <a:pt x="21796" y="3196"/>
                  </a:lnTo>
                  <a:cubicBezTo>
                    <a:pt x="21796" y="3504"/>
                    <a:pt x="21977" y="3772"/>
                    <a:pt x="22238" y="3899"/>
                  </a:cubicBezTo>
                  <a:lnTo>
                    <a:pt x="22238" y="5533"/>
                  </a:lnTo>
                  <a:cubicBezTo>
                    <a:pt x="21984" y="5621"/>
                    <a:pt x="21763" y="5788"/>
                    <a:pt x="21615" y="6016"/>
                  </a:cubicBezTo>
                  <a:lnTo>
                    <a:pt x="14897" y="15982"/>
                  </a:lnTo>
                  <a:lnTo>
                    <a:pt x="13651" y="14134"/>
                  </a:lnTo>
                  <a:cubicBezTo>
                    <a:pt x="13568" y="14012"/>
                    <a:pt x="13435" y="13949"/>
                    <a:pt x="13301" y="13949"/>
                  </a:cubicBezTo>
                  <a:cubicBezTo>
                    <a:pt x="13220" y="13949"/>
                    <a:pt x="13139" y="13972"/>
                    <a:pt x="13069" y="14020"/>
                  </a:cubicBezTo>
                  <a:cubicBezTo>
                    <a:pt x="12874" y="14147"/>
                    <a:pt x="12828" y="14408"/>
                    <a:pt x="12955" y="14602"/>
                  </a:cubicBezTo>
                  <a:lnTo>
                    <a:pt x="18956" y="23504"/>
                  </a:lnTo>
                  <a:cubicBezTo>
                    <a:pt x="19084" y="23692"/>
                    <a:pt x="19017" y="23866"/>
                    <a:pt x="18976" y="23933"/>
                  </a:cubicBezTo>
                  <a:cubicBezTo>
                    <a:pt x="18943" y="24000"/>
                    <a:pt x="18836" y="24154"/>
                    <a:pt x="18608" y="24154"/>
                  </a:cubicBezTo>
                  <a:lnTo>
                    <a:pt x="1327" y="24154"/>
                  </a:lnTo>
                  <a:cubicBezTo>
                    <a:pt x="1099" y="24154"/>
                    <a:pt x="992" y="24000"/>
                    <a:pt x="959" y="23933"/>
                  </a:cubicBezTo>
                  <a:cubicBezTo>
                    <a:pt x="919" y="23866"/>
                    <a:pt x="852" y="23692"/>
                    <a:pt x="979" y="23504"/>
                  </a:cubicBezTo>
                  <a:lnTo>
                    <a:pt x="9619" y="10684"/>
                  </a:lnTo>
                  <a:cubicBezTo>
                    <a:pt x="9700" y="10570"/>
                    <a:pt x="9827" y="10503"/>
                    <a:pt x="9968" y="10503"/>
                  </a:cubicBezTo>
                  <a:cubicBezTo>
                    <a:pt x="10108" y="10503"/>
                    <a:pt x="10235" y="10570"/>
                    <a:pt x="10316" y="10684"/>
                  </a:cubicBezTo>
                  <a:lnTo>
                    <a:pt x="11642" y="12653"/>
                  </a:lnTo>
                  <a:cubicBezTo>
                    <a:pt x="11721" y="12775"/>
                    <a:pt x="11853" y="12838"/>
                    <a:pt x="11988" y="12838"/>
                  </a:cubicBezTo>
                  <a:cubicBezTo>
                    <a:pt x="12069" y="12838"/>
                    <a:pt x="12152" y="12815"/>
                    <a:pt x="12225" y="12767"/>
                  </a:cubicBezTo>
                  <a:cubicBezTo>
                    <a:pt x="12412" y="12640"/>
                    <a:pt x="12466" y="12379"/>
                    <a:pt x="12339" y="12185"/>
                  </a:cubicBezTo>
                  <a:lnTo>
                    <a:pt x="11012" y="10215"/>
                  </a:lnTo>
                  <a:cubicBezTo>
                    <a:pt x="10858" y="9988"/>
                    <a:pt x="10637" y="9827"/>
                    <a:pt x="10390" y="9733"/>
                  </a:cubicBezTo>
                  <a:lnTo>
                    <a:pt x="10390" y="8179"/>
                  </a:lnTo>
                  <a:lnTo>
                    <a:pt x="12921" y="8179"/>
                  </a:lnTo>
                  <a:cubicBezTo>
                    <a:pt x="13357" y="8179"/>
                    <a:pt x="13705" y="7831"/>
                    <a:pt x="13705" y="7395"/>
                  </a:cubicBezTo>
                  <a:lnTo>
                    <a:pt x="13705" y="5426"/>
                  </a:lnTo>
                  <a:cubicBezTo>
                    <a:pt x="13705" y="4991"/>
                    <a:pt x="13357" y="4636"/>
                    <a:pt x="12921" y="4636"/>
                  </a:cubicBezTo>
                  <a:lnTo>
                    <a:pt x="10390" y="4636"/>
                  </a:lnTo>
                  <a:lnTo>
                    <a:pt x="10390" y="4616"/>
                  </a:lnTo>
                  <a:cubicBezTo>
                    <a:pt x="10390" y="4388"/>
                    <a:pt x="10202" y="4201"/>
                    <a:pt x="9968" y="4201"/>
                  </a:cubicBezTo>
                  <a:cubicBezTo>
                    <a:pt x="9740" y="4201"/>
                    <a:pt x="9552" y="4388"/>
                    <a:pt x="9552" y="4616"/>
                  </a:cubicBezTo>
                  <a:lnTo>
                    <a:pt x="9552" y="4723"/>
                  </a:lnTo>
                  <a:cubicBezTo>
                    <a:pt x="9291" y="4850"/>
                    <a:pt x="9110" y="5118"/>
                    <a:pt x="9110" y="5426"/>
                  </a:cubicBezTo>
                  <a:lnTo>
                    <a:pt x="9110" y="7395"/>
                  </a:lnTo>
                  <a:cubicBezTo>
                    <a:pt x="9110" y="7704"/>
                    <a:pt x="9291" y="7971"/>
                    <a:pt x="9552" y="8099"/>
                  </a:cubicBezTo>
                  <a:lnTo>
                    <a:pt x="9552" y="9733"/>
                  </a:lnTo>
                  <a:cubicBezTo>
                    <a:pt x="9298" y="9827"/>
                    <a:pt x="9077" y="9988"/>
                    <a:pt x="8929" y="10215"/>
                  </a:cubicBezTo>
                  <a:lnTo>
                    <a:pt x="282" y="23035"/>
                  </a:lnTo>
                  <a:cubicBezTo>
                    <a:pt x="28" y="23424"/>
                    <a:pt x="1" y="23913"/>
                    <a:pt x="215" y="24328"/>
                  </a:cubicBezTo>
                  <a:cubicBezTo>
                    <a:pt x="436" y="24737"/>
                    <a:pt x="858" y="24991"/>
                    <a:pt x="1327" y="24991"/>
                  </a:cubicBezTo>
                  <a:lnTo>
                    <a:pt x="34127" y="24991"/>
                  </a:lnTo>
                  <a:cubicBezTo>
                    <a:pt x="34596" y="24991"/>
                    <a:pt x="35018" y="24737"/>
                    <a:pt x="35239" y="24328"/>
                  </a:cubicBezTo>
                  <a:cubicBezTo>
                    <a:pt x="35453" y="23913"/>
                    <a:pt x="35427" y="23424"/>
                    <a:pt x="35172" y="23035"/>
                  </a:cubicBezTo>
                  <a:lnTo>
                    <a:pt x="32660" y="19318"/>
                  </a:lnTo>
                  <a:lnTo>
                    <a:pt x="32794" y="19318"/>
                  </a:lnTo>
                  <a:cubicBezTo>
                    <a:pt x="33457" y="19318"/>
                    <a:pt x="33993" y="18782"/>
                    <a:pt x="33993" y="18119"/>
                  </a:cubicBezTo>
                  <a:lnTo>
                    <a:pt x="33993" y="12339"/>
                  </a:lnTo>
                  <a:cubicBezTo>
                    <a:pt x="33993" y="11675"/>
                    <a:pt x="33457" y="11140"/>
                    <a:pt x="32794" y="11140"/>
                  </a:cubicBezTo>
                  <a:lnTo>
                    <a:pt x="27148" y="11140"/>
                  </a:lnTo>
                  <a:lnTo>
                    <a:pt x="23698" y="6016"/>
                  </a:lnTo>
                  <a:cubicBezTo>
                    <a:pt x="23544" y="5788"/>
                    <a:pt x="23323" y="5621"/>
                    <a:pt x="23076" y="5533"/>
                  </a:cubicBezTo>
                  <a:lnTo>
                    <a:pt x="23076" y="3980"/>
                  </a:lnTo>
                  <a:lnTo>
                    <a:pt x="25607" y="3980"/>
                  </a:lnTo>
                  <a:cubicBezTo>
                    <a:pt x="26043" y="3980"/>
                    <a:pt x="26391" y="3625"/>
                    <a:pt x="26391" y="3196"/>
                  </a:cubicBezTo>
                  <a:lnTo>
                    <a:pt x="26391" y="1227"/>
                  </a:lnTo>
                  <a:cubicBezTo>
                    <a:pt x="26391" y="791"/>
                    <a:pt x="26043" y="436"/>
                    <a:pt x="25607" y="436"/>
                  </a:cubicBezTo>
                  <a:lnTo>
                    <a:pt x="23076" y="436"/>
                  </a:lnTo>
                  <a:lnTo>
                    <a:pt x="23076" y="416"/>
                  </a:lnTo>
                  <a:cubicBezTo>
                    <a:pt x="23076" y="188"/>
                    <a:pt x="22888" y="1"/>
                    <a:pt x="2265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 name="Google Shape;817;p50"/>
            <p:cNvSpPr/>
            <p:nvPr/>
          </p:nvSpPr>
          <p:spPr>
            <a:xfrm>
              <a:off x="914093" y="3692322"/>
              <a:ext cx="93132" cy="93389"/>
            </a:xfrm>
            <a:custGeom>
              <a:rect b="b" l="l" r="r" t="t"/>
              <a:pathLst>
                <a:path extrusionOk="0" h="3173" w="3164">
                  <a:moveTo>
                    <a:pt x="1577" y="0"/>
                  </a:moveTo>
                  <a:cubicBezTo>
                    <a:pt x="1252" y="0"/>
                    <a:pt x="985" y="268"/>
                    <a:pt x="985" y="602"/>
                  </a:cubicBezTo>
                  <a:lnTo>
                    <a:pt x="985" y="984"/>
                  </a:lnTo>
                  <a:lnTo>
                    <a:pt x="593" y="984"/>
                  </a:lnTo>
                  <a:cubicBezTo>
                    <a:pt x="268" y="984"/>
                    <a:pt x="0" y="1252"/>
                    <a:pt x="0" y="1586"/>
                  </a:cubicBezTo>
                  <a:cubicBezTo>
                    <a:pt x="0" y="1911"/>
                    <a:pt x="268" y="2179"/>
                    <a:pt x="593" y="2179"/>
                  </a:cubicBezTo>
                  <a:lnTo>
                    <a:pt x="985" y="2179"/>
                  </a:lnTo>
                  <a:lnTo>
                    <a:pt x="985" y="2570"/>
                  </a:lnTo>
                  <a:cubicBezTo>
                    <a:pt x="985" y="2905"/>
                    <a:pt x="1252" y="3172"/>
                    <a:pt x="1577" y="3172"/>
                  </a:cubicBezTo>
                  <a:cubicBezTo>
                    <a:pt x="1911" y="3172"/>
                    <a:pt x="2179" y="2905"/>
                    <a:pt x="2179" y="2570"/>
                  </a:cubicBezTo>
                  <a:lnTo>
                    <a:pt x="2179" y="2179"/>
                  </a:lnTo>
                  <a:lnTo>
                    <a:pt x="2571" y="2179"/>
                  </a:lnTo>
                  <a:cubicBezTo>
                    <a:pt x="2896" y="2179"/>
                    <a:pt x="3163" y="1911"/>
                    <a:pt x="3163" y="1586"/>
                  </a:cubicBezTo>
                  <a:cubicBezTo>
                    <a:pt x="3163" y="1252"/>
                    <a:pt x="2896" y="984"/>
                    <a:pt x="2571" y="984"/>
                  </a:cubicBezTo>
                  <a:lnTo>
                    <a:pt x="2179" y="984"/>
                  </a:lnTo>
                  <a:lnTo>
                    <a:pt x="2179" y="602"/>
                  </a:lnTo>
                  <a:cubicBezTo>
                    <a:pt x="2179" y="268"/>
                    <a:pt x="1911" y="0"/>
                    <a:pt x="157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sp>
          <p:nvSpPr>
            <p:cNvPr id="818" name="Google Shape;818;p50"/>
            <p:cNvSpPr/>
            <p:nvPr/>
          </p:nvSpPr>
          <p:spPr>
            <a:xfrm>
              <a:off x="313860" y="3970922"/>
              <a:ext cx="102669" cy="102690"/>
            </a:xfrm>
            <a:custGeom>
              <a:rect b="b" l="l" r="r" t="t"/>
              <a:pathLst>
                <a:path extrusionOk="0" h="3489" w="3488">
                  <a:moveTo>
                    <a:pt x="1739" y="1195"/>
                  </a:moveTo>
                  <a:cubicBezTo>
                    <a:pt x="2045" y="1195"/>
                    <a:pt x="2293" y="1444"/>
                    <a:pt x="2293" y="1749"/>
                  </a:cubicBezTo>
                  <a:cubicBezTo>
                    <a:pt x="2293" y="2055"/>
                    <a:pt x="2045" y="2294"/>
                    <a:pt x="1739" y="2294"/>
                  </a:cubicBezTo>
                  <a:cubicBezTo>
                    <a:pt x="1433" y="2294"/>
                    <a:pt x="1194" y="2055"/>
                    <a:pt x="1194" y="1749"/>
                  </a:cubicBezTo>
                  <a:cubicBezTo>
                    <a:pt x="1194" y="1444"/>
                    <a:pt x="1433" y="1195"/>
                    <a:pt x="1739" y="1195"/>
                  </a:cubicBezTo>
                  <a:close/>
                  <a:moveTo>
                    <a:pt x="1739" y="1"/>
                  </a:moveTo>
                  <a:cubicBezTo>
                    <a:pt x="784" y="1"/>
                    <a:pt x="0" y="784"/>
                    <a:pt x="0" y="1749"/>
                  </a:cubicBezTo>
                  <a:cubicBezTo>
                    <a:pt x="0" y="2705"/>
                    <a:pt x="784" y="3488"/>
                    <a:pt x="1739" y="3488"/>
                  </a:cubicBezTo>
                  <a:cubicBezTo>
                    <a:pt x="2704" y="3488"/>
                    <a:pt x="3488" y="2705"/>
                    <a:pt x="3488" y="1749"/>
                  </a:cubicBezTo>
                  <a:cubicBezTo>
                    <a:pt x="3488" y="784"/>
                    <a:pt x="2704" y="1"/>
                    <a:pt x="173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sp>
          <p:nvSpPr>
            <p:cNvPr id="819" name="Google Shape;819;p50"/>
            <p:cNvSpPr/>
            <p:nvPr/>
          </p:nvSpPr>
          <p:spPr>
            <a:xfrm>
              <a:off x="1834634" y="3990645"/>
              <a:ext cx="94810" cy="63221"/>
            </a:xfrm>
            <a:custGeom>
              <a:rect b="b" l="l" r="r" t="t"/>
              <a:pathLst>
                <a:path extrusionOk="0" h="2148" w="3221">
                  <a:moveTo>
                    <a:pt x="1612" y="0"/>
                  </a:moveTo>
                  <a:cubicBezTo>
                    <a:pt x="1460" y="0"/>
                    <a:pt x="1310" y="60"/>
                    <a:pt x="1195" y="180"/>
                  </a:cubicBezTo>
                  <a:lnTo>
                    <a:pt x="239" y="1135"/>
                  </a:lnTo>
                  <a:cubicBezTo>
                    <a:pt x="0" y="1364"/>
                    <a:pt x="0" y="1747"/>
                    <a:pt x="239" y="1976"/>
                  </a:cubicBezTo>
                  <a:cubicBezTo>
                    <a:pt x="354" y="2091"/>
                    <a:pt x="504" y="2148"/>
                    <a:pt x="656" y="2148"/>
                  </a:cubicBezTo>
                  <a:cubicBezTo>
                    <a:pt x="808" y="2148"/>
                    <a:pt x="961" y="2091"/>
                    <a:pt x="1080" y="1976"/>
                  </a:cubicBezTo>
                  <a:lnTo>
                    <a:pt x="1615" y="1441"/>
                  </a:lnTo>
                  <a:lnTo>
                    <a:pt x="2141" y="1976"/>
                  </a:lnTo>
                  <a:cubicBezTo>
                    <a:pt x="2265" y="2091"/>
                    <a:pt x="2418" y="2148"/>
                    <a:pt x="2571" y="2148"/>
                  </a:cubicBezTo>
                  <a:cubicBezTo>
                    <a:pt x="2724" y="2148"/>
                    <a:pt x="2877" y="2091"/>
                    <a:pt x="2991" y="1976"/>
                  </a:cubicBezTo>
                  <a:cubicBezTo>
                    <a:pt x="3221" y="1747"/>
                    <a:pt x="3221" y="1364"/>
                    <a:pt x="2991" y="1135"/>
                  </a:cubicBezTo>
                  <a:lnTo>
                    <a:pt x="2036" y="180"/>
                  </a:lnTo>
                  <a:cubicBezTo>
                    <a:pt x="1916" y="60"/>
                    <a:pt x="1763" y="0"/>
                    <a:pt x="161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grpSp>
      <p:sp>
        <p:nvSpPr>
          <p:cNvPr id="820" name="Google Shape;820;p50"/>
          <p:cNvSpPr txBox="1"/>
          <p:nvPr/>
        </p:nvSpPr>
        <p:spPr>
          <a:xfrm>
            <a:off x="4652350" y="1112225"/>
            <a:ext cx="3822900" cy="3899100"/>
          </a:xfrm>
          <a:prstGeom prst="rect">
            <a:avLst/>
          </a:prstGeom>
          <a:noFill/>
          <a:ln>
            <a:noFill/>
          </a:ln>
        </p:spPr>
        <p:txBody>
          <a:bodyPr anchorCtr="0" anchor="ctr" bIns="91425" lIns="91425" spcFirstLastPara="1" rIns="91425" wrap="square" tIns="91425">
            <a:noAutofit/>
          </a:bodyPr>
          <a:lstStyle/>
          <a:p>
            <a:pPr indent="0" lvl="0" marL="0" rtl="0" algn="l">
              <a:lnSpc>
                <a:spcPct val="90000"/>
              </a:lnSpc>
              <a:spcBef>
                <a:spcPts val="0"/>
              </a:spcBef>
              <a:spcAft>
                <a:spcPts val="0"/>
              </a:spcAft>
              <a:buNone/>
            </a:pPr>
            <a:r>
              <a:rPr lang="en" sz="1900">
                <a:solidFill>
                  <a:schemeClr val="dk2"/>
                </a:solidFill>
                <a:latin typeface="Krona One"/>
                <a:ea typeface="Krona One"/>
                <a:cs typeface="Krona One"/>
                <a:sym typeface="Krona One"/>
              </a:rPr>
              <a:t>Surprised:</a:t>
            </a:r>
            <a:r>
              <a:rPr lang="en" sz="1900">
                <a:solidFill>
                  <a:schemeClr val="dk2"/>
                </a:solidFill>
                <a:latin typeface="Open Sans"/>
                <a:ea typeface="Open Sans"/>
                <a:cs typeface="Open Sans"/>
                <a:sym typeface="Open Sans"/>
              </a:rPr>
              <a:t> no desire to </a:t>
            </a:r>
            <a:r>
              <a:rPr lang="en" sz="1900">
                <a:solidFill>
                  <a:schemeClr val="dk2"/>
                </a:solidFill>
                <a:latin typeface="Open Sans"/>
                <a:ea typeface="Open Sans"/>
                <a:cs typeface="Open Sans"/>
                <a:sym typeface="Open Sans"/>
              </a:rPr>
              <a:t>delegate </a:t>
            </a:r>
            <a:endParaRPr sz="1900">
              <a:solidFill>
                <a:schemeClr val="dk2"/>
              </a:solidFill>
              <a:latin typeface="Open Sans"/>
              <a:ea typeface="Open Sans"/>
              <a:cs typeface="Open Sans"/>
              <a:sym typeface="Open Sans"/>
            </a:endParaRPr>
          </a:p>
          <a:p>
            <a:pPr indent="0" lvl="0" marL="0" rtl="0" algn="l">
              <a:lnSpc>
                <a:spcPct val="90000"/>
              </a:lnSpc>
              <a:spcBef>
                <a:spcPts val="0"/>
              </a:spcBef>
              <a:spcAft>
                <a:spcPts val="0"/>
              </a:spcAft>
              <a:buNone/>
            </a:pPr>
            <a:r>
              <a:t/>
            </a:r>
            <a:endParaRPr sz="1900">
              <a:solidFill>
                <a:schemeClr val="dk2"/>
              </a:solidFill>
              <a:latin typeface="Open Sans"/>
              <a:ea typeface="Open Sans"/>
              <a:cs typeface="Open Sans"/>
              <a:sym typeface="Open Sans"/>
            </a:endParaRPr>
          </a:p>
          <a:p>
            <a:pPr indent="0" lvl="0" marL="0" rtl="0" algn="l">
              <a:lnSpc>
                <a:spcPct val="90000"/>
              </a:lnSpc>
              <a:spcBef>
                <a:spcPts val="0"/>
              </a:spcBef>
              <a:spcAft>
                <a:spcPts val="0"/>
              </a:spcAft>
              <a:buNone/>
            </a:pPr>
            <a:r>
              <a:rPr lang="en" sz="1900">
                <a:solidFill>
                  <a:schemeClr val="dk2"/>
                </a:solidFill>
                <a:latin typeface="Krona One"/>
                <a:ea typeface="Krona One"/>
                <a:cs typeface="Krona One"/>
                <a:sym typeface="Krona One"/>
              </a:rPr>
              <a:t>Learned: </a:t>
            </a:r>
            <a:r>
              <a:rPr lang="en" sz="1900">
                <a:solidFill>
                  <a:schemeClr val="dk2"/>
                </a:solidFill>
                <a:latin typeface="Open Sans"/>
                <a:ea typeface="Open Sans"/>
                <a:cs typeface="Open Sans"/>
                <a:sym typeface="Open Sans"/>
              </a:rPr>
              <a:t>Child dependents may struggle doing many of the tasks mentioned</a:t>
            </a:r>
            <a:endParaRPr sz="1900">
              <a:solidFill>
                <a:schemeClr val="dk2"/>
              </a:solidFill>
              <a:latin typeface="Open Sans"/>
              <a:ea typeface="Open Sans"/>
              <a:cs typeface="Open Sans"/>
              <a:sym typeface="Open Sans"/>
            </a:endParaRPr>
          </a:p>
          <a:p>
            <a:pPr indent="0" lvl="0" marL="0" rtl="0" algn="l">
              <a:lnSpc>
                <a:spcPct val="90000"/>
              </a:lnSpc>
              <a:spcBef>
                <a:spcPts val="0"/>
              </a:spcBef>
              <a:spcAft>
                <a:spcPts val="0"/>
              </a:spcAft>
              <a:buNone/>
            </a:pPr>
            <a:r>
              <a:t/>
            </a:r>
            <a:endParaRPr sz="1900">
              <a:solidFill>
                <a:schemeClr val="dk2"/>
              </a:solidFill>
              <a:latin typeface="Open Sans"/>
              <a:ea typeface="Open Sans"/>
              <a:cs typeface="Open Sans"/>
              <a:sym typeface="Open Sans"/>
            </a:endParaRPr>
          </a:p>
          <a:p>
            <a:pPr indent="0" lvl="0" marL="0" rtl="0" algn="l">
              <a:lnSpc>
                <a:spcPct val="90000"/>
              </a:lnSpc>
              <a:spcBef>
                <a:spcPts val="0"/>
              </a:spcBef>
              <a:spcAft>
                <a:spcPts val="0"/>
              </a:spcAft>
              <a:buClr>
                <a:schemeClr val="dk1"/>
              </a:buClr>
              <a:buSzPts val="1100"/>
              <a:buFont typeface="Arial"/>
              <a:buNone/>
            </a:pPr>
            <a:r>
              <a:rPr lang="en" sz="1900">
                <a:solidFill>
                  <a:schemeClr val="dk2"/>
                </a:solidFill>
                <a:latin typeface="Krona One"/>
                <a:ea typeface="Krona One"/>
                <a:cs typeface="Krona One"/>
                <a:sym typeface="Krona One"/>
              </a:rPr>
              <a:t>Worked: </a:t>
            </a:r>
            <a:r>
              <a:rPr lang="en" sz="1900">
                <a:solidFill>
                  <a:schemeClr val="dk2"/>
                </a:solidFill>
                <a:latin typeface="Open Sans"/>
                <a:ea typeface="Open Sans"/>
                <a:cs typeface="Open Sans"/>
                <a:sym typeface="Open Sans"/>
              </a:rPr>
              <a:t>Learned about types of family/home tasks (Bills, Groceries, Dog Care)</a:t>
            </a:r>
            <a:endParaRPr sz="1900">
              <a:solidFill>
                <a:schemeClr val="dk2"/>
              </a:solidFill>
              <a:latin typeface="Open Sans"/>
              <a:ea typeface="Open Sans"/>
              <a:cs typeface="Open Sans"/>
              <a:sym typeface="Open Sans"/>
            </a:endParaRPr>
          </a:p>
          <a:p>
            <a:pPr indent="0" lvl="0" marL="0" rtl="0" algn="l">
              <a:lnSpc>
                <a:spcPct val="90000"/>
              </a:lnSpc>
              <a:spcBef>
                <a:spcPts val="0"/>
              </a:spcBef>
              <a:spcAft>
                <a:spcPts val="0"/>
              </a:spcAft>
              <a:buClr>
                <a:schemeClr val="dk1"/>
              </a:buClr>
              <a:buSzPts val="1100"/>
              <a:buFont typeface="Arial"/>
              <a:buNone/>
            </a:pPr>
            <a:r>
              <a:t/>
            </a:r>
            <a:endParaRPr sz="1900">
              <a:solidFill>
                <a:schemeClr val="dk2"/>
              </a:solidFill>
              <a:latin typeface="Open Sans"/>
              <a:ea typeface="Open Sans"/>
              <a:cs typeface="Open Sans"/>
              <a:sym typeface="Open Sans"/>
            </a:endParaRPr>
          </a:p>
          <a:p>
            <a:pPr indent="0" lvl="0" marL="0" rtl="0" algn="l">
              <a:lnSpc>
                <a:spcPct val="90000"/>
              </a:lnSpc>
              <a:spcBef>
                <a:spcPts val="0"/>
              </a:spcBef>
              <a:spcAft>
                <a:spcPts val="0"/>
              </a:spcAft>
              <a:buNone/>
            </a:pPr>
            <a:r>
              <a:rPr lang="en" sz="1900">
                <a:solidFill>
                  <a:schemeClr val="dk2"/>
                </a:solidFill>
                <a:latin typeface="Krona One"/>
                <a:ea typeface="Krona One"/>
                <a:cs typeface="Krona One"/>
                <a:sym typeface="Krona One"/>
              </a:rPr>
              <a:t>Didn’t Work: </a:t>
            </a:r>
            <a:r>
              <a:rPr lang="en" sz="1900">
                <a:solidFill>
                  <a:schemeClr val="dk2"/>
                </a:solidFill>
                <a:latin typeface="Open Sans"/>
                <a:ea typeface="Open Sans"/>
                <a:cs typeface="Open Sans"/>
                <a:sym typeface="Open Sans"/>
              </a:rPr>
              <a:t>Should’ve asked why they would/wouldn’t want to delegate tasks</a:t>
            </a:r>
            <a:endParaRPr sz="1900">
              <a:solidFill>
                <a:schemeClr val="dk2"/>
              </a:solidFill>
              <a:latin typeface="Open Sans"/>
              <a:ea typeface="Open Sans"/>
              <a:cs typeface="Open Sans"/>
              <a:sym typeface="Open Sans"/>
            </a:endParaRPr>
          </a:p>
        </p:txBody>
      </p:sp>
      <p:sp>
        <p:nvSpPr>
          <p:cNvPr id="821" name="Google Shape;821;p50"/>
          <p:cNvSpPr txBox="1"/>
          <p:nvPr/>
        </p:nvSpPr>
        <p:spPr>
          <a:xfrm>
            <a:off x="713102" y="1112225"/>
            <a:ext cx="3822900" cy="3263100"/>
          </a:xfrm>
          <a:prstGeom prst="rect">
            <a:avLst/>
          </a:prstGeom>
          <a:solidFill>
            <a:schemeClr val="accen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000">
                <a:solidFill>
                  <a:schemeClr val="dk2"/>
                </a:solidFill>
                <a:latin typeface="Krona One"/>
                <a:ea typeface="Krona One"/>
                <a:cs typeface="Krona One"/>
                <a:sym typeface="Krona One"/>
              </a:rPr>
              <a:t>Invalid Assumption: </a:t>
            </a:r>
            <a:endParaRPr sz="2000">
              <a:solidFill>
                <a:schemeClr val="dk2"/>
              </a:solidFill>
              <a:latin typeface="Krona One"/>
              <a:ea typeface="Krona One"/>
              <a:cs typeface="Krona One"/>
              <a:sym typeface="Krona One"/>
            </a:endParaRPr>
          </a:p>
          <a:p>
            <a:pPr indent="0" lvl="0" marL="0" rtl="0" algn="l">
              <a:spcBef>
                <a:spcPts val="0"/>
              </a:spcBef>
              <a:spcAft>
                <a:spcPts val="0"/>
              </a:spcAft>
              <a:buNone/>
            </a:pPr>
            <a:r>
              <a:rPr lang="en" sz="2000">
                <a:solidFill>
                  <a:schemeClr val="dk2"/>
                </a:solidFill>
                <a:latin typeface="Open Sans"/>
                <a:ea typeface="Open Sans"/>
                <a:cs typeface="Open Sans"/>
                <a:sym typeface="Open Sans"/>
              </a:rPr>
              <a:t>Parents want to delegate household/family tasks </a:t>
            </a:r>
            <a:endParaRPr sz="2000">
              <a:solidFill>
                <a:schemeClr val="dk2"/>
              </a:solidFill>
              <a:latin typeface="Open Sans"/>
              <a:ea typeface="Open Sans"/>
              <a:cs typeface="Open Sans"/>
              <a:sym typeface="Open Sans"/>
            </a:endParaRPr>
          </a:p>
          <a:p>
            <a:pPr indent="0" lvl="0" marL="0" rtl="0" algn="l">
              <a:spcBef>
                <a:spcPts val="0"/>
              </a:spcBef>
              <a:spcAft>
                <a:spcPts val="0"/>
              </a:spcAft>
              <a:buNone/>
            </a:pPr>
            <a:r>
              <a:t/>
            </a:r>
            <a:endParaRPr sz="2000">
              <a:solidFill>
                <a:schemeClr val="dk2"/>
              </a:solidFill>
              <a:latin typeface="Open Sans"/>
              <a:ea typeface="Open Sans"/>
              <a:cs typeface="Open Sans"/>
              <a:sym typeface="Open Sans"/>
            </a:endParaRPr>
          </a:p>
          <a:p>
            <a:pPr indent="0" lvl="0" marL="0" rtl="0" algn="l">
              <a:spcBef>
                <a:spcPts val="0"/>
              </a:spcBef>
              <a:spcAft>
                <a:spcPts val="0"/>
              </a:spcAft>
              <a:buNone/>
            </a:pPr>
            <a:r>
              <a:rPr lang="en" sz="2000">
                <a:solidFill>
                  <a:schemeClr val="dk2"/>
                </a:solidFill>
                <a:latin typeface="Krona One"/>
                <a:ea typeface="Krona One"/>
                <a:cs typeface="Krona One"/>
                <a:sym typeface="Krona One"/>
              </a:rPr>
              <a:t>New Assumption:</a:t>
            </a:r>
            <a:endParaRPr sz="2000">
              <a:solidFill>
                <a:schemeClr val="dk2"/>
              </a:solidFill>
              <a:latin typeface="Krona One"/>
              <a:ea typeface="Krona One"/>
              <a:cs typeface="Krona One"/>
              <a:sym typeface="Krona One"/>
            </a:endParaRPr>
          </a:p>
          <a:p>
            <a:pPr indent="0" lvl="0" marL="0" rtl="0" algn="l">
              <a:spcBef>
                <a:spcPts val="0"/>
              </a:spcBef>
              <a:spcAft>
                <a:spcPts val="0"/>
              </a:spcAft>
              <a:buClr>
                <a:schemeClr val="dk1"/>
              </a:buClr>
              <a:buSzPts val="1100"/>
              <a:buFont typeface="Arial"/>
              <a:buNone/>
            </a:pPr>
            <a:r>
              <a:rPr lang="en" sz="2000">
                <a:solidFill>
                  <a:schemeClr val="dk2"/>
                </a:solidFill>
                <a:latin typeface="Open Sans"/>
                <a:ea typeface="Open Sans"/>
                <a:cs typeface="Open Sans"/>
                <a:sym typeface="Open Sans"/>
              </a:rPr>
              <a:t>Parents feel responsible for their family and aren’t eager to delegate their responsibilities to their kids/partners</a:t>
            </a:r>
            <a:endParaRPr sz="2000">
              <a:solidFill>
                <a:schemeClr val="dk2"/>
              </a:solidFill>
              <a:latin typeface="Krona One"/>
              <a:ea typeface="Krona One"/>
              <a:cs typeface="Krona One"/>
              <a:sym typeface="Krona One"/>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0">
                                            <p:txEl>
                                              <p:pRg end="0" st="0"/>
                                            </p:txEl>
                                          </p:spTgt>
                                        </p:tgtEl>
                                        <p:attrNameLst>
                                          <p:attrName>style.visibility</p:attrName>
                                        </p:attrNameLst>
                                      </p:cBhvr>
                                      <p:to>
                                        <p:strVal val="visible"/>
                                      </p:to>
                                    </p:set>
                                    <p:animEffect filter="fade" transition="in">
                                      <p:cBhvr>
                                        <p:cTn dur="1000"/>
                                        <p:tgtEl>
                                          <p:spTgt spid="82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0">
                                            <p:txEl>
                                              <p:pRg end="1" st="1"/>
                                            </p:txEl>
                                          </p:spTgt>
                                        </p:tgtEl>
                                        <p:attrNameLst>
                                          <p:attrName>style.visibility</p:attrName>
                                        </p:attrNameLst>
                                      </p:cBhvr>
                                      <p:to>
                                        <p:strVal val="visible"/>
                                      </p:to>
                                    </p:set>
                                    <p:animEffect filter="fade" transition="in">
                                      <p:cBhvr>
                                        <p:cTn dur="1000"/>
                                        <p:tgtEl>
                                          <p:spTgt spid="82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0">
                                            <p:txEl>
                                              <p:pRg end="2" st="2"/>
                                            </p:txEl>
                                          </p:spTgt>
                                        </p:tgtEl>
                                        <p:attrNameLst>
                                          <p:attrName>style.visibility</p:attrName>
                                        </p:attrNameLst>
                                      </p:cBhvr>
                                      <p:to>
                                        <p:strVal val="visible"/>
                                      </p:to>
                                    </p:set>
                                    <p:animEffect filter="fade" transition="in">
                                      <p:cBhvr>
                                        <p:cTn dur="1000"/>
                                        <p:tgtEl>
                                          <p:spTgt spid="82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0">
                                            <p:txEl>
                                              <p:pRg end="3" st="3"/>
                                            </p:txEl>
                                          </p:spTgt>
                                        </p:tgtEl>
                                        <p:attrNameLst>
                                          <p:attrName>style.visibility</p:attrName>
                                        </p:attrNameLst>
                                      </p:cBhvr>
                                      <p:to>
                                        <p:strVal val="visible"/>
                                      </p:to>
                                    </p:set>
                                    <p:animEffect filter="fade" transition="in">
                                      <p:cBhvr>
                                        <p:cTn dur="1000"/>
                                        <p:tgtEl>
                                          <p:spTgt spid="820">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0">
                                            <p:txEl>
                                              <p:pRg end="4" st="4"/>
                                            </p:txEl>
                                          </p:spTgt>
                                        </p:tgtEl>
                                        <p:attrNameLst>
                                          <p:attrName>style.visibility</p:attrName>
                                        </p:attrNameLst>
                                      </p:cBhvr>
                                      <p:to>
                                        <p:strVal val="visible"/>
                                      </p:to>
                                    </p:set>
                                    <p:animEffect filter="fade" transition="in">
                                      <p:cBhvr>
                                        <p:cTn dur="1000"/>
                                        <p:tgtEl>
                                          <p:spTgt spid="820">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0">
                                            <p:txEl>
                                              <p:pRg end="5" st="5"/>
                                            </p:txEl>
                                          </p:spTgt>
                                        </p:tgtEl>
                                        <p:attrNameLst>
                                          <p:attrName>style.visibility</p:attrName>
                                        </p:attrNameLst>
                                      </p:cBhvr>
                                      <p:to>
                                        <p:strVal val="visible"/>
                                      </p:to>
                                    </p:set>
                                    <p:animEffect filter="fade" transition="in">
                                      <p:cBhvr>
                                        <p:cTn dur="1000"/>
                                        <p:tgtEl>
                                          <p:spTgt spid="820">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0">
                                            <p:txEl>
                                              <p:pRg end="6" st="6"/>
                                            </p:txEl>
                                          </p:spTgt>
                                        </p:tgtEl>
                                        <p:attrNameLst>
                                          <p:attrName>style.visibility</p:attrName>
                                        </p:attrNameLst>
                                      </p:cBhvr>
                                      <p:to>
                                        <p:strVal val="visible"/>
                                      </p:to>
                                    </p:set>
                                    <p:animEffect filter="fade" transition="in">
                                      <p:cBhvr>
                                        <p:cTn dur="1000"/>
                                        <p:tgtEl>
                                          <p:spTgt spid="820">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1">
                                            <p:txEl>
                                              <p:pRg end="0" st="0"/>
                                            </p:txEl>
                                          </p:spTgt>
                                        </p:tgtEl>
                                        <p:attrNameLst>
                                          <p:attrName>style.visibility</p:attrName>
                                        </p:attrNameLst>
                                      </p:cBhvr>
                                      <p:to>
                                        <p:strVal val="visible"/>
                                      </p:to>
                                    </p:set>
                                    <p:animEffect filter="fade" transition="in">
                                      <p:cBhvr>
                                        <p:cTn dur="1000"/>
                                        <p:tgtEl>
                                          <p:spTgt spid="82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1">
                                            <p:txEl>
                                              <p:pRg end="1" st="1"/>
                                            </p:txEl>
                                          </p:spTgt>
                                        </p:tgtEl>
                                        <p:attrNameLst>
                                          <p:attrName>style.visibility</p:attrName>
                                        </p:attrNameLst>
                                      </p:cBhvr>
                                      <p:to>
                                        <p:strVal val="visible"/>
                                      </p:to>
                                    </p:set>
                                    <p:animEffect filter="fade" transition="in">
                                      <p:cBhvr>
                                        <p:cTn dur="1000"/>
                                        <p:tgtEl>
                                          <p:spTgt spid="82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1">
                                            <p:txEl>
                                              <p:pRg end="2" st="2"/>
                                            </p:txEl>
                                          </p:spTgt>
                                        </p:tgtEl>
                                        <p:attrNameLst>
                                          <p:attrName>style.visibility</p:attrName>
                                        </p:attrNameLst>
                                      </p:cBhvr>
                                      <p:to>
                                        <p:strVal val="visible"/>
                                      </p:to>
                                    </p:set>
                                    <p:animEffect filter="fade" transition="in">
                                      <p:cBhvr>
                                        <p:cTn dur="1000"/>
                                        <p:tgtEl>
                                          <p:spTgt spid="82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1">
                                            <p:txEl>
                                              <p:pRg end="3" st="3"/>
                                            </p:txEl>
                                          </p:spTgt>
                                        </p:tgtEl>
                                        <p:attrNameLst>
                                          <p:attrName>style.visibility</p:attrName>
                                        </p:attrNameLst>
                                      </p:cBhvr>
                                      <p:to>
                                        <p:strVal val="visible"/>
                                      </p:to>
                                    </p:set>
                                    <p:animEffect filter="fade" transition="in">
                                      <p:cBhvr>
                                        <p:cTn dur="1000"/>
                                        <p:tgtEl>
                                          <p:spTgt spid="821">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1">
                                            <p:txEl>
                                              <p:pRg end="4" st="4"/>
                                            </p:txEl>
                                          </p:spTgt>
                                        </p:tgtEl>
                                        <p:attrNameLst>
                                          <p:attrName>style.visibility</p:attrName>
                                        </p:attrNameLst>
                                      </p:cBhvr>
                                      <p:to>
                                        <p:strVal val="visible"/>
                                      </p:to>
                                    </p:set>
                                    <p:animEffect filter="fade" transition="in">
                                      <p:cBhvr>
                                        <p:cTn dur="1000"/>
                                        <p:tgtEl>
                                          <p:spTgt spid="821">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5" name="Shape 825"/>
        <p:cNvGrpSpPr/>
        <p:nvPr/>
      </p:nvGrpSpPr>
      <p:grpSpPr>
        <a:xfrm>
          <a:off x="0" y="0"/>
          <a:ext cx="0" cy="0"/>
          <a:chOff x="0" y="0"/>
          <a:chExt cx="0" cy="0"/>
        </a:xfrm>
      </p:grpSpPr>
      <p:sp>
        <p:nvSpPr>
          <p:cNvPr id="826" name="Google Shape;826;p51"/>
          <p:cNvSpPr txBox="1"/>
          <p:nvPr>
            <p:ph idx="12" type="sldNum"/>
          </p:nvPr>
        </p:nvSpPr>
        <p:spPr>
          <a:xfrm>
            <a:off x="8705299" y="2384701"/>
            <a:ext cx="548700" cy="3936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fld id="{00000000-1234-1234-1234-123412341234}" type="slidenum">
              <a:rPr lang="en"/>
              <a:t>‹#›</a:t>
            </a:fld>
            <a:endParaRPr/>
          </a:p>
        </p:txBody>
      </p:sp>
      <p:sp>
        <p:nvSpPr>
          <p:cNvPr id="827" name="Google Shape;827;p51"/>
          <p:cNvSpPr txBox="1"/>
          <p:nvPr>
            <p:ph idx="1" type="subTitle"/>
          </p:nvPr>
        </p:nvSpPr>
        <p:spPr>
          <a:xfrm>
            <a:off x="1435050" y="1712900"/>
            <a:ext cx="6273900" cy="1534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900"/>
              <a:t>Social Cooking Platform </a:t>
            </a:r>
            <a:endParaRPr sz="2900"/>
          </a:p>
        </p:txBody>
      </p:sp>
      <p:grpSp>
        <p:nvGrpSpPr>
          <p:cNvPr id="828" name="Google Shape;828;p51"/>
          <p:cNvGrpSpPr/>
          <p:nvPr/>
        </p:nvGrpSpPr>
        <p:grpSpPr>
          <a:xfrm>
            <a:off x="362346" y="3398895"/>
            <a:ext cx="2303511" cy="1594613"/>
            <a:chOff x="362346" y="3398895"/>
            <a:chExt cx="2303511" cy="1594613"/>
          </a:xfrm>
        </p:grpSpPr>
        <p:sp>
          <p:nvSpPr>
            <p:cNvPr id="829" name="Google Shape;829;p51"/>
            <p:cNvSpPr/>
            <p:nvPr/>
          </p:nvSpPr>
          <p:spPr>
            <a:xfrm>
              <a:off x="713100" y="3609025"/>
              <a:ext cx="1512240" cy="1384483"/>
            </a:xfrm>
            <a:custGeom>
              <a:rect b="b" l="l" r="r" t="t"/>
              <a:pathLst>
                <a:path extrusionOk="0" h="144217" w="157566">
                  <a:moveTo>
                    <a:pt x="123270" y="1"/>
                  </a:moveTo>
                  <a:cubicBezTo>
                    <a:pt x="120797" y="1"/>
                    <a:pt x="118472" y="954"/>
                    <a:pt x="116714" y="2742"/>
                  </a:cubicBezTo>
                  <a:lnTo>
                    <a:pt x="107507" y="11949"/>
                  </a:lnTo>
                  <a:lnTo>
                    <a:pt x="32032" y="11949"/>
                  </a:lnTo>
                  <a:cubicBezTo>
                    <a:pt x="24851" y="11949"/>
                    <a:pt x="18981" y="17789"/>
                    <a:pt x="18981" y="25000"/>
                  </a:cubicBezTo>
                  <a:lnTo>
                    <a:pt x="18981" y="31674"/>
                  </a:lnTo>
                  <a:lnTo>
                    <a:pt x="13022" y="31674"/>
                  </a:lnTo>
                  <a:cubicBezTo>
                    <a:pt x="5841" y="31674"/>
                    <a:pt x="1" y="37544"/>
                    <a:pt x="1" y="44725"/>
                  </a:cubicBezTo>
                  <a:lnTo>
                    <a:pt x="1" y="119217"/>
                  </a:lnTo>
                  <a:cubicBezTo>
                    <a:pt x="1" y="126398"/>
                    <a:pt x="5841" y="132238"/>
                    <a:pt x="13022" y="132238"/>
                  </a:cubicBezTo>
                  <a:lnTo>
                    <a:pt x="24941" y="132238"/>
                  </a:lnTo>
                  <a:lnTo>
                    <a:pt x="24941" y="134890"/>
                  </a:lnTo>
                  <a:cubicBezTo>
                    <a:pt x="24941" y="138734"/>
                    <a:pt x="27146" y="142011"/>
                    <a:pt x="30691" y="143471"/>
                  </a:cubicBezTo>
                  <a:cubicBezTo>
                    <a:pt x="31854" y="143978"/>
                    <a:pt x="33045" y="144216"/>
                    <a:pt x="34297" y="144216"/>
                  </a:cubicBezTo>
                  <a:cubicBezTo>
                    <a:pt x="36740" y="144216"/>
                    <a:pt x="39064" y="143233"/>
                    <a:pt x="40852" y="141475"/>
                  </a:cubicBezTo>
                  <a:lnTo>
                    <a:pt x="50059" y="132238"/>
                  </a:lnTo>
                  <a:lnTo>
                    <a:pt x="125534" y="132238"/>
                  </a:lnTo>
                  <a:cubicBezTo>
                    <a:pt x="132715" y="132238"/>
                    <a:pt x="138555" y="126398"/>
                    <a:pt x="138555" y="119217"/>
                  </a:cubicBezTo>
                  <a:lnTo>
                    <a:pt x="138555" y="112513"/>
                  </a:lnTo>
                  <a:lnTo>
                    <a:pt x="144515" y="112513"/>
                  </a:lnTo>
                  <a:cubicBezTo>
                    <a:pt x="151696" y="112513"/>
                    <a:pt x="157566" y="106673"/>
                    <a:pt x="157566" y="99492"/>
                  </a:cubicBezTo>
                  <a:lnTo>
                    <a:pt x="157566" y="25000"/>
                  </a:lnTo>
                  <a:cubicBezTo>
                    <a:pt x="157566" y="17789"/>
                    <a:pt x="151696" y="11949"/>
                    <a:pt x="144515" y="11949"/>
                  </a:cubicBezTo>
                  <a:lnTo>
                    <a:pt x="132596" y="11949"/>
                  </a:lnTo>
                  <a:lnTo>
                    <a:pt x="132596" y="9327"/>
                  </a:lnTo>
                  <a:cubicBezTo>
                    <a:pt x="132596" y="5483"/>
                    <a:pt x="130421" y="2176"/>
                    <a:pt x="126875" y="716"/>
                  </a:cubicBezTo>
                  <a:cubicBezTo>
                    <a:pt x="125713" y="239"/>
                    <a:pt x="124491" y="1"/>
                    <a:pt x="123270" y="1"/>
                  </a:cubicBezTo>
                  <a:close/>
                </a:path>
              </a:pathLst>
            </a:custGeom>
            <a:solidFill>
              <a:schemeClr val="lt1"/>
            </a:solidFill>
            <a:ln>
              <a:noFill/>
            </a:ln>
            <a:effectLst>
              <a:outerShdw rotWithShape="0" algn="bl" dir="960000" dist="76200">
                <a:srgbClr val="000000">
                  <a:alpha val="26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lang="en"/>
                <a:t>v</a:t>
              </a:r>
              <a:endParaRPr/>
            </a:p>
          </p:txBody>
        </p:sp>
        <p:sp>
          <p:nvSpPr>
            <p:cNvPr id="830" name="Google Shape;830;p51"/>
            <p:cNvSpPr/>
            <p:nvPr/>
          </p:nvSpPr>
          <p:spPr>
            <a:xfrm>
              <a:off x="949380" y="3662229"/>
              <a:ext cx="1222549" cy="972864"/>
            </a:xfrm>
            <a:custGeom>
              <a:rect b="b" l="l" r="r" t="t"/>
              <a:pathLst>
                <a:path extrusionOk="0" h="101340" w="127382">
                  <a:moveTo>
                    <a:pt x="98675" y="1"/>
                  </a:moveTo>
                  <a:cubicBezTo>
                    <a:pt x="97761" y="1"/>
                    <a:pt x="96827" y="341"/>
                    <a:pt x="96065" y="1103"/>
                  </a:cubicBezTo>
                  <a:lnTo>
                    <a:pt x="85190" y="11949"/>
                  </a:lnTo>
                  <a:lnTo>
                    <a:pt x="7450" y="11949"/>
                  </a:lnTo>
                  <a:cubicBezTo>
                    <a:pt x="3338" y="11949"/>
                    <a:pt x="1" y="15286"/>
                    <a:pt x="1" y="19398"/>
                  </a:cubicBezTo>
                  <a:lnTo>
                    <a:pt x="1" y="93890"/>
                  </a:lnTo>
                  <a:cubicBezTo>
                    <a:pt x="1" y="98002"/>
                    <a:pt x="3338" y="101339"/>
                    <a:pt x="7450" y="101339"/>
                  </a:cubicBezTo>
                  <a:lnTo>
                    <a:pt x="119933" y="101339"/>
                  </a:lnTo>
                  <a:cubicBezTo>
                    <a:pt x="124044" y="101339"/>
                    <a:pt x="127382" y="98002"/>
                    <a:pt x="127382" y="93890"/>
                  </a:cubicBezTo>
                  <a:lnTo>
                    <a:pt x="127382" y="19398"/>
                  </a:lnTo>
                  <a:cubicBezTo>
                    <a:pt x="127382" y="15286"/>
                    <a:pt x="124044" y="11949"/>
                    <a:pt x="119933" y="11949"/>
                  </a:cubicBezTo>
                  <a:lnTo>
                    <a:pt x="102412" y="11949"/>
                  </a:lnTo>
                  <a:lnTo>
                    <a:pt x="102412" y="3725"/>
                  </a:lnTo>
                  <a:cubicBezTo>
                    <a:pt x="102412" y="1488"/>
                    <a:pt x="100585" y="1"/>
                    <a:pt x="9867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1" name="Google Shape;831;p51"/>
            <p:cNvSpPr/>
            <p:nvPr/>
          </p:nvSpPr>
          <p:spPr>
            <a:xfrm>
              <a:off x="1078109" y="3884207"/>
              <a:ext cx="999196" cy="643622"/>
            </a:xfrm>
            <a:custGeom>
              <a:rect b="b" l="l" r="r" t="t"/>
              <a:pathLst>
                <a:path extrusionOk="0" h="67044" w="104110">
                  <a:moveTo>
                    <a:pt x="4112" y="1"/>
                  </a:moveTo>
                  <a:cubicBezTo>
                    <a:pt x="1848" y="1"/>
                    <a:pt x="0" y="835"/>
                    <a:pt x="0" y="1878"/>
                  </a:cubicBezTo>
                  <a:lnTo>
                    <a:pt x="0" y="65196"/>
                  </a:lnTo>
                  <a:cubicBezTo>
                    <a:pt x="0" y="66209"/>
                    <a:pt x="1848" y="67043"/>
                    <a:pt x="4112" y="67043"/>
                  </a:cubicBezTo>
                  <a:lnTo>
                    <a:pt x="99998" y="67043"/>
                  </a:lnTo>
                  <a:cubicBezTo>
                    <a:pt x="102263" y="67043"/>
                    <a:pt x="104110" y="66209"/>
                    <a:pt x="104110" y="65196"/>
                  </a:cubicBezTo>
                  <a:lnTo>
                    <a:pt x="104110" y="1878"/>
                  </a:lnTo>
                  <a:cubicBezTo>
                    <a:pt x="104110" y="835"/>
                    <a:pt x="102263" y="1"/>
                    <a:pt x="9999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 name="Google Shape;832;p51"/>
            <p:cNvSpPr/>
            <p:nvPr/>
          </p:nvSpPr>
          <p:spPr>
            <a:xfrm>
              <a:off x="766880" y="3966596"/>
              <a:ext cx="1222549" cy="972845"/>
            </a:xfrm>
            <a:custGeom>
              <a:rect b="b" l="l" r="r" t="t"/>
              <a:pathLst>
                <a:path extrusionOk="0" h="101338" w="127382">
                  <a:moveTo>
                    <a:pt x="7450" y="0"/>
                  </a:moveTo>
                  <a:cubicBezTo>
                    <a:pt x="3338" y="0"/>
                    <a:pt x="1" y="3338"/>
                    <a:pt x="1" y="7450"/>
                  </a:cubicBezTo>
                  <a:lnTo>
                    <a:pt x="1" y="81941"/>
                  </a:lnTo>
                  <a:cubicBezTo>
                    <a:pt x="1" y="86053"/>
                    <a:pt x="3338" y="89390"/>
                    <a:pt x="7450" y="89390"/>
                  </a:cubicBezTo>
                  <a:lnTo>
                    <a:pt x="24970" y="89390"/>
                  </a:lnTo>
                  <a:lnTo>
                    <a:pt x="24970" y="97584"/>
                  </a:lnTo>
                  <a:cubicBezTo>
                    <a:pt x="24970" y="99843"/>
                    <a:pt x="26813" y="101338"/>
                    <a:pt x="28725" y="101338"/>
                  </a:cubicBezTo>
                  <a:cubicBezTo>
                    <a:pt x="29638" y="101338"/>
                    <a:pt x="30566" y="100997"/>
                    <a:pt x="31317" y="100236"/>
                  </a:cubicBezTo>
                  <a:lnTo>
                    <a:pt x="42193" y="89390"/>
                  </a:lnTo>
                  <a:lnTo>
                    <a:pt x="119932" y="89390"/>
                  </a:lnTo>
                  <a:cubicBezTo>
                    <a:pt x="124074" y="89390"/>
                    <a:pt x="127381" y="86053"/>
                    <a:pt x="127381" y="81941"/>
                  </a:cubicBezTo>
                  <a:lnTo>
                    <a:pt x="127381" y="7450"/>
                  </a:lnTo>
                  <a:cubicBezTo>
                    <a:pt x="127381" y="3308"/>
                    <a:pt x="124074" y="0"/>
                    <a:pt x="11993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3" name="Google Shape;833;p51"/>
            <p:cNvSpPr/>
            <p:nvPr/>
          </p:nvSpPr>
          <p:spPr>
            <a:xfrm>
              <a:off x="949380" y="3966596"/>
              <a:ext cx="1040100" cy="668506"/>
            </a:xfrm>
            <a:custGeom>
              <a:rect b="b" l="l" r="r" t="t"/>
              <a:pathLst>
                <a:path extrusionOk="0" h="69636" w="108372">
                  <a:moveTo>
                    <a:pt x="1" y="0"/>
                  </a:moveTo>
                  <a:lnTo>
                    <a:pt x="1" y="62186"/>
                  </a:lnTo>
                  <a:cubicBezTo>
                    <a:pt x="1" y="66298"/>
                    <a:pt x="3338" y="69635"/>
                    <a:pt x="7450" y="69635"/>
                  </a:cubicBezTo>
                  <a:lnTo>
                    <a:pt x="108371" y="69635"/>
                  </a:lnTo>
                  <a:lnTo>
                    <a:pt x="108371" y="7450"/>
                  </a:lnTo>
                  <a:cubicBezTo>
                    <a:pt x="108371" y="3338"/>
                    <a:pt x="105064" y="0"/>
                    <a:pt x="10092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4" name="Google Shape;834;p51"/>
            <p:cNvSpPr/>
            <p:nvPr/>
          </p:nvSpPr>
          <p:spPr>
            <a:xfrm>
              <a:off x="1177653" y="4488649"/>
              <a:ext cx="252808" cy="35760"/>
            </a:xfrm>
            <a:custGeom>
              <a:rect b="b" l="l" r="r" t="t"/>
              <a:pathLst>
                <a:path extrusionOk="0" h="3725" w="26341">
                  <a:moveTo>
                    <a:pt x="2057" y="0"/>
                  </a:moveTo>
                  <a:cubicBezTo>
                    <a:pt x="924" y="0"/>
                    <a:pt x="1" y="1043"/>
                    <a:pt x="239" y="2235"/>
                  </a:cubicBezTo>
                  <a:cubicBezTo>
                    <a:pt x="418" y="3099"/>
                    <a:pt x="1252" y="3725"/>
                    <a:pt x="2146" y="3725"/>
                  </a:cubicBezTo>
                  <a:lnTo>
                    <a:pt x="24285" y="3725"/>
                  </a:lnTo>
                  <a:cubicBezTo>
                    <a:pt x="25447" y="3725"/>
                    <a:pt x="26341" y="2652"/>
                    <a:pt x="26103" y="1460"/>
                  </a:cubicBezTo>
                  <a:cubicBezTo>
                    <a:pt x="25924" y="596"/>
                    <a:pt x="25119" y="0"/>
                    <a:pt x="2419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5" name="Google Shape;835;p51"/>
            <p:cNvSpPr/>
            <p:nvPr/>
          </p:nvSpPr>
          <p:spPr>
            <a:xfrm>
              <a:off x="1274912" y="4424289"/>
              <a:ext cx="155575" cy="35760"/>
            </a:xfrm>
            <a:custGeom>
              <a:rect b="b" l="l" r="r" t="t"/>
              <a:pathLst>
                <a:path extrusionOk="0" h="3725" w="16210">
                  <a:moveTo>
                    <a:pt x="2086" y="0"/>
                  </a:moveTo>
                  <a:cubicBezTo>
                    <a:pt x="924" y="0"/>
                    <a:pt x="1" y="1043"/>
                    <a:pt x="269" y="2235"/>
                  </a:cubicBezTo>
                  <a:cubicBezTo>
                    <a:pt x="418" y="3099"/>
                    <a:pt x="1252" y="3725"/>
                    <a:pt x="2146" y="3725"/>
                  </a:cubicBezTo>
                  <a:lnTo>
                    <a:pt x="14154" y="3725"/>
                  </a:lnTo>
                  <a:cubicBezTo>
                    <a:pt x="15316" y="3725"/>
                    <a:pt x="16210" y="2652"/>
                    <a:pt x="15972" y="1460"/>
                  </a:cubicBezTo>
                  <a:cubicBezTo>
                    <a:pt x="15793" y="596"/>
                    <a:pt x="14988" y="0"/>
                    <a:pt x="1406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6" name="Google Shape;836;p51"/>
            <p:cNvSpPr/>
            <p:nvPr/>
          </p:nvSpPr>
          <p:spPr>
            <a:xfrm>
              <a:off x="1086115" y="4118463"/>
              <a:ext cx="664896" cy="408509"/>
            </a:xfrm>
            <a:custGeom>
              <a:rect b="b" l="l" r="r" t="t"/>
              <a:pathLst>
                <a:path extrusionOk="0" h="42553" w="69278">
                  <a:moveTo>
                    <a:pt x="67360" y="0"/>
                  </a:moveTo>
                  <a:cubicBezTo>
                    <a:pt x="67324" y="0"/>
                    <a:pt x="67288" y="1"/>
                    <a:pt x="67252" y="3"/>
                  </a:cubicBezTo>
                  <a:cubicBezTo>
                    <a:pt x="42670" y="1285"/>
                    <a:pt x="25834" y="12041"/>
                    <a:pt x="16061" y="20801"/>
                  </a:cubicBezTo>
                  <a:cubicBezTo>
                    <a:pt x="5424" y="30336"/>
                    <a:pt x="686" y="39454"/>
                    <a:pt x="477" y="39842"/>
                  </a:cubicBezTo>
                  <a:cubicBezTo>
                    <a:pt x="1" y="40765"/>
                    <a:pt x="388" y="41868"/>
                    <a:pt x="1282" y="42344"/>
                  </a:cubicBezTo>
                  <a:cubicBezTo>
                    <a:pt x="1550" y="42493"/>
                    <a:pt x="1848" y="42553"/>
                    <a:pt x="2146" y="42553"/>
                  </a:cubicBezTo>
                  <a:cubicBezTo>
                    <a:pt x="2802" y="42553"/>
                    <a:pt x="3457" y="42195"/>
                    <a:pt x="3785" y="41540"/>
                  </a:cubicBezTo>
                  <a:cubicBezTo>
                    <a:pt x="3845" y="41451"/>
                    <a:pt x="8433" y="32661"/>
                    <a:pt x="18534" y="23573"/>
                  </a:cubicBezTo>
                  <a:cubicBezTo>
                    <a:pt x="27890" y="15200"/>
                    <a:pt x="43951" y="4950"/>
                    <a:pt x="67460" y="3728"/>
                  </a:cubicBezTo>
                  <a:cubicBezTo>
                    <a:pt x="68473" y="3668"/>
                    <a:pt x="69278" y="2804"/>
                    <a:pt x="69218" y="1761"/>
                  </a:cubicBezTo>
                  <a:cubicBezTo>
                    <a:pt x="69161" y="784"/>
                    <a:pt x="68354" y="0"/>
                    <a:pt x="6736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7" name="Google Shape;837;p51"/>
            <p:cNvSpPr/>
            <p:nvPr/>
          </p:nvSpPr>
          <p:spPr>
            <a:xfrm>
              <a:off x="1770358" y="4075300"/>
              <a:ext cx="81224" cy="119856"/>
            </a:xfrm>
            <a:custGeom>
              <a:rect b="b" l="l" r="r" t="t"/>
              <a:pathLst>
                <a:path extrusionOk="0" h="12485" w="8463">
                  <a:moveTo>
                    <a:pt x="2041" y="0"/>
                  </a:moveTo>
                  <a:cubicBezTo>
                    <a:pt x="1565" y="0"/>
                    <a:pt x="1088" y="179"/>
                    <a:pt x="715" y="536"/>
                  </a:cubicBezTo>
                  <a:cubicBezTo>
                    <a:pt x="0" y="1281"/>
                    <a:pt x="0" y="2443"/>
                    <a:pt x="715" y="3188"/>
                  </a:cubicBezTo>
                  <a:lnTo>
                    <a:pt x="3785" y="6228"/>
                  </a:lnTo>
                  <a:lnTo>
                    <a:pt x="715" y="9297"/>
                  </a:lnTo>
                  <a:cubicBezTo>
                    <a:pt x="0" y="10042"/>
                    <a:pt x="0" y="11204"/>
                    <a:pt x="715" y="11949"/>
                  </a:cubicBezTo>
                  <a:cubicBezTo>
                    <a:pt x="1103" y="12306"/>
                    <a:pt x="1580" y="12485"/>
                    <a:pt x="2056" y="12485"/>
                  </a:cubicBezTo>
                  <a:cubicBezTo>
                    <a:pt x="2533" y="12485"/>
                    <a:pt x="3010" y="12306"/>
                    <a:pt x="3367" y="11949"/>
                  </a:cubicBezTo>
                  <a:lnTo>
                    <a:pt x="7747" y="7568"/>
                  </a:lnTo>
                  <a:cubicBezTo>
                    <a:pt x="8463" y="6824"/>
                    <a:pt x="8463" y="5661"/>
                    <a:pt x="7747" y="4917"/>
                  </a:cubicBezTo>
                  <a:lnTo>
                    <a:pt x="3367" y="536"/>
                  </a:lnTo>
                  <a:cubicBezTo>
                    <a:pt x="2995" y="179"/>
                    <a:pt x="2518" y="0"/>
                    <a:pt x="204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8" name="Google Shape;838;p51"/>
            <p:cNvSpPr/>
            <p:nvPr/>
          </p:nvSpPr>
          <p:spPr>
            <a:xfrm>
              <a:off x="1640487" y="4250937"/>
              <a:ext cx="135853" cy="136166"/>
            </a:xfrm>
            <a:custGeom>
              <a:rect b="b" l="l" r="r" t="t"/>
              <a:pathLst>
                <a:path extrusionOk="0" h="14184" w="14155">
                  <a:moveTo>
                    <a:pt x="7062" y="3725"/>
                  </a:moveTo>
                  <a:cubicBezTo>
                    <a:pt x="8940" y="3725"/>
                    <a:pt x="10430" y="5244"/>
                    <a:pt x="10430" y="7092"/>
                  </a:cubicBezTo>
                  <a:cubicBezTo>
                    <a:pt x="10430" y="8939"/>
                    <a:pt x="8940" y="10459"/>
                    <a:pt x="7062" y="10459"/>
                  </a:cubicBezTo>
                  <a:cubicBezTo>
                    <a:pt x="5215" y="10459"/>
                    <a:pt x="3725" y="8939"/>
                    <a:pt x="3725" y="7092"/>
                  </a:cubicBezTo>
                  <a:cubicBezTo>
                    <a:pt x="3725" y="5244"/>
                    <a:pt x="5215" y="3725"/>
                    <a:pt x="7062" y="3725"/>
                  </a:cubicBezTo>
                  <a:close/>
                  <a:moveTo>
                    <a:pt x="7062" y="0"/>
                  </a:moveTo>
                  <a:cubicBezTo>
                    <a:pt x="3159" y="0"/>
                    <a:pt x="1" y="3188"/>
                    <a:pt x="1" y="7092"/>
                  </a:cubicBezTo>
                  <a:cubicBezTo>
                    <a:pt x="1" y="10995"/>
                    <a:pt x="3159" y="14183"/>
                    <a:pt x="7062" y="14183"/>
                  </a:cubicBezTo>
                  <a:cubicBezTo>
                    <a:pt x="10996" y="14183"/>
                    <a:pt x="14154" y="10995"/>
                    <a:pt x="14154" y="7092"/>
                  </a:cubicBezTo>
                  <a:cubicBezTo>
                    <a:pt x="14154" y="3188"/>
                    <a:pt x="10996" y="0"/>
                    <a:pt x="706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9" name="Google Shape;839;p51"/>
            <p:cNvSpPr/>
            <p:nvPr/>
          </p:nvSpPr>
          <p:spPr>
            <a:xfrm>
              <a:off x="1465706" y="4250937"/>
              <a:ext cx="136141" cy="136166"/>
            </a:xfrm>
            <a:custGeom>
              <a:rect b="b" l="l" r="r" t="t"/>
              <a:pathLst>
                <a:path extrusionOk="0" h="14184" w="14185">
                  <a:moveTo>
                    <a:pt x="7093" y="3725"/>
                  </a:moveTo>
                  <a:cubicBezTo>
                    <a:pt x="8940" y="3725"/>
                    <a:pt x="10460" y="5244"/>
                    <a:pt x="10460" y="7092"/>
                  </a:cubicBezTo>
                  <a:cubicBezTo>
                    <a:pt x="10460" y="8939"/>
                    <a:pt x="8940" y="10459"/>
                    <a:pt x="7093" y="10459"/>
                  </a:cubicBezTo>
                  <a:cubicBezTo>
                    <a:pt x="5245" y="10459"/>
                    <a:pt x="3726" y="8939"/>
                    <a:pt x="3726" y="7092"/>
                  </a:cubicBezTo>
                  <a:cubicBezTo>
                    <a:pt x="3726" y="5244"/>
                    <a:pt x="5245" y="3725"/>
                    <a:pt x="7093" y="3725"/>
                  </a:cubicBezTo>
                  <a:close/>
                  <a:moveTo>
                    <a:pt x="7093" y="0"/>
                  </a:moveTo>
                  <a:cubicBezTo>
                    <a:pt x="3189" y="0"/>
                    <a:pt x="1" y="3188"/>
                    <a:pt x="1" y="7092"/>
                  </a:cubicBezTo>
                  <a:cubicBezTo>
                    <a:pt x="1" y="10995"/>
                    <a:pt x="3189" y="14183"/>
                    <a:pt x="7093" y="14183"/>
                  </a:cubicBezTo>
                  <a:cubicBezTo>
                    <a:pt x="10996" y="14183"/>
                    <a:pt x="14184" y="10995"/>
                    <a:pt x="14184" y="7092"/>
                  </a:cubicBezTo>
                  <a:cubicBezTo>
                    <a:pt x="14184" y="3188"/>
                    <a:pt x="10996" y="0"/>
                    <a:pt x="70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0" name="Google Shape;840;p51"/>
            <p:cNvSpPr/>
            <p:nvPr/>
          </p:nvSpPr>
          <p:spPr>
            <a:xfrm>
              <a:off x="1652507" y="4422858"/>
              <a:ext cx="111820" cy="108134"/>
            </a:xfrm>
            <a:custGeom>
              <a:rect b="b" l="l" r="r" t="t"/>
              <a:pathLst>
                <a:path extrusionOk="0" h="11264" w="11651">
                  <a:moveTo>
                    <a:pt x="2041" y="0"/>
                  </a:moveTo>
                  <a:cubicBezTo>
                    <a:pt x="1564" y="0"/>
                    <a:pt x="1088" y="179"/>
                    <a:pt x="715" y="536"/>
                  </a:cubicBezTo>
                  <a:cubicBezTo>
                    <a:pt x="0" y="1251"/>
                    <a:pt x="0" y="2443"/>
                    <a:pt x="715" y="3158"/>
                  </a:cubicBezTo>
                  <a:lnTo>
                    <a:pt x="3188" y="5632"/>
                  </a:lnTo>
                  <a:lnTo>
                    <a:pt x="715" y="8105"/>
                  </a:lnTo>
                  <a:cubicBezTo>
                    <a:pt x="0" y="8820"/>
                    <a:pt x="0" y="10012"/>
                    <a:pt x="715" y="10727"/>
                  </a:cubicBezTo>
                  <a:cubicBezTo>
                    <a:pt x="1103" y="11084"/>
                    <a:pt x="1550" y="11263"/>
                    <a:pt x="2056" y="11263"/>
                  </a:cubicBezTo>
                  <a:cubicBezTo>
                    <a:pt x="2533" y="11263"/>
                    <a:pt x="2980" y="11084"/>
                    <a:pt x="3367" y="10727"/>
                  </a:cubicBezTo>
                  <a:lnTo>
                    <a:pt x="5810" y="8254"/>
                  </a:lnTo>
                  <a:lnTo>
                    <a:pt x="8284" y="10727"/>
                  </a:lnTo>
                  <a:cubicBezTo>
                    <a:pt x="8641" y="11084"/>
                    <a:pt x="9118" y="11263"/>
                    <a:pt x="9595" y="11263"/>
                  </a:cubicBezTo>
                  <a:cubicBezTo>
                    <a:pt x="10071" y="11263"/>
                    <a:pt x="10548" y="11084"/>
                    <a:pt x="10906" y="10727"/>
                  </a:cubicBezTo>
                  <a:cubicBezTo>
                    <a:pt x="11651" y="10012"/>
                    <a:pt x="11651" y="8820"/>
                    <a:pt x="10906" y="8105"/>
                  </a:cubicBezTo>
                  <a:lnTo>
                    <a:pt x="8462" y="5632"/>
                  </a:lnTo>
                  <a:lnTo>
                    <a:pt x="10906" y="3158"/>
                  </a:lnTo>
                  <a:cubicBezTo>
                    <a:pt x="11651" y="2443"/>
                    <a:pt x="11651" y="1251"/>
                    <a:pt x="10906" y="536"/>
                  </a:cubicBezTo>
                  <a:cubicBezTo>
                    <a:pt x="10548" y="179"/>
                    <a:pt x="10071" y="0"/>
                    <a:pt x="9595" y="0"/>
                  </a:cubicBezTo>
                  <a:cubicBezTo>
                    <a:pt x="9118" y="0"/>
                    <a:pt x="8641" y="179"/>
                    <a:pt x="8284" y="536"/>
                  </a:cubicBezTo>
                  <a:lnTo>
                    <a:pt x="5810" y="3009"/>
                  </a:lnTo>
                  <a:lnTo>
                    <a:pt x="3367" y="536"/>
                  </a:lnTo>
                  <a:cubicBezTo>
                    <a:pt x="2995" y="179"/>
                    <a:pt x="2518" y="0"/>
                    <a:pt x="204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1" name="Google Shape;841;p51"/>
            <p:cNvSpPr/>
            <p:nvPr/>
          </p:nvSpPr>
          <p:spPr>
            <a:xfrm>
              <a:off x="1266330" y="4055562"/>
              <a:ext cx="111830" cy="108134"/>
            </a:xfrm>
            <a:custGeom>
              <a:rect b="b" l="l" r="r" t="t"/>
              <a:pathLst>
                <a:path extrusionOk="0" h="11264" w="11652">
                  <a:moveTo>
                    <a:pt x="2042" y="0"/>
                  </a:moveTo>
                  <a:cubicBezTo>
                    <a:pt x="1565" y="0"/>
                    <a:pt x="1088" y="179"/>
                    <a:pt x="716" y="536"/>
                  </a:cubicBezTo>
                  <a:cubicBezTo>
                    <a:pt x="1" y="1252"/>
                    <a:pt x="1" y="2443"/>
                    <a:pt x="716" y="3159"/>
                  </a:cubicBezTo>
                  <a:lnTo>
                    <a:pt x="3189" y="5632"/>
                  </a:lnTo>
                  <a:lnTo>
                    <a:pt x="716" y="8105"/>
                  </a:lnTo>
                  <a:cubicBezTo>
                    <a:pt x="1" y="8820"/>
                    <a:pt x="1" y="10012"/>
                    <a:pt x="716" y="10727"/>
                  </a:cubicBezTo>
                  <a:cubicBezTo>
                    <a:pt x="1073" y="11084"/>
                    <a:pt x="1550" y="11263"/>
                    <a:pt x="2027" y="11263"/>
                  </a:cubicBezTo>
                  <a:cubicBezTo>
                    <a:pt x="2504" y="11263"/>
                    <a:pt x="2980" y="11084"/>
                    <a:pt x="3368" y="10727"/>
                  </a:cubicBezTo>
                  <a:lnTo>
                    <a:pt x="5811" y="8254"/>
                  </a:lnTo>
                  <a:lnTo>
                    <a:pt x="8284" y="10727"/>
                  </a:lnTo>
                  <a:cubicBezTo>
                    <a:pt x="8642" y="11084"/>
                    <a:pt x="9118" y="11263"/>
                    <a:pt x="9595" y="11263"/>
                  </a:cubicBezTo>
                  <a:cubicBezTo>
                    <a:pt x="10072" y="11263"/>
                    <a:pt x="10549" y="11084"/>
                    <a:pt x="10906" y="10727"/>
                  </a:cubicBezTo>
                  <a:cubicBezTo>
                    <a:pt x="11651" y="10012"/>
                    <a:pt x="11651" y="8820"/>
                    <a:pt x="10906" y="8105"/>
                  </a:cubicBezTo>
                  <a:lnTo>
                    <a:pt x="8463" y="5632"/>
                  </a:lnTo>
                  <a:lnTo>
                    <a:pt x="10906" y="3159"/>
                  </a:lnTo>
                  <a:cubicBezTo>
                    <a:pt x="11651" y="2443"/>
                    <a:pt x="11651" y="1252"/>
                    <a:pt x="10906" y="536"/>
                  </a:cubicBezTo>
                  <a:cubicBezTo>
                    <a:pt x="10549" y="179"/>
                    <a:pt x="10072" y="0"/>
                    <a:pt x="9595" y="0"/>
                  </a:cubicBezTo>
                  <a:cubicBezTo>
                    <a:pt x="9118" y="0"/>
                    <a:pt x="8642" y="179"/>
                    <a:pt x="8284" y="536"/>
                  </a:cubicBezTo>
                  <a:lnTo>
                    <a:pt x="5811" y="3010"/>
                  </a:lnTo>
                  <a:lnTo>
                    <a:pt x="3368" y="536"/>
                  </a:lnTo>
                  <a:cubicBezTo>
                    <a:pt x="2995" y="179"/>
                    <a:pt x="2518" y="0"/>
                    <a:pt x="204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2" name="Google Shape;842;p51"/>
            <p:cNvSpPr/>
            <p:nvPr/>
          </p:nvSpPr>
          <p:spPr>
            <a:xfrm>
              <a:off x="1044066" y="4188861"/>
              <a:ext cx="118980" cy="160195"/>
            </a:xfrm>
            <a:custGeom>
              <a:rect b="b" l="l" r="r" t="t"/>
              <a:pathLst>
                <a:path extrusionOk="0" h="16687" w="12397">
                  <a:moveTo>
                    <a:pt x="6198" y="3725"/>
                  </a:moveTo>
                  <a:cubicBezTo>
                    <a:pt x="7569" y="3725"/>
                    <a:pt x="8671" y="4827"/>
                    <a:pt x="8671" y="6168"/>
                  </a:cubicBezTo>
                  <a:cubicBezTo>
                    <a:pt x="8671" y="7539"/>
                    <a:pt x="7569" y="8641"/>
                    <a:pt x="6198" y="8641"/>
                  </a:cubicBezTo>
                  <a:cubicBezTo>
                    <a:pt x="4828" y="8641"/>
                    <a:pt x="3725" y="7539"/>
                    <a:pt x="3725" y="6168"/>
                  </a:cubicBezTo>
                  <a:cubicBezTo>
                    <a:pt x="3725" y="4827"/>
                    <a:pt x="4828" y="3725"/>
                    <a:pt x="6198" y="3725"/>
                  </a:cubicBezTo>
                  <a:close/>
                  <a:moveTo>
                    <a:pt x="6198" y="0"/>
                  </a:moveTo>
                  <a:cubicBezTo>
                    <a:pt x="2802" y="0"/>
                    <a:pt x="1" y="2771"/>
                    <a:pt x="1" y="6168"/>
                  </a:cubicBezTo>
                  <a:cubicBezTo>
                    <a:pt x="1" y="7867"/>
                    <a:pt x="686" y="9386"/>
                    <a:pt x="1788" y="10519"/>
                  </a:cubicBezTo>
                  <a:cubicBezTo>
                    <a:pt x="686" y="11621"/>
                    <a:pt x="1" y="13141"/>
                    <a:pt x="1" y="14839"/>
                  </a:cubicBezTo>
                  <a:cubicBezTo>
                    <a:pt x="1" y="15852"/>
                    <a:pt x="835" y="16686"/>
                    <a:pt x="1878" y="16686"/>
                  </a:cubicBezTo>
                  <a:cubicBezTo>
                    <a:pt x="2891" y="16686"/>
                    <a:pt x="3725" y="15852"/>
                    <a:pt x="3725" y="14839"/>
                  </a:cubicBezTo>
                  <a:cubicBezTo>
                    <a:pt x="3725" y="13468"/>
                    <a:pt x="4828" y="12366"/>
                    <a:pt x="6198" y="12366"/>
                  </a:cubicBezTo>
                  <a:cubicBezTo>
                    <a:pt x="7569" y="12366"/>
                    <a:pt x="8671" y="13468"/>
                    <a:pt x="8671" y="14839"/>
                  </a:cubicBezTo>
                  <a:cubicBezTo>
                    <a:pt x="8671" y="15852"/>
                    <a:pt x="9506" y="16686"/>
                    <a:pt x="10519" y="16686"/>
                  </a:cubicBezTo>
                  <a:cubicBezTo>
                    <a:pt x="11562" y="16686"/>
                    <a:pt x="12396" y="15852"/>
                    <a:pt x="12396" y="14839"/>
                  </a:cubicBezTo>
                  <a:cubicBezTo>
                    <a:pt x="12396" y="13141"/>
                    <a:pt x="11711" y="11621"/>
                    <a:pt x="10608" y="10519"/>
                  </a:cubicBezTo>
                  <a:cubicBezTo>
                    <a:pt x="11711" y="9386"/>
                    <a:pt x="12396" y="7867"/>
                    <a:pt x="12396" y="6168"/>
                  </a:cubicBezTo>
                  <a:cubicBezTo>
                    <a:pt x="12396" y="2771"/>
                    <a:pt x="9625" y="0"/>
                    <a:pt x="619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3" name="Google Shape;843;p51"/>
            <p:cNvSpPr/>
            <p:nvPr/>
          </p:nvSpPr>
          <p:spPr>
            <a:xfrm>
              <a:off x="748861" y="3644642"/>
              <a:ext cx="1440748" cy="1313107"/>
            </a:xfrm>
            <a:custGeom>
              <a:rect b="b" l="l" r="r" t="t"/>
              <a:pathLst>
                <a:path extrusionOk="0" h="136782" w="150117">
                  <a:moveTo>
                    <a:pt x="119533" y="3735"/>
                  </a:moveTo>
                  <a:cubicBezTo>
                    <a:pt x="119880" y="3735"/>
                    <a:pt x="120162" y="3832"/>
                    <a:pt x="120290" y="3889"/>
                  </a:cubicBezTo>
                  <a:cubicBezTo>
                    <a:pt x="120558" y="4008"/>
                    <a:pt x="121452" y="4455"/>
                    <a:pt x="121452" y="5617"/>
                  </a:cubicBezTo>
                  <a:lnTo>
                    <a:pt x="121452" y="13841"/>
                  </a:lnTo>
                  <a:cubicBezTo>
                    <a:pt x="121452" y="14854"/>
                    <a:pt x="122256" y="15688"/>
                    <a:pt x="123299" y="15688"/>
                  </a:cubicBezTo>
                  <a:lnTo>
                    <a:pt x="140790" y="15688"/>
                  </a:lnTo>
                  <a:cubicBezTo>
                    <a:pt x="143859" y="15688"/>
                    <a:pt x="146391" y="18191"/>
                    <a:pt x="146391" y="21290"/>
                  </a:cubicBezTo>
                  <a:lnTo>
                    <a:pt x="146391" y="95782"/>
                  </a:lnTo>
                  <a:cubicBezTo>
                    <a:pt x="146391" y="98851"/>
                    <a:pt x="143859" y="101354"/>
                    <a:pt x="140790" y="101354"/>
                  </a:cubicBezTo>
                  <a:lnTo>
                    <a:pt x="131106" y="101354"/>
                  </a:lnTo>
                  <a:lnTo>
                    <a:pt x="131106" y="41015"/>
                  </a:lnTo>
                  <a:cubicBezTo>
                    <a:pt x="131106" y="35860"/>
                    <a:pt x="126934" y="31689"/>
                    <a:pt x="121809" y="31689"/>
                  </a:cubicBezTo>
                  <a:lnTo>
                    <a:pt x="22706" y="31689"/>
                  </a:lnTo>
                  <a:lnTo>
                    <a:pt x="22706" y="21290"/>
                  </a:lnTo>
                  <a:cubicBezTo>
                    <a:pt x="22706" y="18191"/>
                    <a:pt x="25238" y="15688"/>
                    <a:pt x="28307" y="15688"/>
                  </a:cubicBezTo>
                  <a:lnTo>
                    <a:pt x="106077" y="15688"/>
                  </a:lnTo>
                  <a:cubicBezTo>
                    <a:pt x="106583" y="15688"/>
                    <a:pt x="107060" y="15509"/>
                    <a:pt x="107388" y="15152"/>
                  </a:cubicBezTo>
                  <a:lnTo>
                    <a:pt x="118263" y="4276"/>
                  </a:lnTo>
                  <a:cubicBezTo>
                    <a:pt x="118686" y="3854"/>
                    <a:pt x="119149" y="3735"/>
                    <a:pt x="119533" y="3735"/>
                  </a:cubicBezTo>
                  <a:close/>
                  <a:moveTo>
                    <a:pt x="121809" y="35414"/>
                  </a:moveTo>
                  <a:cubicBezTo>
                    <a:pt x="124878" y="35414"/>
                    <a:pt x="127381" y="37916"/>
                    <a:pt x="127381" y="41015"/>
                  </a:cubicBezTo>
                  <a:lnTo>
                    <a:pt x="127381" y="101354"/>
                  </a:lnTo>
                  <a:lnTo>
                    <a:pt x="28307" y="101354"/>
                  </a:lnTo>
                  <a:cubicBezTo>
                    <a:pt x="25238" y="101354"/>
                    <a:pt x="22706" y="98851"/>
                    <a:pt x="22706" y="95782"/>
                  </a:cubicBezTo>
                  <a:lnTo>
                    <a:pt x="22706" y="44025"/>
                  </a:lnTo>
                  <a:cubicBezTo>
                    <a:pt x="22706" y="43012"/>
                    <a:pt x="21901" y="42177"/>
                    <a:pt x="20858" y="42177"/>
                  </a:cubicBezTo>
                  <a:cubicBezTo>
                    <a:pt x="19815" y="42177"/>
                    <a:pt x="18981" y="43012"/>
                    <a:pt x="18981" y="44025"/>
                  </a:cubicBezTo>
                  <a:lnTo>
                    <a:pt x="18981" y="95782"/>
                  </a:lnTo>
                  <a:cubicBezTo>
                    <a:pt x="18981" y="100907"/>
                    <a:pt x="23182" y="105078"/>
                    <a:pt x="28307" y="105078"/>
                  </a:cubicBezTo>
                  <a:lnTo>
                    <a:pt x="127381" y="105078"/>
                  </a:lnTo>
                  <a:lnTo>
                    <a:pt x="127381" y="115507"/>
                  </a:lnTo>
                  <a:cubicBezTo>
                    <a:pt x="127381" y="118576"/>
                    <a:pt x="124878" y="121079"/>
                    <a:pt x="121809" y="121079"/>
                  </a:cubicBezTo>
                  <a:lnTo>
                    <a:pt x="44010" y="121079"/>
                  </a:lnTo>
                  <a:cubicBezTo>
                    <a:pt x="43533" y="121079"/>
                    <a:pt x="43057" y="121288"/>
                    <a:pt x="42699" y="121645"/>
                  </a:cubicBezTo>
                  <a:lnTo>
                    <a:pt x="31853" y="132491"/>
                  </a:lnTo>
                  <a:cubicBezTo>
                    <a:pt x="31415" y="132913"/>
                    <a:pt x="30952" y="133032"/>
                    <a:pt x="30573" y="133032"/>
                  </a:cubicBezTo>
                  <a:cubicBezTo>
                    <a:pt x="30230" y="133032"/>
                    <a:pt x="29954" y="132935"/>
                    <a:pt x="29827" y="132878"/>
                  </a:cubicBezTo>
                  <a:cubicBezTo>
                    <a:pt x="29559" y="132789"/>
                    <a:pt x="28665" y="132312"/>
                    <a:pt x="28665" y="131180"/>
                  </a:cubicBezTo>
                  <a:lnTo>
                    <a:pt x="28665" y="122956"/>
                  </a:lnTo>
                  <a:cubicBezTo>
                    <a:pt x="28665" y="121913"/>
                    <a:pt x="27831" y="121079"/>
                    <a:pt x="26817" y="121079"/>
                  </a:cubicBezTo>
                  <a:lnTo>
                    <a:pt x="9327" y="121079"/>
                  </a:lnTo>
                  <a:cubicBezTo>
                    <a:pt x="6228" y="121079"/>
                    <a:pt x="3725" y="118576"/>
                    <a:pt x="3725" y="115507"/>
                  </a:cubicBezTo>
                  <a:lnTo>
                    <a:pt x="3725" y="41015"/>
                  </a:lnTo>
                  <a:cubicBezTo>
                    <a:pt x="3725" y="37916"/>
                    <a:pt x="6228" y="35414"/>
                    <a:pt x="9327" y="35414"/>
                  </a:cubicBezTo>
                  <a:close/>
                  <a:moveTo>
                    <a:pt x="119538" y="1"/>
                  </a:moveTo>
                  <a:cubicBezTo>
                    <a:pt x="118096" y="1"/>
                    <a:pt x="116702" y="564"/>
                    <a:pt x="115612" y="1654"/>
                  </a:cubicBezTo>
                  <a:lnTo>
                    <a:pt x="105302" y="11964"/>
                  </a:lnTo>
                  <a:lnTo>
                    <a:pt x="28307" y="11964"/>
                  </a:lnTo>
                  <a:cubicBezTo>
                    <a:pt x="23182" y="11964"/>
                    <a:pt x="18981" y="16135"/>
                    <a:pt x="18981" y="21290"/>
                  </a:cubicBezTo>
                  <a:lnTo>
                    <a:pt x="18981" y="31689"/>
                  </a:lnTo>
                  <a:lnTo>
                    <a:pt x="9297" y="31689"/>
                  </a:lnTo>
                  <a:cubicBezTo>
                    <a:pt x="4172" y="31689"/>
                    <a:pt x="0" y="35860"/>
                    <a:pt x="0" y="41015"/>
                  </a:cubicBezTo>
                  <a:lnTo>
                    <a:pt x="0" y="115507"/>
                  </a:lnTo>
                  <a:cubicBezTo>
                    <a:pt x="0" y="120632"/>
                    <a:pt x="4172" y="124804"/>
                    <a:pt x="9297" y="124804"/>
                  </a:cubicBezTo>
                  <a:lnTo>
                    <a:pt x="24940" y="124804"/>
                  </a:lnTo>
                  <a:lnTo>
                    <a:pt x="24940" y="131180"/>
                  </a:lnTo>
                  <a:cubicBezTo>
                    <a:pt x="24940" y="133474"/>
                    <a:pt x="26251" y="135441"/>
                    <a:pt x="28397" y="136335"/>
                  </a:cubicBezTo>
                  <a:cubicBezTo>
                    <a:pt x="29112" y="136633"/>
                    <a:pt x="29827" y="136782"/>
                    <a:pt x="30572" y="136782"/>
                  </a:cubicBezTo>
                  <a:cubicBezTo>
                    <a:pt x="32002" y="136782"/>
                    <a:pt x="33403" y="136216"/>
                    <a:pt x="34475" y="135113"/>
                  </a:cubicBezTo>
                  <a:lnTo>
                    <a:pt x="44785" y="124804"/>
                  </a:lnTo>
                  <a:lnTo>
                    <a:pt x="121809" y="124804"/>
                  </a:lnTo>
                  <a:cubicBezTo>
                    <a:pt x="126934" y="124804"/>
                    <a:pt x="131106" y="120632"/>
                    <a:pt x="131106" y="115507"/>
                  </a:cubicBezTo>
                  <a:lnTo>
                    <a:pt x="131106" y="105078"/>
                  </a:lnTo>
                  <a:lnTo>
                    <a:pt x="140790" y="105078"/>
                  </a:lnTo>
                  <a:cubicBezTo>
                    <a:pt x="145915" y="105078"/>
                    <a:pt x="150116" y="100907"/>
                    <a:pt x="150116" y="95782"/>
                  </a:cubicBezTo>
                  <a:lnTo>
                    <a:pt x="150116" y="21290"/>
                  </a:lnTo>
                  <a:cubicBezTo>
                    <a:pt x="150116" y="16135"/>
                    <a:pt x="145915" y="11964"/>
                    <a:pt x="140790" y="11964"/>
                  </a:cubicBezTo>
                  <a:lnTo>
                    <a:pt x="125146" y="11964"/>
                  </a:lnTo>
                  <a:lnTo>
                    <a:pt x="125146" y="5617"/>
                  </a:lnTo>
                  <a:cubicBezTo>
                    <a:pt x="125146" y="3293"/>
                    <a:pt x="123835" y="1326"/>
                    <a:pt x="121720" y="432"/>
                  </a:cubicBezTo>
                  <a:cubicBezTo>
                    <a:pt x="121002" y="143"/>
                    <a:pt x="120264" y="1"/>
                    <a:pt x="11953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4" name="Google Shape;844;p51"/>
            <p:cNvSpPr/>
            <p:nvPr/>
          </p:nvSpPr>
          <p:spPr>
            <a:xfrm>
              <a:off x="362346" y="3842284"/>
              <a:ext cx="93132" cy="93389"/>
            </a:xfrm>
            <a:custGeom>
              <a:rect b="b" l="l" r="r" t="t"/>
              <a:pathLst>
                <a:path extrusionOk="0" h="3173" w="3164">
                  <a:moveTo>
                    <a:pt x="1577" y="0"/>
                  </a:moveTo>
                  <a:cubicBezTo>
                    <a:pt x="1252" y="0"/>
                    <a:pt x="985" y="268"/>
                    <a:pt x="985" y="602"/>
                  </a:cubicBezTo>
                  <a:lnTo>
                    <a:pt x="985" y="984"/>
                  </a:lnTo>
                  <a:lnTo>
                    <a:pt x="593" y="984"/>
                  </a:lnTo>
                  <a:cubicBezTo>
                    <a:pt x="268" y="984"/>
                    <a:pt x="0" y="1252"/>
                    <a:pt x="0" y="1586"/>
                  </a:cubicBezTo>
                  <a:cubicBezTo>
                    <a:pt x="0" y="1911"/>
                    <a:pt x="268" y="2179"/>
                    <a:pt x="593" y="2179"/>
                  </a:cubicBezTo>
                  <a:lnTo>
                    <a:pt x="985" y="2179"/>
                  </a:lnTo>
                  <a:lnTo>
                    <a:pt x="985" y="2570"/>
                  </a:lnTo>
                  <a:cubicBezTo>
                    <a:pt x="985" y="2905"/>
                    <a:pt x="1252" y="3172"/>
                    <a:pt x="1577" y="3172"/>
                  </a:cubicBezTo>
                  <a:cubicBezTo>
                    <a:pt x="1911" y="3172"/>
                    <a:pt x="2179" y="2905"/>
                    <a:pt x="2179" y="2570"/>
                  </a:cubicBezTo>
                  <a:lnTo>
                    <a:pt x="2179" y="2179"/>
                  </a:lnTo>
                  <a:lnTo>
                    <a:pt x="2571" y="2179"/>
                  </a:lnTo>
                  <a:cubicBezTo>
                    <a:pt x="2896" y="2179"/>
                    <a:pt x="3163" y="1911"/>
                    <a:pt x="3163" y="1586"/>
                  </a:cubicBezTo>
                  <a:cubicBezTo>
                    <a:pt x="3163" y="1252"/>
                    <a:pt x="2896" y="984"/>
                    <a:pt x="2571" y="984"/>
                  </a:cubicBezTo>
                  <a:lnTo>
                    <a:pt x="2179" y="984"/>
                  </a:lnTo>
                  <a:lnTo>
                    <a:pt x="2179" y="602"/>
                  </a:lnTo>
                  <a:cubicBezTo>
                    <a:pt x="2179" y="268"/>
                    <a:pt x="1911" y="0"/>
                    <a:pt x="157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sp>
          <p:nvSpPr>
            <p:cNvPr id="845" name="Google Shape;845;p51"/>
            <p:cNvSpPr/>
            <p:nvPr/>
          </p:nvSpPr>
          <p:spPr>
            <a:xfrm>
              <a:off x="2563188" y="4058272"/>
              <a:ext cx="102669" cy="102690"/>
            </a:xfrm>
            <a:custGeom>
              <a:rect b="b" l="l" r="r" t="t"/>
              <a:pathLst>
                <a:path extrusionOk="0" h="3489" w="3488">
                  <a:moveTo>
                    <a:pt x="1739" y="1195"/>
                  </a:moveTo>
                  <a:cubicBezTo>
                    <a:pt x="2045" y="1195"/>
                    <a:pt x="2293" y="1444"/>
                    <a:pt x="2293" y="1749"/>
                  </a:cubicBezTo>
                  <a:cubicBezTo>
                    <a:pt x="2293" y="2055"/>
                    <a:pt x="2045" y="2294"/>
                    <a:pt x="1739" y="2294"/>
                  </a:cubicBezTo>
                  <a:cubicBezTo>
                    <a:pt x="1433" y="2294"/>
                    <a:pt x="1194" y="2055"/>
                    <a:pt x="1194" y="1749"/>
                  </a:cubicBezTo>
                  <a:cubicBezTo>
                    <a:pt x="1194" y="1444"/>
                    <a:pt x="1433" y="1195"/>
                    <a:pt x="1739" y="1195"/>
                  </a:cubicBezTo>
                  <a:close/>
                  <a:moveTo>
                    <a:pt x="1739" y="1"/>
                  </a:moveTo>
                  <a:cubicBezTo>
                    <a:pt x="784" y="1"/>
                    <a:pt x="0" y="784"/>
                    <a:pt x="0" y="1749"/>
                  </a:cubicBezTo>
                  <a:cubicBezTo>
                    <a:pt x="0" y="2705"/>
                    <a:pt x="784" y="3488"/>
                    <a:pt x="1739" y="3488"/>
                  </a:cubicBezTo>
                  <a:cubicBezTo>
                    <a:pt x="2704" y="3488"/>
                    <a:pt x="3488" y="2705"/>
                    <a:pt x="3488" y="1749"/>
                  </a:cubicBezTo>
                  <a:cubicBezTo>
                    <a:pt x="3488" y="784"/>
                    <a:pt x="2704" y="1"/>
                    <a:pt x="173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sp>
          <p:nvSpPr>
            <p:cNvPr id="846" name="Google Shape;846;p51"/>
            <p:cNvSpPr/>
            <p:nvPr/>
          </p:nvSpPr>
          <p:spPr>
            <a:xfrm>
              <a:off x="2198096" y="4881947"/>
              <a:ext cx="93132" cy="93389"/>
            </a:xfrm>
            <a:custGeom>
              <a:rect b="b" l="l" r="r" t="t"/>
              <a:pathLst>
                <a:path extrusionOk="0" h="3173" w="3164">
                  <a:moveTo>
                    <a:pt x="1577" y="0"/>
                  </a:moveTo>
                  <a:cubicBezTo>
                    <a:pt x="1252" y="0"/>
                    <a:pt x="985" y="268"/>
                    <a:pt x="985" y="602"/>
                  </a:cubicBezTo>
                  <a:lnTo>
                    <a:pt x="985" y="984"/>
                  </a:lnTo>
                  <a:lnTo>
                    <a:pt x="593" y="984"/>
                  </a:lnTo>
                  <a:cubicBezTo>
                    <a:pt x="268" y="984"/>
                    <a:pt x="0" y="1252"/>
                    <a:pt x="0" y="1586"/>
                  </a:cubicBezTo>
                  <a:cubicBezTo>
                    <a:pt x="0" y="1911"/>
                    <a:pt x="268" y="2179"/>
                    <a:pt x="593" y="2179"/>
                  </a:cubicBezTo>
                  <a:lnTo>
                    <a:pt x="985" y="2179"/>
                  </a:lnTo>
                  <a:lnTo>
                    <a:pt x="985" y="2570"/>
                  </a:lnTo>
                  <a:cubicBezTo>
                    <a:pt x="985" y="2905"/>
                    <a:pt x="1252" y="3172"/>
                    <a:pt x="1577" y="3172"/>
                  </a:cubicBezTo>
                  <a:cubicBezTo>
                    <a:pt x="1911" y="3172"/>
                    <a:pt x="2179" y="2905"/>
                    <a:pt x="2179" y="2570"/>
                  </a:cubicBezTo>
                  <a:lnTo>
                    <a:pt x="2179" y="2179"/>
                  </a:lnTo>
                  <a:lnTo>
                    <a:pt x="2571" y="2179"/>
                  </a:lnTo>
                  <a:cubicBezTo>
                    <a:pt x="2896" y="2179"/>
                    <a:pt x="3163" y="1911"/>
                    <a:pt x="3163" y="1586"/>
                  </a:cubicBezTo>
                  <a:cubicBezTo>
                    <a:pt x="3163" y="1252"/>
                    <a:pt x="2896" y="984"/>
                    <a:pt x="2571" y="984"/>
                  </a:cubicBezTo>
                  <a:lnTo>
                    <a:pt x="2179" y="984"/>
                  </a:lnTo>
                  <a:lnTo>
                    <a:pt x="2179" y="602"/>
                  </a:lnTo>
                  <a:cubicBezTo>
                    <a:pt x="2179" y="268"/>
                    <a:pt x="1911" y="0"/>
                    <a:pt x="157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sp>
          <p:nvSpPr>
            <p:cNvPr id="847" name="Google Shape;847;p51"/>
            <p:cNvSpPr/>
            <p:nvPr/>
          </p:nvSpPr>
          <p:spPr>
            <a:xfrm>
              <a:off x="1315900" y="3398895"/>
              <a:ext cx="94810" cy="63221"/>
            </a:xfrm>
            <a:custGeom>
              <a:rect b="b" l="l" r="r" t="t"/>
              <a:pathLst>
                <a:path extrusionOk="0" h="2148" w="3221">
                  <a:moveTo>
                    <a:pt x="1612" y="0"/>
                  </a:moveTo>
                  <a:cubicBezTo>
                    <a:pt x="1460" y="0"/>
                    <a:pt x="1310" y="60"/>
                    <a:pt x="1195" y="180"/>
                  </a:cubicBezTo>
                  <a:lnTo>
                    <a:pt x="239" y="1135"/>
                  </a:lnTo>
                  <a:cubicBezTo>
                    <a:pt x="0" y="1364"/>
                    <a:pt x="0" y="1747"/>
                    <a:pt x="239" y="1976"/>
                  </a:cubicBezTo>
                  <a:cubicBezTo>
                    <a:pt x="354" y="2091"/>
                    <a:pt x="504" y="2148"/>
                    <a:pt x="656" y="2148"/>
                  </a:cubicBezTo>
                  <a:cubicBezTo>
                    <a:pt x="808" y="2148"/>
                    <a:pt x="961" y="2091"/>
                    <a:pt x="1080" y="1976"/>
                  </a:cubicBezTo>
                  <a:lnTo>
                    <a:pt x="1615" y="1441"/>
                  </a:lnTo>
                  <a:lnTo>
                    <a:pt x="2141" y="1976"/>
                  </a:lnTo>
                  <a:cubicBezTo>
                    <a:pt x="2265" y="2091"/>
                    <a:pt x="2418" y="2148"/>
                    <a:pt x="2571" y="2148"/>
                  </a:cubicBezTo>
                  <a:cubicBezTo>
                    <a:pt x="2724" y="2148"/>
                    <a:pt x="2877" y="2091"/>
                    <a:pt x="2991" y="1976"/>
                  </a:cubicBezTo>
                  <a:cubicBezTo>
                    <a:pt x="3221" y="1747"/>
                    <a:pt x="3221" y="1364"/>
                    <a:pt x="2991" y="1135"/>
                  </a:cubicBezTo>
                  <a:lnTo>
                    <a:pt x="2036" y="180"/>
                  </a:lnTo>
                  <a:cubicBezTo>
                    <a:pt x="1916" y="60"/>
                    <a:pt x="1763" y="0"/>
                    <a:pt x="161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1" name="Shape 851"/>
        <p:cNvGrpSpPr/>
        <p:nvPr/>
      </p:nvGrpSpPr>
      <p:grpSpPr>
        <a:xfrm>
          <a:off x="0" y="0"/>
          <a:ext cx="0" cy="0"/>
          <a:chOff x="0" y="0"/>
          <a:chExt cx="0" cy="0"/>
        </a:xfrm>
      </p:grpSpPr>
      <p:sp>
        <p:nvSpPr>
          <p:cNvPr id="852" name="Google Shape;852;p52"/>
          <p:cNvSpPr/>
          <p:nvPr/>
        </p:nvSpPr>
        <p:spPr>
          <a:xfrm>
            <a:off x="3196503" y="3588060"/>
            <a:ext cx="5271900" cy="1090800"/>
          </a:xfrm>
          <a:prstGeom prst="roundRect">
            <a:avLst>
              <a:gd fmla="val 33841" name="adj"/>
            </a:avLst>
          </a:prstGeom>
          <a:solidFill>
            <a:schemeClr val="lt2"/>
          </a:solidFill>
          <a:ln cap="flat" cmpd="sng" w="38100">
            <a:solidFill>
              <a:schemeClr val="dk2"/>
            </a:solidFill>
            <a:prstDash val="solid"/>
            <a:round/>
            <a:headEnd len="sm" w="sm" type="none"/>
            <a:tailEnd len="sm" w="sm" type="none"/>
          </a:ln>
          <a:effectLst>
            <a:outerShdw rotWithShape="0" algn="bl" dir="1020000" dist="76200">
              <a:srgbClr val="000000">
                <a:alpha val="26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3" name="Google Shape;853;p52"/>
          <p:cNvSpPr/>
          <p:nvPr/>
        </p:nvSpPr>
        <p:spPr>
          <a:xfrm>
            <a:off x="3196503" y="2213910"/>
            <a:ext cx="5271900" cy="1090800"/>
          </a:xfrm>
          <a:prstGeom prst="roundRect">
            <a:avLst>
              <a:gd fmla="val 33841" name="adj"/>
            </a:avLst>
          </a:prstGeom>
          <a:solidFill>
            <a:schemeClr val="lt2"/>
          </a:solidFill>
          <a:ln cap="flat" cmpd="sng" w="38100">
            <a:solidFill>
              <a:schemeClr val="accent1"/>
            </a:solidFill>
            <a:prstDash val="solid"/>
            <a:round/>
            <a:headEnd len="sm" w="sm" type="none"/>
            <a:tailEnd len="sm" w="sm" type="none"/>
          </a:ln>
          <a:effectLst>
            <a:outerShdw rotWithShape="0" algn="bl" dir="960000" dist="76200">
              <a:srgbClr val="000000">
                <a:alpha val="27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4" name="Google Shape;854;p52"/>
          <p:cNvSpPr/>
          <p:nvPr/>
        </p:nvSpPr>
        <p:spPr>
          <a:xfrm>
            <a:off x="3196503" y="839760"/>
            <a:ext cx="5271900" cy="1090800"/>
          </a:xfrm>
          <a:prstGeom prst="roundRect">
            <a:avLst>
              <a:gd fmla="val 33841" name="adj"/>
            </a:avLst>
          </a:prstGeom>
          <a:solidFill>
            <a:schemeClr val="lt2"/>
          </a:solidFill>
          <a:ln cap="flat" cmpd="sng" w="38100">
            <a:solidFill>
              <a:schemeClr val="dk2"/>
            </a:solidFill>
            <a:prstDash val="solid"/>
            <a:round/>
            <a:headEnd len="sm" w="sm" type="none"/>
            <a:tailEnd len="sm" w="sm" type="none"/>
          </a:ln>
          <a:effectLst>
            <a:outerShdw rotWithShape="0" algn="bl" dir="1140000" dist="66675">
              <a:srgbClr val="000000">
                <a:alpha val="26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5" name="Google Shape;855;p52"/>
          <p:cNvSpPr txBox="1"/>
          <p:nvPr>
            <p:ph idx="12" type="sldNum"/>
          </p:nvPr>
        </p:nvSpPr>
        <p:spPr>
          <a:xfrm>
            <a:off x="8705299" y="2384701"/>
            <a:ext cx="548700" cy="3936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fld id="{00000000-1234-1234-1234-123412341234}" type="slidenum">
              <a:rPr lang="en"/>
              <a:t>‹#›</a:t>
            </a:fld>
            <a:endParaRPr/>
          </a:p>
        </p:txBody>
      </p:sp>
      <p:sp>
        <p:nvSpPr>
          <p:cNvPr id="856" name="Google Shape;856;p52"/>
          <p:cNvSpPr txBox="1"/>
          <p:nvPr>
            <p:ph type="title"/>
          </p:nvPr>
        </p:nvSpPr>
        <p:spPr>
          <a:xfrm>
            <a:off x="4861150" y="839750"/>
            <a:ext cx="1944300" cy="590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500"/>
              <a:t>Balance</a:t>
            </a:r>
            <a:endParaRPr sz="2500"/>
          </a:p>
        </p:txBody>
      </p:sp>
      <p:sp>
        <p:nvSpPr>
          <p:cNvPr id="857" name="Google Shape;857;p52"/>
          <p:cNvSpPr txBox="1"/>
          <p:nvPr>
            <p:ph idx="2" type="title"/>
          </p:nvPr>
        </p:nvSpPr>
        <p:spPr>
          <a:xfrm>
            <a:off x="3844350" y="2325075"/>
            <a:ext cx="3976200" cy="590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500"/>
              <a:t>Moments of Bliss</a:t>
            </a:r>
            <a:endParaRPr sz="2500"/>
          </a:p>
        </p:txBody>
      </p:sp>
      <p:sp>
        <p:nvSpPr>
          <p:cNvPr id="858" name="Google Shape;858;p52"/>
          <p:cNvSpPr txBox="1"/>
          <p:nvPr>
            <p:ph idx="1" type="subTitle"/>
          </p:nvPr>
        </p:nvSpPr>
        <p:spPr>
          <a:xfrm>
            <a:off x="3415003" y="1376214"/>
            <a:ext cx="4836600" cy="344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Working women are expected to balance home and work life with ease. They feel a need to “do it all”.</a:t>
            </a:r>
            <a:endParaRPr/>
          </a:p>
        </p:txBody>
      </p:sp>
      <p:sp>
        <p:nvSpPr>
          <p:cNvPr id="859" name="Google Shape;859;p52"/>
          <p:cNvSpPr txBox="1"/>
          <p:nvPr>
            <p:ph idx="4" type="title"/>
          </p:nvPr>
        </p:nvSpPr>
        <p:spPr>
          <a:xfrm>
            <a:off x="3196500" y="3665025"/>
            <a:ext cx="5519700" cy="590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500"/>
              <a:t>A Different ‘Productivity’</a:t>
            </a:r>
            <a:endParaRPr sz="2500"/>
          </a:p>
        </p:txBody>
      </p:sp>
      <p:sp>
        <p:nvSpPr>
          <p:cNvPr id="860" name="Google Shape;860;p52"/>
          <p:cNvSpPr txBox="1"/>
          <p:nvPr>
            <p:ph idx="3" type="subTitle"/>
          </p:nvPr>
        </p:nvSpPr>
        <p:spPr>
          <a:xfrm>
            <a:off x="3415003" y="2881279"/>
            <a:ext cx="4836600" cy="344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A </a:t>
            </a:r>
            <a:r>
              <a:rPr lang="en"/>
              <a:t>morning</a:t>
            </a:r>
            <a:r>
              <a:rPr lang="en"/>
              <a:t> coffee, </a:t>
            </a:r>
            <a:r>
              <a:rPr lang="en"/>
              <a:t>waiting</a:t>
            </a:r>
            <a:r>
              <a:rPr lang="en"/>
              <a:t> for the kids, watching TV before bed</a:t>
            </a:r>
            <a:endParaRPr/>
          </a:p>
        </p:txBody>
      </p:sp>
      <p:sp>
        <p:nvSpPr>
          <p:cNvPr id="861" name="Google Shape;861;p52"/>
          <p:cNvSpPr txBox="1"/>
          <p:nvPr>
            <p:ph idx="5" type="subTitle"/>
          </p:nvPr>
        </p:nvSpPr>
        <p:spPr>
          <a:xfrm>
            <a:off x="3415003" y="4255425"/>
            <a:ext cx="4836600" cy="344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It’s productive to take care of yourself, to balance work and life, to prioritize moments of bliss </a:t>
            </a:r>
            <a:endParaRPr/>
          </a:p>
        </p:txBody>
      </p:sp>
      <p:grpSp>
        <p:nvGrpSpPr>
          <p:cNvPr id="862" name="Google Shape;862;p52"/>
          <p:cNvGrpSpPr/>
          <p:nvPr/>
        </p:nvGrpSpPr>
        <p:grpSpPr>
          <a:xfrm>
            <a:off x="338321" y="264162"/>
            <a:ext cx="2152114" cy="2298837"/>
            <a:chOff x="338321" y="264162"/>
            <a:chExt cx="2152114" cy="2298837"/>
          </a:xfrm>
        </p:grpSpPr>
        <p:sp>
          <p:nvSpPr>
            <p:cNvPr id="863" name="Google Shape;863;p52"/>
            <p:cNvSpPr/>
            <p:nvPr/>
          </p:nvSpPr>
          <p:spPr>
            <a:xfrm>
              <a:off x="610850" y="2499770"/>
              <a:ext cx="94810" cy="63221"/>
            </a:xfrm>
            <a:custGeom>
              <a:rect b="b" l="l" r="r" t="t"/>
              <a:pathLst>
                <a:path extrusionOk="0" h="2148" w="3221">
                  <a:moveTo>
                    <a:pt x="1612" y="0"/>
                  </a:moveTo>
                  <a:cubicBezTo>
                    <a:pt x="1460" y="0"/>
                    <a:pt x="1310" y="60"/>
                    <a:pt x="1195" y="180"/>
                  </a:cubicBezTo>
                  <a:lnTo>
                    <a:pt x="239" y="1135"/>
                  </a:lnTo>
                  <a:cubicBezTo>
                    <a:pt x="0" y="1364"/>
                    <a:pt x="0" y="1747"/>
                    <a:pt x="239" y="1976"/>
                  </a:cubicBezTo>
                  <a:cubicBezTo>
                    <a:pt x="354" y="2091"/>
                    <a:pt x="504" y="2148"/>
                    <a:pt x="656" y="2148"/>
                  </a:cubicBezTo>
                  <a:cubicBezTo>
                    <a:pt x="808" y="2148"/>
                    <a:pt x="961" y="2091"/>
                    <a:pt x="1080" y="1976"/>
                  </a:cubicBezTo>
                  <a:lnTo>
                    <a:pt x="1615" y="1441"/>
                  </a:lnTo>
                  <a:lnTo>
                    <a:pt x="2141" y="1976"/>
                  </a:lnTo>
                  <a:cubicBezTo>
                    <a:pt x="2265" y="2091"/>
                    <a:pt x="2418" y="2148"/>
                    <a:pt x="2571" y="2148"/>
                  </a:cubicBezTo>
                  <a:cubicBezTo>
                    <a:pt x="2724" y="2148"/>
                    <a:pt x="2877" y="2091"/>
                    <a:pt x="2991" y="1976"/>
                  </a:cubicBezTo>
                  <a:cubicBezTo>
                    <a:pt x="3221" y="1747"/>
                    <a:pt x="3221" y="1364"/>
                    <a:pt x="2991" y="1135"/>
                  </a:cubicBezTo>
                  <a:lnTo>
                    <a:pt x="2036" y="180"/>
                  </a:lnTo>
                  <a:cubicBezTo>
                    <a:pt x="1916" y="60"/>
                    <a:pt x="1763" y="0"/>
                    <a:pt x="161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sp>
          <p:nvSpPr>
            <p:cNvPr id="864" name="Google Shape;864;p52"/>
            <p:cNvSpPr/>
            <p:nvPr/>
          </p:nvSpPr>
          <p:spPr>
            <a:xfrm>
              <a:off x="338321" y="1764134"/>
              <a:ext cx="93132" cy="93389"/>
            </a:xfrm>
            <a:custGeom>
              <a:rect b="b" l="l" r="r" t="t"/>
              <a:pathLst>
                <a:path extrusionOk="0" h="3173" w="3164">
                  <a:moveTo>
                    <a:pt x="1577" y="0"/>
                  </a:moveTo>
                  <a:cubicBezTo>
                    <a:pt x="1252" y="0"/>
                    <a:pt x="985" y="268"/>
                    <a:pt x="985" y="602"/>
                  </a:cubicBezTo>
                  <a:lnTo>
                    <a:pt x="985" y="984"/>
                  </a:lnTo>
                  <a:lnTo>
                    <a:pt x="593" y="984"/>
                  </a:lnTo>
                  <a:cubicBezTo>
                    <a:pt x="268" y="984"/>
                    <a:pt x="0" y="1252"/>
                    <a:pt x="0" y="1586"/>
                  </a:cubicBezTo>
                  <a:cubicBezTo>
                    <a:pt x="0" y="1911"/>
                    <a:pt x="268" y="2179"/>
                    <a:pt x="593" y="2179"/>
                  </a:cubicBezTo>
                  <a:lnTo>
                    <a:pt x="985" y="2179"/>
                  </a:lnTo>
                  <a:lnTo>
                    <a:pt x="985" y="2570"/>
                  </a:lnTo>
                  <a:cubicBezTo>
                    <a:pt x="985" y="2905"/>
                    <a:pt x="1252" y="3172"/>
                    <a:pt x="1577" y="3172"/>
                  </a:cubicBezTo>
                  <a:cubicBezTo>
                    <a:pt x="1911" y="3172"/>
                    <a:pt x="2179" y="2905"/>
                    <a:pt x="2179" y="2570"/>
                  </a:cubicBezTo>
                  <a:lnTo>
                    <a:pt x="2179" y="2179"/>
                  </a:lnTo>
                  <a:lnTo>
                    <a:pt x="2571" y="2179"/>
                  </a:lnTo>
                  <a:cubicBezTo>
                    <a:pt x="2896" y="2179"/>
                    <a:pt x="3163" y="1911"/>
                    <a:pt x="3163" y="1586"/>
                  </a:cubicBezTo>
                  <a:cubicBezTo>
                    <a:pt x="3163" y="1252"/>
                    <a:pt x="2896" y="984"/>
                    <a:pt x="2571" y="984"/>
                  </a:cubicBezTo>
                  <a:lnTo>
                    <a:pt x="2179" y="984"/>
                  </a:lnTo>
                  <a:lnTo>
                    <a:pt x="2179" y="602"/>
                  </a:lnTo>
                  <a:cubicBezTo>
                    <a:pt x="2179" y="268"/>
                    <a:pt x="1911" y="0"/>
                    <a:pt x="157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sp>
          <p:nvSpPr>
            <p:cNvPr id="865" name="Google Shape;865;p52"/>
            <p:cNvSpPr/>
            <p:nvPr/>
          </p:nvSpPr>
          <p:spPr>
            <a:xfrm>
              <a:off x="2395625" y="1700907"/>
              <a:ext cx="94810" cy="63221"/>
            </a:xfrm>
            <a:custGeom>
              <a:rect b="b" l="l" r="r" t="t"/>
              <a:pathLst>
                <a:path extrusionOk="0" h="2148" w="3221">
                  <a:moveTo>
                    <a:pt x="1612" y="0"/>
                  </a:moveTo>
                  <a:cubicBezTo>
                    <a:pt x="1460" y="0"/>
                    <a:pt x="1310" y="60"/>
                    <a:pt x="1195" y="180"/>
                  </a:cubicBezTo>
                  <a:lnTo>
                    <a:pt x="239" y="1135"/>
                  </a:lnTo>
                  <a:cubicBezTo>
                    <a:pt x="0" y="1364"/>
                    <a:pt x="0" y="1747"/>
                    <a:pt x="239" y="1976"/>
                  </a:cubicBezTo>
                  <a:cubicBezTo>
                    <a:pt x="354" y="2091"/>
                    <a:pt x="504" y="2148"/>
                    <a:pt x="656" y="2148"/>
                  </a:cubicBezTo>
                  <a:cubicBezTo>
                    <a:pt x="808" y="2148"/>
                    <a:pt x="961" y="2091"/>
                    <a:pt x="1080" y="1976"/>
                  </a:cubicBezTo>
                  <a:lnTo>
                    <a:pt x="1615" y="1441"/>
                  </a:lnTo>
                  <a:lnTo>
                    <a:pt x="2141" y="1976"/>
                  </a:lnTo>
                  <a:cubicBezTo>
                    <a:pt x="2265" y="2091"/>
                    <a:pt x="2418" y="2148"/>
                    <a:pt x="2571" y="2148"/>
                  </a:cubicBezTo>
                  <a:cubicBezTo>
                    <a:pt x="2724" y="2148"/>
                    <a:pt x="2877" y="2091"/>
                    <a:pt x="2991" y="1976"/>
                  </a:cubicBezTo>
                  <a:cubicBezTo>
                    <a:pt x="3221" y="1747"/>
                    <a:pt x="3221" y="1364"/>
                    <a:pt x="2991" y="1135"/>
                  </a:cubicBezTo>
                  <a:lnTo>
                    <a:pt x="2036" y="180"/>
                  </a:lnTo>
                  <a:cubicBezTo>
                    <a:pt x="1916" y="60"/>
                    <a:pt x="1763" y="0"/>
                    <a:pt x="161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sp>
          <p:nvSpPr>
            <p:cNvPr id="866" name="Google Shape;866;p52"/>
            <p:cNvSpPr/>
            <p:nvPr/>
          </p:nvSpPr>
          <p:spPr>
            <a:xfrm>
              <a:off x="1713309" y="2469609"/>
              <a:ext cx="93132" cy="93389"/>
            </a:xfrm>
            <a:custGeom>
              <a:rect b="b" l="l" r="r" t="t"/>
              <a:pathLst>
                <a:path extrusionOk="0" h="3173" w="3164">
                  <a:moveTo>
                    <a:pt x="1577" y="0"/>
                  </a:moveTo>
                  <a:cubicBezTo>
                    <a:pt x="1252" y="0"/>
                    <a:pt x="985" y="268"/>
                    <a:pt x="985" y="602"/>
                  </a:cubicBezTo>
                  <a:lnTo>
                    <a:pt x="985" y="984"/>
                  </a:lnTo>
                  <a:lnTo>
                    <a:pt x="593" y="984"/>
                  </a:lnTo>
                  <a:cubicBezTo>
                    <a:pt x="268" y="984"/>
                    <a:pt x="0" y="1252"/>
                    <a:pt x="0" y="1586"/>
                  </a:cubicBezTo>
                  <a:cubicBezTo>
                    <a:pt x="0" y="1911"/>
                    <a:pt x="268" y="2179"/>
                    <a:pt x="593" y="2179"/>
                  </a:cubicBezTo>
                  <a:lnTo>
                    <a:pt x="985" y="2179"/>
                  </a:lnTo>
                  <a:lnTo>
                    <a:pt x="985" y="2570"/>
                  </a:lnTo>
                  <a:cubicBezTo>
                    <a:pt x="985" y="2905"/>
                    <a:pt x="1252" y="3172"/>
                    <a:pt x="1577" y="3172"/>
                  </a:cubicBezTo>
                  <a:cubicBezTo>
                    <a:pt x="1911" y="3172"/>
                    <a:pt x="2179" y="2905"/>
                    <a:pt x="2179" y="2570"/>
                  </a:cubicBezTo>
                  <a:lnTo>
                    <a:pt x="2179" y="2179"/>
                  </a:lnTo>
                  <a:lnTo>
                    <a:pt x="2571" y="2179"/>
                  </a:lnTo>
                  <a:cubicBezTo>
                    <a:pt x="2896" y="2179"/>
                    <a:pt x="3163" y="1911"/>
                    <a:pt x="3163" y="1586"/>
                  </a:cubicBezTo>
                  <a:cubicBezTo>
                    <a:pt x="3163" y="1252"/>
                    <a:pt x="2896" y="984"/>
                    <a:pt x="2571" y="984"/>
                  </a:cubicBezTo>
                  <a:lnTo>
                    <a:pt x="2179" y="984"/>
                  </a:lnTo>
                  <a:lnTo>
                    <a:pt x="2179" y="602"/>
                  </a:lnTo>
                  <a:cubicBezTo>
                    <a:pt x="2179" y="268"/>
                    <a:pt x="1911" y="0"/>
                    <a:pt x="157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sp>
          <p:nvSpPr>
            <p:cNvPr id="867" name="Google Shape;867;p52"/>
            <p:cNvSpPr/>
            <p:nvPr/>
          </p:nvSpPr>
          <p:spPr>
            <a:xfrm>
              <a:off x="467150" y="264162"/>
              <a:ext cx="1656263" cy="1956671"/>
            </a:xfrm>
            <a:custGeom>
              <a:rect b="b" l="l" r="r" t="t"/>
              <a:pathLst>
                <a:path extrusionOk="0" h="180922" w="153145">
                  <a:moveTo>
                    <a:pt x="60569" y="1"/>
                  </a:moveTo>
                  <a:cubicBezTo>
                    <a:pt x="57839" y="1"/>
                    <a:pt x="55280" y="1331"/>
                    <a:pt x="53676" y="3549"/>
                  </a:cubicBezTo>
                  <a:cubicBezTo>
                    <a:pt x="51765" y="6177"/>
                    <a:pt x="51492" y="9623"/>
                    <a:pt x="53028" y="12524"/>
                  </a:cubicBezTo>
                  <a:lnTo>
                    <a:pt x="60569" y="26924"/>
                  </a:lnTo>
                  <a:lnTo>
                    <a:pt x="47227" y="33987"/>
                  </a:lnTo>
                  <a:lnTo>
                    <a:pt x="40027" y="20201"/>
                  </a:lnTo>
                  <a:cubicBezTo>
                    <a:pt x="38560" y="17369"/>
                    <a:pt x="35659" y="15629"/>
                    <a:pt x="32486" y="15629"/>
                  </a:cubicBezTo>
                  <a:lnTo>
                    <a:pt x="32076" y="15629"/>
                  </a:lnTo>
                  <a:cubicBezTo>
                    <a:pt x="28698" y="15800"/>
                    <a:pt x="25832" y="17847"/>
                    <a:pt x="24569" y="20952"/>
                  </a:cubicBezTo>
                  <a:cubicBezTo>
                    <a:pt x="22897" y="25081"/>
                    <a:pt x="22044" y="29449"/>
                    <a:pt x="22044" y="33953"/>
                  </a:cubicBezTo>
                  <a:cubicBezTo>
                    <a:pt x="22044" y="38628"/>
                    <a:pt x="22965" y="43269"/>
                    <a:pt x="24774" y="47534"/>
                  </a:cubicBezTo>
                  <a:lnTo>
                    <a:pt x="15970" y="56406"/>
                  </a:lnTo>
                  <a:cubicBezTo>
                    <a:pt x="11841" y="60535"/>
                    <a:pt x="11841" y="67257"/>
                    <a:pt x="15970" y="71386"/>
                  </a:cubicBezTo>
                  <a:lnTo>
                    <a:pt x="19826" y="75242"/>
                  </a:lnTo>
                  <a:cubicBezTo>
                    <a:pt x="18290" y="78211"/>
                    <a:pt x="17028" y="81316"/>
                    <a:pt x="15970" y="84524"/>
                  </a:cubicBezTo>
                  <a:lnTo>
                    <a:pt x="10579" y="84524"/>
                  </a:lnTo>
                  <a:cubicBezTo>
                    <a:pt x="4744" y="84524"/>
                    <a:pt x="1" y="89267"/>
                    <a:pt x="1" y="95068"/>
                  </a:cubicBezTo>
                  <a:lnTo>
                    <a:pt x="1" y="113596"/>
                  </a:lnTo>
                  <a:cubicBezTo>
                    <a:pt x="1" y="119431"/>
                    <a:pt x="4744" y="124175"/>
                    <a:pt x="10579" y="124175"/>
                  </a:cubicBezTo>
                  <a:lnTo>
                    <a:pt x="15595" y="124175"/>
                  </a:lnTo>
                  <a:cubicBezTo>
                    <a:pt x="16618" y="127314"/>
                    <a:pt x="17915" y="130385"/>
                    <a:pt x="19417" y="133320"/>
                  </a:cubicBezTo>
                  <a:lnTo>
                    <a:pt x="15595" y="137107"/>
                  </a:lnTo>
                  <a:cubicBezTo>
                    <a:pt x="13581" y="139120"/>
                    <a:pt x="12455" y="141782"/>
                    <a:pt x="12455" y="144580"/>
                  </a:cubicBezTo>
                  <a:cubicBezTo>
                    <a:pt x="12455" y="147412"/>
                    <a:pt x="13581" y="150074"/>
                    <a:pt x="15595" y="152053"/>
                  </a:cubicBezTo>
                  <a:lnTo>
                    <a:pt x="28630" y="165020"/>
                  </a:lnTo>
                  <a:cubicBezTo>
                    <a:pt x="30643" y="166999"/>
                    <a:pt x="33305" y="168091"/>
                    <a:pt x="36137" y="168091"/>
                  </a:cubicBezTo>
                  <a:cubicBezTo>
                    <a:pt x="38935" y="168091"/>
                    <a:pt x="41596" y="166999"/>
                    <a:pt x="43610" y="165020"/>
                  </a:cubicBezTo>
                  <a:lnTo>
                    <a:pt x="47466" y="161164"/>
                  </a:lnTo>
                  <a:cubicBezTo>
                    <a:pt x="50468" y="162700"/>
                    <a:pt x="53574" y="163962"/>
                    <a:pt x="56747" y="164986"/>
                  </a:cubicBezTo>
                  <a:lnTo>
                    <a:pt x="56747" y="170343"/>
                  </a:lnTo>
                  <a:cubicBezTo>
                    <a:pt x="56747" y="176178"/>
                    <a:pt x="61490" y="180921"/>
                    <a:pt x="67325" y="180921"/>
                  </a:cubicBezTo>
                  <a:lnTo>
                    <a:pt x="85854" y="180921"/>
                  </a:lnTo>
                  <a:cubicBezTo>
                    <a:pt x="91689" y="180921"/>
                    <a:pt x="96398" y="176178"/>
                    <a:pt x="96398" y="170343"/>
                  </a:cubicBezTo>
                  <a:lnTo>
                    <a:pt x="96398" y="165327"/>
                  </a:lnTo>
                  <a:cubicBezTo>
                    <a:pt x="99537" y="164303"/>
                    <a:pt x="102608" y="163007"/>
                    <a:pt x="105543" y="161505"/>
                  </a:cubicBezTo>
                  <a:lnTo>
                    <a:pt x="109365" y="165327"/>
                  </a:lnTo>
                  <a:cubicBezTo>
                    <a:pt x="111344" y="167340"/>
                    <a:pt x="114006" y="168466"/>
                    <a:pt x="116838" y="168466"/>
                  </a:cubicBezTo>
                  <a:cubicBezTo>
                    <a:pt x="119636" y="168466"/>
                    <a:pt x="122297" y="167340"/>
                    <a:pt x="124311" y="165327"/>
                  </a:cubicBezTo>
                  <a:lnTo>
                    <a:pt x="137243" y="152292"/>
                  </a:lnTo>
                  <a:cubicBezTo>
                    <a:pt x="141338" y="148163"/>
                    <a:pt x="141338" y="141441"/>
                    <a:pt x="137243" y="137312"/>
                  </a:cubicBezTo>
                  <a:lnTo>
                    <a:pt x="133422" y="133456"/>
                  </a:lnTo>
                  <a:cubicBezTo>
                    <a:pt x="134923" y="130453"/>
                    <a:pt x="136185" y="127348"/>
                    <a:pt x="137209" y="124175"/>
                  </a:cubicBezTo>
                  <a:lnTo>
                    <a:pt x="142567" y="124175"/>
                  </a:lnTo>
                  <a:cubicBezTo>
                    <a:pt x="148402" y="124175"/>
                    <a:pt x="153145" y="119431"/>
                    <a:pt x="153145" y="113596"/>
                  </a:cubicBezTo>
                  <a:lnTo>
                    <a:pt x="153145" y="95102"/>
                  </a:lnTo>
                  <a:cubicBezTo>
                    <a:pt x="153145" y="92269"/>
                    <a:pt x="152053" y="89608"/>
                    <a:pt x="150039" y="87595"/>
                  </a:cubicBezTo>
                  <a:cubicBezTo>
                    <a:pt x="148060" y="85615"/>
                    <a:pt x="145399" y="84524"/>
                    <a:pt x="142601" y="84524"/>
                  </a:cubicBezTo>
                  <a:lnTo>
                    <a:pt x="137175" y="84524"/>
                  </a:lnTo>
                  <a:cubicBezTo>
                    <a:pt x="136151" y="81350"/>
                    <a:pt x="134855" y="78279"/>
                    <a:pt x="133353" y="75310"/>
                  </a:cubicBezTo>
                  <a:lnTo>
                    <a:pt x="137175" y="71488"/>
                  </a:lnTo>
                  <a:cubicBezTo>
                    <a:pt x="139188" y="69509"/>
                    <a:pt x="140280" y="66848"/>
                    <a:pt x="140280" y="64016"/>
                  </a:cubicBezTo>
                  <a:cubicBezTo>
                    <a:pt x="140280" y="61183"/>
                    <a:pt x="139188" y="58522"/>
                    <a:pt x="137175" y="56543"/>
                  </a:cubicBezTo>
                  <a:lnTo>
                    <a:pt x="134855" y="54222"/>
                  </a:lnTo>
                  <a:cubicBezTo>
                    <a:pt x="133660" y="52994"/>
                    <a:pt x="132057" y="52345"/>
                    <a:pt x="130316" y="52345"/>
                  </a:cubicBezTo>
                  <a:cubicBezTo>
                    <a:pt x="129497" y="52345"/>
                    <a:pt x="128678" y="52516"/>
                    <a:pt x="127928" y="52789"/>
                  </a:cubicBezTo>
                  <a:cubicBezTo>
                    <a:pt x="128951" y="50435"/>
                    <a:pt x="128440" y="47602"/>
                    <a:pt x="126529" y="45691"/>
                  </a:cubicBezTo>
                  <a:lnTo>
                    <a:pt x="124379" y="43542"/>
                  </a:lnTo>
                  <a:cubicBezTo>
                    <a:pt x="122400" y="41563"/>
                    <a:pt x="119738" y="40471"/>
                    <a:pt x="116906" y="40471"/>
                  </a:cubicBezTo>
                  <a:cubicBezTo>
                    <a:pt x="114074" y="40471"/>
                    <a:pt x="111446" y="41563"/>
                    <a:pt x="109433" y="43542"/>
                  </a:cubicBezTo>
                  <a:lnTo>
                    <a:pt x="105611" y="47398"/>
                  </a:lnTo>
                  <a:cubicBezTo>
                    <a:pt x="102643" y="45862"/>
                    <a:pt x="99572" y="44599"/>
                    <a:pt x="96398" y="43576"/>
                  </a:cubicBezTo>
                  <a:lnTo>
                    <a:pt x="96398" y="37877"/>
                  </a:lnTo>
                  <a:cubicBezTo>
                    <a:pt x="96398" y="33509"/>
                    <a:pt x="93702" y="29688"/>
                    <a:pt x="89846" y="28084"/>
                  </a:cubicBezTo>
                  <a:cubicBezTo>
                    <a:pt x="88823" y="22181"/>
                    <a:pt x="86298" y="16653"/>
                    <a:pt x="82442" y="12012"/>
                  </a:cubicBezTo>
                  <a:cubicBezTo>
                    <a:pt x="77255" y="5733"/>
                    <a:pt x="70021" y="1502"/>
                    <a:pt x="62036" y="137"/>
                  </a:cubicBezTo>
                  <a:cubicBezTo>
                    <a:pt x="61558" y="35"/>
                    <a:pt x="61047" y="1"/>
                    <a:pt x="60569" y="1"/>
                  </a:cubicBezTo>
                  <a:close/>
                </a:path>
              </a:pathLst>
            </a:custGeom>
            <a:solidFill>
              <a:schemeClr val="lt1"/>
            </a:solidFill>
            <a:ln>
              <a:noFill/>
            </a:ln>
            <a:effectLst>
              <a:outerShdw rotWithShape="0" algn="bl" dir="960000" dist="76200">
                <a:srgbClr val="000000">
                  <a:alpha val="26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868" name="Google Shape;868;p52"/>
            <p:cNvSpPr/>
            <p:nvPr/>
          </p:nvSpPr>
          <p:spPr>
            <a:xfrm>
              <a:off x="842838" y="937678"/>
              <a:ext cx="908222" cy="907854"/>
            </a:xfrm>
            <a:custGeom>
              <a:rect b="b" l="l" r="r" t="t"/>
              <a:pathLst>
                <a:path extrusionOk="0" h="83944" w="83978">
                  <a:moveTo>
                    <a:pt x="41972" y="0"/>
                  </a:moveTo>
                  <a:cubicBezTo>
                    <a:pt x="18803" y="0"/>
                    <a:pt x="1" y="18768"/>
                    <a:pt x="1" y="41972"/>
                  </a:cubicBezTo>
                  <a:cubicBezTo>
                    <a:pt x="1" y="65141"/>
                    <a:pt x="18803" y="83943"/>
                    <a:pt x="41972" y="83943"/>
                  </a:cubicBezTo>
                  <a:cubicBezTo>
                    <a:pt x="65176" y="83943"/>
                    <a:pt x="83978" y="65141"/>
                    <a:pt x="83978" y="41972"/>
                  </a:cubicBezTo>
                  <a:cubicBezTo>
                    <a:pt x="83978" y="18768"/>
                    <a:pt x="65176" y="0"/>
                    <a:pt x="4197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i</a:t>
              </a:r>
              <a:endParaRPr/>
            </a:p>
          </p:txBody>
        </p:sp>
        <p:sp>
          <p:nvSpPr>
            <p:cNvPr id="869" name="Google Shape;869;p52"/>
            <p:cNvSpPr/>
            <p:nvPr/>
          </p:nvSpPr>
          <p:spPr>
            <a:xfrm>
              <a:off x="536530" y="633944"/>
              <a:ext cx="1517874" cy="1517518"/>
            </a:xfrm>
            <a:custGeom>
              <a:rect b="b" l="l" r="r" t="t"/>
              <a:pathLst>
                <a:path extrusionOk="0" h="140316" w="140349">
                  <a:moveTo>
                    <a:pt x="70294" y="28084"/>
                  </a:moveTo>
                  <a:cubicBezTo>
                    <a:pt x="93498" y="28084"/>
                    <a:pt x="112300" y="46852"/>
                    <a:pt x="112300" y="70056"/>
                  </a:cubicBezTo>
                  <a:cubicBezTo>
                    <a:pt x="112300" y="93225"/>
                    <a:pt x="93498" y="112027"/>
                    <a:pt x="70294" y="112027"/>
                  </a:cubicBezTo>
                  <a:cubicBezTo>
                    <a:pt x="47125" y="112027"/>
                    <a:pt x="28323" y="93225"/>
                    <a:pt x="28323" y="70056"/>
                  </a:cubicBezTo>
                  <a:cubicBezTo>
                    <a:pt x="28323" y="46852"/>
                    <a:pt x="47125" y="28084"/>
                    <a:pt x="70294" y="28084"/>
                  </a:cubicBezTo>
                  <a:close/>
                  <a:moveTo>
                    <a:pt x="60910" y="1"/>
                  </a:moveTo>
                  <a:cubicBezTo>
                    <a:pt x="58590" y="1"/>
                    <a:pt x="56747" y="1844"/>
                    <a:pt x="56747" y="4164"/>
                  </a:cubicBezTo>
                  <a:lnTo>
                    <a:pt x="56747" y="13957"/>
                  </a:lnTo>
                  <a:cubicBezTo>
                    <a:pt x="50776" y="15390"/>
                    <a:pt x="45180" y="17779"/>
                    <a:pt x="40095" y="20918"/>
                  </a:cubicBezTo>
                  <a:lnTo>
                    <a:pt x="32861" y="13616"/>
                  </a:lnTo>
                  <a:cubicBezTo>
                    <a:pt x="32059" y="12797"/>
                    <a:pt x="30993" y="12388"/>
                    <a:pt x="29927" y="12388"/>
                  </a:cubicBezTo>
                  <a:cubicBezTo>
                    <a:pt x="28860" y="12388"/>
                    <a:pt x="27794" y="12797"/>
                    <a:pt x="26992" y="13616"/>
                  </a:cubicBezTo>
                  <a:lnTo>
                    <a:pt x="14059" y="26685"/>
                  </a:lnTo>
                  <a:cubicBezTo>
                    <a:pt x="12421" y="28323"/>
                    <a:pt x="12421" y="30985"/>
                    <a:pt x="14059" y="32623"/>
                  </a:cubicBezTo>
                  <a:lnTo>
                    <a:pt x="21259" y="39925"/>
                  </a:lnTo>
                  <a:cubicBezTo>
                    <a:pt x="18154" y="45043"/>
                    <a:pt x="15800" y="50708"/>
                    <a:pt x="14366" y="56714"/>
                  </a:cubicBezTo>
                  <a:lnTo>
                    <a:pt x="4164" y="56714"/>
                  </a:lnTo>
                  <a:cubicBezTo>
                    <a:pt x="1877" y="56714"/>
                    <a:pt x="1" y="58590"/>
                    <a:pt x="1" y="60877"/>
                  </a:cubicBezTo>
                  <a:lnTo>
                    <a:pt x="1" y="79440"/>
                  </a:lnTo>
                  <a:cubicBezTo>
                    <a:pt x="1" y="81726"/>
                    <a:pt x="1877" y="83603"/>
                    <a:pt x="4164" y="83603"/>
                  </a:cubicBezTo>
                  <a:lnTo>
                    <a:pt x="13991" y="83603"/>
                  </a:lnTo>
                  <a:cubicBezTo>
                    <a:pt x="15424" y="89540"/>
                    <a:pt x="17779" y="95170"/>
                    <a:pt x="20918" y="100221"/>
                  </a:cubicBezTo>
                  <a:lnTo>
                    <a:pt x="13650" y="107455"/>
                  </a:lnTo>
                  <a:cubicBezTo>
                    <a:pt x="12012" y="109093"/>
                    <a:pt x="12012" y="111720"/>
                    <a:pt x="13650" y="113324"/>
                  </a:cubicBezTo>
                  <a:lnTo>
                    <a:pt x="26719" y="126291"/>
                  </a:lnTo>
                  <a:cubicBezTo>
                    <a:pt x="27538" y="127092"/>
                    <a:pt x="28613" y="127493"/>
                    <a:pt x="29688" y="127493"/>
                  </a:cubicBezTo>
                  <a:cubicBezTo>
                    <a:pt x="30763" y="127493"/>
                    <a:pt x="31837" y="127092"/>
                    <a:pt x="32656" y="126291"/>
                  </a:cubicBezTo>
                  <a:lnTo>
                    <a:pt x="39925" y="119056"/>
                  </a:lnTo>
                  <a:cubicBezTo>
                    <a:pt x="45043" y="122162"/>
                    <a:pt x="50707" y="124516"/>
                    <a:pt x="56747" y="125949"/>
                  </a:cubicBezTo>
                  <a:lnTo>
                    <a:pt x="56747" y="136152"/>
                  </a:lnTo>
                  <a:cubicBezTo>
                    <a:pt x="56747" y="138438"/>
                    <a:pt x="58590" y="140315"/>
                    <a:pt x="60910" y="140315"/>
                  </a:cubicBezTo>
                  <a:lnTo>
                    <a:pt x="79439" y="140315"/>
                  </a:lnTo>
                  <a:cubicBezTo>
                    <a:pt x="81725" y="140315"/>
                    <a:pt x="83602" y="138438"/>
                    <a:pt x="83602" y="136152"/>
                  </a:cubicBezTo>
                  <a:lnTo>
                    <a:pt x="83602" y="126359"/>
                  </a:lnTo>
                  <a:cubicBezTo>
                    <a:pt x="89574" y="124926"/>
                    <a:pt x="95170" y="122537"/>
                    <a:pt x="100254" y="119398"/>
                  </a:cubicBezTo>
                  <a:lnTo>
                    <a:pt x="107454" y="126700"/>
                  </a:lnTo>
                  <a:cubicBezTo>
                    <a:pt x="108273" y="127519"/>
                    <a:pt x="109339" y="127928"/>
                    <a:pt x="110406" y="127928"/>
                  </a:cubicBezTo>
                  <a:cubicBezTo>
                    <a:pt x="111472" y="127928"/>
                    <a:pt x="112538" y="127519"/>
                    <a:pt x="113357" y="126700"/>
                  </a:cubicBezTo>
                  <a:lnTo>
                    <a:pt x="126290" y="113597"/>
                  </a:lnTo>
                  <a:cubicBezTo>
                    <a:pt x="127928" y="111993"/>
                    <a:pt x="127928" y="109331"/>
                    <a:pt x="126290" y="107693"/>
                  </a:cubicBezTo>
                  <a:lnTo>
                    <a:pt x="119056" y="100391"/>
                  </a:lnTo>
                  <a:cubicBezTo>
                    <a:pt x="122195" y="95273"/>
                    <a:pt x="124550" y="89608"/>
                    <a:pt x="125949" y="83603"/>
                  </a:cubicBezTo>
                  <a:lnTo>
                    <a:pt x="136152" y="83603"/>
                  </a:lnTo>
                  <a:cubicBezTo>
                    <a:pt x="138472" y="83603"/>
                    <a:pt x="140349" y="81726"/>
                    <a:pt x="140349" y="79440"/>
                  </a:cubicBezTo>
                  <a:lnTo>
                    <a:pt x="140349" y="60911"/>
                  </a:lnTo>
                  <a:cubicBezTo>
                    <a:pt x="140349" y="58590"/>
                    <a:pt x="138472" y="56714"/>
                    <a:pt x="136186" y="56714"/>
                  </a:cubicBezTo>
                  <a:lnTo>
                    <a:pt x="126358" y="56714"/>
                  </a:lnTo>
                  <a:cubicBezTo>
                    <a:pt x="124925" y="50742"/>
                    <a:pt x="122536" y="45146"/>
                    <a:pt x="119397" y="40096"/>
                  </a:cubicBezTo>
                  <a:lnTo>
                    <a:pt x="126699" y="32861"/>
                  </a:lnTo>
                  <a:cubicBezTo>
                    <a:pt x="128337" y="31224"/>
                    <a:pt x="128337" y="28596"/>
                    <a:pt x="126699" y="26992"/>
                  </a:cubicBezTo>
                  <a:lnTo>
                    <a:pt x="113630" y="14026"/>
                  </a:lnTo>
                  <a:cubicBezTo>
                    <a:pt x="112811" y="13224"/>
                    <a:pt x="111736" y="12823"/>
                    <a:pt x="110662" y="12823"/>
                  </a:cubicBezTo>
                  <a:cubicBezTo>
                    <a:pt x="109587" y="12823"/>
                    <a:pt x="108512" y="13224"/>
                    <a:pt x="107693" y="14026"/>
                  </a:cubicBezTo>
                  <a:lnTo>
                    <a:pt x="100391" y="21260"/>
                  </a:lnTo>
                  <a:cubicBezTo>
                    <a:pt x="95272" y="18120"/>
                    <a:pt x="89608" y="15766"/>
                    <a:pt x="83602" y="14367"/>
                  </a:cubicBezTo>
                  <a:lnTo>
                    <a:pt x="83602" y="4164"/>
                  </a:lnTo>
                  <a:cubicBezTo>
                    <a:pt x="83602" y="1844"/>
                    <a:pt x="81725" y="1"/>
                    <a:pt x="7943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0" name="Google Shape;870;p52"/>
            <p:cNvSpPr/>
            <p:nvPr/>
          </p:nvSpPr>
          <p:spPr>
            <a:xfrm>
              <a:off x="1329241" y="1524834"/>
              <a:ext cx="271262" cy="319594"/>
            </a:xfrm>
            <a:custGeom>
              <a:rect b="b" l="l" r="r" t="t"/>
              <a:pathLst>
                <a:path extrusionOk="0" h="29551" w="25082">
                  <a:moveTo>
                    <a:pt x="13207" y="0"/>
                  </a:moveTo>
                  <a:cubicBezTo>
                    <a:pt x="6553" y="0"/>
                    <a:pt x="1025" y="12796"/>
                    <a:pt x="1" y="29551"/>
                  </a:cubicBezTo>
                  <a:cubicBezTo>
                    <a:pt x="2867" y="29346"/>
                    <a:pt x="5665" y="28868"/>
                    <a:pt x="8361" y="28118"/>
                  </a:cubicBezTo>
                  <a:cubicBezTo>
                    <a:pt x="11807" y="27128"/>
                    <a:pt x="15049" y="25763"/>
                    <a:pt x="18086" y="23989"/>
                  </a:cubicBezTo>
                  <a:cubicBezTo>
                    <a:pt x="20577" y="22521"/>
                    <a:pt x="22932" y="20815"/>
                    <a:pt x="25081" y="18904"/>
                  </a:cubicBezTo>
                  <a:cubicBezTo>
                    <a:pt x="22829" y="7644"/>
                    <a:pt x="18359" y="0"/>
                    <a:pt x="1320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1" name="Google Shape;871;p52"/>
            <p:cNvSpPr/>
            <p:nvPr/>
          </p:nvSpPr>
          <p:spPr>
            <a:xfrm>
              <a:off x="1417817" y="1685732"/>
              <a:ext cx="105922" cy="144305"/>
            </a:xfrm>
            <a:custGeom>
              <a:rect b="b" l="l" r="r" t="t"/>
              <a:pathLst>
                <a:path extrusionOk="0" h="13343" w="9794">
                  <a:moveTo>
                    <a:pt x="2116" y="1"/>
                  </a:moveTo>
                  <a:cubicBezTo>
                    <a:pt x="956" y="1"/>
                    <a:pt x="0" y="956"/>
                    <a:pt x="0" y="2116"/>
                  </a:cubicBezTo>
                  <a:lnTo>
                    <a:pt x="0" y="13343"/>
                  </a:lnTo>
                  <a:cubicBezTo>
                    <a:pt x="3447" y="12387"/>
                    <a:pt x="6757" y="10988"/>
                    <a:pt x="9794" y="9214"/>
                  </a:cubicBezTo>
                  <a:lnTo>
                    <a:pt x="9794" y="2116"/>
                  </a:lnTo>
                  <a:cubicBezTo>
                    <a:pt x="9794" y="956"/>
                    <a:pt x="8838" y="1"/>
                    <a:pt x="767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2" name="Google Shape;872;p52"/>
            <p:cNvSpPr/>
            <p:nvPr/>
          </p:nvSpPr>
          <p:spPr>
            <a:xfrm>
              <a:off x="778628" y="337673"/>
              <a:ext cx="598221" cy="1496774"/>
            </a:xfrm>
            <a:custGeom>
              <a:rect b="b" l="l" r="r" t="t"/>
              <a:pathLst>
                <a:path extrusionOk="0" h="138398" w="55314">
                  <a:moveTo>
                    <a:pt x="31897" y="1"/>
                  </a:moveTo>
                  <a:cubicBezTo>
                    <a:pt x="30335" y="1"/>
                    <a:pt x="29231" y="1671"/>
                    <a:pt x="29994" y="3133"/>
                  </a:cubicBezTo>
                  <a:lnTo>
                    <a:pt x="38423" y="19308"/>
                  </a:lnTo>
                  <a:cubicBezTo>
                    <a:pt x="39515" y="21389"/>
                    <a:pt x="38730" y="23983"/>
                    <a:pt x="36648" y="25075"/>
                  </a:cubicBezTo>
                  <a:lnTo>
                    <a:pt x="19723" y="34083"/>
                  </a:lnTo>
                  <a:cubicBezTo>
                    <a:pt x="19107" y="34412"/>
                    <a:pt x="18444" y="34567"/>
                    <a:pt x="17789" y="34567"/>
                  </a:cubicBezTo>
                  <a:cubicBezTo>
                    <a:pt x="16268" y="34567"/>
                    <a:pt x="14788" y="33729"/>
                    <a:pt x="14025" y="32275"/>
                  </a:cubicBezTo>
                  <a:lnTo>
                    <a:pt x="5870" y="16680"/>
                  </a:lnTo>
                  <a:cubicBezTo>
                    <a:pt x="5481" y="15920"/>
                    <a:pt x="4756" y="15551"/>
                    <a:pt x="4027" y="15551"/>
                  </a:cubicBezTo>
                  <a:cubicBezTo>
                    <a:pt x="3219" y="15551"/>
                    <a:pt x="2407" y="16006"/>
                    <a:pt x="2048" y="16885"/>
                  </a:cubicBezTo>
                  <a:cubicBezTo>
                    <a:pt x="717" y="20127"/>
                    <a:pt x="0" y="23676"/>
                    <a:pt x="0" y="27429"/>
                  </a:cubicBezTo>
                  <a:cubicBezTo>
                    <a:pt x="0" y="37530"/>
                    <a:pt x="5358" y="46367"/>
                    <a:pt x="13377" y="51247"/>
                  </a:cubicBezTo>
                  <a:cubicBezTo>
                    <a:pt x="15253" y="52373"/>
                    <a:pt x="16448" y="54386"/>
                    <a:pt x="16448" y="56570"/>
                  </a:cubicBezTo>
                  <a:lnTo>
                    <a:pt x="16448" y="124987"/>
                  </a:lnTo>
                  <a:cubicBezTo>
                    <a:pt x="22146" y="131607"/>
                    <a:pt x="29858" y="136384"/>
                    <a:pt x="38628" y="138397"/>
                  </a:cubicBezTo>
                  <a:lnTo>
                    <a:pt x="38628" y="56536"/>
                  </a:lnTo>
                  <a:cubicBezTo>
                    <a:pt x="38628" y="54352"/>
                    <a:pt x="39788" y="52339"/>
                    <a:pt x="41665" y="51213"/>
                  </a:cubicBezTo>
                  <a:cubicBezTo>
                    <a:pt x="49479" y="46436"/>
                    <a:pt x="54836" y="37802"/>
                    <a:pt x="55041" y="28009"/>
                  </a:cubicBezTo>
                  <a:cubicBezTo>
                    <a:pt x="55314" y="14019"/>
                    <a:pt x="45384" y="2349"/>
                    <a:pt x="32247" y="28"/>
                  </a:cubicBezTo>
                  <a:cubicBezTo>
                    <a:pt x="32128" y="10"/>
                    <a:pt x="32011" y="1"/>
                    <a:pt x="318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3" name="Google Shape;873;p52"/>
            <p:cNvSpPr/>
            <p:nvPr/>
          </p:nvSpPr>
          <p:spPr>
            <a:xfrm>
              <a:off x="1417817" y="889972"/>
              <a:ext cx="105922" cy="666593"/>
            </a:xfrm>
            <a:custGeom>
              <a:rect b="b" l="l" r="r" t="t"/>
              <a:pathLst>
                <a:path extrusionOk="0" h="61636" w="9794">
                  <a:moveTo>
                    <a:pt x="4893" y="1"/>
                  </a:moveTo>
                  <a:cubicBezTo>
                    <a:pt x="4368" y="1"/>
                    <a:pt x="3839" y="265"/>
                    <a:pt x="3549" y="794"/>
                  </a:cubicBezTo>
                  <a:lnTo>
                    <a:pt x="1161" y="5298"/>
                  </a:lnTo>
                  <a:cubicBezTo>
                    <a:pt x="376" y="6766"/>
                    <a:pt x="0" y="8404"/>
                    <a:pt x="0" y="10042"/>
                  </a:cubicBezTo>
                  <a:lnTo>
                    <a:pt x="0" y="61636"/>
                  </a:lnTo>
                  <a:lnTo>
                    <a:pt x="9794" y="61636"/>
                  </a:lnTo>
                  <a:lnTo>
                    <a:pt x="9794" y="10042"/>
                  </a:lnTo>
                  <a:cubicBezTo>
                    <a:pt x="9794" y="8404"/>
                    <a:pt x="9384" y="6766"/>
                    <a:pt x="8599" y="5298"/>
                  </a:cubicBezTo>
                  <a:lnTo>
                    <a:pt x="6211" y="794"/>
                  </a:lnTo>
                  <a:cubicBezTo>
                    <a:pt x="5938" y="265"/>
                    <a:pt x="5417" y="1"/>
                    <a:pt x="489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4" name="Google Shape;874;p52"/>
            <p:cNvSpPr/>
            <p:nvPr/>
          </p:nvSpPr>
          <p:spPr>
            <a:xfrm>
              <a:off x="1336995" y="1501214"/>
              <a:ext cx="270516" cy="96697"/>
            </a:xfrm>
            <a:custGeom>
              <a:rect b="b" l="l" r="r" t="t"/>
              <a:pathLst>
                <a:path extrusionOk="0" h="8941" w="25013">
                  <a:moveTo>
                    <a:pt x="5017" y="0"/>
                  </a:moveTo>
                  <a:cubicBezTo>
                    <a:pt x="2218" y="0"/>
                    <a:pt x="0" y="2594"/>
                    <a:pt x="683" y="5528"/>
                  </a:cubicBezTo>
                  <a:cubicBezTo>
                    <a:pt x="1161" y="7576"/>
                    <a:pt x="3037" y="8941"/>
                    <a:pt x="5119" y="8941"/>
                  </a:cubicBezTo>
                  <a:lnTo>
                    <a:pt x="19962" y="8941"/>
                  </a:lnTo>
                  <a:cubicBezTo>
                    <a:pt x="22795" y="8941"/>
                    <a:pt x="25013" y="6347"/>
                    <a:pt x="24330" y="3378"/>
                  </a:cubicBezTo>
                  <a:cubicBezTo>
                    <a:pt x="23852" y="1365"/>
                    <a:pt x="21976" y="0"/>
                    <a:pt x="198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5" name="Google Shape;875;p52"/>
            <p:cNvSpPr/>
            <p:nvPr/>
          </p:nvSpPr>
          <p:spPr>
            <a:xfrm>
              <a:off x="1057995" y="1105486"/>
              <a:ext cx="46137" cy="537538"/>
            </a:xfrm>
            <a:custGeom>
              <a:rect b="b" l="l" r="r" t="t"/>
              <a:pathLst>
                <a:path extrusionOk="0" h="49703" w="4266">
                  <a:moveTo>
                    <a:pt x="2116" y="0"/>
                  </a:moveTo>
                  <a:cubicBezTo>
                    <a:pt x="1971" y="0"/>
                    <a:pt x="1822" y="14"/>
                    <a:pt x="1673" y="44"/>
                  </a:cubicBezTo>
                  <a:cubicBezTo>
                    <a:pt x="683" y="249"/>
                    <a:pt x="0" y="1170"/>
                    <a:pt x="0" y="2194"/>
                  </a:cubicBezTo>
                  <a:lnTo>
                    <a:pt x="0" y="47578"/>
                  </a:lnTo>
                  <a:cubicBezTo>
                    <a:pt x="0" y="48735"/>
                    <a:pt x="952" y="49703"/>
                    <a:pt x="2128" y="49703"/>
                  </a:cubicBezTo>
                  <a:cubicBezTo>
                    <a:pt x="2269" y="49703"/>
                    <a:pt x="2413" y="49689"/>
                    <a:pt x="2560" y="49659"/>
                  </a:cubicBezTo>
                  <a:cubicBezTo>
                    <a:pt x="3549" y="49455"/>
                    <a:pt x="4266" y="48499"/>
                    <a:pt x="4266" y="47476"/>
                  </a:cubicBezTo>
                  <a:lnTo>
                    <a:pt x="4266" y="2126"/>
                  </a:lnTo>
                  <a:cubicBezTo>
                    <a:pt x="4266" y="941"/>
                    <a:pt x="3293" y="0"/>
                    <a:pt x="211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6" name="Google Shape;876;p52"/>
            <p:cNvSpPr/>
            <p:nvPr/>
          </p:nvSpPr>
          <p:spPr>
            <a:xfrm>
              <a:off x="513277" y="310365"/>
              <a:ext cx="1564011" cy="1864333"/>
            </a:xfrm>
            <a:custGeom>
              <a:rect b="b" l="l" r="r" t="t"/>
              <a:pathLst>
                <a:path extrusionOk="0" h="172384" w="144615">
                  <a:moveTo>
                    <a:pt x="88516" y="56502"/>
                  </a:moveTo>
                  <a:lnTo>
                    <a:pt x="90359" y="59914"/>
                  </a:lnTo>
                  <a:cubicBezTo>
                    <a:pt x="90973" y="61074"/>
                    <a:pt x="91314" y="62371"/>
                    <a:pt x="91314" y="63702"/>
                  </a:cubicBezTo>
                  <a:lnTo>
                    <a:pt x="91314" y="107959"/>
                  </a:lnTo>
                  <a:lnTo>
                    <a:pt x="85752" y="107959"/>
                  </a:lnTo>
                  <a:lnTo>
                    <a:pt x="85752" y="63668"/>
                  </a:lnTo>
                  <a:cubicBezTo>
                    <a:pt x="85752" y="62371"/>
                    <a:pt x="86093" y="61074"/>
                    <a:pt x="86673" y="59914"/>
                  </a:cubicBezTo>
                  <a:lnTo>
                    <a:pt x="88516" y="56502"/>
                  </a:lnTo>
                  <a:close/>
                  <a:moveTo>
                    <a:pt x="96194" y="112225"/>
                  </a:moveTo>
                  <a:cubicBezTo>
                    <a:pt x="97661" y="112225"/>
                    <a:pt x="98787" y="113590"/>
                    <a:pt x="98480" y="115091"/>
                  </a:cubicBezTo>
                  <a:cubicBezTo>
                    <a:pt x="98241" y="116183"/>
                    <a:pt x="97217" y="116934"/>
                    <a:pt x="96125" y="116934"/>
                  </a:cubicBezTo>
                  <a:lnTo>
                    <a:pt x="81214" y="116934"/>
                  </a:lnTo>
                  <a:cubicBezTo>
                    <a:pt x="80088" y="116934"/>
                    <a:pt x="79064" y="116183"/>
                    <a:pt x="78859" y="115091"/>
                  </a:cubicBezTo>
                  <a:cubicBezTo>
                    <a:pt x="78518" y="113590"/>
                    <a:pt x="79678" y="112225"/>
                    <a:pt x="81145" y="112225"/>
                  </a:cubicBezTo>
                  <a:close/>
                  <a:moveTo>
                    <a:pt x="38833" y="78887"/>
                  </a:moveTo>
                  <a:lnTo>
                    <a:pt x="38833" y="121029"/>
                  </a:lnTo>
                  <a:cubicBezTo>
                    <a:pt x="35011" y="114921"/>
                    <a:pt x="32793" y="107687"/>
                    <a:pt x="32793" y="99975"/>
                  </a:cubicBezTo>
                  <a:cubicBezTo>
                    <a:pt x="32793" y="92468"/>
                    <a:pt x="34909" y="85165"/>
                    <a:pt x="38833" y="78887"/>
                  </a:cubicBezTo>
                  <a:close/>
                  <a:moveTo>
                    <a:pt x="95579" y="67455"/>
                  </a:moveTo>
                  <a:cubicBezTo>
                    <a:pt x="106055" y="74928"/>
                    <a:pt x="112197" y="86803"/>
                    <a:pt x="112197" y="99838"/>
                  </a:cubicBezTo>
                  <a:cubicBezTo>
                    <a:pt x="112197" y="110246"/>
                    <a:pt x="108205" y="119732"/>
                    <a:pt x="101619" y="126830"/>
                  </a:cubicBezTo>
                  <a:cubicBezTo>
                    <a:pt x="101005" y="124407"/>
                    <a:pt x="100254" y="122155"/>
                    <a:pt x="99367" y="120141"/>
                  </a:cubicBezTo>
                  <a:cubicBezTo>
                    <a:pt x="101517" y="118845"/>
                    <a:pt x="102848" y="116388"/>
                    <a:pt x="102506" y="113658"/>
                  </a:cubicBezTo>
                  <a:cubicBezTo>
                    <a:pt x="102063" y="110382"/>
                    <a:pt x="99128" y="107959"/>
                    <a:pt x="95818" y="107959"/>
                  </a:cubicBezTo>
                  <a:lnTo>
                    <a:pt x="95579" y="107959"/>
                  </a:lnTo>
                  <a:lnTo>
                    <a:pt x="95579" y="67455"/>
                  </a:lnTo>
                  <a:close/>
                  <a:moveTo>
                    <a:pt x="95238" y="121199"/>
                  </a:moveTo>
                  <a:cubicBezTo>
                    <a:pt x="96398" y="123724"/>
                    <a:pt x="97388" y="126864"/>
                    <a:pt x="98173" y="130310"/>
                  </a:cubicBezTo>
                  <a:cubicBezTo>
                    <a:pt x="92508" y="135121"/>
                    <a:pt x="85479" y="138363"/>
                    <a:pt x="77767" y="139421"/>
                  </a:cubicBezTo>
                  <a:cubicBezTo>
                    <a:pt x="78416" y="132255"/>
                    <a:pt x="79917" y="125874"/>
                    <a:pt x="82067" y="121199"/>
                  </a:cubicBezTo>
                  <a:close/>
                  <a:moveTo>
                    <a:pt x="56406" y="4532"/>
                  </a:moveTo>
                  <a:lnTo>
                    <a:pt x="56406" y="4532"/>
                  </a:lnTo>
                  <a:cubicBezTo>
                    <a:pt x="62310" y="5590"/>
                    <a:pt x="67667" y="8729"/>
                    <a:pt x="71557" y="13404"/>
                  </a:cubicBezTo>
                  <a:cubicBezTo>
                    <a:pt x="75447" y="18147"/>
                    <a:pt x="77528" y="24187"/>
                    <a:pt x="77392" y="30364"/>
                  </a:cubicBezTo>
                  <a:cubicBezTo>
                    <a:pt x="77221" y="39167"/>
                    <a:pt x="72615" y="47152"/>
                    <a:pt x="65074" y="51759"/>
                  </a:cubicBezTo>
                  <a:cubicBezTo>
                    <a:pt x="62548" y="53328"/>
                    <a:pt x="61013" y="56024"/>
                    <a:pt x="61013" y="58959"/>
                  </a:cubicBezTo>
                  <a:lnTo>
                    <a:pt x="61013" y="127751"/>
                  </a:lnTo>
                  <a:cubicBezTo>
                    <a:pt x="61013" y="128775"/>
                    <a:pt x="61695" y="129696"/>
                    <a:pt x="62719" y="129901"/>
                  </a:cubicBezTo>
                  <a:cubicBezTo>
                    <a:pt x="62869" y="129931"/>
                    <a:pt x="63017" y="129945"/>
                    <a:pt x="63161" y="129945"/>
                  </a:cubicBezTo>
                  <a:cubicBezTo>
                    <a:pt x="64332" y="129945"/>
                    <a:pt x="65278" y="129004"/>
                    <a:pt x="65278" y="127819"/>
                  </a:cubicBezTo>
                  <a:lnTo>
                    <a:pt x="65278" y="60631"/>
                  </a:lnTo>
                  <a:cubicBezTo>
                    <a:pt x="67599" y="60221"/>
                    <a:pt x="69987" y="59982"/>
                    <a:pt x="72376" y="59982"/>
                  </a:cubicBezTo>
                  <a:cubicBezTo>
                    <a:pt x="75549" y="59982"/>
                    <a:pt x="78689" y="60392"/>
                    <a:pt x="81760" y="61143"/>
                  </a:cubicBezTo>
                  <a:cubicBezTo>
                    <a:pt x="81589" y="61962"/>
                    <a:pt x="81487" y="62815"/>
                    <a:pt x="81487" y="63668"/>
                  </a:cubicBezTo>
                  <a:lnTo>
                    <a:pt x="81487" y="107959"/>
                  </a:lnTo>
                  <a:lnTo>
                    <a:pt x="81248" y="107959"/>
                  </a:lnTo>
                  <a:cubicBezTo>
                    <a:pt x="77904" y="107959"/>
                    <a:pt x="74969" y="110382"/>
                    <a:pt x="74560" y="113692"/>
                  </a:cubicBezTo>
                  <a:cubicBezTo>
                    <a:pt x="74184" y="116422"/>
                    <a:pt x="75515" y="118845"/>
                    <a:pt x="77631" y="120141"/>
                  </a:cubicBezTo>
                  <a:cubicBezTo>
                    <a:pt x="75413" y="125328"/>
                    <a:pt x="73911" y="132153"/>
                    <a:pt x="73297" y="139660"/>
                  </a:cubicBezTo>
                  <a:cubicBezTo>
                    <a:pt x="72956" y="139694"/>
                    <a:pt x="72649" y="139694"/>
                    <a:pt x="72308" y="139694"/>
                  </a:cubicBezTo>
                  <a:cubicBezTo>
                    <a:pt x="60740" y="139694"/>
                    <a:pt x="50298" y="134610"/>
                    <a:pt x="43098" y="126557"/>
                  </a:cubicBezTo>
                  <a:lnTo>
                    <a:pt x="43098" y="58993"/>
                  </a:lnTo>
                  <a:cubicBezTo>
                    <a:pt x="43098" y="56092"/>
                    <a:pt x="41529" y="53328"/>
                    <a:pt x="39038" y="51827"/>
                  </a:cubicBezTo>
                  <a:cubicBezTo>
                    <a:pt x="31326" y="47118"/>
                    <a:pt x="26719" y="38894"/>
                    <a:pt x="26719" y="29818"/>
                  </a:cubicBezTo>
                  <a:cubicBezTo>
                    <a:pt x="26719" y="26439"/>
                    <a:pt x="27333" y="23198"/>
                    <a:pt x="28596" y="20092"/>
                  </a:cubicBezTo>
                  <a:lnTo>
                    <a:pt x="36717" y="35687"/>
                  </a:lnTo>
                  <a:cubicBezTo>
                    <a:pt x="37856" y="37846"/>
                    <a:pt x="40051" y="39098"/>
                    <a:pt x="42316" y="39098"/>
                  </a:cubicBezTo>
                  <a:cubicBezTo>
                    <a:pt x="43307" y="39098"/>
                    <a:pt x="44313" y="38858"/>
                    <a:pt x="45248" y="38348"/>
                  </a:cubicBezTo>
                  <a:lnTo>
                    <a:pt x="62173" y="29340"/>
                  </a:lnTo>
                  <a:cubicBezTo>
                    <a:pt x="65244" y="27702"/>
                    <a:pt x="66438" y="23846"/>
                    <a:pt x="64801" y="20707"/>
                  </a:cubicBezTo>
                  <a:lnTo>
                    <a:pt x="56406" y="4532"/>
                  </a:lnTo>
                  <a:close/>
                  <a:moveTo>
                    <a:pt x="56317" y="1"/>
                  </a:moveTo>
                  <a:cubicBezTo>
                    <a:pt x="54947" y="1"/>
                    <a:pt x="53669" y="639"/>
                    <a:pt x="52857" y="1768"/>
                  </a:cubicBezTo>
                  <a:cubicBezTo>
                    <a:pt x="51902" y="3099"/>
                    <a:pt x="51766" y="4839"/>
                    <a:pt x="52550" y="6273"/>
                  </a:cubicBezTo>
                  <a:lnTo>
                    <a:pt x="61047" y="22515"/>
                  </a:lnTo>
                  <a:cubicBezTo>
                    <a:pt x="61388" y="23198"/>
                    <a:pt x="61388" y="23948"/>
                    <a:pt x="60979" y="24631"/>
                  </a:cubicBezTo>
                  <a:cubicBezTo>
                    <a:pt x="60774" y="25006"/>
                    <a:pt x="60467" y="25245"/>
                    <a:pt x="60092" y="25450"/>
                  </a:cubicBezTo>
                  <a:lnTo>
                    <a:pt x="43064" y="34492"/>
                  </a:lnTo>
                  <a:cubicBezTo>
                    <a:pt x="42746" y="34641"/>
                    <a:pt x="42414" y="34724"/>
                    <a:pt x="42077" y="34724"/>
                  </a:cubicBezTo>
                  <a:cubicBezTo>
                    <a:pt x="41873" y="34724"/>
                    <a:pt x="41666" y="34693"/>
                    <a:pt x="41460" y="34629"/>
                  </a:cubicBezTo>
                  <a:cubicBezTo>
                    <a:pt x="40914" y="34458"/>
                    <a:pt x="40471" y="34083"/>
                    <a:pt x="40198" y="33571"/>
                  </a:cubicBezTo>
                  <a:lnTo>
                    <a:pt x="31974" y="17909"/>
                  </a:lnTo>
                  <a:cubicBezTo>
                    <a:pt x="31219" y="16463"/>
                    <a:pt x="29799" y="15619"/>
                    <a:pt x="28202" y="15619"/>
                  </a:cubicBezTo>
                  <a:cubicBezTo>
                    <a:pt x="28140" y="15619"/>
                    <a:pt x="28078" y="15620"/>
                    <a:pt x="28016" y="15622"/>
                  </a:cubicBezTo>
                  <a:cubicBezTo>
                    <a:pt x="26344" y="15691"/>
                    <a:pt x="24877" y="16714"/>
                    <a:pt x="24262" y="18284"/>
                  </a:cubicBezTo>
                  <a:cubicBezTo>
                    <a:pt x="22795" y="21901"/>
                    <a:pt x="22044" y="25757"/>
                    <a:pt x="22044" y="29681"/>
                  </a:cubicBezTo>
                  <a:cubicBezTo>
                    <a:pt x="22044" y="34868"/>
                    <a:pt x="23307" y="39782"/>
                    <a:pt x="25661" y="44115"/>
                  </a:cubicBezTo>
                  <a:lnTo>
                    <a:pt x="14708" y="55137"/>
                  </a:lnTo>
                  <a:cubicBezTo>
                    <a:pt x="12251" y="57594"/>
                    <a:pt x="12251" y="61620"/>
                    <a:pt x="14708" y="64077"/>
                  </a:cubicBezTo>
                  <a:lnTo>
                    <a:pt x="20816" y="70219"/>
                  </a:lnTo>
                  <a:cubicBezTo>
                    <a:pt x="18223" y="74689"/>
                    <a:pt x="16243" y="79501"/>
                    <a:pt x="14913" y="84517"/>
                  </a:cubicBezTo>
                  <a:lnTo>
                    <a:pt x="6314" y="84517"/>
                  </a:lnTo>
                  <a:cubicBezTo>
                    <a:pt x="2833" y="84517"/>
                    <a:pt x="1" y="87315"/>
                    <a:pt x="1" y="90796"/>
                  </a:cubicBezTo>
                  <a:lnTo>
                    <a:pt x="1" y="109324"/>
                  </a:lnTo>
                  <a:cubicBezTo>
                    <a:pt x="1" y="112805"/>
                    <a:pt x="2833" y="115637"/>
                    <a:pt x="6314" y="115637"/>
                  </a:cubicBezTo>
                  <a:lnTo>
                    <a:pt x="14503" y="115637"/>
                  </a:lnTo>
                  <a:cubicBezTo>
                    <a:pt x="15834" y="120619"/>
                    <a:pt x="17847" y="125362"/>
                    <a:pt x="20441" y="129832"/>
                  </a:cubicBezTo>
                  <a:lnTo>
                    <a:pt x="14333" y="135872"/>
                  </a:lnTo>
                  <a:cubicBezTo>
                    <a:pt x="11842" y="138329"/>
                    <a:pt x="11842" y="142321"/>
                    <a:pt x="14333" y="144744"/>
                  </a:cubicBezTo>
                  <a:lnTo>
                    <a:pt x="27368" y="157711"/>
                  </a:lnTo>
                  <a:cubicBezTo>
                    <a:pt x="28562" y="158905"/>
                    <a:pt x="30166" y="159554"/>
                    <a:pt x="31872" y="159554"/>
                  </a:cubicBezTo>
                  <a:cubicBezTo>
                    <a:pt x="33544" y="159554"/>
                    <a:pt x="35148" y="158905"/>
                    <a:pt x="36342" y="157711"/>
                  </a:cubicBezTo>
                  <a:lnTo>
                    <a:pt x="42450" y="151637"/>
                  </a:lnTo>
                  <a:cubicBezTo>
                    <a:pt x="46954" y="154230"/>
                    <a:pt x="51731" y="156175"/>
                    <a:pt x="56747" y="157540"/>
                  </a:cubicBezTo>
                  <a:lnTo>
                    <a:pt x="56747" y="166071"/>
                  </a:lnTo>
                  <a:cubicBezTo>
                    <a:pt x="56747" y="169552"/>
                    <a:pt x="59580" y="172384"/>
                    <a:pt x="63060" y="172384"/>
                  </a:cubicBezTo>
                  <a:lnTo>
                    <a:pt x="81589" y="172384"/>
                  </a:lnTo>
                  <a:cubicBezTo>
                    <a:pt x="85070" y="172384"/>
                    <a:pt x="87868" y="169552"/>
                    <a:pt x="87868" y="166071"/>
                  </a:cubicBezTo>
                  <a:lnTo>
                    <a:pt x="87868" y="157882"/>
                  </a:lnTo>
                  <a:cubicBezTo>
                    <a:pt x="92850" y="156551"/>
                    <a:pt x="97593" y="154538"/>
                    <a:pt x="102063" y="151944"/>
                  </a:cubicBezTo>
                  <a:lnTo>
                    <a:pt x="108137" y="158052"/>
                  </a:lnTo>
                  <a:cubicBezTo>
                    <a:pt x="109297" y="159281"/>
                    <a:pt x="110901" y="159929"/>
                    <a:pt x="112573" y="159929"/>
                  </a:cubicBezTo>
                  <a:cubicBezTo>
                    <a:pt x="114245" y="159929"/>
                    <a:pt x="115814" y="159281"/>
                    <a:pt x="117009" y="158052"/>
                  </a:cubicBezTo>
                  <a:lnTo>
                    <a:pt x="129941" y="145017"/>
                  </a:lnTo>
                  <a:cubicBezTo>
                    <a:pt x="132398" y="142526"/>
                    <a:pt x="132398" y="138534"/>
                    <a:pt x="129941" y="136043"/>
                  </a:cubicBezTo>
                  <a:lnTo>
                    <a:pt x="123902" y="129935"/>
                  </a:lnTo>
                  <a:cubicBezTo>
                    <a:pt x="126461" y="125431"/>
                    <a:pt x="128440" y="120653"/>
                    <a:pt x="129771" y="115637"/>
                  </a:cubicBezTo>
                  <a:lnTo>
                    <a:pt x="138302" y="115637"/>
                  </a:lnTo>
                  <a:cubicBezTo>
                    <a:pt x="141782" y="115637"/>
                    <a:pt x="144614" y="112805"/>
                    <a:pt x="144614" y="109324"/>
                  </a:cubicBezTo>
                  <a:lnTo>
                    <a:pt x="144614" y="90830"/>
                  </a:lnTo>
                  <a:cubicBezTo>
                    <a:pt x="144614" y="87349"/>
                    <a:pt x="141816" y="84517"/>
                    <a:pt x="138336" y="84517"/>
                  </a:cubicBezTo>
                  <a:lnTo>
                    <a:pt x="129703" y="84517"/>
                  </a:lnTo>
                  <a:cubicBezTo>
                    <a:pt x="128372" y="79535"/>
                    <a:pt x="126393" y="74758"/>
                    <a:pt x="123833" y="70288"/>
                  </a:cubicBezTo>
                  <a:lnTo>
                    <a:pt x="129907" y="64214"/>
                  </a:lnTo>
                  <a:cubicBezTo>
                    <a:pt x="132364" y="61757"/>
                    <a:pt x="132364" y="57730"/>
                    <a:pt x="129907" y="55273"/>
                  </a:cubicBezTo>
                  <a:lnTo>
                    <a:pt x="127587" y="52953"/>
                  </a:lnTo>
                  <a:cubicBezTo>
                    <a:pt x="127163" y="52544"/>
                    <a:pt x="126612" y="52337"/>
                    <a:pt x="126064" y="52337"/>
                  </a:cubicBezTo>
                  <a:cubicBezTo>
                    <a:pt x="125377" y="52337"/>
                    <a:pt x="124695" y="52664"/>
                    <a:pt x="124277" y="53328"/>
                  </a:cubicBezTo>
                  <a:cubicBezTo>
                    <a:pt x="123697" y="54147"/>
                    <a:pt x="123902" y="55308"/>
                    <a:pt x="124618" y="56024"/>
                  </a:cubicBezTo>
                  <a:lnTo>
                    <a:pt x="126836" y="58276"/>
                  </a:lnTo>
                  <a:cubicBezTo>
                    <a:pt x="127109" y="58549"/>
                    <a:pt x="127348" y="58856"/>
                    <a:pt x="127416" y="59232"/>
                  </a:cubicBezTo>
                  <a:cubicBezTo>
                    <a:pt x="127587" y="59948"/>
                    <a:pt x="127382" y="60665"/>
                    <a:pt x="126870" y="61177"/>
                  </a:cubicBezTo>
                  <a:lnTo>
                    <a:pt x="119636" y="68445"/>
                  </a:lnTo>
                  <a:cubicBezTo>
                    <a:pt x="118920" y="69127"/>
                    <a:pt x="118817" y="70219"/>
                    <a:pt x="119329" y="71072"/>
                  </a:cubicBezTo>
                  <a:cubicBezTo>
                    <a:pt x="122400" y="76054"/>
                    <a:pt x="124618" y="81446"/>
                    <a:pt x="125983" y="87144"/>
                  </a:cubicBezTo>
                  <a:cubicBezTo>
                    <a:pt x="126222" y="88100"/>
                    <a:pt x="127075" y="88782"/>
                    <a:pt x="128030" y="88782"/>
                  </a:cubicBezTo>
                  <a:lnTo>
                    <a:pt x="138336" y="88782"/>
                  </a:lnTo>
                  <a:cubicBezTo>
                    <a:pt x="139462" y="88782"/>
                    <a:pt x="140349" y="89670"/>
                    <a:pt x="140349" y="90796"/>
                  </a:cubicBezTo>
                  <a:lnTo>
                    <a:pt x="140349" y="109324"/>
                  </a:lnTo>
                  <a:cubicBezTo>
                    <a:pt x="140349" y="110450"/>
                    <a:pt x="139428" y="111372"/>
                    <a:pt x="138302" y="111372"/>
                  </a:cubicBezTo>
                  <a:lnTo>
                    <a:pt x="128099" y="111372"/>
                  </a:lnTo>
                  <a:cubicBezTo>
                    <a:pt x="127109" y="111372"/>
                    <a:pt x="126256" y="112054"/>
                    <a:pt x="126017" y="113010"/>
                  </a:cubicBezTo>
                  <a:cubicBezTo>
                    <a:pt x="124686" y="118674"/>
                    <a:pt x="122434" y="124066"/>
                    <a:pt x="119397" y="129013"/>
                  </a:cubicBezTo>
                  <a:cubicBezTo>
                    <a:pt x="118886" y="129867"/>
                    <a:pt x="119022" y="130958"/>
                    <a:pt x="119704" y="131641"/>
                  </a:cubicBezTo>
                  <a:lnTo>
                    <a:pt x="126939" y="138875"/>
                  </a:lnTo>
                  <a:cubicBezTo>
                    <a:pt x="127723" y="139660"/>
                    <a:pt x="127723" y="140957"/>
                    <a:pt x="126939" y="141741"/>
                  </a:cubicBezTo>
                  <a:lnTo>
                    <a:pt x="114040" y="154640"/>
                  </a:lnTo>
                  <a:cubicBezTo>
                    <a:pt x="113767" y="154913"/>
                    <a:pt x="113426" y="155152"/>
                    <a:pt x="113050" y="155220"/>
                  </a:cubicBezTo>
                  <a:cubicBezTo>
                    <a:pt x="112884" y="155260"/>
                    <a:pt x="112718" y="155279"/>
                    <a:pt x="112554" y="155279"/>
                  </a:cubicBezTo>
                  <a:cubicBezTo>
                    <a:pt x="112012" y="155279"/>
                    <a:pt x="111498" y="155067"/>
                    <a:pt x="111105" y="154674"/>
                  </a:cubicBezTo>
                  <a:lnTo>
                    <a:pt x="103871" y="147474"/>
                  </a:lnTo>
                  <a:cubicBezTo>
                    <a:pt x="103471" y="147053"/>
                    <a:pt x="102929" y="146832"/>
                    <a:pt x="102384" y="146832"/>
                  </a:cubicBezTo>
                  <a:cubicBezTo>
                    <a:pt x="102001" y="146832"/>
                    <a:pt x="101616" y="146942"/>
                    <a:pt x="101278" y="147167"/>
                  </a:cubicBezTo>
                  <a:cubicBezTo>
                    <a:pt x="96296" y="150204"/>
                    <a:pt x="90905" y="152422"/>
                    <a:pt x="85274" y="153787"/>
                  </a:cubicBezTo>
                  <a:cubicBezTo>
                    <a:pt x="84285" y="154026"/>
                    <a:pt x="83636" y="154879"/>
                    <a:pt x="83636" y="155868"/>
                  </a:cubicBezTo>
                  <a:lnTo>
                    <a:pt x="83636" y="166071"/>
                  </a:lnTo>
                  <a:cubicBezTo>
                    <a:pt x="83636" y="167197"/>
                    <a:pt x="82715" y="168119"/>
                    <a:pt x="81589" y="168119"/>
                  </a:cubicBezTo>
                  <a:lnTo>
                    <a:pt x="63060" y="168119"/>
                  </a:lnTo>
                  <a:cubicBezTo>
                    <a:pt x="61934" y="168119"/>
                    <a:pt x="61013" y="167197"/>
                    <a:pt x="61013" y="166071"/>
                  </a:cubicBezTo>
                  <a:lnTo>
                    <a:pt x="61013" y="155868"/>
                  </a:lnTo>
                  <a:cubicBezTo>
                    <a:pt x="61013" y="154879"/>
                    <a:pt x="60330" y="154026"/>
                    <a:pt x="59375" y="153787"/>
                  </a:cubicBezTo>
                  <a:cubicBezTo>
                    <a:pt x="53711" y="152422"/>
                    <a:pt x="48319" y="150204"/>
                    <a:pt x="43371" y="147167"/>
                  </a:cubicBezTo>
                  <a:cubicBezTo>
                    <a:pt x="43019" y="146942"/>
                    <a:pt x="42632" y="146832"/>
                    <a:pt x="42249" y="146832"/>
                  </a:cubicBezTo>
                  <a:cubicBezTo>
                    <a:pt x="41703" y="146832"/>
                    <a:pt x="41165" y="147053"/>
                    <a:pt x="40744" y="147474"/>
                  </a:cubicBezTo>
                  <a:lnTo>
                    <a:pt x="33578" y="154640"/>
                  </a:lnTo>
                  <a:cubicBezTo>
                    <a:pt x="33305" y="154913"/>
                    <a:pt x="32964" y="155152"/>
                    <a:pt x="32588" y="155220"/>
                  </a:cubicBezTo>
                  <a:cubicBezTo>
                    <a:pt x="32422" y="155260"/>
                    <a:pt x="32256" y="155279"/>
                    <a:pt x="32092" y="155279"/>
                  </a:cubicBezTo>
                  <a:cubicBezTo>
                    <a:pt x="31550" y="155279"/>
                    <a:pt x="31036" y="155067"/>
                    <a:pt x="30643" y="154674"/>
                  </a:cubicBezTo>
                  <a:lnTo>
                    <a:pt x="17711" y="141741"/>
                  </a:lnTo>
                  <a:cubicBezTo>
                    <a:pt x="16926" y="140957"/>
                    <a:pt x="16926" y="139660"/>
                    <a:pt x="17711" y="138875"/>
                  </a:cubicBezTo>
                  <a:lnTo>
                    <a:pt x="24945" y="131641"/>
                  </a:lnTo>
                  <a:cubicBezTo>
                    <a:pt x="25627" y="130958"/>
                    <a:pt x="25764" y="129867"/>
                    <a:pt x="25252" y="129013"/>
                  </a:cubicBezTo>
                  <a:cubicBezTo>
                    <a:pt x="22181" y="124066"/>
                    <a:pt x="19963" y="118674"/>
                    <a:pt x="18598" y="113010"/>
                  </a:cubicBezTo>
                  <a:cubicBezTo>
                    <a:pt x="18359" y="112054"/>
                    <a:pt x="17506" y="111372"/>
                    <a:pt x="16516" y="111372"/>
                  </a:cubicBezTo>
                  <a:lnTo>
                    <a:pt x="6314" y="111372"/>
                  </a:lnTo>
                  <a:cubicBezTo>
                    <a:pt x="5188" y="111372"/>
                    <a:pt x="4300" y="110450"/>
                    <a:pt x="4300" y="109324"/>
                  </a:cubicBezTo>
                  <a:lnTo>
                    <a:pt x="4300" y="90796"/>
                  </a:lnTo>
                  <a:cubicBezTo>
                    <a:pt x="4300" y="89670"/>
                    <a:pt x="5188" y="88782"/>
                    <a:pt x="6314" y="88782"/>
                  </a:cubicBezTo>
                  <a:lnTo>
                    <a:pt x="16653" y="88782"/>
                  </a:lnTo>
                  <a:cubicBezTo>
                    <a:pt x="17643" y="88782"/>
                    <a:pt x="18496" y="88100"/>
                    <a:pt x="18734" y="87144"/>
                  </a:cubicBezTo>
                  <a:cubicBezTo>
                    <a:pt x="20099" y="81446"/>
                    <a:pt x="22351" y="76054"/>
                    <a:pt x="25423" y="71072"/>
                  </a:cubicBezTo>
                  <a:cubicBezTo>
                    <a:pt x="25969" y="70219"/>
                    <a:pt x="25832" y="69127"/>
                    <a:pt x="25115" y="68445"/>
                  </a:cubicBezTo>
                  <a:lnTo>
                    <a:pt x="17881" y="61245"/>
                  </a:lnTo>
                  <a:cubicBezTo>
                    <a:pt x="17608" y="60972"/>
                    <a:pt x="17370" y="60631"/>
                    <a:pt x="17301" y="60255"/>
                  </a:cubicBezTo>
                  <a:cubicBezTo>
                    <a:pt x="17131" y="59539"/>
                    <a:pt x="17335" y="58822"/>
                    <a:pt x="17813" y="58310"/>
                  </a:cubicBezTo>
                  <a:lnTo>
                    <a:pt x="28187" y="48005"/>
                  </a:lnTo>
                  <a:cubicBezTo>
                    <a:pt x="30507" y="51008"/>
                    <a:pt x="33373" y="53601"/>
                    <a:pt x="36786" y="55615"/>
                  </a:cubicBezTo>
                  <a:cubicBezTo>
                    <a:pt x="38048" y="56399"/>
                    <a:pt x="38833" y="57696"/>
                    <a:pt x="38833" y="59163"/>
                  </a:cubicBezTo>
                  <a:lnTo>
                    <a:pt x="38833" y="71653"/>
                  </a:lnTo>
                  <a:cubicBezTo>
                    <a:pt x="32145" y="79569"/>
                    <a:pt x="28460" y="89635"/>
                    <a:pt x="28460" y="99975"/>
                  </a:cubicBezTo>
                  <a:cubicBezTo>
                    <a:pt x="28460" y="124304"/>
                    <a:pt x="48387" y="144096"/>
                    <a:pt x="72854" y="144096"/>
                  </a:cubicBezTo>
                  <a:cubicBezTo>
                    <a:pt x="97559" y="144096"/>
                    <a:pt x="117759" y="123724"/>
                    <a:pt x="117213" y="99019"/>
                  </a:cubicBezTo>
                  <a:cubicBezTo>
                    <a:pt x="116906" y="83937"/>
                    <a:pt x="109058" y="70356"/>
                    <a:pt x="96125" y="62439"/>
                  </a:cubicBezTo>
                  <a:cubicBezTo>
                    <a:pt x="95955" y="60904"/>
                    <a:pt x="95477" y="59436"/>
                    <a:pt x="94761" y="58106"/>
                  </a:cubicBezTo>
                  <a:lnTo>
                    <a:pt x="92372" y="53601"/>
                  </a:lnTo>
                  <a:cubicBezTo>
                    <a:pt x="91758" y="52407"/>
                    <a:pt x="90529" y="51656"/>
                    <a:pt x="89164" y="51656"/>
                  </a:cubicBezTo>
                  <a:lnTo>
                    <a:pt x="88584" y="51656"/>
                  </a:lnTo>
                  <a:cubicBezTo>
                    <a:pt x="87253" y="51656"/>
                    <a:pt x="86025" y="52407"/>
                    <a:pt x="85377" y="53601"/>
                  </a:cubicBezTo>
                  <a:lnTo>
                    <a:pt x="83432" y="57287"/>
                  </a:lnTo>
                  <a:cubicBezTo>
                    <a:pt x="79849" y="56365"/>
                    <a:pt x="76129" y="55888"/>
                    <a:pt x="72410" y="55888"/>
                  </a:cubicBezTo>
                  <a:cubicBezTo>
                    <a:pt x="70397" y="55888"/>
                    <a:pt x="68383" y="56024"/>
                    <a:pt x="66404" y="56297"/>
                  </a:cubicBezTo>
                  <a:cubicBezTo>
                    <a:pt x="66643" y="56024"/>
                    <a:pt x="66950" y="55785"/>
                    <a:pt x="67292" y="55581"/>
                  </a:cubicBezTo>
                  <a:cubicBezTo>
                    <a:pt x="75788" y="50428"/>
                    <a:pt x="81145" y="41624"/>
                    <a:pt x="81760" y="31865"/>
                  </a:cubicBezTo>
                  <a:cubicBezTo>
                    <a:pt x="82783" y="31967"/>
                    <a:pt x="83636" y="32820"/>
                    <a:pt x="83636" y="33878"/>
                  </a:cubicBezTo>
                  <a:lnTo>
                    <a:pt x="83636" y="44149"/>
                  </a:lnTo>
                  <a:cubicBezTo>
                    <a:pt x="83636" y="45139"/>
                    <a:pt x="84285" y="45992"/>
                    <a:pt x="85274" y="46231"/>
                  </a:cubicBezTo>
                  <a:cubicBezTo>
                    <a:pt x="90939" y="47562"/>
                    <a:pt x="96330" y="49814"/>
                    <a:pt x="101346" y="52885"/>
                  </a:cubicBezTo>
                  <a:cubicBezTo>
                    <a:pt x="101688" y="53090"/>
                    <a:pt x="102063" y="53192"/>
                    <a:pt x="102438" y="53192"/>
                  </a:cubicBezTo>
                  <a:cubicBezTo>
                    <a:pt x="102984" y="53192"/>
                    <a:pt x="103530" y="52987"/>
                    <a:pt x="103940" y="52578"/>
                  </a:cubicBezTo>
                  <a:lnTo>
                    <a:pt x="111208" y="45309"/>
                  </a:lnTo>
                  <a:cubicBezTo>
                    <a:pt x="111600" y="44917"/>
                    <a:pt x="112121" y="44721"/>
                    <a:pt x="112645" y="44721"/>
                  </a:cubicBezTo>
                  <a:cubicBezTo>
                    <a:pt x="113170" y="44721"/>
                    <a:pt x="113699" y="44917"/>
                    <a:pt x="114108" y="45309"/>
                  </a:cubicBezTo>
                  <a:lnTo>
                    <a:pt x="116292" y="47493"/>
                  </a:lnTo>
                  <a:cubicBezTo>
                    <a:pt x="116701" y="47917"/>
                    <a:pt x="117244" y="48126"/>
                    <a:pt x="117787" y="48126"/>
                  </a:cubicBezTo>
                  <a:cubicBezTo>
                    <a:pt x="118469" y="48126"/>
                    <a:pt x="119150" y="47798"/>
                    <a:pt x="119568" y="47152"/>
                  </a:cubicBezTo>
                  <a:cubicBezTo>
                    <a:pt x="120148" y="46299"/>
                    <a:pt x="119977" y="45139"/>
                    <a:pt x="119227" y="44422"/>
                  </a:cubicBezTo>
                  <a:lnTo>
                    <a:pt x="117111" y="42307"/>
                  </a:lnTo>
                  <a:cubicBezTo>
                    <a:pt x="115883" y="41078"/>
                    <a:pt x="114270" y="40464"/>
                    <a:pt x="112658" y="40464"/>
                  </a:cubicBezTo>
                  <a:cubicBezTo>
                    <a:pt x="111046" y="40464"/>
                    <a:pt x="109433" y="41078"/>
                    <a:pt x="108205" y="42307"/>
                  </a:cubicBezTo>
                  <a:lnTo>
                    <a:pt x="102097" y="48381"/>
                  </a:lnTo>
                  <a:cubicBezTo>
                    <a:pt x="97627" y="45787"/>
                    <a:pt x="92850" y="43808"/>
                    <a:pt x="87868" y="42477"/>
                  </a:cubicBezTo>
                  <a:lnTo>
                    <a:pt x="87868" y="33605"/>
                  </a:lnTo>
                  <a:cubicBezTo>
                    <a:pt x="87868" y="30159"/>
                    <a:pt x="85138" y="27361"/>
                    <a:pt x="81726" y="27292"/>
                  </a:cubicBezTo>
                  <a:cubicBezTo>
                    <a:pt x="81248" y="21116"/>
                    <a:pt x="78859" y="15247"/>
                    <a:pt x="74901" y="10436"/>
                  </a:cubicBezTo>
                  <a:cubicBezTo>
                    <a:pt x="70363" y="4942"/>
                    <a:pt x="64016" y="1257"/>
                    <a:pt x="57055" y="62"/>
                  </a:cubicBezTo>
                  <a:cubicBezTo>
                    <a:pt x="56807" y="21"/>
                    <a:pt x="56560" y="1"/>
                    <a:pt x="5631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0" name="Shape 880"/>
        <p:cNvGrpSpPr/>
        <p:nvPr/>
      </p:nvGrpSpPr>
      <p:grpSpPr>
        <a:xfrm>
          <a:off x="0" y="0"/>
          <a:ext cx="0" cy="0"/>
          <a:chOff x="0" y="0"/>
          <a:chExt cx="0" cy="0"/>
        </a:xfrm>
      </p:grpSpPr>
      <p:sp>
        <p:nvSpPr>
          <p:cNvPr id="881" name="Google Shape;881;p53"/>
          <p:cNvSpPr/>
          <p:nvPr/>
        </p:nvSpPr>
        <p:spPr>
          <a:xfrm>
            <a:off x="6262882" y="1579083"/>
            <a:ext cx="1810500" cy="1233300"/>
          </a:xfrm>
          <a:prstGeom prst="roundRect">
            <a:avLst>
              <a:gd fmla="val 23217" name="adj"/>
            </a:avLst>
          </a:prstGeom>
          <a:solidFill>
            <a:schemeClr val="lt2"/>
          </a:solidFill>
          <a:ln cap="flat" cmpd="sng" w="38100">
            <a:solidFill>
              <a:schemeClr val="dk2"/>
            </a:solidFill>
            <a:prstDash val="solid"/>
            <a:round/>
            <a:headEnd len="sm" w="sm" type="none"/>
            <a:tailEnd len="sm" w="sm" type="none"/>
          </a:ln>
          <a:effectLst>
            <a:outerShdw rotWithShape="0" algn="bl" dir="960000" dist="66675">
              <a:srgbClr val="000000">
                <a:alpha val="26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2" name="Google Shape;882;p53"/>
          <p:cNvSpPr/>
          <p:nvPr/>
        </p:nvSpPr>
        <p:spPr>
          <a:xfrm>
            <a:off x="2801782" y="1579083"/>
            <a:ext cx="1810500" cy="1233300"/>
          </a:xfrm>
          <a:prstGeom prst="roundRect">
            <a:avLst>
              <a:gd fmla="val 23217" name="adj"/>
            </a:avLst>
          </a:prstGeom>
          <a:solidFill>
            <a:schemeClr val="lt2"/>
          </a:solidFill>
          <a:ln cap="flat" cmpd="sng" w="38100">
            <a:solidFill>
              <a:schemeClr val="dk2"/>
            </a:solidFill>
            <a:prstDash val="solid"/>
            <a:round/>
            <a:headEnd len="sm" w="sm" type="none"/>
            <a:tailEnd len="sm" w="sm" type="none"/>
          </a:ln>
          <a:effectLst>
            <a:outerShdw rotWithShape="0" algn="bl" dir="960000" dist="66675">
              <a:srgbClr val="000000">
                <a:alpha val="26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3" name="Google Shape;883;p53"/>
          <p:cNvSpPr/>
          <p:nvPr/>
        </p:nvSpPr>
        <p:spPr>
          <a:xfrm>
            <a:off x="4532250" y="3208125"/>
            <a:ext cx="1810500" cy="1233300"/>
          </a:xfrm>
          <a:prstGeom prst="roundRect">
            <a:avLst>
              <a:gd fmla="val 23217" name="adj"/>
            </a:avLst>
          </a:prstGeom>
          <a:solidFill>
            <a:schemeClr val="lt2"/>
          </a:solidFill>
          <a:ln cap="flat" cmpd="sng" w="38100">
            <a:solidFill>
              <a:schemeClr val="accent1"/>
            </a:solidFill>
            <a:prstDash val="solid"/>
            <a:round/>
            <a:headEnd len="sm" w="sm" type="none"/>
            <a:tailEnd len="sm" w="sm" type="none"/>
          </a:ln>
          <a:effectLst>
            <a:outerShdw rotWithShape="0" algn="bl" dir="960000" dist="66675">
              <a:srgbClr val="000000">
                <a:alpha val="26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4" name="Google Shape;884;p53"/>
          <p:cNvSpPr/>
          <p:nvPr/>
        </p:nvSpPr>
        <p:spPr>
          <a:xfrm>
            <a:off x="1070850" y="3208125"/>
            <a:ext cx="1810500" cy="1233300"/>
          </a:xfrm>
          <a:prstGeom prst="roundRect">
            <a:avLst>
              <a:gd fmla="val 23217" name="adj"/>
            </a:avLst>
          </a:prstGeom>
          <a:solidFill>
            <a:schemeClr val="lt2"/>
          </a:solidFill>
          <a:ln cap="flat" cmpd="sng" w="38100">
            <a:solidFill>
              <a:schemeClr val="accent1"/>
            </a:solidFill>
            <a:prstDash val="solid"/>
            <a:round/>
            <a:headEnd len="sm" w="sm" type="none"/>
            <a:tailEnd len="sm" w="sm" type="none"/>
          </a:ln>
          <a:effectLst>
            <a:outerShdw rotWithShape="0" algn="bl" dir="960000" dist="66675">
              <a:srgbClr val="000000">
                <a:alpha val="26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5" name="Google Shape;885;p53"/>
          <p:cNvSpPr txBox="1"/>
          <p:nvPr>
            <p:ph type="title"/>
          </p:nvPr>
        </p:nvSpPr>
        <p:spPr>
          <a:xfrm>
            <a:off x="713100" y="539525"/>
            <a:ext cx="77178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Next Steps</a:t>
            </a:r>
            <a:endParaRPr/>
          </a:p>
        </p:txBody>
      </p:sp>
      <p:sp>
        <p:nvSpPr>
          <p:cNvPr id="886" name="Google Shape;886;p53"/>
          <p:cNvSpPr txBox="1"/>
          <p:nvPr>
            <p:ph idx="12" type="sldNum"/>
          </p:nvPr>
        </p:nvSpPr>
        <p:spPr>
          <a:xfrm>
            <a:off x="8705299" y="2384701"/>
            <a:ext cx="548700" cy="3936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fld id="{00000000-1234-1234-1234-123412341234}" type="slidenum">
              <a:rPr lang="en"/>
              <a:t>‹#›</a:t>
            </a:fld>
            <a:endParaRPr/>
          </a:p>
        </p:txBody>
      </p:sp>
      <p:cxnSp>
        <p:nvCxnSpPr>
          <p:cNvPr id="887" name="Google Shape;887;p53"/>
          <p:cNvCxnSpPr/>
          <p:nvPr/>
        </p:nvCxnSpPr>
        <p:spPr>
          <a:xfrm>
            <a:off x="971520" y="3000934"/>
            <a:ext cx="7201200" cy="0"/>
          </a:xfrm>
          <a:prstGeom prst="straightConnector1">
            <a:avLst/>
          </a:prstGeom>
          <a:noFill/>
          <a:ln cap="flat" cmpd="sng" w="38100">
            <a:solidFill>
              <a:schemeClr val="dk2"/>
            </a:solidFill>
            <a:prstDash val="solid"/>
            <a:round/>
            <a:headEnd len="med" w="med" type="none"/>
            <a:tailEnd len="med" w="med" type="none"/>
          </a:ln>
        </p:spPr>
      </p:cxnSp>
      <p:sp>
        <p:nvSpPr>
          <p:cNvPr id="888" name="Google Shape;888;p53"/>
          <p:cNvSpPr txBox="1"/>
          <p:nvPr/>
        </p:nvSpPr>
        <p:spPr>
          <a:xfrm>
            <a:off x="2900920" y="2020613"/>
            <a:ext cx="1612200" cy="312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chemeClr val="dk2"/>
                </a:solidFill>
                <a:latin typeface="Krona One"/>
                <a:ea typeface="Krona One"/>
                <a:cs typeface="Krona One"/>
                <a:sym typeface="Krona One"/>
              </a:rPr>
              <a:t>Hone in on solution</a:t>
            </a:r>
            <a:endParaRPr b="1" sz="1600">
              <a:solidFill>
                <a:schemeClr val="dk2"/>
              </a:solidFill>
              <a:latin typeface="Krona One"/>
              <a:ea typeface="Krona One"/>
              <a:cs typeface="Krona One"/>
              <a:sym typeface="Krona One"/>
            </a:endParaRPr>
          </a:p>
        </p:txBody>
      </p:sp>
      <p:sp>
        <p:nvSpPr>
          <p:cNvPr id="889" name="Google Shape;889;p53"/>
          <p:cNvSpPr txBox="1"/>
          <p:nvPr/>
        </p:nvSpPr>
        <p:spPr>
          <a:xfrm>
            <a:off x="4631395" y="3668332"/>
            <a:ext cx="1612200" cy="312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1600">
              <a:solidFill>
                <a:schemeClr val="dk2"/>
              </a:solidFill>
              <a:latin typeface="Krona One"/>
              <a:ea typeface="Krona One"/>
              <a:cs typeface="Krona One"/>
              <a:sym typeface="Krona One"/>
            </a:endParaRPr>
          </a:p>
        </p:txBody>
      </p:sp>
      <p:sp>
        <p:nvSpPr>
          <p:cNvPr id="890" name="Google Shape;890;p53"/>
          <p:cNvSpPr txBox="1"/>
          <p:nvPr/>
        </p:nvSpPr>
        <p:spPr>
          <a:xfrm>
            <a:off x="978300" y="3668325"/>
            <a:ext cx="1995600" cy="312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chemeClr val="dk2"/>
                </a:solidFill>
                <a:latin typeface="Krona One"/>
                <a:ea typeface="Krona One"/>
                <a:cs typeface="Krona One"/>
                <a:sym typeface="Krona One"/>
              </a:rPr>
              <a:t>Test more experiences </a:t>
            </a:r>
            <a:endParaRPr b="1" sz="1600">
              <a:solidFill>
                <a:schemeClr val="dk2"/>
              </a:solidFill>
              <a:latin typeface="Krona One"/>
              <a:ea typeface="Krona One"/>
              <a:cs typeface="Krona One"/>
              <a:sym typeface="Krona One"/>
            </a:endParaRPr>
          </a:p>
        </p:txBody>
      </p:sp>
      <p:cxnSp>
        <p:nvCxnSpPr>
          <p:cNvPr id="891" name="Google Shape;891;p53"/>
          <p:cNvCxnSpPr/>
          <p:nvPr/>
        </p:nvCxnSpPr>
        <p:spPr>
          <a:xfrm>
            <a:off x="5437445" y="2853903"/>
            <a:ext cx="0" cy="427200"/>
          </a:xfrm>
          <a:prstGeom prst="straightConnector1">
            <a:avLst/>
          </a:prstGeom>
          <a:noFill/>
          <a:ln cap="flat" cmpd="sng" w="38100">
            <a:solidFill>
              <a:schemeClr val="accent1"/>
            </a:solidFill>
            <a:prstDash val="solid"/>
            <a:round/>
            <a:headEnd len="med" w="med" type="none"/>
            <a:tailEnd len="med" w="med" type="none"/>
          </a:ln>
        </p:spPr>
      </p:cxnSp>
      <p:cxnSp>
        <p:nvCxnSpPr>
          <p:cNvPr id="892" name="Google Shape;892;p53"/>
          <p:cNvCxnSpPr/>
          <p:nvPr/>
        </p:nvCxnSpPr>
        <p:spPr>
          <a:xfrm>
            <a:off x="3706698" y="2723034"/>
            <a:ext cx="0" cy="444300"/>
          </a:xfrm>
          <a:prstGeom prst="straightConnector1">
            <a:avLst/>
          </a:prstGeom>
          <a:noFill/>
          <a:ln cap="flat" cmpd="sng" w="38100">
            <a:solidFill>
              <a:schemeClr val="dk2"/>
            </a:solidFill>
            <a:prstDash val="solid"/>
            <a:round/>
            <a:headEnd len="med" w="med" type="none"/>
            <a:tailEnd len="med" w="med" type="none"/>
          </a:ln>
        </p:spPr>
      </p:cxnSp>
      <p:cxnSp>
        <p:nvCxnSpPr>
          <p:cNvPr id="893" name="Google Shape;893;p53"/>
          <p:cNvCxnSpPr/>
          <p:nvPr/>
        </p:nvCxnSpPr>
        <p:spPr>
          <a:xfrm>
            <a:off x="7168198" y="2725084"/>
            <a:ext cx="0" cy="442200"/>
          </a:xfrm>
          <a:prstGeom prst="straightConnector1">
            <a:avLst/>
          </a:prstGeom>
          <a:noFill/>
          <a:ln cap="flat" cmpd="sng" w="38100">
            <a:solidFill>
              <a:schemeClr val="dk2"/>
            </a:solidFill>
            <a:prstDash val="solid"/>
            <a:round/>
            <a:headEnd len="med" w="med" type="none"/>
            <a:tailEnd len="med" w="med" type="none"/>
          </a:ln>
        </p:spPr>
      </p:cxnSp>
      <p:cxnSp>
        <p:nvCxnSpPr>
          <p:cNvPr id="894" name="Google Shape;894;p53"/>
          <p:cNvCxnSpPr/>
          <p:nvPr/>
        </p:nvCxnSpPr>
        <p:spPr>
          <a:xfrm>
            <a:off x="1976095" y="2853903"/>
            <a:ext cx="0" cy="429300"/>
          </a:xfrm>
          <a:prstGeom prst="straightConnector1">
            <a:avLst/>
          </a:prstGeom>
          <a:noFill/>
          <a:ln cap="flat" cmpd="sng" w="38100">
            <a:solidFill>
              <a:schemeClr val="accent1"/>
            </a:solidFill>
            <a:prstDash val="solid"/>
            <a:round/>
            <a:headEnd len="med" w="med" type="none"/>
            <a:tailEnd len="med" w="med" type="none"/>
          </a:ln>
        </p:spPr>
      </p:cxnSp>
      <p:sp>
        <p:nvSpPr>
          <p:cNvPr id="895" name="Google Shape;895;p53"/>
          <p:cNvSpPr/>
          <p:nvPr/>
        </p:nvSpPr>
        <p:spPr>
          <a:xfrm>
            <a:off x="1890888" y="3117808"/>
            <a:ext cx="170400" cy="1704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6" name="Google Shape;896;p53"/>
          <p:cNvSpPr/>
          <p:nvPr/>
        </p:nvSpPr>
        <p:spPr>
          <a:xfrm>
            <a:off x="5352238" y="3117305"/>
            <a:ext cx="170400" cy="1704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7" name="Google Shape;897;p53"/>
          <p:cNvSpPr/>
          <p:nvPr/>
        </p:nvSpPr>
        <p:spPr>
          <a:xfrm>
            <a:off x="3621563" y="2719267"/>
            <a:ext cx="170400" cy="1704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8" name="Google Shape;898;p53"/>
          <p:cNvSpPr/>
          <p:nvPr/>
        </p:nvSpPr>
        <p:spPr>
          <a:xfrm>
            <a:off x="7082913" y="2719267"/>
            <a:ext cx="170400" cy="1704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9" name="Google Shape;899;p53"/>
          <p:cNvSpPr txBox="1"/>
          <p:nvPr/>
        </p:nvSpPr>
        <p:spPr>
          <a:xfrm>
            <a:off x="4581900" y="3668325"/>
            <a:ext cx="1711200" cy="312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chemeClr val="dk2"/>
                </a:solidFill>
                <a:latin typeface="Krona One"/>
                <a:ea typeface="Krona One"/>
                <a:cs typeface="Krona One"/>
                <a:sym typeface="Krona One"/>
              </a:rPr>
              <a:t>Storyboard</a:t>
            </a:r>
            <a:endParaRPr b="1" sz="1600">
              <a:solidFill>
                <a:schemeClr val="dk2"/>
              </a:solidFill>
              <a:latin typeface="Krona One"/>
              <a:ea typeface="Krona One"/>
              <a:cs typeface="Krona One"/>
              <a:sym typeface="Krona One"/>
            </a:endParaRPr>
          </a:p>
        </p:txBody>
      </p:sp>
      <p:sp>
        <p:nvSpPr>
          <p:cNvPr id="900" name="Google Shape;900;p53"/>
          <p:cNvSpPr txBox="1"/>
          <p:nvPr/>
        </p:nvSpPr>
        <p:spPr>
          <a:xfrm>
            <a:off x="6362020" y="2003713"/>
            <a:ext cx="1612200" cy="312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chemeClr val="dk2"/>
                </a:solidFill>
                <a:latin typeface="Krona One"/>
                <a:ea typeface="Krona One"/>
                <a:cs typeface="Krona One"/>
                <a:sym typeface="Krona One"/>
              </a:rPr>
              <a:t>Video Prototype</a:t>
            </a:r>
            <a:endParaRPr b="1" sz="1600">
              <a:solidFill>
                <a:schemeClr val="dk2"/>
              </a:solidFill>
              <a:latin typeface="Krona One"/>
              <a:ea typeface="Krona One"/>
              <a:cs typeface="Krona One"/>
              <a:sym typeface="Krona One"/>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4" name="Shape 904"/>
        <p:cNvGrpSpPr/>
        <p:nvPr/>
      </p:nvGrpSpPr>
      <p:grpSpPr>
        <a:xfrm>
          <a:off x="0" y="0"/>
          <a:ext cx="0" cy="0"/>
          <a:chOff x="0" y="0"/>
          <a:chExt cx="0" cy="0"/>
        </a:xfrm>
      </p:grpSpPr>
      <p:sp>
        <p:nvSpPr>
          <p:cNvPr id="905" name="Google Shape;905;p54"/>
          <p:cNvSpPr txBox="1"/>
          <p:nvPr>
            <p:ph idx="12" type="sldNum"/>
          </p:nvPr>
        </p:nvSpPr>
        <p:spPr>
          <a:xfrm>
            <a:off x="8705299" y="2384701"/>
            <a:ext cx="548700" cy="3936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5" name="Shape 495"/>
        <p:cNvGrpSpPr/>
        <p:nvPr/>
      </p:nvGrpSpPr>
      <p:grpSpPr>
        <a:xfrm>
          <a:off x="0" y="0"/>
          <a:ext cx="0" cy="0"/>
          <a:chOff x="0" y="0"/>
          <a:chExt cx="0" cy="0"/>
        </a:xfrm>
      </p:grpSpPr>
      <p:sp>
        <p:nvSpPr>
          <p:cNvPr id="496" name="Google Shape;496;p31"/>
          <p:cNvSpPr txBox="1"/>
          <p:nvPr>
            <p:ph type="title"/>
          </p:nvPr>
        </p:nvSpPr>
        <p:spPr>
          <a:xfrm>
            <a:off x="713100" y="128475"/>
            <a:ext cx="77178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POV: Ella</a:t>
            </a:r>
            <a:endParaRPr>
              <a:latin typeface="Krona One"/>
              <a:ea typeface="Krona One"/>
              <a:cs typeface="Krona One"/>
              <a:sym typeface="Krona One"/>
            </a:endParaRPr>
          </a:p>
        </p:txBody>
      </p:sp>
      <p:sp>
        <p:nvSpPr>
          <p:cNvPr id="497" name="Google Shape;497;p31"/>
          <p:cNvSpPr txBox="1"/>
          <p:nvPr>
            <p:ph idx="2" type="title"/>
          </p:nvPr>
        </p:nvSpPr>
        <p:spPr>
          <a:xfrm>
            <a:off x="1832063" y="999325"/>
            <a:ext cx="2325300" cy="39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000"/>
              <a:t>We Met Ella….</a:t>
            </a:r>
            <a:endParaRPr sz="2000"/>
          </a:p>
        </p:txBody>
      </p:sp>
      <p:sp>
        <p:nvSpPr>
          <p:cNvPr id="498" name="Google Shape;498;p31"/>
          <p:cNvSpPr txBox="1"/>
          <p:nvPr>
            <p:ph idx="1" type="subTitle"/>
          </p:nvPr>
        </p:nvSpPr>
        <p:spPr>
          <a:xfrm>
            <a:off x="1832063" y="2016600"/>
            <a:ext cx="2325300" cy="509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000"/>
              <a:t>a software engineer turned stay-at-home mom.</a:t>
            </a:r>
            <a:endParaRPr sz="2000"/>
          </a:p>
          <a:p>
            <a:pPr indent="0" lvl="0" marL="0" rtl="0" algn="l">
              <a:spcBef>
                <a:spcPts val="0"/>
              </a:spcBef>
              <a:spcAft>
                <a:spcPts val="0"/>
              </a:spcAft>
              <a:buNone/>
            </a:pPr>
            <a:r>
              <a:t/>
            </a:r>
            <a:endParaRPr sz="2000"/>
          </a:p>
        </p:txBody>
      </p:sp>
      <p:sp>
        <p:nvSpPr>
          <p:cNvPr id="499" name="Google Shape;499;p31"/>
          <p:cNvSpPr txBox="1"/>
          <p:nvPr>
            <p:ph idx="3" type="title"/>
          </p:nvPr>
        </p:nvSpPr>
        <p:spPr>
          <a:xfrm>
            <a:off x="5740913" y="1032975"/>
            <a:ext cx="2500200" cy="39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000"/>
              <a:t>We wonder if this means…</a:t>
            </a:r>
            <a:endParaRPr sz="2000"/>
          </a:p>
        </p:txBody>
      </p:sp>
      <p:sp>
        <p:nvSpPr>
          <p:cNvPr id="500" name="Google Shape;500;p31"/>
          <p:cNvSpPr txBox="1"/>
          <p:nvPr>
            <p:ph idx="4" type="subTitle"/>
          </p:nvPr>
        </p:nvSpPr>
        <p:spPr>
          <a:xfrm>
            <a:off x="5752738" y="2049638"/>
            <a:ext cx="2716800" cy="509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000"/>
              <a:t>H</a:t>
            </a:r>
            <a:r>
              <a:rPr lang="en" sz="2000"/>
              <a:t>aving autonomy /variability in life is at odds with being a mother </a:t>
            </a:r>
            <a:endParaRPr sz="2000"/>
          </a:p>
          <a:p>
            <a:pPr indent="0" lvl="0" marL="0" rtl="0" algn="l">
              <a:spcBef>
                <a:spcPts val="0"/>
              </a:spcBef>
              <a:spcAft>
                <a:spcPts val="0"/>
              </a:spcAft>
              <a:buNone/>
            </a:pPr>
            <a:r>
              <a:t/>
            </a:r>
            <a:endParaRPr sz="2000"/>
          </a:p>
        </p:txBody>
      </p:sp>
      <p:sp>
        <p:nvSpPr>
          <p:cNvPr id="501" name="Google Shape;501;p31"/>
          <p:cNvSpPr txBox="1"/>
          <p:nvPr>
            <p:ph idx="5" type="title"/>
          </p:nvPr>
        </p:nvSpPr>
        <p:spPr>
          <a:xfrm>
            <a:off x="1832088" y="3181800"/>
            <a:ext cx="2650200" cy="39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000"/>
              <a:t>We were surprised to notice…</a:t>
            </a:r>
            <a:endParaRPr sz="2000"/>
          </a:p>
        </p:txBody>
      </p:sp>
      <p:sp>
        <p:nvSpPr>
          <p:cNvPr id="502" name="Google Shape;502;p31"/>
          <p:cNvSpPr txBox="1"/>
          <p:nvPr>
            <p:ph idx="6" type="subTitle"/>
          </p:nvPr>
        </p:nvSpPr>
        <p:spPr>
          <a:xfrm>
            <a:off x="1832063" y="4157475"/>
            <a:ext cx="2325300" cy="467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000"/>
              <a:t>she lives a routine and monotonous life. </a:t>
            </a:r>
            <a:endParaRPr sz="2000"/>
          </a:p>
          <a:p>
            <a:pPr indent="0" lvl="0" marL="0" rtl="0" algn="l">
              <a:spcBef>
                <a:spcPts val="0"/>
              </a:spcBef>
              <a:spcAft>
                <a:spcPts val="0"/>
              </a:spcAft>
              <a:buNone/>
            </a:pPr>
            <a:r>
              <a:t/>
            </a:r>
            <a:endParaRPr sz="2000"/>
          </a:p>
        </p:txBody>
      </p:sp>
      <p:sp>
        <p:nvSpPr>
          <p:cNvPr id="503" name="Google Shape;503;p31"/>
          <p:cNvSpPr txBox="1"/>
          <p:nvPr>
            <p:ph idx="7" type="title"/>
          </p:nvPr>
        </p:nvSpPr>
        <p:spPr>
          <a:xfrm>
            <a:off x="5752738" y="3181800"/>
            <a:ext cx="2650200" cy="39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000"/>
              <a:t>It would be game changing to </a:t>
            </a:r>
            <a:endParaRPr sz="2000"/>
          </a:p>
        </p:txBody>
      </p:sp>
      <p:sp>
        <p:nvSpPr>
          <p:cNvPr id="504" name="Google Shape;504;p31"/>
          <p:cNvSpPr txBox="1"/>
          <p:nvPr>
            <p:ph idx="8" type="subTitle"/>
          </p:nvPr>
        </p:nvSpPr>
        <p:spPr>
          <a:xfrm>
            <a:off x="5740928" y="4326325"/>
            <a:ext cx="2912700" cy="509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000"/>
              <a:t>empower mothers of young kids to have ownership of their own time and interests </a:t>
            </a:r>
            <a:endParaRPr sz="2000"/>
          </a:p>
          <a:p>
            <a:pPr indent="0" lvl="0" marL="0" rtl="0" algn="l">
              <a:spcBef>
                <a:spcPts val="0"/>
              </a:spcBef>
              <a:spcAft>
                <a:spcPts val="0"/>
              </a:spcAft>
              <a:buNone/>
            </a:pPr>
            <a:r>
              <a:t/>
            </a:r>
            <a:endParaRPr sz="2000"/>
          </a:p>
        </p:txBody>
      </p:sp>
      <p:sp>
        <p:nvSpPr>
          <p:cNvPr id="505" name="Google Shape;505;p31"/>
          <p:cNvSpPr txBox="1"/>
          <p:nvPr>
            <p:ph idx="12" type="sldNum"/>
          </p:nvPr>
        </p:nvSpPr>
        <p:spPr>
          <a:xfrm>
            <a:off x="8705299" y="2384701"/>
            <a:ext cx="548700" cy="3936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fld id="{00000000-1234-1234-1234-123412341234}" type="slidenum">
              <a:rPr lang="en"/>
              <a:t>‹#›</a:t>
            </a:fld>
            <a:endParaRPr/>
          </a:p>
        </p:txBody>
      </p:sp>
      <p:sp>
        <p:nvSpPr>
          <p:cNvPr id="506" name="Google Shape;506;p31"/>
          <p:cNvSpPr/>
          <p:nvPr/>
        </p:nvSpPr>
        <p:spPr>
          <a:xfrm>
            <a:off x="454179" y="772825"/>
            <a:ext cx="827400" cy="846600"/>
          </a:xfrm>
          <a:prstGeom prst="ellipse">
            <a:avLst/>
          </a:prstGeom>
          <a:solidFill>
            <a:schemeClr val="accent1"/>
          </a:solidFill>
          <a:ln cap="flat" cmpd="sng" w="38100">
            <a:solidFill>
              <a:schemeClr val="lt1"/>
            </a:solidFill>
            <a:prstDash val="solid"/>
            <a:round/>
            <a:headEnd len="sm" w="sm" type="none"/>
            <a:tailEnd len="sm" w="sm" type="none"/>
          </a:ln>
          <a:effectLst>
            <a:outerShdw rotWithShape="0" algn="bl" dir="1020000" dist="76200">
              <a:srgbClr val="000000">
                <a:alpha val="26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31"/>
          <p:cNvSpPr txBox="1"/>
          <p:nvPr>
            <p:ph idx="2" type="title"/>
          </p:nvPr>
        </p:nvSpPr>
        <p:spPr>
          <a:xfrm>
            <a:off x="702149" y="965750"/>
            <a:ext cx="166800" cy="46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400"/>
              <a:t>1</a:t>
            </a:r>
            <a:endParaRPr sz="3200"/>
          </a:p>
        </p:txBody>
      </p:sp>
      <p:sp>
        <p:nvSpPr>
          <p:cNvPr id="508" name="Google Shape;508;p31"/>
          <p:cNvSpPr/>
          <p:nvPr/>
        </p:nvSpPr>
        <p:spPr>
          <a:xfrm>
            <a:off x="536504" y="2955275"/>
            <a:ext cx="827400" cy="846600"/>
          </a:xfrm>
          <a:prstGeom prst="ellipse">
            <a:avLst/>
          </a:prstGeom>
          <a:solidFill>
            <a:schemeClr val="accent1"/>
          </a:solidFill>
          <a:ln cap="flat" cmpd="sng" w="38100">
            <a:solidFill>
              <a:schemeClr val="lt1"/>
            </a:solidFill>
            <a:prstDash val="solid"/>
            <a:round/>
            <a:headEnd len="sm" w="sm" type="none"/>
            <a:tailEnd len="sm" w="sm" type="none"/>
          </a:ln>
          <a:effectLst>
            <a:outerShdw rotWithShape="0" algn="bl" dir="1020000" dist="76200">
              <a:srgbClr val="000000">
                <a:alpha val="26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31"/>
          <p:cNvSpPr txBox="1"/>
          <p:nvPr>
            <p:ph idx="2" type="title"/>
          </p:nvPr>
        </p:nvSpPr>
        <p:spPr>
          <a:xfrm>
            <a:off x="784474" y="3148200"/>
            <a:ext cx="166800" cy="46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400"/>
              <a:t>2</a:t>
            </a:r>
            <a:endParaRPr sz="3200"/>
          </a:p>
        </p:txBody>
      </p:sp>
      <p:sp>
        <p:nvSpPr>
          <p:cNvPr id="510" name="Google Shape;510;p31"/>
          <p:cNvSpPr/>
          <p:nvPr/>
        </p:nvSpPr>
        <p:spPr>
          <a:xfrm>
            <a:off x="4617792" y="772850"/>
            <a:ext cx="827400" cy="846600"/>
          </a:xfrm>
          <a:prstGeom prst="ellipse">
            <a:avLst/>
          </a:prstGeom>
          <a:solidFill>
            <a:schemeClr val="accent1"/>
          </a:solidFill>
          <a:ln cap="flat" cmpd="sng" w="38100">
            <a:solidFill>
              <a:schemeClr val="lt1"/>
            </a:solidFill>
            <a:prstDash val="solid"/>
            <a:round/>
            <a:headEnd len="sm" w="sm" type="none"/>
            <a:tailEnd len="sm" w="sm" type="none"/>
          </a:ln>
          <a:effectLst>
            <a:outerShdw rotWithShape="0" algn="bl" dir="1020000" dist="76200">
              <a:srgbClr val="000000">
                <a:alpha val="26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31"/>
          <p:cNvSpPr txBox="1"/>
          <p:nvPr>
            <p:ph idx="2" type="title"/>
          </p:nvPr>
        </p:nvSpPr>
        <p:spPr>
          <a:xfrm>
            <a:off x="4865762" y="965775"/>
            <a:ext cx="166800" cy="46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400"/>
              <a:t>3</a:t>
            </a:r>
            <a:endParaRPr sz="3200"/>
          </a:p>
        </p:txBody>
      </p:sp>
      <p:sp>
        <p:nvSpPr>
          <p:cNvPr id="512" name="Google Shape;512;p31"/>
          <p:cNvSpPr/>
          <p:nvPr/>
        </p:nvSpPr>
        <p:spPr>
          <a:xfrm>
            <a:off x="4703817" y="2955300"/>
            <a:ext cx="827400" cy="846600"/>
          </a:xfrm>
          <a:prstGeom prst="ellipse">
            <a:avLst/>
          </a:prstGeom>
          <a:solidFill>
            <a:schemeClr val="accent1"/>
          </a:solidFill>
          <a:ln cap="flat" cmpd="sng" w="38100">
            <a:solidFill>
              <a:schemeClr val="lt1"/>
            </a:solidFill>
            <a:prstDash val="solid"/>
            <a:round/>
            <a:headEnd len="sm" w="sm" type="none"/>
            <a:tailEnd len="sm" w="sm" type="none"/>
          </a:ln>
          <a:effectLst>
            <a:outerShdw rotWithShape="0" algn="bl" dir="1020000" dist="76200">
              <a:srgbClr val="000000">
                <a:alpha val="26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31"/>
          <p:cNvSpPr txBox="1"/>
          <p:nvPr>
            <p:ph idx="2" type="title"/>
          </p:nvPr>
        </p:nvSpPr>
        <p:spPr>
          <a:xfrm>
            <a:off x="4871674" y="3148175"/>
            <a:ext cx="166800" cy="46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400"/>
              <a:t>4</a:t>
            </a:r>
            <a:endParaRPr sz="32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17" name="Shape 517"/>
        <p:cNvGrpSpPr/>
        <p:nvPr/>
      </p:nvGrpSpPr>
      <p:grpSpPr>
        <a:xfrm>
          <a:off x="0" y="0"/>
          <a:ext cx="0" cy="0"/>
          <a:chOff x="0" y="0"/>
          <a:chExt cx="0" cy="0"/>
        </a:xfrm>
      </p:grpSpPr>
      <p:sp>
        <p:nvSpPr>
          <p:cNvPr id="518" name="Google Shape;518;p32"/>
          <p:cNvSpPr txBox="1"/>
          <p:nvPr>
            <p:ph idx="12" type="sldNum"/>
          </p:nvPr>
        </p:nvSpPr>
        <p:spPr>
          <a:xfrm>
            <a:off x="8705299" y="2384701"/>
            <a:ext cx="548700" cy="3936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fld id="{00000000-1234-1234-1234-123412341234}" type="slidenum">
              <a:rPr lang="en"/>
              <a:t>‹#›</a:t>
            </a:fld>
            <a:endParaRPr/>
          </a:p>
        </p:txBody>
      </p:sp>
      <p:sp>
        <p:nvSpPr>
          <p:cNvPr id="519" name="Google Shape;519;p32"/>
          <p:cNvSpPr/>
          <p:nvPr/>
        </p:nvSpPr>
        <p:spPr>
          <a:xfrm rot="10800000">
            <a:off x="-92150" y="-87801"/>
            <a:ext cx="2044234" cy="1445543"/>
          </a:xfrm>
          <a:custGeom>
            <a:rect b="b" l="l" r="r" t="t"/>
            <a:pathLst>
              <a:path extrusionOk="0" h="64562" w="91291">
                <a:moveTo>
                  <a:pt x="83800" y="1"/>
                </a:moveTo>
                <a:cubicBezTo>
                  <a:pt x="83228" y="1"/>
                  <a:pt x="82657" y="21"/>
                  <a:pt x="82088" y="61"/>
                </a:cubicBezTo>
                <a:cubicBezTo>
                  <a:pt x="71308" y="820"/>
                  <a:pt x="61586" y="8087"/>
                  <a:pt x="56416" y="17589"/>
                </a:cubicBezTo>
                <a:cubicBezTo>
                  <a:pt x="54619" y="20923"/>
                  <a:pt x="53202" y="24636"/>
                  <a:pt x="50287" y="27091"/>
                </a:cubicBezTo>
                <a:cubicBezTo>
                  <a:pt x="45456" y="31144"/>
                  <a:pt x="38389" y="30285"/>
                  <a:pt x="32121" y="31004"/>
                </a:cubicBezTo>
                <a:cubicBezTo>
                  <a:pt x="27290" y="31523"/>
                  <a:pt x="22698" y="33180"/>
                  <a:pt x="18566" y="35655"/>
                </a:cubicBezTo>
                <a:cubicBezTo>
                  <a:pt x="10740" y="40327"/>
                  <a:pt x="4552" y="47952"/>
                  <a:pt x="1717" y="56676"/>
                </a:cubicBezTo>
                <a:cubicBezTo>
                  <a:pt x="859" y="59251"/>
                  <a:pt x="300" y="61886"/>
                  <a:pt x="0" y="64561"/>
                </a:cubicBezTo>
                <a:lnTo>
                  <a:pt x="91291" y="64561"/>
                </a:lnTo>
                <a:lnTo>
                  <a:pt x="91291" y="1139"/>
                </a:lnTo>
                <a:cubicBezTo>
                  <a:pt x="88851" y="391"/>
                  <a:pt x="86317" y="1"/>
                  <a:pt x="8380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20" name="Google Shape;520;p32"/>
          <p:cNvGrpSpPr/>
          <p:nvPr/>
        </p:nvGrpSpPr>
        <p:grpSpPr>
          <a:xfrm>
            <a:off x="8218951" y="272522"/>
            <a:ext cx="577078" cy="504018"/>
            <a:chOff x="8218951" y="272522"/>
            <a:chExt cx="577078" cy="504018"/>
          </a:xfrm>
        </p:grpSpPr>
        <p:sp>
          <p:nvSpPr>
            <p:cNvPr id="521" name="Google Shape;521;p32"/>
            <p:cNvSpPr/>
            <p:nvPr/>
          </p:nvSpPr>
          <p:spPr>
            <a:xfrm>
              <a:off x="8702896" y="277172"/>
              <a:ext cx="93132" cy="93389"/>
            </a:xfrm>
            <a:custGeom>
              <a:rect b="b" l="l" r="r" t="t"/>
              <a:pathLst>
                <a:path extrusionOk="0" h="3173" w="3164">
                  <a:moveTo>
                    <a:pt x="1577" y="0"/>
                  </a:moveTo>
                  <a:cubicBezTo>
                    <a:pt x="1252" y="0"/>
                    <a:pt x="985" y="268"/>
                    <a:pt x="985" y="602"/>
                  </a:cubicBezTo>
                  <a:lnTo>
                    <a:pt x="985" y="984"/>
                  </a:lnTo>
                  <a:lnTo>
                    <a:pt x="593" y="984"/>
                  </a:lnTo>
                  <a:cubicBezTo>
                    <a:pt x="268" y="984"/>
                    <a:pt x="0" y="1252"/>
                    <a:pt x="0" y="1586"/>
                  </a:cubicBezTo>
                  <a:cubicBezTo>
                    <a:pt x="0" y="1911"/>
                    <a:pt x="268" y="2179"/>
                    <a:pt x="593" y="2179"/>
                  </a:cubicBezTo>
                  <a:lnTo>
                    <a:pt x="985" y="2179"/>
                  </a:lnTo>
                  <a:lnTo>
                    <a:pt x="985" y="2570"/>
                  </a:lnTo>
                  <a:cubicBezTo>
                    <a:pt x="985" y="2905"/>
                    <a:pt x="1252" y="3172"/>
                    <a:pt x="1577" y="3172"/>
                  </a:cubicBezTo>
                  <a:cubicBezTo>
                    <a:pt x="1911" y="3172"/>
                    <a:pt x="2179" y="2905"/>
                    <a:pt x="2179" y="2570"/>
                  </a:cubicBezTo>
                  <a:lnTo>
                    <a:pt x="2179" y="2179"/>
                  </a:lnTo>
                  <a:lnTo>
                    <a:pt x="2571" y="2179"/>
                  </a:lnTo>
                  <a:cubicBezTo>
                    <a:pt x="2896" y="2179"/>
                    <a:pt x="3163" y="1911"/>
                    <a:pt x="3163" y="1586"/>
                  </a:cubicBezTo>
                  <a:cubicBezTo>
                    <a:pt x="3163" y="1252"/>
                    <a:pt x="2896" y="984"/>
                    <a:pt x="2571" y="984"/>
                  </a:cubicBezTo>
                  <a:lnTo>
                    <a:pt x="2179" y="984"/>
                  </a:lnTo>
                  <a:lnTo>
                    <a:pt x="2179" y="602"/>
                  </a:lnTo>
                  <a:cubicBezTo>
                    <a:pt x="2179" y="268"/>
                    <a:pt x="1911" y="0"/>
                    <a:pt x="157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sp>
          <p:nvSpPr>
            <p:cNvPr id="522" name="Google Shape;522;p32"/>
            <p:cNvSpPr/>
            <p:nvPr/>
          </p:nvSpPr>
          <p:spPr>
            <a:xfrm>
              <a:off x="8218951" y="272522"/>
              <a:ext cx="102669" cy="102690"/>
            </a:xfrm>
            <a:custGeom>
              <a:rect b="b" l="l" r="r" t="t"/>
              <a:pathLst>
                <a:path extrusionOk="0" h="3489" w="3488">
                  <a:moveTo>
                    <a:pt x="1739" y="1195"/>
                  </a:moveTo>
                  <a:cubicBezTo>
                    <a:pt x="2045" y="1195"/>
                    <a:pt x="2293" y="1444"/>
                    <a:pt x="2293" y="1749"/>
                  </a:cubicBezTo>
                  <a:cubicBezTo>
                    <a:pt x="2293" y="2055"/>
                    <a:pt x="2045" y="2294"/>
                    <a:pt x="1739" y="2294"/>
                  </a:cubicBezTo>
                  <a:cubicBezTo>
                    <a:pt x="1433" y="2294"/>
                    <a:pt x="1194" y="2055"/>
                    <a:pt x="1194" y="1749"/>
                  </a:cubicBezTo>
                  <a:cubicBezTo>
                    <a:pt x="1194" y="1444"/>
                    <a:pt x="1433" y="1195"/>
                    <a:pt x="1739" y="1195"/>
                  </a:cubicBezTo>
                  <a:close/>
                  <a:moveTo>
                    <a:pt x="1739" y="1"/>
                  </a:moveTo>
                  <a:cubicBezTo>
                    <a:pt x="784" y="1"/>
                    <a:pt x="0" y="784"/>
                    <a:pt x="0" y="1749"/>
                  </a:cubicBezTo>
                  <a:cubicBezTo>
                    <a:pt x="0" y="2705"/>
                    <a:pt x="784" y="3488"/>
                    <a:pt x="1739" y="3488"/>
                  </a:cubicBezTo>
                  <a:cubicBezTo>
                    <a:pt x="2704" y="3488"/>
                    <a:pt x="3488" y="2705"/>
                    <a:pt x="3488" y="1749"/>
                  </a:cubicBezTo>
                  <a:cubicBezTo>
                    <a:pt x="3488" y="784"/>
                    <a:pt x="2704" y="1"/>
                    <a:pt x="173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sp>
          <p:nvSpPr>
            <p:cNvPr id="523" name="Google Shape;523;p32"/>
            <p:cNvSpPr/>
            <p:nvPr/>
          </p:nvSpPr>
          <p:spPr>
            <a:xfrm>
              <a:off x="8608088" y="713320"/>
              <a:ext cx="94810" cy="63221"/>
            </a:xfrm>
            <a:custGeom>
              <a:rect b="b" l="l" r="r" t="t"/>
              <a:pathLst>
                <a:path extrusionOk="0" h="2148" w="3221">
                  <a:moveTo>
                    <a:pt x="1612" y="0"/>
                  </a:moveTo>
                  <a:cubicBezTo>
                    <a:pt x="1460" y="0"/>
                    <a:pt x="1310" y="60"/>
                    <a:pt x="1195" y="180"/>
                  </a:cubicBezTo>
                  <a:lnTo>
                    <a:pt x="239" y="1135"/>
                  </a:lnTo>
                  <a:cubicBezTo>
                    <a:pt x="0" y="1364"/>
                    <a:pt x="0" y="1747"/>
                    <a:pt x="239" y="1976"/>
                  </a:cubicBezTo>
                  <a:cubicBezTo>
                    <a:pt x="354" y="2091"/>
                    <a:pt x="504" y="2148"/>
                    <a:pt x="656" y="2148"/>
                  </a:cubicBezTo>
                  <a:cubicBezTo>
                    <a:pt x="808" y="2148"/>
                    <a:pt x="961" y="2091"/>
                    <a:pt x="1080" y="1976"/>
                  </a:cubicBezTo>
                  <a:lnTo>
                    <a:pt x="1615" y="1441"/>
                  </a:lnTo>
                  <a:lnTo>
                    <a:pt x="2141" y="1976"/>
                  </a:lnTo>
                  <a:cubicBezTo>
                    <a:pt x="2265" y="2091"/>
                    <a:pt x="2418" y="2148"/>
                    <a:pt x="2571" y="2148"/>
                  </a:cubicBezTo>
                  <a:cubicBezTo>
                    <a:pt x="2724" y="2148"/>
                    <a:pt x="2877" y="2091"/>
                    <a:pt x="2991" y="1976"/>
                  </a:cubicBezTo>
                  <a:cubicBezTo>
                    <a:pt x="3221" y="1747"/>
                    <a:pt x="3221" y="1364"/>
                    <a:pt x="2991" y="1135"/>
                  </a:cubicBezTo>
                  <a:lnTo>
                    <a:pt x="2036" y="180"/>
                  </a:lnTo>
                  <a:cubicBezTo>
                    <a:pt x="1916" y="60"/>
                    <a:pt x="1763" y="0"/>
                    <a:pt x="161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grpSp>
      <p:sp>
        <p:nvSpPr>
          <p:cNvPr id="524" name="Google Shape;524;p32"/>
          <p:cNvSpPr/>
          <p:nvPr/>
        </p:nvSpPr>
        <p:spPr>
          <a:xfrm>
            <a:off x="4189375" y="272525"/>
            <a:ext cx="4415400" cy="4432200"/>
          </a:xfrm>
          <a:prstGeom prst="roundRect">
            <a:avLst>
              <a:gd fmla="val 12736" name="adj"/>
            </a:avLst>
          </a:prstGeom>
          <a:solidFill>
            <a:schemeClr val="accent1"/>
          </a:solidFill>
          <a:ln cap="flat" cmpd="sng" w="38100">
            <a:solidFill>
              <a:schemeClr val="lt1"/>
            </a:solidFill>
            <a:prstDash val="solid"/>
            <a:round/>
            <a:headEnd len="sm" w="sm" type="none"/>
            <a:tailEnd len="sm" w="sm" type="none"/>
          </a:ln>
          <a:effectLst>
            <a:outerShdw rotWithShape="0" algn="bl" dir="1020000" dist="57150">
              <a:srgbClr val="000000">
                <a:alpha val="26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32"/>
          <p:cNvSpPr txBox="1"/>
          <p:nvPr>
            <p:ph type="title"/>
          </p:nvPr>
        </p:nvSpPr>
        <p:spPr>
          <a:xfrm>
            <a:off x="4115547" y="480625"/>
            <a:ext cx="46002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“Charlie” </a:t>
            </a:r>
            <a:endParaRPr/>
          </a:p>
        </p:txBody>
      </p:sp>
      <p:sp>
        <p:nvSpPr>
          <p:cNvPr id="526" name="Google Shape;526;p32"/>
          <p:cNvSpPr txBox="1"/>
          <p:nvPr>
            <p:ph idx="1" type="subTitle"/>
          </p:nvPr>
        </p:nvSpPr>
        <p:spPr>
          <a:xfrm>
            <a:off x="4364850" y="1430925"/>
            <a:ext cx="4101600" cy="2834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2000"/>
              <a:t>Q1 - “My husband is amazing and is really involved and hands on with [kid] and her sports which has really given me a lot of time to myself”</a:t>
            </a:r>
            <a:endParaRPr b="1" sz="2000"/>
          </a:p>
          <a:p>
            <a:pPr indent="0" lvl="0" marL="0" rtl="0" algn="l">
              <a:spcBef>
                <a:spcPts val="0"/>
              </a:spcBef>
              <a:spcAft>
                <a:spcPts val="0"/>
              </a:spcAft>
              <a:buNone/>
            </a:pPr>
            <a:r>
              <a:t/>
            </a:r>
            <a:endParaRPr b="1" sz="2000"/>
          </a:p>
          <a:p>
            <a:pPr indent="0" lvl="0" marL="0" rtl="0" algn="l">
              <a:spcBef>
                <a:spcPts val="0"/>
              </a:spcBef>
              <a:spcAft>
                <a:spcPts val="0"/>
              </a:spcAft>
              <a:buNone/>
            </a:pPr>
            <a:r>
              <a:rPr b="1" lang="en" sz="2000"/>
              <a:t>Q2 - “Morning are the best part of my day. It’s quiet, I drink my cup of tea and relax, maybe read a magazine and no one is calling me mom”</a:t>
            </a:r>
            <a:endParaRPr b="1" sz="2000"/>
          </a:p>
        </p:txBody>
      </p:sp>
      <p:sp>
        <p:nvSpPr>
          <p:cNvPr id="527" name="Google Shape;527;p32"/>
          <p:cNvSpPr/>
          <p:nvPr/>
        </p:nvSpPr>
        <p:spPr>
          <a:xfrm>
            <a:off x="199875" y="1381448"/>
            <a:ext cx="3693300" cy="2611200"/>
          </a:xfrm>
          <a:prstGeom prst="roundRect">
            <a:avLst>
              <a:gd fmla="val 12736" name="adj"/>
            </a:avLst>
          </a:prstGeom>
          <a:solidFill>
            <a:schemeClr val="accent1"/>
          </a:solidFill>
          <a:ln cap="flat" cmpd="sng" w="38100">
            <a:solidFill>
              <a:schemeClr val="lt1"/>
            </a:solidFill>
            <a:prstDash val="solid"/>
            <a:round/>
            <a:headEnd len="sm" w="sm" type="none"/>
            <a:tailEnd len="sm" w="sm" type="none"/>
          </a:ln>
          <a:effectLst>
            <a:outerShdw rotWithShape="0" algn="bl" dir="1020000" dist="57150">
              <a:srgbClr val="000000">
                <a:alpha val="26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28" name="Google Shape;528;p32"/>
          <p:cNvPicPr preferRelativeResize="0"/>
          <p:nvPr/>
        </p:nvPicPr>
        <p:blipFill rotWithShape="1">
          <a:blip r:embed="rId4">
            <a:alphaModFix/>
          </a:blip>
          <a:srcRect b="6864" l="0" r="0" t="0"/>
          <a:stretch/>
        </p:blipFill>
        <p:spPr>
          <a:xfrm>
            <a:off x="367388" y="1780675"/>
            <a:ext cx="3358275" cy="1812751"/>
          </a:xfrm>
          <a:prstGeom prst="rect">
            <a:avLst/>
          </a:prstGeom>
          <a:noFill/>
          <a:ln>
            <a:noFill/>
          </a:ln>
        </p:spPr>
      </p:pic>
      <p:sp>
        <p:nvSpPr>
          <p:cNvPr id="529" name="Google Shape;529;p32"/>
          <p:cNvSpPr/>
          <p:nvPr/>
        </p:nvSpPr>
        <p:spPr>
          <a:xfrm>
            <a:off x="2028900" y="2489500"/>
            <a:ext cx="811500" cy="910200"/>
          </a:xfrm>
          <a:prstGeom prst="ellipse">
            <a:avLst/>
          </a:prstGeom>
          <a:solidFill>
            <a:srgbClr val="F4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3" name="Shape 533"/>
        <p:cNvGrpSpPr/>
        <p:nvPr/>
      </p:nvGrpSpPr>
      <p:grpSpPr>
        <a:xfrm>
          <a:off x="0" y="0"/>
          <a:ext cx="0" cy="0"/>
          <a:chOff x="0" y="0"/>
          <a:chExt cx="0" cy="0"/>
        </a:xfrm>
      </p:grpSpPr>
      <p:sp>
        <p:nvSpPr>
          <p:cNvPr id="534" name="Google Shape;534;p33"/>
          <p:cNvSpPr txBox="1"/>
          <p:nvPr>
            <p:ph idx="12" type="sldNum"/>
          </p:nvPr>
        </p:nvSpPr>
        <p:spPr>
          <a:xfrm>
            <a:off x="8705299" y="2384701"/>
            <a:ext cx="548700" cy="3936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fld id="{00000000-1234-1234-1234-123412341234}" type="slidenum">
              <a:rPr lang="en"/>
              <a:t>‹#›</a:t>
            </a:fld>
            <a:endParaRPr/>
          </a:p>
        </p:txBody>
      </p:sp>
      <p:grpSp>
        <p:nvGrpSpPr>
          <p:cNvPr id="535" name="Google Shape;535;p33"/>
          <p:cNvGrpSpPr/>
          <p:nvPr/>
        </p:nvGrpSpPr>
        <p:grpSpPr>
          <a:xfrm>
            <a:off x="285721" y="213245"/>
            <a:ext cx="427374" cy="431268"/>
            <a:chOff x="285721" y="213245"/>
            <a:chExt cx="427374" cy="431268"/>
          </a:xfrm>
        </p:grpSpPr>
        <p:sp>
          <p:nvSpPr>
            <p:cNvPr id="536" name="Google Shape;536;p33"/>
            <p:cNvSpPr/>
            <p:nvPr/>
          </p:nvSpPr>
          <p:spPr>
            <a:xfrm>
              <a:off x="285721" y="541834"/>
              <a:ext cx="93132" cy="93389"/>
            </a:xfrm>
            <a:custGeom>
              <a:rect b="b" l="l" r="r" t="t"/>
              <a:pathLst>
                <a:path extrusionOk="0" h="3173" w="3164">
                  <a:moveTo>
                    <a:pt x="1577" y="0"/>
                  </a:moveTo>
                  <a:cubicBezTo>
                    <a:pt x="1252" y="0"/>
                    <a:pt x="985" y="268"/>
                    <a:pt x="985" y="602"/>
                  </a:cubicBezTo>
                  <a:lnTo>
                    <a:pt x="985" y="984"/>
                  </a:lnTo>
                  <a:lnTo>
                    <a:pt x="593" y="984"/>
                  </a:lnTo>
                  <a:cubicBezTo>
                    <a:pt x="268" y="984"/>
                    <a:pt x="0" y="1252"/>
                    <a:pt x="0" y="1586"/>
                  </a:cubicBezTo>
                  <a:cubicBezTo>
                    <a:pt x="0" y="1911"/>
                    <a:pt x="268" y="2179"/>
                    <a:pt x="593" y="2179"/>
                  </a:cubicBezTo>
                  <a:lnTo>
                    <a:pt x="985" y="2179"/>
                  </a:lnTo>
                  <a:lnTo>
                    <a:pt x="985" y="2570"/>
                  </a:lnTo>
                  <a:cubicBezTo>
                    <a:pt x="985" y="2905"/>
                    <a:pt x="1252" y="3172"/>
                    <a:pt x="1577" y="3172"/>
                  </a:cubicBezTo>
                  <a:cubicBezTo>
                    <a:pt x="1911" y="3172"/>
                    <a:pt x="2179" y="2905"/>
                    <a:pt x="2179" y="2570"/>
                  </a:cubicBezTo>
                  <a:lnTo>
                    <a:pt x="2179" y="2179"/>
                  </a:lnTo>
                  <a:lnTo>
                    <a:pt x="2571" y="2179"/>
                  </a:lnTo>
                  <a:cubicBezTo>
                    <a:pt x="2896" y="2179"/>
                    <a:pt x="3163" y="1911"/>
                    <a:pt x="3163" y="1586"/>
                  </a:cubicBezTo>
                  <a:cubicBezTo>
                    <a:pt x="3163" y="1252"/>
                    <a:pt x="2896" y="984"/>
                    <a:pt x="2571" y="984"/>
                  </a:cubicBezTo>
                  <a:lnTo>
                    <a:pt x="2179" y="984"/>
                  </a:lnTo>
                  <a:lnTo>
                    <a:pt x="2179" y="602"/>
                  </a:lnTo>
                  <a:cubicBezTo>
                    <a:pt x="2179" y="268"/>
                    <a:pt x="1911" y="0"/>
                    <a:pt x="157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sp>
          <p:nvSpPr>
            <p:cNvPr id="537" name="Google Shape;537;p33"/>
            <p:cNvSpPr/>
            <p:nvPr/>
          </p:nvSpPr>
          <p:spPr>
            <a:xfrm>
              <a:off x="481525" y="213245"/>
              <a:ext cx="94810" cy="63221"/>
            </a:xfrm>
            <a:custGeom>
              <a:rect b="b" l="l" r="r" t="t"/>
              <a:pathLst>
                <a:path extrusionOk="0" h="2148" w="3221">
                  <a:moveTo>
                    <a:pt x="1612" y="0"/>
                  </a:moveTo>
                  <a:cubicBezTo>
                    <a:pt x="1460" y="0"/>
                    <a:pt x="1310" y="60"/>
                    <a:pt x="1195" y="180"/>
                  </a:cubicBezTo>
                  <a:lnTo>
                    <a:pt x="239" y="1135"/>
                  </a:lnTo>
                  <a:cubicBezTo>
                    <a:pt x="0" y="1364"/>
                    <a:pt x="0" y="1747"/>
                    <a:pt x="239" y="1976"/>
                  </a:cubicBezTo>
                  <a:cubicBezTo>
                    <a:pt x="354" y="2091"/>
                    <a:pt x="504" y="2148"/>
                    <a:pt x="656" y="2148"/>
                  </a:cubicBezTo>
                  <a:cubicBezTo>
                    <a:pt x="808" y="2148"/>
                    <a:pt x="961" y="2091"/>
                    <a:pt x="1080" y="1976"/>
                  </a:cubicBezTo>
                  <a:lnTo>
                    <a:pt x="1615" y="1441"/>
                  </a:lnTo>
                  <a:lnTo>
                    <a:pt x="2141" y="1976"/>
                  </a:lnTo>
                  <a:cubicBezTo>
                    <a:pt x="2265" y="2091"/>
                    <a:pt x="2418" y="2148"/>
                    <a:pt x="2571" y="2148"/>
                  </a:cubicBezTo>
                  <a:cubicBezTo>
                    <a:pt x="2724" y="2148"/>
                    <a:pt x="2877" y="2091"/>
                    <a:pt x="2991" y="1976"/>
                  </a:cubicBezTo>
                  <a:cubicBezTo>
                    <a:pt x="3221" y="1747"/>
                    <a:pt x="3221" y="1364"/>
                    <a:pt x="2991" y="1135"/>
                  </a:cubicBezTo>
                  <a:lnTo>
                    <a:pt x="2036" y="180"/>
                  </a:lnTo>
                  <a:cubicBezTo>
                    <a:pt x="1916" y="60"/>
                    <a:pt x="1763" y="0"/>
                    <a:pt x="161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sp>
          <p:nvSpPr>
            <p:cNvPr id="538" name="Google Shape;538;p33"/>
            <p:cNvSpPr/>
            <p:nvPr/>
          </p:nvSpPr>
          <p:spPr>
            <a:xfrm>
              <a:off x="610426" y="541822"/>
              <a:ext cx="102669" cy="102690"/>
            </a:xfrm>
            <a:custGeom>
              <a:rect b="b" l="l" r="r" t="t"/>
              <a:pathLst>
                <a:path extrusionOk="0" h="3489" w="3488">
                  <a:moveTo>
                    <a:pt x="1739" y="1195"/>
                  </a:moveTo>
                  <a:cubicBezTo>
                    <a:pt x="2045" y="1195"/>
                    <a:pt x="2293" y="1444"/>
                    <a:pt x="2293" y="1749"/>
                  </a:cubicBezTo>
                  <a:cubicBezTo>
                    <a:pt x="2293" y="2055"/>
                    <a:pt x="2045" y="2294"/>
                    <a:pt x="1739" y="2294"/>
                  </a:cubicBezTo>
                  <a:cubicBezTo>
                    <a:pt x="1433" y="2294"/>
                    <a:pt x="1194" y="2055"/>
                    <a:pt x="1194" y="1749"/>
                  </a:cubicBezTo>
                  <a:cubicBezTo>
                    <a:pt x="1194" y="1444"/>
                    <a:pt x="1433" y="1195"/>
                    <a:pt x="1739" y="1195"/>
                  </a:cubicBezTo>
                  <a:close/>
                  <a:moveTo>
                    <a:pt x="1739" y="1"/>
                  </a:moveTo>
                  <a:cubicBezTo>
                    <a:pt x="784" y="1"/>
                    <a:pt x="0" y="784"/>
                    <a:pt x="0" y="1749"/>
                  </a:cubicBezTo>
                  <a:cubicBezTo>
                    <a:pt x="0" y="2705"/>
                    <a:pt x="784" y="3488"/>
                    <a:pt x="1739" y="3488"/>
                  </a:cubicBezTo>
                  <a:cubicBezTo>
                    <a:pt x="2704" y="3488"/>
                    <a:pt x="3488" y="2705"/>
                    <a:pt x="3488" y="1749"/>
                  </a:cubicBezTo>
                  <a:cubicBezTo>
                    <a:pt x="3488" y="784"/>
                    <a:pt x="2704" y="1"/>
                    <a:pt x="173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grpSp>
      <p:sp>
        <p:nvSpPr>
          <p:cNvPr id="539" name="Google Shape;539;p33"/>
          <p:cNvSpPr/>
          <p:nvPr/>
        </p:nvSpPr>
        <p:spPr>
          <a:xfrm flipH="1" rot="10800000">
            <a:off x="7183525" y="-87801"/>
            <a:ext cx="2044234" cy="1445543"/>
          </a:xfrm>
          <a:custGeom>
            <a:rect b="b" l="l" r="r" t="t"/>
            <a:pathLst>
              <a:path extrusionOk="0" h="64562" w="91291">
                <a:moveTo>
                  <a:pt x="83800" y="1"/>
                </a:moveTo>
                <a:cubicBezTo>
                  <a:pt x="83228" y="1"/>
                  <a:pt x="82657" y="21"/>
                  <a:pt x="82088" y="61"/>
                </a:cubicBezTo>
                <a:cubicBezTo>
                  <a:pt x="71308" y="820"/>
                  <a:pt x="61586" y="8087"/>
                  <a:pt x="56416" y="17589"/>
                </a:cubicBezTo>
                <a:cubicBezTo>
                  <a:pt x="54619" y="20923"/>
                  <a:pt x="53202" y="24636"/>
                  <a:pt x="50287" y="27091"/>
                </a:cubicBezTo>
                <a:cubicBezTo>
                  <a:pt x="45456" y="31144"/>
                  <a:pt x="38389" y="30285"/>
                  <a:pt x="32121" y="31004"/>
                </a:cubicBezTo>
                <a:cubicBezTo>
                  <a:pt x="27290" y="31523"/>
                  <a:pt x="22698" y="33180"/>
                  <a:pt x="18566" y="35655"/>
                </a:cubicBezTo>
                <a:cubicBezTo>
                  <a:pt x="10740" y="40327"/>
                  <a:pt x="4552" y="47952"/>
                  <a:pt x="1717" y="56676"/>
                </a:cubicBezTo>
                <a:cubicBezTo>
                  <a:pt x="859" y="59251"/>
                  <a:pt x="300" y="61886"/>
                  <a:pt x="0" y="64561"/>
                </a:cubicBezTo>
                <a:lnTo>
                  <a:pt x="91291" y="64561"/>
                </a:lnTo>
                <a:lnTo>
                  <a:pt x="91291" y="1139"/>
                </a:lnTo>
                <a:cubicBezTo>
                  <a:pt x="88851" y="391"/>
                  <a:pt x="86317" y="1"/>
                  <a:pt x="8380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33"/>
          <p:cNvSpPr/>
          <p:nvPr/>
        </p:nvSpPr>
        <p:spPr>
          <a:xfrm>
            <a:off x="285725" y="612700"/>
            <a:ext cx="5344800" cy="4018800"/>
          </a:xfrm>
          <a:prstGeom prst="roundRect">
            <a:avLst>
              <a:gd fmla="val 12736" name="adj"/>
            </a:avLst>
          </a:prstGeom>
          <a:solidFill>
            <a:schemeClr val="accent1"/>
          </a:solidFill>
          <a:ln cap="flat" cmpd="sng" w="38100">
            <a:solidFill>
              <a:schemeClr val="lt1"/>
            </a:solidFill>
            <a:prstDash val="solid"/>
            <a:round/>
            <a:headEnd len="sm" w="sm" type="none"/>
            <a:tailEnd len="sm" w="sm" type="none"/>
          </a:ln>
          <a:effectLst>
            <a:outerShdw rotWithShape="0" algn="bl" dir="1020000" dist="57150">
              <a:srgbClr val="000000">
                <a:alpha val="26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33"/>
          <p:cNvSpPr txBox="1"/>
          <p:nvPr>
            <p:ph type="title"/>
          </p:nvPr>
        </p:nvSpPr>
        <p:spPr>
          <a:xfrm>
            <a:off x="1266585" y="835500"/>
            <a:ext cx="33831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“Clara” </a:t>
            </a:r>
            <a:endParaRPr/>
          </a:p>
        </p:txBody>
      </p:sp>
      <p:sp>
        <p:nvSpPr>
          <p:cNvPr id="542" name="Google Shape;542;p33"/>
          <p:cNvSpPr txBox="1"/>
          <p:nvPr>
            <p:ph idx="4294967295" type="subTitle"/>
          </p:nvPr>
        </p:nvSpPr>
        <p:spPr>
          <a:xfrm>
            <a:off x="637025" y="1497700"/>
            <a:ext cx="4642200" cy="2899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000"/>
              <a:t>Q1 - “My favorite moment of </a:t>
            </a:r>
            <a:r>
              <a:rPr b="1" lang="en" sz="2000"/>
              <a:t>the</a:t>
            </a:r>
            <a:r>
              <a:rPr b="1" lang="en" sz="2000"/>
              <a:t> day is drinking coffee in the morning when the house is quiet”</a:t>
            </a:r>
            <a:endParaRPr b="1" sz="2000"/>
          </a:p>
          <a:p>
            <a:pPr indent="0" lvl="0" marL="0" rtl="0" algn="l">
              <a:spcBef>
                <a:spcPts val="1200"/>
              </a:spcBef>
              <a:spcAft>
                <a:spcPts val="0"/>
              </a:spcAft>
              <a:buNone/>
            </a:pPr>
            <a:r>
              <a:rPr b="1" lang="en" sz="2000"/>
              <a:t>Q2- </a:t>
            </a:r>
            <a:r>
              <a:rPr b="1" lang="en" sz="2000">
                <a:latin typeface="Arial"/>
                <a:ea typeface="Arial"/>
                <a:cs typeface="Arial"/>
                <a:sym typeface="Arial"/>
              </a:rPr>
              <a:t>“There is also a part of you that is like… i also want to contribute in some way. Having an impact and not just kind of being ” </a:t>
            </a:r>
            <a:endParaRPr b="1" sz="2000"/>
          </a:p>
          <a:p>
            <a:pPr indent="0" lvl="0" marL="0" rtl="0" algn="l">
              <a:spcBef>
                <a:spcPts val="1200"/>
              </a:spcBef>
              <a:spcAft>
                <a:spcPts val="1200"/>
              </a:spcAft>
              <a:buNone/>
            </a:pPr>
            <a:r>
              <a:t/>
            </a:r>
            <a:endParaRPr b="1" sz="20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46" name="Shape 546"/>
        <p:cNvGrpSpPr/>
        <p:nvPr/>
      </p:nvGrpSpPr>
      <p:grpSpPr>
        <a:xfrm>
          <a:off x="0" y="0"/>
          <a:ext cx="0" cy="0"/>
          <a:chOff x="0" y="0"/>
          <a:chExt cx="0" cy="0"/>
        </a:xfrm>
      </p:grpSpPr>
      <p:sp>
        <p:nvSpPr>
          <p:cNvPr id="547" name="Google Shape;547;p34"/>
          <p:cNvSpPr/>
          <p:nvPr/>
        </p:nvSpPr>
        <p:spPr>
          <a:xfrm>
            <a:off x="2706750" y="776550"/>
            <a:ext cx="5512200" cy="3827400"/>
          </a:xfrm>
          <a:prstGeom prst="roundRect">
            <a:avLst>
              <a:gd fmla="val 12736" name="adj"/>
            </a:avLst>
          </a:prstGeom>
          <a:solidFill>
            <a:schemeClr val="accent1"/>
          </a:solidFill>
          <a:ln cap="flat" cmpd="sng" w="38100">
            <a:solidFill>
              <a:schemeClr val="lt1"/>
            </a:solidFill>
            <a:prstDash val="solid"/>
            <a:round/>
            <a:headEnd len="sm" w="sm" type="none"/>
            <a:tailEnd len="sm" w="sm" type="none"/>
          </a:ln>
          <a:effectLst>
            <a:outerShdw rotWithShape="0" algn="bl" dir="1020000" dist="57150">
              <a:srgbClr val="000000">
                <a:alpha val="26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34"/>
          <p:cNvSpPr txBox="1"/>
          <p:nvPr>
            <p:ph type="title"/>
          </p:nvPr>
        </p:nvSpPr>
        <p:spPr>
          <a:xfrm>
            <a:off x="3771310" y="1032800"/>
            <a:ext cx="33831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“Eva” </a:t>
            </a:r>
            <a:endParaRPr/>
          </a:p>
        </p:txBody>
      </p:sp>
      <p:sp>
        <p:nvSpPr>
          <p:cNvPr id="549" name="Google Shape;549;p34"/>
          <p:cNvSpPr txBox="1"/>
          <p:nvPr>
            <p:ph idx="1" type="subTitle"/>
          </p:nvPr>
        </p:nvSpPr>
        <p:spPr>
          <a:xfrm>
            <a:off x="3187600" y="1532100"/>
            <a:ext cx="4758000" cy="2834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2000"/>
              <a:t>Q1 - “Favorite part of my day is checking in with my family after dinner”</a:t>
            </a:r>
            <a:endParaRPr b="1" sz="2000"/>
          </a:p>
          <a:p>
            <a:pPr indent="0" lvl="0" marL="0" rtl="0" algn="l">
              <a:spcBef>
                <a:spcPts val="0"/>
              </a:spcBef>
              <a:spcAft>
                <a:spcPts val="0"/>
              </a:spcAft>
              <a:buNone/>
            </a:pPr>
            <a:r>
              <a:t/>
            </a:r>
            <a:endParaRPr b="1" sz="2000"/>
          </a:p>
          <a:p>
            <a:pPr indent="0" lvl="0" marL="0" rtl="0" algn="l">
              <a:spcBef>
                <a:spcPts val="0"/>
              </a:spcBef>
              <a:spcAft>
                <a:spcPts val="0"/>
              </a:spcAft>
              <a:buNone/>
            </a:pPr>
            <a:r>
              <a:rPr b="1" lang="en" sz="2000"/>
              <a:t>Q2- “Running in the morning sets the tone for the rest of the day”</a:t>
            </a:r>
            <a:endParaRPr b="1" sz="2000"/>
          </a:p>
          <a:p>
            <a:pPr indent="0" lvl="0" marL="0" rtl="0" algn="l">
              <a:spcBef>
                <a:spcPts val="0"/>
              </a:spcBef>
              <a:spcAft>
                <a:spcPts val="0"/>
              </a:spcAft>
              <a:buNone/>
            </a:pPr>
            <a:r>
              <a:rPr b="1" lang="en" sz="2000"/>
              <a:t> </a:t>
            </a:r>
            <a:endParaRPr b="1" sz="2000"/>
          </a:p>
        </p:txBody>
      </p:sp>
      <p:sp>
        <p:nvSpPr>
          <p:cNvPr id="550" name="Google Shape;550;p34"/>
          <p:cNvSpPr/>
          <p:nvPr/>
        </p:nvSpPr>
        <p:spPr>
          <a:xfrm rot="10800000">
            <a:off x="-92150" y="-87801"/>
            <a:ext cx="2044234" cy="1445543"/>
          </a:xfrm>
          <a:custGeom>
            <a:rect b="b" l="l" r="r" t="t"/>
            <a:pathLst>
              <a:path extrusionOk="0" h="64562" w="91291">
                <a:moveTo>
                  <a:pt x="83800" y="1"/>
                </a:moveTo>
                <a:cubicBezTo>
                  <a:pt x="83228" y="1"/>
                  <a:pt x="82657" y="21"/>
                  <a:pt x="82088" y="61"/>
                </a:cubicBezTo>
                <a:cubicBezTo>
                  <a:pt x="71308" y="820"/>
                  <a:pt x="61586" y="8087"/>
                  <a:pt x="56416" y="17589"/>
                </a:cubicBezTo>
                <a:cubicBezTo>
                  <a:pt x="54619" y="20923"/>
                  <a:pt x="53202" y="24636"/>
                  <a:pt x="50287" y="27091"/>
                </a:cubicBezTo>
                <a:cubicBezTo>
                  <a:pt x="45456" y="31144"/>
                  <a:pt x="38389" y="30285"/>
                  <a:pt x="32121" y="31004"/>
                </a:cubicBezTo>
                <a:cubicBezTo>
                  <a:pt x="27290" y="31523"/>
                  <a:pt x="22698" y="33180"/>
                  <a:pt x="18566" y="35655"/>
                </a:cubicBezTo>
                <a:cubicBezTo>
                  <a:pt x="10740" y="40327"/>
                  <a:pt x="4552" y="47952"/>
                  <a:pt x="1717" y="56676"/>
                </a:cubicBezTo>
                <a:cubicBezTo>
                  <a:pt x="859" y="59251"/>
                  <a:pt x="300" y="61886"/>
                  <a:pt x="0" y="64561"/>
                </a:cubicBezTo>
                <a:lnTo>
                  <a:pt x="91291" y="64561"/>
                </a:lnTo>
                <a:lnTo>
                  <a:pt x="91291" y="1139"/>
                </a:lnTo>
                <a:cubicBezTo>
                  <a:pt x="88851" y="391"/>
                  <a:pt x="86317" y="1"/>
                  <a:pt x="8380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51" name="Google Shape;551;p34"/>
          <p:cNvGrpSpPr/>
          <p:nvPr/>
        </p:nvGrpSpPr>
        <p:grpSpPr>
          <a:xfrm>
            <a:off x="8218951" y="272522"/>
            <a:ext cx="577078" cy="504018"/>
            <a:chOff x="8218951" y="272522"/>
            <a:chExt cx="577078" cy="504018"/>
          </a:xfrm>
        </p:grpSpPr>
        <p:sp>
          <p:nvSpPr>
            <p:cNvPr id="552" name="Google Shape;552;p34"/>
            <p:cNvSpPr/>
            <p:nvPr/>
          </p:nvSpPr>
          <p:spPr>
            <a:xfrm>
              <a:off x="8702896" y="277172"/>
              <a:ext cx="93132" cy="93389"/>
            </a:xfrm>
            <a:custGeom>
              <a:rect b="b" l="l" r="r" t="t"/>
              <a:pathLst>
                <a:path extrusionOk="0" h="3173" w="3164">
                  <a:moveTo>
                    <a:pt x="1577" y="0"/>
                  </a:moveTo>
                  <a:cubicBezTo>
                    <a:pt x="1252" y="0"/>
                    <a:pt x="985" y="268"/>
                    <a:pt x="985" y="602"/>
                  </a:cubicBezTo>
                  <a:lnTo>
                    <a:pt x="985" y="984"/>
                  </a:lnTo>
                  <a:lnTo>
                    <a:pt x="593" y="984"/>
                  </a:lnTo>
                  <a:cubicBezTo>
                    <a:pt x="268" y="984"/>
                    <a:pt x="0" y="1252"/>
                    <a:pt x="0" y="1586"/>
                  </a:cubicBezTo>
                  <a:cubicBezTo>
                    <a:pt x="0" y="1911"/>
                    <a:pt x="268" y="2179"/>
                    <a:pt x="593" y="2179"/>
                  </a:cubicBezTo>
                  <a:lnTo>
                    <a:pt x="985" y="2179"/>
                  </a:lnTo>
                  <a:lnTo>
                    <a:pt x="985" y="2570"/>
                  </a:lnTo>
                  <a:cubicBezTo>
                    <a:pt x="985" y="2905"/>
                    <a:pt x="1252" y="3172"/>
                    <a:pt x="1577" y="3172"/>
                  </a:cubicBezTo>
                  <a:cubicBezTo>
                    <a:pt x="1911" y="3172"/>
                    <a:pt x="2179" y="2905"/>
                    <a:pt x="2179" y="2570"/>
                  </a:cubicBezTo>
                  <a:lnTo>
                    <a:pt x="2179" y="2179"/>
                  </a:lnTo>
                  <a:lnTo>
                    <a:pt x="2571" y="2179"/>
                  </a:lnTo>
                  <a:cubicBezTo>
                    <a:pt x="2896" y="2179"/>
                    <a:pt x="3163" y="1911"/>
                    <a:pt x="3163" y="1586"/>
                  </a:cubicBezTo>
                  <a:cubicBezTo>
                    <a:pt x="3163" y="1252"/>
                    <a:pt x="2896" y="984"/>
                    <a:pt x="2571" y="984"/>
                  </a:cubicBezTo>
                  <a:lnTo>
                    <a:pt x="2179" y="984"/>
                  </a:lnTo>
                  <a:lnTo>
                    <a:pt x="2179" y="602"/>
                  </a:lnTo>
                  <a:cubicBezTo>
                    <a:pt x="2179" y="268"/>
                    <a:pt x="1911" y="0"/>
                    <a:pt x="157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sp>
          <p:nvSpPr>
            <p:cNvPr id="553" name="Google Shape;553;p34"/>
            <p:cNvSpPr/>
            <p:nvPr/>
          </p:nvSpPr>
          <p:spPr>
            <a:xfrm>
              <a:off x="8218951" y="272522"/>
              <a:ext cx="102669" cy="102690"/>
            </a:xfrm>
            <a:custGeom>
              <a:rect b="b" l="l" r="r" t="t"/>
              <a:pathLst>
                <a:path extrusionOk="0" h="3489" w="3488">
                  <a:moveTo>
                    <a:pt x="1739" y="1195"/>
                  </a:moveTo>
                  <a:cubicBezTo>
                    <a:pt x="2045" y="1195"/>
                    <a:pt x="2293" y="1444"/>
                    <a:pt x="2293" y="1749"/>
                  </a:cubicBezTo>
                  <a:cubicBezTo>
                    <a:pt x="2293" y="2055"/>
                    <a:pt x="2045" y="2294"/>
                    <a:pt x="1739" y="2294"/>
                  </a:cubicBezTo>
                  <a:cubicBezTo>
                    <a:pt x="1433" y="2294"/>
                    <a:pt x="1194" y="2055"/>
                    <a:pt x="1194" y="1749"/>
                  </a:cubicBezTo>
                  <a:cubicBezTo>
                    <a:pt x="1194" y="1444"/>
                    <a:pt x="1433" y="1195"/>
                    <a:pt x="1739" y="1195"/>
                  </a:cubicBezTo>
                  <a:close/>
                  <a:moveTo>
                    <a:pt x="1739" y="1"/>
                  </a:moveTo>
                  <a:cubicBezTo>
                    <a:pt x="784" y="1"/>
                    <a:pt x="0" y="784"/>
                    <a:pt x="0" y="1749"/>
                  </a:cubicBezTo>
                  <a:cubicBezTo>
                    <a:pt x="0" y="2705"/>
                    <a:pt x="784" y="3488"/>
                    <a:pt x="1739" y="3488"/>
                  </a:cubicBezTo>
                  <a:cubicBezTo>
                    <a:pt x="2704" y="3488"/>
                    <a:pt x="3488" y="2705"/>
                    <a:pt x="3488" y="1749"/>
                  </a:cubicBezTo>
                  <a:cubicBezTo>
                    <a:pt x="3488" y="784"/>
                    <a:pt x="2704" y="1"/>
                    <a:pt x="173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sp>
          <p:nvSpPr>
            <p:cNvPr id="554" name="Google Shape;554;p34"/>
            <p:cNvSpPr/>
            <p:nvPr/>
          </p:nvSpPr>
          <p:spPr>
            <a:xfrm>
              <a:off x="8608088" y="713320"/>
              <a:ext cx="94810" cy="63221"/>
            </a:xfrm>
            <a:custGeom>
              <a:rect b="b" l="l" r="r" t="t"/>
              <a:pathLst>
                <a:path extrusionOk="0" h="2148" w="3221">
                  <a:moveTo>
                    <a:pt x="1612" y="0"/>
                  </a:moveTo>
                  <a:cubicBezTo>
                    <a:pt x="1460" y="0"/>
                    <a:pt x="1310" y="60"/>
                    <a:pt x="1195" y="180"/>
                  </a:cubicBezTo>
                  <a:lnTo>
                    <a:pt x="239" y="1135"/>
                  </a:lnTo>
                  <a:cubicBezTo>
                    <a:pt x="0" y="1364"/>
                    <a:pt x="0" y="1747"/>
                    <a:pt x="239" y="1976"/>
                  </a:cubicBezTo>
                  <a:cubicBezTo>
                    <a:pt x="354" y="2091"/>
                    <a:pt x="504" y="2148"/>
                    <a:pt x="656" y="2148"/>
                  </a:cubicBezTo>
                  <a:cubicBezTo>
                    <a:pt x="808" y="2148"/>
                    <a:pt x="961" y="2091"/>
                    <a:pt x="1080" y="1976"/>
                  </a:cubicBezTo>
                  <a:lnTo>
                    <a:pt x="1615" y="1441"/>
                  </a:lnTo>
                  <a:lnTo>
                    <a:pt x="2141" y="1976"/>
                  </a:lnTo>
                  <a:cubicBezTo>
                    <a:pt x="2265" y="2091"/>
                    <a:pt x="2418" y="2148"/>
                    <a:pt x="2571" y="2148"/>
                  </a:cubicBezTo>
                  <a:cubicBezTo>
                    <a:pt x="2724" y="2148"/>
                    <a:pt x="2877" y="2091"/>
                    <a:pt x="2991" y="1976"/>
                  </a:cubicBezTo>
                  <a:cubicBezTo>
                    <a:pt x="3221" y="1747"/>
                    <a:pt x="3221" y="1364"/>
                    <a:pt x="2991" y="1135"/>
                  </a:cubicBezTo>
                  <a:lnTo>
                    <a:pt x="2036" y="180"/>
                  </a:lnTo>
                  <a:cubicBezTo>
                    <a:pt x="1916" y="60"/>
                    <a:pt x="1763" y="0"/>
                    <a:pt x="161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grpSp>
      <p:sp>
        <p:nvSpPr>
          <p:cNvPr id="555" name="Google Shape;555;p34"/>
          <p:cNvSpPr txBox="1"/>
          <p:nvPr>
            <p:ph idx="12" type="sldNum"/>
          </p:nvPr>
        </p:nvSpPr>
        <p:spPr>
          <a:xfrm>
            <a:off x="8705299" y="2384701"/>
            <a:ext cx="548700" cy="3936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9" name="Shape 559"/>
        <p:cNvGrpSpPr/>
        <p:nvPr/>
      </p:nvGrpSpPr>
      <p:grpSpPr>
        <a:xfrm>
          <a:off x="0" y="0"/>
          <a:ext cx="0" cy="0"/>
          <a:chOff x="0" y="0"/>
          <a:chExt cx="0" cy="0"/>
        </a:xfrm>
      </p:grpSpPr>
      <p:sp>
        <p:nvSpPr>
          <p:cNvPr id="560" name="Google Shape;560;p35"/>
          <p:cNvSpPr txBox="1"/>
          <p:nvPr>
            <p:ph type="title"/>
          </p:nvPr>
        </p:nvSpPr>
        <p:spPr>
          <a:xfrm>
            <a:off x="713100" y="128475"/>
            <a:ext cx="77178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POV: Ella</a:t>
            </a:r>
            <a:endParaRPr>
              <a:latin typeface="Krona One"/>
              <a:ea typeface="Krona One"/>
              <a:cs typeface="Krona One"/>
              <a:sym typeface="Krona One"/>
            </a:endParaRPr>
          </a:p>
        </p:txBody>
      </p:sp>
      <p:sp>
        <p:nvSpPr>
          <p:cNvPr id="561" name="Google Shape;561;p35"/>
          <p:cNvSpPr txBox="1"/>
          <p:nvPr>
            <p:ph idx="2" type="title"/>
          </p:nvPr>
        </p:nvSpPr>
        <p:spPr>
          <a:xfrm>
            <a:off x="1832063" y="999325"/>
            <a:ext cx="2325300" cy="39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000"/>
              <a:t>We Met Ella….</a:t>
            </a:r>
            <a:endParaRPr sz="2000"/>
          </a:p>
        </p:txBody>
      </p:sp>
      <p:sp>
        <p:nvSpPr>
          <p:cNvPr id="562" name="Google Shape;562;p35"/>
          <p:cNvSpPr txBox="1"/>
          <p:nvPr>
            <p:ph idx="1" type="subTitle"/>
          </p:nvPr>
        </p:nvSpPr>
        <p:spPr>
          <a:xfrm>
            <a:off x="1832063" y="2016600"/>
            <a:ext cx="2325300" cy="509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000"/>
              <a:t>a software engineer turned stay-at-home mom.</a:t>
            </a:r>
            <a:endParaRPr sz="2000"/>
          </a:p>
          <a:p>
            <a:pPr indent="0" lvl="0" marL="0" rtl="0" algn="l">
              <a:spcBef>
                <a:spcPts val="0"/>
              </a:spcBef>
              <a:spcAft>
                <a:spcPts val="0"/>
              </a:spcAft>
              <a:buNone/>
            </a:pPr>
            <a:r>
              <a:t/>
            </a:r>
            <a:endParaRPr sz="2000"/>
          </a:p>
        </p:txBody>
      </p:sp>
      <p:sp>
        <p:nvSpPr>
          <p:cNvPr id="563" name="Google Shape;563;p35"/>
          <p:cNvSpPr txBox="1"/>
          <p:nvPr>
            <p:ph idx="3" type="title"/>
          </p:nvPr>
        </p:nvSpPr>
        <p:spPr>
          <a:xfrm>
            <a:off x="5740913" y="1032975"/>
            <a:ext cx="2500200" cy="39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000"/>
              <a:t>We wonder if this means…</a:t>
            </a:r>
            <a:endParaRPr sz="2000"/>
          </a:p>
        </p:txBody>
      </p:sp>
      <p:sp>
        <p:nvSpPr>
          <p:cNvPr id="564" name="Google Shape;564;p35"/>
          <p:cNvSpPr txBox="1"/>
          <p:nvPr>
            <p:ph idx="4" type="subTitle"/>
          </p:nvPr>
        </p:nvSpPr>
        <p:spPr>
          <a:xfrm>
            <a:off x="5752738" y="2049638"/>
            <a:ext cx="2716800" cy="509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000"/>
              <a:t>Having autonomy /variability in life is at odds with being a mother </a:t>
            </a:r>
            <a:endParaRPr sz="2000"/>
          </a:p>
          <a:p>
            <a:pPr indent="0" lvl="0" marL="0" rtl="0" algn="l">
              <a:spcBef>
                <a:spcPts val="0"/>
              </a:spcBef>
              <a:spcAft>
                <a:spcPts val="0"/>
              </a:spcAft>
              <a:buNone/>
            </a:pPr>
            <a:r>
              <a:t/>
            </a:r>
            <a:endParaRPr sz="2000"/>
          </a:p>
        </p:txBody>
      </p:sp>
      <p:sp>
        <p:nvSpPr>
          <p:cNvPr id="565" name="Google Shape;565;p35"/>
          <p:cNvSpPr txBox="1"/>
          <p:nvPr>
            <p:ph idx="5" type="title"/>
          </p:nvPr>
        </p:nvSpPr>
        <p:spPr>
          <a:xfrm>
            <a:off x="1832088" y="3181800"/>
            <a:ext cx="2650200" cy="39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000"/>
              <a:t>We were surprised to notice…</a:t>
            </a:r>
            <a:endParaRPr sz="2000"/>
          </a:p>
        </p:txBody>
      </p:sp>
      <p:sp>
        <p:nvSpPr>
          <p:cNvPr id="566" name="Google Shape;566;p35"/>
          <p:cNvSpPr txBox="1"/>
          <p:nvPr>
            <p:ph idx="6" type="subTitle"/>
          </p:nvPr>
        </p:nvSpPr>
        <p:spPr>
          <a:xfrm>
            <a:off x="1832063" y="4157475"/>
            <a:ext cx="2325300" cy="467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000"/>
              <a:t>she lives a routine and monotonous life. </a:t>
            </a:r>
            <a:endParaRPr sz="2000"/>
          </a:p>
          <a:p>
            <a:pPr indent="0" lvl="0" marL="0" rtl="0" algn="l">
              <a:spcBef>
                <a:spcPts val="0"/>
              </a:spcBef>
              <a:spcAft>
                <a:spcPts val="0"/>
              </a:spcAft>
              <a:buNone/>
            </a:pPr>
            <a:r>
              <a:t/>
            </a:r>
            <a:endParaRPr sz="2000"/>
          </a:p>
        </p:txBody>
      </p:sp>
      <p:sp>
        <p:nvSpPr>
          <p:cNvPr id="567" name="Google Shape;567;p35"/>
          <p:cNvSpPr txBox="1"/>
          <p:nvPr>
            <p:ph idx="7" type="title"/>
          </p:nvPr>
        </p:nvSpPr>
        <p:spPr>
          <a:xfrm>
            <a:off x="5752738" y="3181800"/>
            <a:ext cx="2650200" cy="39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000"/>
              <a:t>It would be game changing to </a:t>
            </a:r>
            <a:endParaRPr sz="2000"/>
          </a:p>
        </p:txBody>
      </p:sp>
      <p:sp>
        <p:nvSpPr>
          <p:cNvPr id="568" name="Google Shape;568;p35"/>
          <p:cNvSpPr txBox="1"/>
          <p:nvPr>
            <p:ph idx="8" type="subTitle"/>
          </p:nvPr>
        </p:nvSpPr>
        <p:spPr>
          <a:xfrm>
            <a:off x="5740928" y="4326325"/>
            <a:ext cx="2912700" cy="509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000"/>
              <a:t>empower mothers of young kids to have ownership of their own time and interests </a:t>
            </a:r>
            <a:endParaRPr sz="2000"/>
          </a:p>
          <a:p>
            <a:pPr indent="0" lvl="0" marL="0" rtl="0" algn="l">
              <a:spcBef>
                <a:spcPts val="0"/>
              </a:spcBef>
              <a:spcAft>
                <a:spcPts val="0"/>
              </a:spcAft>
              <a:buNone/>
            </a:pPr>
            <a:r>
              <a:t/>
            </a:r>
            <a:endParaRPr sz="2000"/>
          </a:p>
        </p:txBody>
      </p:sp>
      <p:sp>
        <p:nvSpPr>
          <p:cNvPr id="569" name="Google Shape;569;p35"/>
          <p:cNvSpPr txBox="1"/>
          <p:nvPr>
            <p:ph idx="12" type="sldNum"/>
          </p:nvPr>
        </p:nvSpPr>
        <p:spPr>
          <a:xfrm>
            <a:off x="8705299" y="2384701"/>
            <a:ext cx="548700" cy="3936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fld id="{00000000-1234-1234-1234-123412341234}" type="slidenum">
              <a:rPr lang="en"/>
              <a:t>‹#›</a:t>
            </a:fld>
            <a:endParaRPr/>
          </a:p>
        </p:txBody>
      </p:sp>
      <p:sp>
        <p:nvSpPr>
          <p:cNvPr id="570" name="Google Shape;570;p35"/>
          <p:cNvSpPr/>
          <p:nvPr/>
        </p:nvSpPr>
        <p:spPr>
          <a:xfrm>
            <a:off x="454179" y="772825"/>
            <a:ext cx="827400" cy="846600"/>
          </a:xfrm>
          <a:prstGeom prst="ellipse">
            <a:avLst/>
          </a:prstGeom>
          <a:solidFill>
            <a:schemeClr val="accent1"/>
          </a:solidFill>
          <a:ln cap="flat" cmpd="sng" w="38100">
            <a:solidFill>
              <a:schemeClr val="lt1"/>
            </a:solidFill>
            <a:prstDash val="solid"/>
            <a:round/>
            <a:headEnd len="sm" w="sm" type="none"/>
            <a:tailEnd len="sm" w="sm" type="none"/>
          </a:ln>
          <a:effectLst>
            <a:outerShdw rotWithShape="0" algn="bl" dir="1020000" dist="76200">
              <a:srgbClr val="000000">
                <a:alpha val="26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35"/>
          <p:cNvSpPr txBox="1"/>
          <p:nvPr>
            <p:ph idx="2" type="title"/>
          </p:nvPr>
        </p:nvSpPr>
        <p:spPr>
          <a:xfrm>
            <a:off x="702149" y="965750"/>
            <a:ext cx="166800" cy="46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400"/>
              <a:t>1</a:t>
            </a:r>
            <a:endParaRPr sz="3200"/>
          </a:p>
        </p:txBody>
      </p:sp>
      <p:sp>
        <p:nvSpPr>
          <p:cNvPr id="572" name="Google Shape;572;p35"/>
          <p:cNvSpPr/>
          <p:nvPr/>
        </p:nvSpPr>
        <p:spPr>
          <a:xfrm>
            <a:off x="536504" y="2955275"/>
            <a:ext cx="827400" cy="846600"/>
          </a:xfrm>
          <a:prstGeom prst="ellipse">
            <a:avLst/>
          </a:prstGeom>
          <a:solidFill>
            <a:schemeClr val="accent1"/>
          </a:solidFill>
          <a:ln cap="flat" cmpd="sng" w="38100">
            <a:solidFill>
              <a:schemeClr val="lt1"/>
            </a:solidFill>
            <a:prstDash val="solid"/>
            <a:round/>
            <a:headEnd len="sm" w="sm" type="none"/>
            <a:tailEnd len="sm" w="sm" type="none"/>
          </a:ln>
          <a:effectLst>
            <a:outerShdw rotWithShape="0" algn="bl" dir="1020000" dist="76200">
              <a:srgbClr val="000000">
                <a:alpha val="26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35"/>
          <p:cNvSpPr txBox="1"/>
          <p:nvPr>
            <p:ph idx="2" type="title"/>
          </p:nvPr>
        </p:nvSpPr>
        <p:spPr>
          <a:xfrm>
            <a:off x="784474" y="3148200"/>
            <a:ext cx="166800" cy="46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400"/>
              <a:t>2</a:t>
            </a:r>
            <a:endParaRPr sz="3200"/>
          </a:p>
        </p:txBody>
      </p:sp>
      <p:sp>
        <p:nvSpPr>
          <p:cNvPr id="574" name="Google Shape;574;p35"/>
          <p:cNvSpPr/>
          <p:nvPr/>
        </p:nvSpPr>
        <p:spPr>
          <a:xfrm>
            <a:off x="4617792" y="772850"/>
            <a:ext cx="827400" cy="846600"/>
          </a:xfrm>
          <a:prstGeom prst="ellipse">
            <a:avLst/>
          </a:prstGeom>
          <a:solidFill>
            <a:schemeClr val="accent1"/>
          </a:solidFill>
          <a:ln cap="flat" cmpd="sng" w="38100">
            <a:solidFill>
              <a:schemeClr val="lt1"/>
            </a:solidFill>
            <a:prstDash val="solid"/>
            <a:round/>
            <a:headEnd len="sm" w="sm" type="none"/>
            <a:tailEnd len="sm" w="sm" type="none"/>
          </a:ln>
          <a:effectLst>
            <a:outerShdw rotWithShape="0" algn="bl" dir="1020000" dist="76200">
              <a:srgbClr val="000000">
                <a:alpha val="26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35"/>
          <p:cNvSpPr txBox="1"/>
          <p:nvPr>
            <p:ph idx="2" type="title"/>
          </p:nvPr>
        </p:nvSpPr>
        <p:spPr>
          <a:xfrm>
            <a:off x="4865762" y="965775"/>
            <a:ext cx="166800" cy="46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400"/>
              <a:t>3</a:t>
            </a:r>
            <a:endParaRPr sz="3200"/>
          </a:p>
        </p:txBody>
      </p:sp>
      <p:sp>
        <p:nvSpPr>
          <p:cNvPr id="576" name="Google Shape;576;p35"/>
          <p:cNvSpPr/>
          <p:nvPr/>
        </p:nvSpPr>
        <p:spPr>
          <a:xfrm>
            <a:off x="4703817" y="2955300"/>
            <a:ext cx="827400" cy="846600"/>
          </a:xfrm>
          <a:prstGeom prst="ellipse">
            <a:avLst/>
          </a:prstGeom>
          <a:solidFill>
            <a:schemeClr val="accent1"/>
          </a:solidFill>
          <a:ln cap="flat" cmpd="sng" w="38100">
            <a:solidFill>
              <a:schemeClr val="lt1"/>
            </a:solidFill>
            <a:prstDash val="solid"/>
            <a:round/>
            <a:headEnd len="sm" w="sm" type="none"/>
            <a:tailEnd len="sm" w="sm" type="none"/>
          </a:ln>
          <a:effectLst>
            <a:outerShdw rotWithShape="0" algn="bl" dir="1020000" dist="76200">
              <a:srgbClr val="000000">
                <a:alpha val="26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35"/>
          <p:cNvSpPr txBox="1"/>
          <p:nvPr>
            <p:ph idx="2" type="title"/>
          </p:nvPr>
        </p:nvSpPr>
        <p:spPr>
          <a:xfrm>
            <a:off x="4871674" y="3148175"/>
            <a:ext cx="166800" cy="46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400"/>
              <a:t>4</a:t>
            </a:r>
            <a:endParaRPr sz="32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1" name="Shape 581"/>
        <p:cNvGrpSpPr/>
        <p:nvPr/>
      </p:nvGrpSpPr>
      <p:grpSpPr>
        <a:xfrm>
          <a:off x="0" y="0"/>
          <a:ext cx="0" cy="0"/>
          <a:chOff x="0" y="0"/>
          <a:chExt cx="0" cy="0"/>
        </a:xfrm>
      </p:grpSpPr>
      <p:sp>
        <p:nvSpPr>
          <p:cNvPr id="582" name="Google Shape;582;p36"/>
          <p:cNvSpPr txBox="1"/>
          <p:nvPr>
            <p:ph idx="12" type="sldNum"/>
          </p:nvPr>
        </p:nvSpPr>
        <p:spPr>
          <a:xfrm>
            <a:off x="8705299" y="2384701"/>
            <a:ext cx="548700" cy="3936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fld id="{00000000-1234-1234-1234-123412341234}" type="slidenum">
              <a:rPr lang="en"/>
              <a:t>‹#›</a:t>
            </a:fld>
            <a:endParaRPr/>
          </a:p>
        </p:txBody>
      </p:sp>
      <p:pic>
        <p:nvPicPr>
          <p:cNvPr id="583" name="Google Shape;583;p36"/>
          <p:cNvPicPr preferRelativeResize="0"/>
          <p:nvPr/>
        </p:nvPicPr>
        <p:blipFill rotWithShape="1">
          <a:blip r:embed="rId3">
            <a:alphaModFix/>
          </a:blip>
          <a:srcRect b="0" l="2704" r="0" t="0"/>
          <a:stretch/>
        </p:blipFill>
        <p:spPr>
          <a:xfrm>
            <a:off x="2205125" y="487138"/>
            <a:ext cx="4733725" cy="416922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7" name="Shape 587"/>
        <p:cNvGrpSpPr/>
        <p:nvPr/>
      </p:nvGrpSpPr>
      <p:grpSpPr>
        <a:xfrm>
          <a:off x="0" y="0"/>
          <a:ext cx="0" cy="0"/>
          <a:chOff x="0" y="0"/>
          <a:chExt cx="0" cy="0"/>
        </a:xfrm>
      </p:grpSpPr>
      <p:sp>
        <p:nvSpPr>
          <p:cNvPr id="588" name="Google Shape;588;p37"/>
          <p:cNvSpPr txBox="1"/>
          <p:nvPr>
            <p:ph type="title"/>
          </p:nvPr>
        </p:nvSpPr>
        <p:spPr>
          <a:xfrm>
            <a:off x="713100" y="167250"/>
            <a:ext cx="77178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POV: Grace</a:t>
            </a:r>
            <a:endParaRPr>
              <a:latin typeface="Krona One"/>
              <a:ea typeface="Krona One"/>
              <a:cs typeface="Krona One"/>
              <a:sym typeface="Krona One"/>
            </a:endParaRPr>
          </a:p>
        </p:txBody>
      </p:sp>
      <p:sp>
        <p:nvSpPr>
          <p:cNvPr id="589" name="Google Shape;589;p37"/>
          <p:cNvSpPr txBox="1"/>
          <p:nvPr>
            <p:ph idx="2" type="title"/>
          </p:nvPr>
        </p:nvSpPr>
        <p:spPr>
          <a:xfrm>
            <a:off x="1300150" y="739950"/>
            <a:ext cx="3296400" cy="405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000"/>
              <a:t>We Met Grace...</a:t>
            </a:r>
            <a:endParaRPr sz="2000"/>
          </a:p>
        </p:txBody>
      </p:sp>
      <p:sp>
        <p:nvSpPr>
          <p:cNvPr id="590" name="Google Shape;590;p37"/>
          <p:cNvSpPr txBox="1"/>
          <p:nvPr>
            <p:ph idx="1" type="subTitle"/>
          </p:nvPr>
        </p:nvSpPr>
        <p:spPr>
          <a:xfrm>
            <a:off x="1300150" y="1795504"/>
            <a:ext cx="3158700" cy="589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000"/>
              <a:t>A</a:t>
            </a:r>
            <a:r>
              <a:rPr lang="en" sz="2000"/>
              <a:t> recent college grad now working full time as a Project Engineer at Stanford while living in SF</a:t>
            </a:r>
            <a:endParaRPr sz="2000"/>
          </a:p>
          <a:p>
            <a:pPr indent="0" lvl="0" marL="0" rtl="0" algn="l">
              <a:spcBef>
                <a:spcPts val="0"/>
              </a:spcBef>
              <a:spcAft>
                <a:spcPts val="0"/>
              </a:spcAft>
              <a:buNone/>
            </a:pPr>
            <a:r>
              <a:t/>
            </a:r>
            <a:endParaRPr sz="2000"/>
          </a:p>
        </p:txBody>
      </p:sp>
      <p:sp>
        <p:nvSpPr>
          <p:cNvPr id="591" name="Google Shape;591;p37"/>
          <p:cNvSpPr txBox="1"/>
          <p:nvPr>
            <p:ph idx="3" type="title"/>
          </p:nvPr>
        </p:nvSpPr>
        <p:spPr>
          <a:xfrm>
            <a:off x="5773188" y="873100"/>
            <a:ext cx="2500200" cy="39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000"/>
              <a:t>We wonder if this means…</a:t>
            </a:r>
            <a:endParaRPr sz="2000"/>
          </a:p>
        </p:txBody>
      </p:sp>
      <p:sp>
        <p:nvSpPr>
          <p:cNvPr id="592" name="Google Shape;592;p37"/>
          <p:cNvSpPr txBox="1"/>
          <p:nvPr>
            <p:ph idx="4" type="subTitle"/>
          </p:nvPr>
        </p:nvSpPr>
        <p:spPr>
          <a:xfrm>
            <a:off x="5773188" y="1835550"/>
            <a:ext cx="2716800" cy="509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000"/>
              <a:t>That the structure of a stable living environment stifles personal growth </a:t>
            </a:r>
            <a:endParaRPr sz="2000"/>
          </a:p>
          <a:p>
            <a:pPr indent="0" lvl="0" marL="0" rtl="0" algn="l">
              <a:spcBef>
                <a:spcPts val="0"/>
              </a:spcBef>
              <a:spcAft>
                <a:spcPts val="0"/>
              </a:spcAft>
              <a:buNone/>
            </a:pPr>
            <a:r>
              <a:t/>
            </a:r>
            <a:endParaRPr sz="2000"/>
          </a:p>
        </p:txBody>
      </p:sp>
      <p:sp>
        <p:nvSpPr>
          <p:cNvPr id="593" name="Google Shape;593;p37"/>
          <p:cNvSpPr txBox="1"/>
          <p:nvPr>
            <p:ph idx="5" type="title"/>
          </p:nvPr>
        </p:nvSpPr>
        <p:spPr>
          <a:xfrm>
            <a:off x="1260100" y="2778300"/>
            <a:ext cx="3376500" cy="46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000"/>
              <a:t>We were surprised to notice…</a:t>
            </a:r>
            <a:endParaRPr sz="2000"/>
          </a:p>
        </p:txBody>
      </p:sp>
      <p:sp>
        <p:nvSpPr>
          <p:cNvPr id="594" name="Google Shape;594;p37"/>
          <p:cNvSpPr txBox="1"/>
          <p:nvPr>
            <p:ph idx="6" type="subTitle"/>
          </p:nvPr>
        </p:nvSpPr>
        <p:spPr>
          <a:xfrm>
            <a:off x="1186594" y="3491750"/>
            <a:ext cx="3883200" cy="1422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000"/>
              <a:t>That in transitioning to living in her own apartment, she spends many hours of her day cleaning and cooking, leaving only a couple of hours of free time on weeknights</a:t>
            </a:r>
            <a:endParaRPr sz="2000"/>
          </a:p>
        </p:txBody>
      </p:sp>
      <p:sp>
        <p:nvSpPr>
          <p:cNvPr id="595" name="Google Shape;595;p37"/>
          <p:cNvSpPr txBox="1"/>
          <p:nvPr>
            <p:ph idx="7" type="title"/>
          </p:nvPr>
        </p:nvSpPr>
        <p:spPr>
          <a:xfrm>
            <a:off x="5708252" y="2913500"/>
            <a:ext cx="2999400" cy="39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000"/>
              <a:t>It would be game changing to </a:t>
            </a:r>
            <a:endParaRPr sz="2000"/>
          </a:p>
        </p:txBody>
      </p:sp>
      <p:sp>
        <p:nvSpPr>
          <p:cNvPr id="596" name="Google Shape;596;p37"/>
          <p:cNvSpPr txBox="1"/>
          <p:nvPr>
            <p:ph idx="8" type="subTitle"/>
          </p:nvPr>
        </p:nvSpPr>
        <p:spPr>
          <a:xfrm>
            <a:off x="5708244" y="4061700"/>
            <a:ext cx="3296400" cy="509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000"/>
              <a:t>Make mealtimes and meal preparation less like a basic need and more like an opportunity for personal enjoyment</a:t>
            </a:r>
            <a:endParaRPr sz="2000"/>
          </a:p>
        </p:txBody>
      </p:sp>
      <p:sp>
        <p:nvSpPr>
          <p:cNvPr id="597" name="Google Shape;597;p37"/>
          <p:cNvSpPr txBox="1"/>
          <p:nvPr>
            <p:ph idx="12" type="sldNum"/>
          </p:nvPr>
        </p:nvSpPr>
        <p:spPr>
          <a:xfrm>
            <a:off x="8705299" y="2384701"/>
            <a:ext cx="548700" cy="3936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fld id="{00000000-1234-1234-1234-123412341234}" type="slidenum">
              <a:rPr lang="en"/>
              <a:t>‹#›</a:t>
            </a:fld>
            <a:endParaRPr/>
          </a:p>
        </p:txBody>
      </p:sp>
      <p:sp>
        <p:nvSpPr>
          <p:cNvPr id="598" name="Google Shape;598;p37"/>
          <p:cNvSpPr/>
          <p:nvPr/>
        </p:nvSpPr>
        <p:spPr>
          <a:xfrm>
            <a:off x="298129" y="873100"/>
            <a:ext cx="827400" cy="846600"/>
          </a:xfrm>
          <a:prstGeom prst="ellipse">
            <a:avLst/>
          </a:prstGeom>
          <a:solidFill>
            <a:schemeClr val="accent1"/>
          </a:solidFill>
          <a:ln cap="flat" cmpd="sng" w="38100">
            <a:solidFill>
              <a:schemeClr val="lt1"/>
            </a:solidFill>
            <a:prstDash val="solid"/>
            <a:round/>
            <a:headEnd len="sm" w="sm" type="none"/>
            <a:tailEnd len="sm" w="sm" type="none"/>
          </a:ln>
          <a:effectLst>
            <a:outerShdw rotWithShape="0" algn="bl" dir="1020000" dist="76200">
              <a:srgbClr val="000000">
                <a:alpha val="26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37"/>
          <p:cNvSpPr txBox="1"/>
          <p:nvPr>
            <p:ph idx="2" type="title"/>
          </p:nvPr>
        </p:nvSpPr>
        <p:spPr>
          <a:xfrm>
            <a:off x="546099" y="1066025"/>
            <a:ext cx="166800" cy="46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400"/>
              <a:t>1</a:t>
            </a:r>
            <a:endParaRPr sz="3200"/>
          </a:p>
        </p:txBody>
      </p:sp>
      <p:sp>
        <p:nvSpPr>
          <p:cNvPr id="600" name="Google Shape;600;p37"/>
          <p:cNvSpPr/>
          <p:nvPr/>
        </p:nvSpPr>
        <p:spPr>
          <a:xfrm>
            <a:off x="298129" y="2710975"/>
            <a:ext cx="827400" cy="846600"/>
          </a:xfrm>
          <a:prstGeom prst="ellipse">
            <a:avLst/>
          </a:prstGeom>
          <a:solidFill>
            <a:schemeClr val="accent1"/>
          </a:solidFill>
          <a:ln cap="flat" cmpd="sng" w="38100">
            <a:solidFill>
              <a:schemeClr val="lt1"/>
            </a:solidFill>
            <a:prstDash val="solid"/>
            <a:round/>
            <a:headEnd len="sm" w="sm" type="none"/>
            <a:tailEnd len="sm" w="sm" type="none"/>
          </a:ln>
          <a:effectLst>
            <a:outerShdw rotWithShape="0" algn="bl" dir="1020000" dist="76200">
              <a:srgbClr val="000000">
                <a:alpha val="26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37"/>
          <p:cNvSpPr txBox="1"/>
          <p:nvPr>
            <p:ph idx="2" type="title"/>
          </p:nvPr>
        </p:nvSpPr>
        <p:spPr>
          <a:xfrm>
            <a:off x="546099" y="2903900"/>
            <a:ext cx="166800" cy="46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400"/>
              <a:t>2</a:t>
            </a:r>
            <a:endParaRPr sz="3200"/>
          </a:p>
        </p:txBody>
      </p:sp>
      <p:sp>
        <p:nvSpPr>
          <p:cNvPr id="602" name="Google Shape;602;p37"/>
          <p:cNvSpPr/>
          <p:nvPr/>
        </p:nvSpPr>
        <p:spPr>
          <a:xfrm>
            <a:off x="4771167" y="873125"/>
            <a:ext cx="827400" cy="846600"/>
          </a:xfrm>
          <a:prstGeom prst="ellipse">
            <a:avLst/>
          </a:prstGeom>
          <a:solidFill>
            <a:schemeClr val="accent1"/>
          </a:solidFill>
          <a:ln cap="flat" cmpd="sng" w="38100">
            <a:solidFill>
              <a:schemeClr val="lt1"/>
            </a:solidFill>
            <a:prstDash val="solid"/>
            <a:round/>
            <a:headEnd len="sm" w="sm" type="none"/>
            <a:tailEnd len="sm" w="sm" type="none"/>
          </a:ln>
          <a:effectLst>
            <a:outerShdw rotWithShape="0" algn="bl" dir="1020000" dist="76200">
              <a:srgbClr val="000000">
                <a:alpha val="26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37"/>
          <p:cNvSpPr txBox="1"/>
          <p:nvPr>
            <p:ph idx="2" type="title"/>
          </p:nvPr>
        </p:nvSpPr>
        <p:spPr>
          <a:xfrm>
            <a:off x="5019137" y="1066050"/>
            <a:ext cx="166800" cy="46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400"/>
              <a:t>3</a:t>
            </a:r>
            <a:endParaRPr sz="3200"/>
          </a:p>
        </p:txBody>
      </p:sp>
      <p:sp>
        <p:nvSpPr>
          <p:cNvPr id="604" name="Google Shape;604;p37"/>
          <p:cNvSpPr/>
          <p:nvPr/>
        </p:nvSpPr>
        <p:spPr>
          <a:xfrm>
            <a:off x="4674842" y="2710975"/>
            <a:ext cx="827400" cy="846600"/>
          </a:xfrm>
          <a:prstGeom prst="ellipse">
            <a:avLst/>
          </a:prstGeom>
          <a:solidFill>
            <a:schemeClr val="accent1"/>
          </a:solidFill>
          <a:ln cap="flat" cmpd="sng" w="38100">
            <a:solidFill>
              <a:schemeClr val="lt1"/>
            </a:solidFill>
            <a:prstDash val="solid"/>
            <a:round/>
            <a:headEnd len="sm" w="sm" type="none"/>
            <a:tailEnd len="sm" w="sm" type="none"/>
          </a:ln>
          <a:effectLst>
            <a:outerShdw rotWithShape="0" algn="bl" dir="1020000" dist="76200">
              <a:srgbClr val="000000">
                <a:alpha val="26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37"/>
          <p:cNvSpPr txBox="1"/>
          <p:nvPr>
            <p:ph idx="2" type="title"/>
          </p:nvPr>
        </p:nvSpPr>
        <p:spPr>
          <a:xfrm>
            <a:off x="4842699" y="2903850"/>
            <a:ext cx="166800" cy="46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400"/>
              <a:t>4</a:t>
            </a:r>
            <a:endParaRPr sz="32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Unsolicited Project Proposal by Slidesgo">
  <a:themeElements>
    <a:clrScheme name="Simple Light">
      <a:dk1>
        <a:srgbClr val="000000"/>
      </a:dk1>
      <a:lt1>
        <a:srgbClr val="FFFFFF"/>
      </a:lt1>
      <a:dk2>
        <a:srgbClr val="1F317B"/>
      </a:dk2>
      <a:lt2>
        <a:srgbClr val="F6F6F6"/>
      </a:lt2>
      <a:accent1>
        <a:srgbClr val="F0BDC5"/>
      </a:accent1>
      <a:accent2>
        <a:srgbClr val="FFFFFF"/>
      </a:accent2>
      <a:accent3>
        <a:srgbClr val="FFFFFF"/>
      </a:accent3>
      <a:accent4>
        <a:srgbClr val="FFFFFF"/>
      </a:accent4>
      <a:accent5>
        <a:srgbClr val="FFFFFF"/>
      </a:accent5>
      <a:accent6>
        <a:srgbClr val="FFFFFF"/>
      </a:accent6>
      <a:hlink>
        <a:srgbClr val="F0BDC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