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y="5143500" cx="9144000"/>
  <p:notesSz cx="6858000" cy="9144000"/>
  <p:embeddedFontLst>
    <p:embeddedFont>
      <p:font typeface="Hammersmith One"/>
      <p:regular r:id="rId28"/>
    </p:embeddedFont>
    <p:embeddedFont>
      <p:font typeface="Roboto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Roboto-italic.fntdata"/><Relationship Id="rId30" Type="http://schemas.openxmlformats.org/officeDocument/2006/relationships/font" Target="fonts/Roboto-bold.fntdata"/><Relationship Id="rId32" Type="http://schemas.openxmlformats.org/officeDocument/2006/relationships/font" Target="fonts/Roboto-boldItalic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HammersmithOne-regular.fntdata"/><Relationship Id="rId27" Type="http://schemas.openxmlformats.org/officeDocument/2006/relationships/slide" Target="slides/slide23.xml"/><Relationship Id="rId29" Type="http://schemas.openxmlformats.org/officeDocument/2006/relationships/font" Target="fonts/Roboto-regular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2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4" name="Google Shape;131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6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g1127e7afd90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8" name="Google Shape;1388;g1127e7afd90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5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g1127e7afd90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7" name="Google Shape;1397;g1127e7afd90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With augmented reality, it can directly mesh with your physical actions, no extra work needed, more intuitive, save time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Negative: technology is costly, access is low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gc6a01074ef_0_187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3" name="Google Shape;1403;gc6a01074ef_0_187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8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gc6a01074ef_0_18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0" name="Google Shape;1410;gc6a01074ef_0_18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g111a6a93435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3" name="Google Shape;1423;g111a6a93435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0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g111a6a93435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2" name="Google Shape;1432;g111a6a93435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2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c6a01074ef_0_190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c6a01074ef_0_190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9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c6fa47cb4f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c6fa47cb4f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Timi: </a:t>
            </a:r>
            <a:r>
              <a:rPr lang="en"/>
              <a:t>facilitator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Kendall: Notes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Tiff: Observations/video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5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gc6a01074ef_0_200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7" name="Google Shape;1457;gc6a01074ef_0_200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Selection: working busy women, people we know or </a:t>
            </a: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referrals, </a:t>
            </a: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conducted outside at Tressider to get full engagement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g111a6a93435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3" name="Google Shape;1503;g111a6a93435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scroll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9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gc6a01074ef_0_179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1" name="Google Shape;1321;gc6a01074ef_0_179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2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g111a6a93435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4" name="Google Shape;1514;g111a6a93435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3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g112892e37cc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5" name="Google Shape;1525;g112892e37cc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“Find me the nearest grocery store” “terminado” “end” “stop”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c6a01074ef_0_187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c6a01074ef_0_187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0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c6a01074ef_0_21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c6a01074ef_0_21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2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gc33250489b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4" name="Google Shape;1334;gc33250489b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9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gc33250489b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1" name="Google Shape;1341;gc33250489b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6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gc6a01074ef_0_206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8" name="Google Shape;1348;gc6a01074ef_0_206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5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g111a6a93435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7" name="Google Shape;1357;g111a6a93435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4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g111a6a93435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6" name="Google Shape;1366;g111a6a93435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Conts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3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c6a01074ef_0_179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5" name="Google Shape;1375;gc6a01074ef_0_179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0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111a6a93435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Google Shape;1382;g111a6a93435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Mobile: more people </a:t>
            </a:r>
            <a:r>
              <a:rPr lang="en"/>
              <a:t>have</a:t>
            </a:r>
            <a:r>
              <a:rPr lang="en"/>
              <a:t> a mobile phone, syncs with your calender easier, not an additional item, more accessible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4.xml"/><Relationship Id="rId3" Type="http://schemas.openxmlformats.org/officeDocument/2006/relationships/slide" Target="/ppt/slides/slide12.xml"/><Relationship Id="rId4" Type="http://schemas.openxmlformats.org/officeDocument/2006/relationships/slide" Target="/ppt/slides/slide8.xml"/><Relationship Id="rId9" Type="http://schemas.openxmlformats.org/officeDocument/2006/relationships/slide" Target="/ppt/slides/slide16.xml"/><Relationship Id="rId5" Type="http://schemas.openxmlformats.org/officeDocument/2006/relationships/slide" Target="/ppt/slides/slide16.xml"/><Relationship Id="rId6" Type="http://schemas.openxmlformats.org/officeDocument/2006/relationships/slide" Target="/ppt/slides/slide4.xml"/><Relationship Id="rId7" Type="http://schemas.openxmlformats.org/officeDocument/2006/relationships/slide" Target="/ppt/slides/slide12.xml"/><Relationship Id="rId8" Type="http://schemas.openxmlformats.org/officeDocument/2006/relationships/slide" Target="/ppt/slides/slide8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 rot="10800000">
            <a:off x="-1411582" y="-1157400"/>
            <a:ext cx="4436782" cy="3714342"/>
          </a:xfrm>
          <a:custGeom>
            <a:rect b="b" l="l" r="r" t="t"/>
            <a:pathLst>
              <a:path extrusionOk="0" h="52038" w="61178">
                <a:moveTo>
                  <a:pt x="4170" y="12043"/>
                </a:moveTo>
                <a:cubicBezTo>
                  <a:pt x="7339" y="7239"/>
                  <a:pt x="14177" y="1"/>
                  <a:pt x="24184" y="5571"/>
                </a:cubicBezTo>
                <a:cubicBezTo>
                  <a:pt x="34191" y="11142"/>
                  <a:pt x="29988" y="17146"/>
                  <a:pt x="34024" y="21249"/>
                </a:cubicBezTo>
                <a:cubicBezTo>
                  <a:pt x="38061" y="25319"/>
                  <a:pt x="43198" y="25586"/>
                  <a:pt x="51103" y="27253"/>
                </a:cubicBezTo>
                <a:cubicBezTo>
                  <a:pt x="58976" y="28921"/>
                  <a:pt x="61177" y="36093"/>
                  <a:pt x="54472" y="41664"/>
                </a:cubicBezTo>
                <a:cubicBezTo>
                  <a:pt x="47801" y="47268"/>
                  <a:pt x="33758" y="52038"/>
                  <a:pt x="26819" y="46467"/>
                </a:cubicBezTo>
                <a:cubicBezTo>
                  <a:pt x="19848" y="40930"/>
                  <a:pt x="11108" y="34826"/>
                  <a:pt x="5537" y="31590"/>
                </a:cubicBezTo>
                <a:cubicBezTo>
                  <a:pt x="0" y="28388"/>
                  <a:pt x="967" y="16879"/>
                  <a:pt x="4170" y="120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062825" y="3370500"/>
            <a:ext cx="775608" cy="1012954"/>
          </a:xfrm>
          <a:custGeom>
            <a:rect b="b" l="l" r="r" t="t"/>
            <a:pathLst>
              <a:path extrusionOk="0" h="22564" w="17277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rgbClr val="A0A2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605425" y="342175"/>
            <a:ext cx="2052600" cy="2052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6412578" y="-640069"/>
            <a:ext cx="1962482" cy="1953284"/>
            <a:chOff x="386328" y="2672681"/>
            <a:chExt cx="1962482" cy="1953284"/>
          </a:xfrm>
        </p:grpSpPr>
        <p:sp>
          <p:nvSpPr>
            <p:cNvPr id="13" name="Google Shape;13;p2"/>
            <p:cNvSpPr/>
            <p:nvPr/>
          </p:nvSpPr>
          <p:spPr>
            <a:xfrm>
              <a:off x="602590" y="3031586"/>
              <a:ext cx="2321" cy="2364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86328" y="2672681"/>
              <a:ext cx="1962482" cy="1953284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5817" y="2846396"/>
              <a:ext cx="10401" cy="8080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906269" y="2679600"/>
              <a:ext cx="308321" cy="260014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4642" y="2672681"/>
              <a:ext cx="309481" cy="266933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724131" y="2785411"/>
              <a:ext cx="117372" cy="69065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874810" y="2808447"/>
              <a:ext cx="6962" cy="131167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51868" y="3289279"/>
              <a:ext cx="2364" cy="4642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6292" y="3153513"/>
              <a:ext cx="88620" cy="55269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4963" y="2940732"/>
              <a:ext cx="308321" cy="353189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113335" y="2940732"/>
              <a:ext cx="309481" cy="35202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522825" y="2940732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931197" y="2975243"/>
              <a:ext cx="308321" cy="317518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89766" y="3559565"/>
              <a:ext cx="8080" cy="10401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97897" y="3303075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906269" y="3303075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314642" y="3303075"/>
              <a:ext cx="309481" cy="35202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724131" y="3301915"/>
              <a:ext cx="308321" cy="353189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132503" y="3301915"/>
              <a:ext cx="207109" cy="353189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95525" y="3644703"/>
              <a:ext cx="209386" cy="35202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04963" y="3644703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113335" y="3644703"/>
              <a:ext cx="309481" cy="35202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522825" y="3644703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931197" y="3644703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339569" y="3728681"/>
              <a:ext cx="6919" cy="10401"/>
            </a:xfrm>
            <a:custGeom>
              <a:rect b="b" l="l" r="r" t="t"/>
              <a:pathLst>
                <a:path extrusionOk="0" h="242" w="161">
                  <a:moveTo>
                    <a:pt x="81" y="1"/>
                  </a:moveTo>
                  <a:lnTo>
                    <a:pt x="0" y="161"/>
                  </a:lnTo>
                  <a:lnTo>
                    <a:pt x="134" y="241"/>
                  </a:lnTo>
                  <a:cubicBezTo>
                    <a:pt x="134" y="161"/>
                    <a:pt x="134" y="108"/>
                    <a:pt x="161" y="27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97897" y="4010528"/>
              <a:ext cx="308321" cy="314080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906269" y="4010528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314642" y="4010528"/>
              <a:ext cx="309481" cy="35202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724131" y="4010528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132503" y="4095623"/>
              <a:ext cx="84021" cy="52948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0153" y="4437294"/>
              <a:ext cx="123131" cy="73663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55642" y="4352156"/>
              <a:ext cx="6962" cy="139247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113335" y="4352156"/>
              <a:ext cx="309481" cy="273810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22825" y="4352156"/>
              <a:ext cx="308321" cy="26577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931197" y="4437294"/>
              <a:ext cx="13839" cy="10401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8" name="Google Shape;48;p2"/>
          <p:cNvSpPr/>
          <p:nvPr/>
        </p:nvSpPr>
        <p:spPr>
          <a:xfrm>
            <a:off x="-125" y="4599425"/>
            <a:ext cx="9144321" cy="595550"/>
          </a:xfrm>
          <a:custGeom>
            <a:rect b="b" l="l" r="r" t="t"/>
            <a:pathLst>
              <a:path extrusionOk="0" h="23822" w="287196">
                <a:moveTo>
                  <a:pt x="1" y="0"/>
                </a:moveTo>
                <a:lnTo>
                  <a:pt x="1" y="23822"/>
                </a:lnTo>
                <a:lnTo>
                  <a:pt x="287196" y="23822"/>
                </a:lnTo>
                <a:lnTo>
                  <a:pt x="287196" y="0"/>
                </a:lnTo>
                <a:close/>
              </a:path>
            </a:pathLst>
          </a:custGeom>
          <a:solidFill>
            <a:srgbClr val="C8A59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2"/>
          <p:cNvSpPr txBox="1"/>
          <p:nvPr>
            <p:ph type="ctrTitle"/>
          </p:nvPr>
        </p:nvSpPr>
        <p:spPr>
          <a:xfrm>
            <a:off x="1283094" y="1290750"/>
            <a:ext cx="65778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5500">
                <a:solidFill>
                  <a:srgbClr val="80686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0" name="Google Shape;50;p2"/>
          <p:cNvSpPr txBox="1"/>
          <p:nvPr>
            <p:ph idx="1" type="subTitle"/>
          </p:nvPr>
        </p:nvSpPr>
        <p:spPr>
          <a:xfrm>
            <a:off x="1283100" y="3394625"/>
            <a:ext cx="6577800" cy="45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latin typeface="Manjari"/>
                <a:ea typeface="Manjari"/>
                <a:cs typeface="Manjari"/>
                <a:sym typeface="Manja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1"/>
          <p:cNvSpPr/>
          <p:nvPr/>
        </p:nvSpPr>
        <p:spPr>
          <a:xfrm flipH="1" rot="-3415034">
            <a:off x="5360216" y="729047"/>
            <a:ext cx="4814608" cy="4095305"/>
          </a:xfrm>
          <a:custGeom>
            <a:rect b="b" l="l" r="r" t="t"/>
            <a:pathLst>
              <a:path extrusionOk="0" h="52038" w="61178">
                <a:moveTo>
                  <a:pt x="4170" y="12043"/>
                </a:moveTo>
                <a:cubicBezTo>
                  <a:pt x="7339" y="7239"/>
                  <a:pt x="14177" y="1"/>
                  <a:pt x="24184" y="5571"/>
                </a:cubicBezTo>
                <a:cubicBezTo>
                  <a:pt x="34191" y="11142"/>
                  <a:pt x="29988" y="17146"/>
                  <a:pt x="34024" y="21249"/>
                </a:cubicBezTo>
                <a:cubicBezTo>
                  <a:pt x="38061" y="25319"/>
                  <a:pt x="43198" y="25586"/>
                  <a:pt x="51103" y="27253"/>
                </a:cubicBezTo>
                <a:cubicBezTo>
                  <a:pt x="58976" y="28921"/>
                  <a:pt x="61177" y="36093"/>
                  <a:pt x="54472" y="41664"/>
                </a:cubicBezTo>
                <a:cubicBezTo>
                  <a:pt x="47801" y="47268"/>
                  <a:pt x="33758" y="52038"/>
                  <a:pt x="26819" y="46467"/>
                </a:cubicBezTo>
                <a:cubicBezTo>
                  <a:pt x="19848" y="40930"/>
                  <a:pt x="11108" y="34826"/>
                  <a:pt x="5537" y="31590"/>
                </a:cubicBezTo>
                <a:cubicBezTo>
                  <a:pt x="0" y="28388"/>
                  <a:pt x="967" y="16879"/>
                  <a:pt x="4170" y="120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1"/>
          <p:cNvSpPr/>
          <p:nvPr/>
        </p:nvSpPr>
        <p:spPr>
          <a:xfrm rot="5400000">
            <a:off x="-1253772" y="2378259"/>
            <a:ext cx="4906632" cy="3196913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0" name="Google Shape;170;p11"/>
          <p:cNvGrpSpPr/>
          <p:nvPr/>
        </p:nvGrpSpPr>
        <p:grpSpPr>
          <a:xfrm flipH="1" rot="10800000">
            <a:off x="-135159" y="-547193"/>
            <a:ext cx="1696762" cy="1688828"/>
            <a:chOff x="2414491" y="671177"/>
            <a:chExt cx="1830972" cy="1822411"/>
          </a:xfrm>
        </p:grpSpPr>
        <p:sp>
          <p:nvSpPr>
            <p:cNvPr id="171" name="Google Shape;171;p11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11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11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1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1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11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11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5" name="Google Shape;205;p11"/>
          <p:cNvSpPr/>
          <p:nvPr/>
        </p:nvSpPr>
        <p:spPr>
          <a:xfrm>
            <a:off x="1661788" y="1441452"/>
            <a:ext cx="1434654" cy="1265482"/>
          </a:xfrm>
          <a:custGeom>
            <a:rect b="b" l="l" r="r" t="t"/>
            <a:pathLst>
              <a:path extrusionOk="0" h="12066" w="13679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1"/>
          <p:cNvSpPr txBox="1"/>
          <p:nvPr>
            <p:ph hasCustomPrompt="1" type="title"/>
          </p:nvPr>
        </p:nvSpPr>
        <p:spPr>
          <a:xfrm>
            <a:off x="2967200" y="1441438"/>
            <a:ext cx="5142900" cy="178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7" name="Google Shape;207;p11"/>
          <p:cNvSpPr txBox="1"/>
          <p:nvPr>
            <p:ph idx="1" type="body"/>
          </p:nvPr>
        </p:nvSpPr>
        <p:spPr>
          <a:xfrm>
            <a:off x="2967200" y="3236713"/>
            <a:ext cx="5142900" cy="44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>
                <a:solidFill>
                  <a:schemeClr val="lt2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7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3"/>
          <p:cNvSpPr/>
          <p:nvPr/>
        </p:nvSpPr>
        <p:spPr>
          <a:xfrm>
            <a:off x="7233675" y="-730075"/>
            <a:ext cx="3030078" cy="3486687"/>
          </a:xfrm>
          <a:custGeom>
            <a:rect b="b" l="l" r="r" t="t"/>
            <a:pathLst>
              <a:path extrusionOk="0" h="83294" w="72386">
                <a:moveTo>
                  <a:pt x="50403" y="3137"/>
                </a:moveTo>
                <a:cubicBezTo>
                  <a:pt x="56941" y="6272"/>
                  <a:pt x="64246" y="10108"/>
                  <a:pt x="60711" y="17614"/>
                </a:cubicBezTo>
                <a:cubicBezTo>
                  <a:pt x="57175" y="25119"/>
                  <a:pt x="44632" y="42031"/>
                  <a:pt x="52938" y="45433"/>
                </a:cubicBezTo>
                <a:cubicBezTo>
                  <a:pt x="61211" y="48803"/>
                  <a:pt x="72386" y="48302"/>
                  <a:pt x="71885" y="57942"/>
                </a:cubicBezTo>
                <a:cubicBezTo>
                  <a:pt x="71351" y="67583"/>
                  <a:pt x="54640" y="83294"/>
                  <a:pt x="40096" y="76189"/>
                </a:cubicBezTo>
                <a:cubicBezTo>
                  <a:pt x="25552" y="69084"/>
                  <a:pt x="35359" y="53839"/>
                  <a:pt x="20982" y="50137"/>
                </a:cubicBezTo>
                <a:cubicBezTo>
                  <a:pt x="6605" y="46434"/>
                  <a:pt x="1" y="20916"/>
                  <a:pt x="6939" y="13477"/>
                </a:cubicBezTo>
                <a:cubicBezTo>
                  <a:pt x="13877" y="6039"/>
                  <a:pt x="43865" y="1"/>
                  <a:pt x="50403" y="313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3"/>
          <p:cNvSpPr/>
          <p:nvPr/>
        </p:nvSpPr>
        <p:spPr>
          <a:xfrm rot="2540379">
            <a:off x="-721411" y="3502530"/>
            <a:ext cx="2268525" cy="1945325"/>
          </a:xfrm>
          <a:custGeom>
            <a:rect b="b" l="l" r="r" t="t"/>
            <a:pathLst>
              <a:path extrusionOk="0" h="34326" w="40029">
                <a:moveTo>
                  <a:pt x="7939" y="1669"/>
                </a:moveTo>
                <a:cubicBezTo>
                  <a:pt x="12943" y="3370"/>
                  <a:pt x="11275" y="10875"/>
                  <a:pt x="18780" y="8040"/>
                </a:cubicBezTo>
                <a:cubicBezTo>
                  <a:pt x="26286" y="5238"/>
                  <a:pt x="30722" y="3770"/>
                  <a:pt x="35392" y="8040"/>
                </a:cubicBezTo>
                <a:cubicBezTo>
                  <a:pt x="40029" y="12343"/>
                  <a:pt x="29621" y="14411"/>
                  <a:pt x="33991" y="20682"/>
                </a:cubicBezTo>
                <a:cubicBezTo>
                  <a:pt x="38361" y="26920"/>
                  <a:pt x="27520" y="34325"/>
                  <a:pt x="19814" y="30523"/>
                </a:cubicBezTo>
                <a:cubicBezTo>
                  <a:pt x="12109" y="26720"/>
                  <a:pt x="4937" y="23851"/>
                  <a:pt x="2502" y="16613"/>
                </a:cubicBezTo>
                <a:cubicBezTo>
                  <a:pt x="0" y="9207"/>
                  <a:pt x="2936" y="1"/>
                  <a:pt x="7939" y="16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3"/>
          <p:cNvSpPr txBox="1"/>
          <p:nvPr>
            <p:ph idx="1" type="subTitle"/>
          </p:nvPr>
        </p:nvSpPr>
        <p:spPr>
          <a:xfrm>
            <a:off x="3905700" y="3380175"/>
            <a:ext cx="1923600" cy="1029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rgbClr val="000000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13"/>
          <p:cNvSpPr txBox="1"/>
          <p:nvPr>
            <p:ph idx="2" type="subTitle"/>
          </p:nvPr>
        </p:nvSpPr>
        <p:spPr>
          <a:xfrm>
            <a:off x="1391100" y="3380175"/>
            <a:ext cx="1923600" cy="1029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rgbClr val="000000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13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5" name="Google Shape;215;p13">
            <a:hlinkClick action="ppaction://hlinksldjump" r:id="rId2"/>
          </p:cNvPr>
          <p:cNvSpPr txBox="1"/>
          <p:nvPr>
            <p:ph idx="3" type="subTitle"/>
          </p:nvPr>
        </p:nvSpPr>
        <p:spPr>
          <a:xfrm>
            <a:off x="1391100" y="1434475"/>
            <a:ext cx="1923600" cy="454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b="1" sz="20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/>
        </p:txBody>
      </p:sp>
      <p:sp>
        <p:nvSpPr>
          <p:cNvPr id="216" name="Google Shape;216;p13">
            <a:hlinkClick action="ppaction://hlinksldjump" r:id="rId3"/>
          </p:cNvPr>
          <p:cNvSpPr txBox="1"/>
          <p:nvPr>
            <p:ph idx="4" type="subTitle"/>
          </p:nvPr>
        </p:nvSpPr>
        <p:spPr>
          <a:xfrm>
            <a:off x="3905700" y="1434475"/>
            <a:ext cx="1923600" cy="454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b="1" sz="20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/>
        </p:txBody>
      </p:sp>
      <p:sp>
        <p:nvSpPr>
          <p:cNvPr id="217" name="Google Shape;217;p13">
            <a:hlinkClick action="ppaction://hlinksldjump" r:id="rId4"/>
          </p:cNvPr>
          <p:cNvSpPr txBox="1"/>
          <p:nvPr>
            <p:ph idx="5" type="subTitle"/>
          </p:nvPr>
        </p:nvSpPr>
        <p:spPr>
          <a:xfrm>
            <a:off x="1391100" y="2992287"/>
            <a:ext cx="1923600" cy="454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b="1" sz="20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/>
        </p:txBody>
      </p:sp>
      <p:sp>
        <p:nvSpPr>
          <p:cNvPr id="218" name="Google Shape;218;p13">
            <a:hlinkClick action="ppaction://hlinksldjump" r:id="rId5"/>
          </p:cNvPr>
          <p:cNvSpPr txBox="1"/>
          <p:nvPr>
            <p:ph idx="6" type="subTitle"/>
          </p:nvPr>
        </p:nvSpPr>
        <p:spPr>
          <a:xfrm>
            <a:off x="3905700" y="2992287"/>
            <a:ext cx="1923600" cy="454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b="1" sz="20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/>
        </p:txBody>
      </p:sp>
      <p:sp>
        <p:nvSpPr>
          <p:cNvPr id="219" name="Google Shape;219;p13"/>
          <p:cNvSpPr txBox="1"/>
          <p:nvPr>
            <p:ph idx="7" type="subTitle"/>
          </p:nvPr>
        </p:nvSpPr>
        <p:spPr>
          <a:xfrm>
            <a:off x="1391100" y="1825209"/>
            <a:ext cx="1923600" cy="1029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rgbClr val="000000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13"/>
          <p:cNvSpPr txBox="1"/>
          <p:nvPr>
            <p:ph idx="8" type="subTitle"/>
          </p:nvPr>
        </p:nvSpPr>
        <p:spPr>
          <a:xfrm>
            <a:off x="3905700" y="1825209"/>
            <a:ext cx="1923600" cy="1029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rgbClr val="000000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13">
            <a:hlinkClick action="ppaction://hlinksldjump" r:id="rId6"/>
          </p:cNvPr>
          <p:cNvSpPr txBox="1"/>
          <p:nvPr>
            <p:ph hasCustomPrompt="1" idx="9" type="title"/>
          </p:nvPr>
        </p:nvSpPr>
        <p:spPr>
          <a:xfrm>
            <a:off x="792175" y="1434475"/>
            <a:ext cx="596400" cy="4113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222" name="Google Shape;222;p13">
            <a:hlinkClick action="ppaction://hlinksldjump" r:id="rId7"/>
          </p:cNvPr>
          <p:cNvSpPr txBox="1"/>
          <p:nvPr>
            <p:ph hasCustomPrompt="1" idx="13" type="title"/>
          </p:nvPr>
        </p:nvSpPr>
        <p:spPr>
          <a:xfrm>
            <a:off x="3314700" y="1434475"/>
            <a:ext cx="596400" cy="4113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223" name="Google Shape;223;p13">
            <a:hlinkClick action="ppaction://hlinksldjump" r:id="rId8"/>
          </p:cNvPr>
          <p:cNvSpPr txBox="1"/>
          <p:nvPr>
            <p:ph hasCustomPrompt="1" idx="14" type="title"/>
          </p:nvPr>
        </p:nvSpPr>
        <p:spPr>
          <a:xfrm>
            <a:off x="792175" y="2992276"/>
            <a:ext cx="596400" cy="4113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224" name="Google Shape;224;p13">
            <a:hlinkClick action="ppaction://hlinksldjump" r:id="rId9"/>
          </p:cNvPr>
          <p:cNvSpPr txBox="1"/>
          <p:nvPr>
            <p:ph hasCustomPrompt="1" idx="15" type="title"/>
          </p:nvPr>
        </p:nvSpPr>
        <p:spPr>
          <a:xfrm>
            <a:off x="3314700" y="2992276"/>
            <a:ext cx="596400" cy="4113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225" name="Google Shape;225;p13"/>
          <p:cNvSpPr txBox="1"/>
          <p:nvPr>
            <p:ph idx="16" type="subTitle"/>
          </p:nvPr>
        </p:nvSpPr>
        <p:spPr>
          <a:xfrm>
            <a:off x="6428225" y="3380175"/>
            <a:ext cx="1923600" cy="1029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rgbClr val="000000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13">
            <a:hlinkClick/>
          </p:cNvPr>
          <p:cNvSpPr txBox="1"/>
          <p:nvPr>
            <p:ph idx="17" type="subTitle"/>
          </p:nvPr>
        </p:nvSpPr>
        <p:spPr>
          <a:xfrm>
            <a:off x="6428225" y="1434475"/>
            <a:ext cx="1923600" cy="454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b="1" sz="20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/>
        </p:txBody>
      </p:sp>
      <p:sp>
        <p:nvSpPr>
          <p:cNvPr id="227" name="Google Shape;227;p13">
            <a:hlinkClick/>
          </p:cNvPr>
          <p:cNvSpPr txBox="1"/>
          <p:nvPr>
            <p:ph idx="18" type="subTitle"/>
          </p:nvPr>
        </p:nvSpPr>
        <p:spPr>
          <a:xfrm>
            <a:off x="6428225" y="2992287"/>
            <a:ext cx="1923600" cy="454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b="1" sz="20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/>
        </p:txBody>
      </p:sp>
      <p:sp>
        <p:nvSpPr>
          <p:cNvPr id="228" name="Google Shape;228;p13"/>
          <p:cNvSpPr txBox="1"/>
          <p:nvPr>
            <p:ph idx="19" type="subTitle"/>
          </p:nvPr>
        </p:nvSpPr>
        <p:spPr>
          <a:xfrm>
            <a:off x="6428225" y="1825209"/>
            <a:ext cx="1923600" cy="1029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rgbClr val="000000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13">
            <a:hlinkClick/>
          </p:cNvPr>
          <p:cNvSpPr txBox="1"/>
          <p:nvPr>
            <p:ph hasCustomPrompt="1" idx="20" type="title"/>
          </p:nvPr>
        </p:nvSpPr>
        <p:spPr>
          <a:xfrm>
            <a:off x="5837225" y="1434475"/>
            <a:ext cx="596400" cy="4113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230" name="Google Shape;230;p13">
            <a:hlinkClick/>
          </p:cNvPr>
          <p:cNvSpPr txBox="1"/>
          <p:nvPr>
            <p:ph hasCustomPrompt="1" idx="21" type="title"/>
          </p:nvPr>
        </p:nvSpPr>
        <p:spPr>
          <a:xfrm>
            <a:off x="5837225" y="2992276"/>
            <a:ext cx="596400" cy="4113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26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4"/>
          <p:cNvSpPr txBox="1"/>
          <p:nvPr>
            <p:ph type="title"/>
          </p:nvPr>
        </p:nvSpPr>
        <p:spPr>
          <a:xfrm flipH="1">
            <a:off x="3275625" y="2841950"/>
            <a:ext cx="457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33" name="Google Shape;233;p14"/>
          <p:cNvSpPr txBox="1"/>
          <p:nvPr>
            <p:ph idx="1" type="subTitle"/>
          </p:nvPr>
        </p:nvSpPr>
        <p:spPr>
          <a:xfrm flipH="1">
            <a:off x="3275625" y="1728850"/>
            <a:ext cx="4575000" cy="110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14"/>
          <p:cNvSpPr/>
          <p:nvPr/>
        </p:nvSpPr>
        <p:spPr>
          <a:xfrm flipH="1" rot="-3415034">
            <a:off x="6361616" y="308997"/>
            <a:ext cx="4814608" cy="4095305"/>
          </a:xfrm>
          <a:custGeom>
            <a:rect b="b" l="l" r="r" t="t"/>
            <a:pathLst>
              <a:path extrusionOk="0" h="52038" w="61178">
                <a:moveTo>
                  <a:pt x="4170" y="12043"/>
                </a:moveTo>
                <a:cubicBezTo>
                  <a:pt x="7339" y="7239"/>
                  <a:pt x="14177" y="1"/>
                  <a:pt x="24184" y="5571"/>
                </a:cubicBezTo>
                <a:cubicBezTo>
                  <a:pt x="34191" y="11142"/>
                  <a:pt x="29988" y="17146"/>
                  <a:pt x="34024" y="21249"/>
                </a:cubicBezTo>
                <a:cubicBezTo>
                  <a:pt x="38061" y="25319"/>
                  <a:pt x="43198" y="25586"/>
                  <a:pt x="51103" y="27253"/>
                </a:cubicBezTo>
                <a:cubicBezTo>
                  <a:pt x="58976" y="28921"/>
                  <a:pt x="61177" y="36093"/>
                  <a:pt x="54472" y="41664"/>
                </a:cubicBezTo>
                <a:cubicBezTo>
                  <a:pt x="47801" y="47268"/>
                  <a:pt x="33758" y="52038"/>
                  <a:pt x="26819" y="46467"/>
                </a:cubicBezTo>
                <a:cubicBezTo>
                  <a:pt x="19848" y="40930"/>
                  <a:pt x="11108" y="34826"/>
                  <a:pt x="5537" y="31590"/>
                </a:cubicBezTo>
                <a:cubicBezTo>
                  <a:pt x="0" y="28388"/>
                  <a:pt x="967" y="16879"/>
                  <a:pt x="4170" y="120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4"/>
          <p:cNvSpPr/>
          <p:nvPr/>
        </p:nvSpPr>
        <p:spPr>
          <a:xfrm rot="1848056">
            <a:off x="2372175" y="2639561"/>
            <a:ext cx="1938888" cy="3305698"/>
          </a:xfrm>
          <a:custGeom>
            <a:rect b="b" l="l" r="r" t="t"/>
            <a:pathLst>
              <a:path extrusionOk="0" h="32752" w="1921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6" name="Google Shape;236;p14"/>
          <p:cNvGrpSpPr/>
          <p:nvPr/>
        </p:nvGrpSpPr>
        <p:grpSpPr>
          <a:xfrm>
            <a:off x="-228595" y="-80449"/>
            <a:ext cx="2277317" cy="5304377"/>
            <a:chOff x="224725" y="566950"/>
            <a:chExt cx="1850875" cy="4311100"/>
          </a:xfrm>
        </p:grpSpPr>
        <p:sp>
          <p:nvSpPr>
            <p:cNvPr id="237" name="Google Shape;237;p14"/>
            <p:cNvSpPr/>
            <p:nvPr/>
          </p:nvSpPr>
          <p:spPr>
            <a:xfrm>
              <a:off x="1914975" y="566950"/>
              <a:ext cx="160625" cy="2033000"/>
            </a:xfrm>
            <a:custGeom>
              <a:rect b="b" l="l" r="r" t="t"/>
              <a:pathLst>
                <a:path extrusionOk="0" h="81320" w="6425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45" y="15394"/>
                    <a:pt x="2945" y="15447"/>
                    <a:pt x="2945" y="15501"/>
                  </a:cubicBezTo>
                  <a:cubicBezTo>
                    <a:pt x="2998" y="17321"/>
                    <a:pt x="1848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316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45" y="35762"/>
                  </a:cubicBezTo>
                  <a:cubicBezTo>
                    <a:pt x="3106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1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6" y="78427"/>
                    <a:pt x="3186" y="76366"/>
                  </a:cubicBezTo>
                  <a:cubicBezTo>
                    <a:pt x="5166" y="75322"/>
                    <a:pt x="6424" y="73314"/>
                    <a:pt x="6424" y="71066"/>
                  </a:cubicBezTo>
                  <a:cubicBezTo>
                    <a:pt x="6424" y="68818"/>
                    <a:pt x="5166" y="66784"/>
                    <a:pt x="3186" y="65766"/>
                  </a:cubicBezTo>
                  <a:cubicBezTo>
                    <a:pt x="3106" y="63786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104"/>
                  </a:cubicBezTo>
                  <a:cubicBezTo>
                    <a:pt x="5166" y="55060"/>
                    <a:pt x="6424" y="53053"/>
                    <a:pt x="6424" y="50804"/>
                  </a:cubicBezTo>
                  <a:cubicBezTo>
                    <a:pt x="6424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66" y="26260"/>
                    <a:pt x="3186" y="25243"/>
                  </a:cubicBezTo>
                  <a:cubicBezTo>
                    <a:pt x="3106" y="23236"/>
                    <a:pt x="2062" y="21443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66" y="14537"/>
                    <a:pt x="6424" y="12503"/>
                    <a:pt x="6424" y="10255"/>
                  </a:cubicBezTo>
                  <a:cubicBezTo>
                    <a:pt x="6424" y="8033"/>
                    <a:pt x="5166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1761075" y="8188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49" y="1"/>
                  </a:moveTo>
                  <a:cubicBezTo>
                    <a:pt x="110" y="1"/>
                    <a:pt x="71" y="20"/>
                    <a:pt x="54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1" y="231"/>
                  </a:cubicBezTo>
                  <a:cubicBezTo>
                    <a:pt x="1821" y="1248"/>
                    <a:pt x="2972" y="3175"/>
                    <a:pt x="2945" y="5022"/>
                  </a:cubicBezTo>
                  <a:cubicBezTo>
                    <a:pt x="2945" y="5076"/>
                    <a:pt x="2972" y="5129"/>
                    <a:pt x="2998" y="5156"/>
                  </a:cubicBezTo>
                  <a:cubicBezTo>
                    <a:pt x="4952" y="6119"/>
                    <a:pt x="6183" y="8073"/>
                    <a:pt x="6183" y="10268"/>
                  </a:cubicBezTo>
                  <a:cubicBezTo>
                    <a:pt x="6183" y="12436"/>
                    <a:pt x="4952" y="14390"/>
                    <a:pt x="2998" y="15354"/>
                  </a:cubicBezTo>
                  <a:cubicBezTo>
                    <a:pt x="2972" y="15380"/>
                    <a:pt x="2945" y="15461"/>
                    <a:pt x="2945" y="15487"/>
                  </a:cubicBezTo>
                  <a:cubicBezTo>
                    <a:pt x="2998" y="17334"/>
                    <a:pt x="1847" y="19235"/>
                    <a:pt x="108" y="20278"/>
                  </a:cubicBezTo>
                  <a:cubicBezTo>
                    <a:pt x="81" y="20278"/>
                    <a:pt x="27" y="20305"/>
                    <a:pt x="27" y="20359"/>
                  </a:cubicBezTo>
                  <a:cubicBezTo>
                    <a:pt x="27" y="20412"/>
                    <a:pt x="27" y="20466"/>
                    <a:pt x="81" y="20493"/>
                  </a:cubicBezTo>
                  <a:cubicBezTo>
                    <a:pt x="1821" y="21510"/>
                    <a:pt x="2891" y="23303"/>
                    <a:pt x="2945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83" y="28362"/>
                    <a:pt x="6183" y="30530"/>
                  </a:cubicBezTo>
                  <a:cubicBezTo>
                    <a:pt x="6183" y="32698"/>
                    <a:pt x="4952" y="34652"/>
                    <a:pt x="2998" y="35642"/>
                  </a:cubicBezTo>
                  <a:cubicBezTo>
                    <a:pt x="2972" y="35642"/>
                    <a:pt x="2945" y="35695"/>
                    <a:pt x="2945" y="35749"/>
                  </a:cubicBezTo>
                  <a:cubicBezTo>
                    <a:pt x="3105" y="37837"/>
                    <a:pt x="1633" y="39630"/>
                    <a:pt x="108" y="40540"/>
                  </a:cubicBezTo>
                  <a:cubicBezTo>
                    <a:pt x="81" y="40540"/>
                    <a:pt x="27" y="40594"/>
                    <a:pt x="27" y="40620"/>
                  </a:cubicBezTo>
                  <a:cubicBezTo>
                    <a:pt x="27" y="40674"/>
                    <a:pt x="27" y="40727"/>
                    <a:pt x="81" y="40754"/>
                  </a:cubicBezTo>
                  <a:cubicBezTo>
                    <a:pt x="1821" y="41771"/>
                    <a:pt x="2945" y="43645"/>
                    <a:pt x="2945" y="45545"/>
                  </a:cubicBezTo>
                  <a:cubicBezTo>
                    <a:pt x="2945" y="45545"/>
                    <a:pt x="2945" y="45545"/>
                    <a:pt x="2945" y="45572"/>
                  </a:cubicBezTo>
                  <a:cubicBezTo>
                    <a:pt x="2945" y="45626"/>
                    <a:pt x="2972" y="45652"/>
                    <a:pt x="2998" y="45679"/>
                  </a:cubicBezTo>
                  <a:cubicBezTo>
                    <a:pt x="4952" y="46669"/>
                    <a:pt x="6183" y="48623"/>
                    <a:pt x="6183" y="50791"/>
                  </a:cubicBezTo>
                  <a:cubicBezTo>
                    <a:pt x="6183" y="52959"/>
                    <a:pt x="4952" y="54913"/>
                    <a:pt x="2998" y="55904"/>
                  </a:cubicBezTo>
                  <a:cubicBezTo>
                    <a:pt x="2972" y="55930"/>
                    <a:pt x="2945" y="55957"/>
                    <a:pt x="2945" y="56011"/>
                  </a:cubicBezTo>
                  <a:cubicBezTo>
                    <a:pt x="2891" y="57991"/>
                    <a:pt x="1847" y="59785"/>
                    <a:pt x="108" y="60802"/>
                  </a:cubicBezTo>
                  <a:cubicBezTo>
                    <a:pt x="81" y="60828"/>
                    <a:pt x="27" y="60855"/>
                    <a:pt x="27" y="60882"/>
                  </a:cubicBezTo>
                  <a:cubicBezTo>
                    <a:pt x="27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45" y="65834"/>
                  </a:cubicBezTo>
                  <a:cubicBezTo>
                    <a:pt x="2945" y="65887"/>
                    <a:pt x="2972" y="65914"/>
                    <a:pt x="2998" y="65941"/>
                  </a:cubicBezTo>
                  <a:cubicBezTo>
                    <a:pt x="4952" y="66931"/>
                    <a:pt x="6183" y="68885"/>
                    <a:pt x="6183" y="71053"/>
                  </a:cubicBezTo>
                  <a:cubicBezTo>
                    <a:pt x="6183" y="73221"/>
                    <a:pt x="4952" y="75175"/>
                    <a:pt x="2998" y="76165"/>
                  </a:cubicBezTo>
                  <a:cubicBezTo>
                    <a:pt x="2972" y="76192"/>
                    <a:pt x="2945" y="76219"/>
                    <a:pt x="2945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54" y="81251"/>
                  </a:cubicBezTo>
                  <a:cubicBezTo>
                    <a:pt x="74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5" y="81304"/>
                  </a:cubicBezTo>
                  <a:cubicBezTo>
                    <a:pt x="2008" y="80260"/>
                    <a:pt x="3105" y="78413"/>
                    <a:pt x="3186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6" y="65753"/>
                  </a:cubicBezTo>
                  <a:cubicBezTo>
                    <a:pt x="3132" y="63773"/>
                    <a:pt x="2088" y="61979"/>
                    <a:pt x="402" y="60909"/>
                  </a:cubicBezTo>
                  <a:cubicBezTo>
                    <a:pt x="2088" y="59865"/>
                    <a:pt x="3132" y="58072"/>
                    <a:pt x="3186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6" y="45492"/>
                  </a:cubicBezTo>
                  <a:cubicBezTo>
                    <a:pt x="3186" y="43591"/>
                    <a:pt x="2088" y="41718"/>
                    <a:pt x="402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6" y="25230"/>
                  </a:cubicBezTo>
                  <a:cubicBezTo>
                    <a:pt x="3105" y="23223"/>
                    <a:pt x="2062" y="21429"/>
                    <a:pt x="402" y="20386"/>
                  </a:cubicBezTo>
                  <a:cubicBezTo>
                    <a:pt x="2115" y="19315"/>
                    <a:pt x="3212" y="17415"/>
                    <a:pt x="3186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2008" y="1061"/>
                    <a:pt x="215" y="17"/>
                  </a:cubicBezTo>
                  <a:cubicBezTo>
                    <a:pt x="195" y="7"/>
                    <a:pt x="172" y="1"/>
                    <a:pt x="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1607850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71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0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0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64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64" y="78266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44" y="81297"/>
                    <a:pt x="81" y="81320"/>
                    <a:pt x="119" y="81320"/>
                  </a:cubicBezTo>
                  <a:cubicBezTo>
                    <a:pt x="143" y="81320"/>
                    <a:pt x="167" y="81311"/>
                    <a:pt x="188" y="81290"/>
                  </a:cubicBezTo>
                  <a:cubicBezTo>
                    <a:pt x="1981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723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61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1453950" y="8188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36" y="1"/>
                  </a:moveTo>
                  <a:cubicBezTo>
                    <a:pt x="95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27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34"/>
                    <a:pt x="2944" y="15487"/>
                  </a:cubicBezTo>
                  <a:cubicBezTo>
                    <a:pt x="2944" y="15514"/>
                    <a:pt x="2944" y="15568"/>
                    <a:pt x="2944" y="15595"/>
                  </a:cubicBezTo>
                  <a:cubicBezTo>
                    <a:pt x="2944" y="17415"/>
                    <a:pt x="1820" y="19261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44" y="35642"/>
                    <a:pt x="2918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72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27" y="81251"/>
                  </a:cubicBezTo>
                  <a:cubicBezTo>
                    <a:pt x="66" y="81290"/>
                    <a:pt x="120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66" y="75309"/>
                    <a:pt x="6424" y="73301"/>
                    <a:pt x="6424" y="71053"/>
                  </a:cubicBezTo>
                  <a:cubicBezTo>
                    <a:pt x="6424" y="68805"/>
                    <a:pt x="5166" y="66797"/>
                    <a:pt x="3185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85" y="56091"/>
                  </a:cubicBezTo>
                  <a:cubicBezTo>
                    <a:pt x="5166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66" y="26247"/>
                    <a:pt x="3185" y="25230"/>
                  </a:cubicBezTo>
                  <a:cubicBezTo>
                    <a:pt x="3105" y="23223"/>
                    <a:pt x="2061" y="21429"/>
                    <a:pt x="375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cubicBezTo>
                    <a:pt x="3185" y="3041"/>
                    <a:pt x="2008" y="1061"/>
                    <a:pt x="214" y="17"/>
                  </a:cubicBezTo>
                  <a:cubicBezTo>
                    <a:pt x="185" y="7"/>
                    <a:pt x="159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1300050" y="566950"/>
              <a:ext cx="160600" cy="2033000"/>
            </a:xfrm>
            <a:custGeom>
              <a:rect b="b" l="l" r="r" t="t"/>
              <a:pathLst>
                <a:path extrusionOk="0" h="81320" w="6424">
                  <a:moveTo>
                    <a:pt x="146" y="1"/>
                  </a:moveTo>
                  <a:cubicBezTo>
                    <a:pt x="107" y="1"/>
                    <a:pt x="70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61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3025" y="5169"/>
                  </a:cubicBezTo>
                  <a:cubicBezTo>
                    <a:pt x="4952" y="6133"/>
                    <a:pt x="6183" y="8086"/>
                    <a:pt x="6183" y="10255"/>
                  </a:cubicBezTo>
                  <a:cubicBezTo>
                    <a:pt x="6183" y="12449"/>
                    <a:pt x="4952" y="14403"/>
                    <a:pt x="3025" y="15367"/>
                  </a:cubicBezTo>
                  <a:cubicBezTo>
                    <a:pt x="2971" y="15394"/>
                    <a:pt x="2944" y="15447"/>
                    <a:pt x="2944" y="15501"/>
                  </a:cubicBezTo>
                  <a:cubicBezTo>
                    <a:pt x="2998" y="17321"/>
                    <a:pt x="1847" y="19248"/>
                    <a:pt x="107" y="20292"/>
                  </a:cubicBezTo>
                  <a:cubicBezTo>
                    <a:pt x="80" y="20292"/>
                    <a:pt x="54" y="20318"/>
                    <a:pt x="27" y="20372"/>
                  </a:cubicBezTo>
                  <a:cubicBezTo>
                    <a:pt x="27" y="20425"/>
                    <a:pt x="27" y="20479"/>
                    <a:pt x="80" y="20506"/>
                  </a:cubicBezTo>
                  <a:cubicBezTo>
                    <a:pt x="1820" y="21496"/>
                    <a:pt x="2891" y="23316"/>
                    <a:pt x="2944" y="25324"/>
                  </a:cubicBezTo>
                  <a:cubicBezTo>
                    <a:pt x="2944" y="25350"/>
                    <a:pt x="2971" y="25404"/>
                    <a:pt x="3025" y="25431"/>
                  </a:cubicBezTo>
                  <a:cubicBezTo>
                    <a:pt x="4952" y="26394"/>
                    <a:pt x="6183" y="28348"/>
                    <a:pt x="6183" y="30543"/>
                  </a:cubicBezTo>
                  <a:cubicBezTo>
                    <a:pt x="6183" y="32711"/>
                    <a:pt x="4952" y="34665"/>
                    <a:pt x="3025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53"/>
                  </a:cubicBezTo>
                  <a:cubicBezTo>
                    <a:pt x="80" y="40553"/>
                    <a:pt x="54" y="40580"/>
                    <a:pt x="27" y="40633"/>
                  </a:cubicBezTo>
                  <a:cubicBezTo>
                    <a:pt x="27" y="40687"/>
                    <a:pt x="27" y="40741"/>
                    <a:pt x="80" y="40767"/>
                  </a:cubicBezTo>
                  <a:cubicBezTo>
                    <a:pt x="1820" y="41784"/>
                    <a:pt x="2944" y="43658"/>
                    <a:pt x="2944" y="45532"/>
                  </a:cubicBezTo>
                  <a:cubicBezTo>
                    <a:pt x="2944" y="45558"/>
                    <a:pt x="2944" y="45558"/>
                    <a:pt x="2944" y="45585"/>
                  </a:cubicBezTo>
                  <a:cubicBezTo>
                    <a:pt x="2944" y="45612"/>
                    <a:pt x="2971" y="45665"/>
                    <a:pt x="3025" y="45692"/>
                  </a:cubicBezTo>
                  <a:cubicBezTo>
                    <a:pt x="4952" y="46656"/>
                    <a:pt x="6183" y="48636"/>
                    <a:pt x="6183" y="50804"/>
                  </a:cubicBezTo>
                  <a:cubicBezTo>
                    <a:pt x="6183" y="52972"/>
                    <a:pt x="4952" y="54926"/>
                    <a:pt x="3025" y="55917"/>
                  </a:cubicBezTo>
                  <a:cubicBezTo>
                    <a:pt x="2971" y="55917"/>
                    <a:pt x="2944" y="55970"/>
                    <a:pt x="2944" y="56024"/>
                  </a:cubicBezTo>
                  <a:cubicBezTo>
                    <a:pt x="2891" y="58004"/>
                    <a:pt x="1847" y="59798"/>
                    <a:pt x="107" y="60815"/>
                  </a:cubicBezTo>
                  <a:cubicBezTo>
                    <a:pt x="80" y="60815"/>
                    <a:pt x="54" y="60868"/>
                    <a:pt x="27" y="60895"/>
                  </a:cubicBezTo>
                  <a:cubicBezTo>
                    <a:pt x="27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900"/>
                    <a:pt x="2971" y="65927"/>
                    <a:pt x="3025" y="65954"/>
                  </a:cubicBezTo>
                  <a:cubicBezTo>
                    <a:pt x="4952" y="66944"/>
                    <a:pt x="6183" y="68898"/>
                    <a:pt x="6183" y="71066"/>
                  </a:cubicBezTo>
                  <a:cubicBezTo>
                    <a:pt x="6183" y="73234"/>
                    <a:pt x="4952" y="75188"/>
                    <a:pt x="3025" y="76178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86"/>
                    <a:pt x="80" y="81076"/>
                  </a:cubicBezTo>
                  <a:cubicBezTo>
                    <a:pt x="27" y="81130"/>
                    <a:pt x="0" y="81183"/>
                    <a:pt x="54" y="81264"/>
                  </a:cubicBezTo>
                  <a:cubicBezTo>
                    <a:pt x="70" y="81297"/>
                    <a:pt x="107" y="81320"/>
                    <a:pt x="146" y="81320"/>
                  </a:cubicBezTo>
                  <a:cubicBezTo>
                    <a:pt x="169" y="81320"/>
                    <a:pt x="194" y="81311"/>
                    <a:pt x="214" y="81290"/>
                  </a:cubicBezTo>
                  <a:cubicBezTo>
                    <a:pt x="2007" y="80273"/>
                    <a:pt x="3105" y="78427"/>
                    <a:pt x="3185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5" y="65766"/>
                  </a:cubicBezTo>
                  <a:cubicBezTo>
                    <a:pt x="3132" y="63786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5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27" y="39723"/>
                    <a:pt x="3319" y="37903"/>
                    <a:pt x="3212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5" y="25243"/>
                  </a:cubicBezTo>
                  <a:cubicBezTo>
                    <a:pt x="3105" y="23236"/>
                    <a:pt x="2061" y="21443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2007" y="1074"/>
                    <a:pt x="214" y="30"/>
                  </a:cubicBezTo>
                  <a:cubicBezTo>
                    <a:pt x="194" y="10"/>
                    <a:pt x="169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1146800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3" y="1"/>
                  </a:moveTo>
                  <a:cubicBezTo>
                    <a:pt x="83" y="1"/>
                    <a:pt x="44" y="20"/>
                    <a:pt x="28" y="70"/>
                  </a:cubicBezTo>
                  <a:cubicBezTo>
                    <a:pt x="28" y="70"/>
                    <a:pt x="1" y="97"/>
                    <a:pt x="1" y="124"/>
                  </a:cubicBezTo>
                  <a:cubicBezTo>
                    <a:pt x="1" y="178"/>
                    <a:pt x="28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98" y="17334"/>
                    <a:pt x="1848" y="19235"/>
                    <a:pt x="81" y="20278"/>
                  </a:cubicBezTo>
                  <a:cubicBezTo>
                    <a:pt x="54" y="20278"/>
                    <a:pt x="28" y="20305"/>
                    <a:pt x="1" y="20359"/>
                  </a:cubicBezTo>
                  <a:cubicBezTo>
                    <a:pt x="1" y="20412"/>
                    <a:pt x="28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9" y="37837"/>
                    <a:pt x="1633" y="39630"/>
                    <a:pt x="81" y="40540"/>
                  </a:cubicBezTo>
                  <a:cubicBezTo>
                    <a:pt x="54" y="40540"/>
                    <a:pt x="28" y="40594"/>
                    <a:pt x="1" y="40620"/>
                  </a:cubicBezTo>
                  <a:cubicBezTo>
                    <a:pt x="1" y="40674"/>
                    <a:pt x="28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81" y="60802"/>
                  </a:cubicBezTo>
                  <a:cubicBezTo>
                    <a:pt x="54" y="60828"/>
                    <a:pt x="28" y="60855"/>
                    <a:pt x="1" y="60882"/>
                  </a:cubicBezTo>
                  <a:cubicBezTo>
                    <a:pt x="1" y="60935"/>
                    <a:pt x="28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8" y="81117"/>
                    <a:pt x="1" y="81197"/>
                    <a:pt x="28" y="81251"/>
                  </a:cubicBezTo>
                  <a:cubicBezTo>
                    <a:pt x="47" y="81290"/>
                    <a:pt x="95" y="81315"/>
                    <a:pt x="151" y="81315"/>
                  </a:cubicBezTo>
                  <a:cubicBezTo>
                    <a:pt x="172" y="81315"/>
                    <a:pt x="193" y="81311"/>
                    <a:pt x="215" y="81304"/>
                  </a:cubicBezTo>
                  <a:cubicBezTo>
                    <a:pt x="1981" y="80260"/>
                    <a:pt x="3106" y="78413"/>
                    <a:pt x="3186" y="76352"/>
                  </a:cubicBezTo>
                  <a:cubicBezTo>
                    <a:pt x="5167" y="75309"/>
                    <a:pt x="6398" y="73301"/>
                    <a:pt x="6398" y="71053"/>
                  </a:cubicBezTo>
                  <a:cubicBezTo>
                    <a:pt x="6398" y="68805"/>
                    <a:pt x="5167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7" y="55047"/>
                    <a:pt x="6398" y="53040"/>
                    <a:pt x="6398" y="50791"/>
                  </a:cubicBezTo>
                  <a:cubicBezTo>
                    <a:pt x="6398" y="48543"/>
                    <a:pt x="5167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293" y="37890"/>
                    <a:pt x="3186" y="35829"/>
                  </a:cubicBezTo>
                  <a:cubicBezTo>
                    <a:pt x="5167" y="34785"/>
                    <a:pt x="6398" y="32751"/>
                    <a:pt x="6398" y="30530"/>
                  </a:cubicBezTo>
                  <a:cubicBezTo>
                    <a:pt x="6398" y="28281"/>
                    <a:pt x="5167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15"/>
                    <a:pt x="3186" y="15541"/>
                  </a:cubicBezTo>
                  <a:cubicBezTo>
                    <a:pt x="5167" y="14524"/>
                    <a:pt x="6398" y="12490"/>
                    <a:pt x="6398" y="10268"/>
                  </a:cubicBezTo>
                  <a:cubicBezTo>
                    <a:pt x="6398" y="8020"/>
                    <a:pt x="5167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188" y="17"/>
                  </a:cubicBezTo>
                  <a:cubicBezTo>
                    <a:pt x="169" y="7"/>
                    <a:pt x="145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992900" y="566950"/>
              <a:ext cx="160625" cy="2033000"/>
            </a:xfrm>
            <a:custGeom>
              <a:rect b="b" l="l" r="r" t="t"/>
              <a:pathLst>
                <a:path extrusionOk="0" h="81320" w="6425">
                  <a:moveTo>
                    <a:pt x="145" y="1"/>
                  </a:moveTo>
                  <a:cubicBezTo>
                    <a:pt x="104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72" y="15394"/>
                    <a:pt x="2945" y="15447"/>
                    <a:pt x="2945" y="15501"/>
                  </a:cubicBezTo>
                  <a:cubicBezTo>
                    <a:pt x="2998" y="17347"/>
                    <a:pt x="1847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0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5" y="78427"/>
                    <a:pt x="3186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6" y="65766"/>
                  </a:cubicBezTo>
                  <a:cubicBezTo>
                    <a:pt x="3105" y="63786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6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59" y="43604"/>
                    <a:pt x="2088" y="41731"/>
                    <a:pt x="402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6" y="25243"/>
                  </a:cubicBezTo>
                  <a:cubicBezTo>
                    <a:pt x="3105" y="23236"/>
                    <a:pt x="2062" y="21443"/>
                    <a:pt x="402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94" y="10"/>
                    <a:pt x="170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839675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2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0" y="70"/>
                    <a:pt x="0" y="97"/>
                    <a:pt x="0" y="124"/>
                  </a:cubicBezTo>
                  <a:cubicBezTo>
                    <a:pt x="0" y="178"/>
                    <a:pt x="27" y="204"/>
                    <a:pt x="54" y="231"/>
                  </a:cubicBezTo>
                  <a:cubicBezTo>
                    <a:pt x="1794" y="1248"/>
                    <a:pt x="2971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25" y="6119"/>
                    <a:pt x="6156" y="8073"/>
                    <a:pt x="6156" y="10268"/>
                  </a:cubicBezTo>
                  <a:cubicBezTo>
                    <a:pt x="6156" y="12436"/>
                    <a:pt x="4925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71" y="17334"/>
                    <a:pt x="1847" y="19235"/>
                    <a:pt x="81" y="20278"/>
                  </a:cubicBezTo>
                  <a:cubicBezTo>
                    <a:pt x="54" y="20278"/>
                    <a:pt x="27" y="20305"/>
                    <a:pt x="0" y="20359"/>
                  </a:cubicBezTo>
                  <a:cubicBezTo>
                    <a:pt x="0" y="20412"/>
                    <a:pt x="27" y="20466"/>
                    <a:pt x="54" y="20493"/>
                  </a:cubicBezTo>
                  <a:cubicBezTo>
                    <a:pt x="1794" y="21510"/>
                    <a:pt x="2864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25" y="26381"/>
                    <a:pt x="6156" y="28362"/>
                    <a:pt x="6156" y="30530"/>
                  </a:cubicBezTo>
                  <a:cubicBezTo>
                    <a:pt x="6156" y="32698"/>
                    <a:pt x="4925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8" y="37837"/>
                    <a:pt x="1606" y="39630"/>
                    <a:pt x="81" y="40540"/>
                  </a:cubicBezTo>
                  <a:cubicBezTo>
                    <a:pt x="54" y="40540"/>
                    <a:pt x="27" y="40594"/>
                    <a:pt x="0" y="40620"/>
                  </a:cubicBezTo>
                  <a:cubicBezTo>
                    <a:pt x="0" y="40674"/>
                    <a:pt x="27" y="40727"/>
                    <a:pt x="54" y="40754"/>
                  </a:cubicBezTo>
                  <a:cubicBezTo>
                    <a:pt x="1794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25" y="46669"/>
                    <a:pt x="6156" y="48623"/>
                    <a:pt x="6156" y="50791"/>
                  </a:cubicBezTo>
                  <a:cubicBezTo>
                    <a:pt x="6156" y="52959"/>
                    <a:pt x="4925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64" y="57991"/>
                    <a:pt x="1820" y="59785"/>
                    <a:pt x="81" y="60802"/>
                  </a:cubicBezTo>
                  <a:cubicBezTo>
                    <a:pt x="54" y="60828"/>
                    <a:pt x="27" y="60855"/>
                    <a:pt x="0" y="60882"/>
                  </a:cubicBezTo>
                  <a:cubicBezTo>
                    <a:pt x="0" y="60935"/>
                    <a:pt x="27" y="60989"/>
                    <a:pt x="54" y="61016"/>
                  </a:cubicBezTo>
                  <a:cubicBezTo>
                    <a:pt x="1794" y="62033"/>
                    <a:pt x="2864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25" y="66931"/>
                    <a:pt x="6156" y="68885"/>
                    <a:pt x="6156" y="71053"/>
                  </a:cubicBezTo>
                  <a:cubicBezTo>
                    <a:pt x="6156" y="73221"/>
                    <a:pt x="4925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64" y="78280"/>
                    <a:pt x="1794" y="80073"/>
                    <a:pt x="81" y="81090"/>
                  </a:cubicBezTo>
                  <a:cubicBezTo>
                    <a:pt x="0" y="81117"/>
                    <a:pt x="0" y="81197"/>
                    <a:pt x="27" y="81251"/>
                  </a:cubicBezTo>
                  <a:cubicBezTo>
                    <a:pt x="47" y="81290"/>
                    <a:pt x="95" y="81315"/>
                    <a:pt x="140" y="81315"/>
                  </a:cubicBezTo>
                  <a:cubicBezTo>
                    <a:pt x="157" y="81315"/>
                    <a:pt x="173" y="81311"/>
                    <a:pt x="188" y="81304"/>
                  </a:cubicBezTo>
                  <a:cubicBezTo>
                    <a:pt x="1981" y="80260"/>
                    <a:pt x="3105" y="78413"/>
                    <a:pt x="3159" y="76352"/>
                  </a:cubicBezTo>
                  <a:cubicBezTo>
                    <a:pt x="5166" y="75309"/>
                    <a:pt x="6397" y="73301"/>
                    <a:pt x="6397" y="71053"/>
                  </a:cubicBezTo>
                  <a:cubicBezTo>
                    <a:pt x="6397" y="68805"/>
                    <a:pt x="5166" y="66797"/>
                    <a:pt x="3159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59" y="56091"/>
                  </a:cubicBezTo>
                  <a:cubicBezTo>
                    <a:pt x="5166" y="55047"/>
                    <a:pt x="6397" y="53040"/>
                    <a:pt x="6397" y="50791"/>
                  </a:cubicBezTo>
                  <a:cubicBezTo>
                    <a:pt x="6397" y="48543"/>
                    <a:pt x="5166" y="46536"/>
                    <a:pt x="3159" y="45492"/>
                  </a:cubicBezTo>
                  <a:cubicBezTo>
                    <a:pt x="3159" y="43591"/>
                    <a:pt x="2061" y="41718"/>
                    <a:pt x="375" y="40647"/>
                  </a:cubicBezTo>
                  <a:cubicBezTo>
                    <a:pt x="1901" y="39710"/>
                    <a:pt x="3292" y="37890"/>
                    <a:pt x="3185" y="35829"/>
                  </a:cubicBezTo>
                  <a:cubicBezTo>
                    <a:pt x="5166" y="34785"/>
                    <a:pt x="6397" y="32751"/>
                    <a:pt x="6397" y="30530"/>
                  </a:cubicBezTo>
                  <a:cubicBezTo>
                    <a:pt x="6397" y="28281"/>
                    <a:pt x="5166" y="26247"/>
                    <a:pt x="3159" y="25230"/>
                  </a:cubicBezTo>
                  <a:cubicBezTo>
                    <a:pt x="3078" y="23223"/>
                    <a:pt x="2035" y="21429"/>
                    <a:pt x="375" y="20386"/>
                  </a:cubicBezTo>
                  <a:cubicBezTo>
                    <a:pt x="2061" y="19315"/>
                    <a:pt x="3159" y="17441"/>
                    <a:pt x="3159" y="15595"/>
                  </a:cubicBezTo>
                  <a:cubicBezTo>
                    <a:pt x="3159" y="15595"/>
                    <a:pt x="3159" y="15568"/>
                    <a:pt x="3159" y="15541"/>
                  </a:cubicBezTo>
                  <a:cubicBezTo>
                    <a:pt x="5166" y="14524"/>
                    <a:pt x="6397" y="12490"/>
                    <a:pt x="6397" y="10268"/>
                  </a:cubicBezTo>
                  <a:cubicBezTo>
                    <a:pt x="6397" y="8020"/>
                    <a:pt x="5166" y="5986"/>
                    <a:pt x="3159" y="4969"/>
                  </a:cubicBezTo>
                  <a:lnTo>
                    <a:pt x="3159" y="4942"/>
                  </a:lnTo>
                  <a:cubicBezTo>
                    <a:pt x="3159" y="3041"/>
                    <a:pt x="1981" y="1061"/>
                    <a:pt x="188" y="17"/>
                  </a:cubicBezTo>
                  <a:cubicBezTo>
                    <a:pt x="168" y="7"/>
                    <a:pt x="14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685775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98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91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91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91" y="78293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60" y="81297"/>
                    <a:pt x="93" y="81320"/>
                    <a:pt x="133" y="81320"/>
                  </a:cubicBezTo>
                  <a:cubicBezTo>
                    <a:pt x="157" y="81320"/>
                    <a:pt x="184" y="81311"/>
                    <a:pt x="214" y="81290"/>
                  </a:cubicBezTo>
                  <a:cubicBezTo>
                    <a:pt x="2008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292" y="37903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88" y="19328"/>
                    <a:pt x="3185" y="1740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531875" y="8188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47" y="1"/>
                  </a:moveTo>
                  <a:cubicBezTo>
                    <a:pt x="106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61"/>
                    <a:pt x="2944" y="15487"/>
                  </a:cubicBezTo>
                  <a:cubicBezTo>
                    <a:pt x="2998" y="17334"/>
                    <a:pt x="1847" y="19235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71" y="35642"/>
                    <a:pt x="2944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45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54" y="81251"/>
                  </a:cubicBezTo>
                  <a:cubicBezTo>
                    <a:pt x="73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5" y="65753"/>
                  </a:cubicBezTo>
                  <a:cubicBezTo>
                    <a:pt x="3105" y="63773"/>
                    <a:pt x="2088" y="61979"/>
                    <a:pt x="402" y="60909"/>
                  </a:cubicBezTo>
                  <a:cubicBezTo>
                    <a:pt x="2088" y="59865"/>
                    <a:pt x="3105" y="58072"/>
                    <a:pt x="3185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85" y="43591"/>
                    <a:pt x="2088" y="41718"/>
                    <a:pt x="402" y="40647"/>
                  </a:cubicBezTo>
                  <a:cubicBezTo>
                    <a:pt x="1900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5" y="25230"/>
                  </a:cubicBezTo>
                  <a:cubicBezTo>
                    <a:pt x="3105" y="23223"/>
                    <a:pt x="2061" y="21429"/>
                    <a:pt x="402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lnTo>
                    <a:pt x="3185" y="4942"/>
                  </a:lnTo>
                  <a:cubicBezTo>
                    <a:pt x="3185" y="3041"/>
                    <a:pt x="2008" y="1061"/>
                    <a:pt x="214" y="17"/>
                  </a:cubicBezTo>
                  <a:cubicBezTo>
                    <a:pt x="195" y="7"/>
                    <a:pt x="171" y="1"/>
                    <a:pt x="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378625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1" y="84"/>
                    <a:pt x="1" y="110"/>
                    <a:pt x="1" y="137"/>
                  </a:cubicBezTo>
                  <a:cubicBezTo>
                    <a:pt x="1" y="164"/>
                    <a:pt x="28" y="217"/>
                    <a:pt x="54" y="244"/>
                  </a:cubicBezTo>
                  <a:cubicBezTo>
                    <a:pt x="1821" y="1261"/>
                    <a:pt x="2972" y="3188"/>
                    <a:pt x="2918" y="5035"/>
                  </a:cubicBezTo>
                  <a:cubicBezTo>
                    <a:pt x="2918" y="5116"/>
                    <a:pt x="2945" y="5142"/>
                    <a:pt x="2999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9" y="15367"/>
                  </a:cubicBezTo>
                  <a:cubicBezTo>
                    <a:pt x="2945" y="15394"/>
                    <a:pt x="2918" y="15447"/>
                    <a:pt x="2918" y="15501"/>
                  </a:cubicBezTo>
                  <a:cubicBezTo>
                    <a:pt x="2972" y="17347"/>
                    <a:pt x="1848" y="19248"/>
                    <a:pt x="81" y="20292"/>
                  </a:cubicBezTo>
                  <a:cubicBezTo>
                    <a:pt x="54" y="20292"/>
                    <a:pt x="28" y="20318"/>
                    <a:pt x="1" y="20372"/>
                  </a:cubicBezTo>
                  <a:cubicBezTo>
                    <a:pt x="1" y="20425"/>
                    <a:pt x="28" y="20479"/>
                    <a:pt x="54" y="20506"/>
                  </a:cubicBezTo>
                  <a:cubicBezTo>
                    <a:pt x="1794" y="21496"/>
                    <a:pt x="2865" y="23316"/>
                    <a:pt x="2918" y="25324"/>
                  </a:cubicBezTo>
                  <a:cubicBezTo>
                    <a:pt x="2918" y="25350"/>
                    <a:pt x="2945" y="25404"/>
                    <a:pt x="2999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9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07" y="39643"/>
                    <a:pt x="81" y="40553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54" y="40767"/>
                  </a:cubicBezTo>
                  <a:cubicBezTo>
                    <a:pt x="1794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5" y="45665"/>
                    <a:pt x="2999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9" y="55917"/>
                  </a:cubicBezTo>
                  <a:cubicBezTo>
                    <a:pt x="2945" y="55917"/>
                    <a:pt x="2918" y="55970"/>
                    <a:pt x="2918" y="56024"/>
                  </a:cubicBezTo>
                  <a:cubicBezTo>
                    <a:pt x="2865" y="58004"/>
                    <a:pt x="1821" y="59798"/>
                    <a:pt x="81" y="60815"/>
                  </a:cubicBezTo>
                  <a:cubicBezTo>
                    <a:pt x="54" y="60815"/>
                    <a:pt x="28" y="60868"/>
                    <a:pt x="1" y="60895"/>
                  </a:cubicBezTo>
                  <a:cubicBezTo>
                    <a:pt x="1" y="60949"/>
                    <a:pt x="28" y="61002"/>
                    <a:pt x="54" y="61029"/>
                  </a:cubicBezTo>
                  <a:cubicBezTo>
                    <a:pt x="1794" y="62046"/>
                    <a:pt x="2865" y="63839"/>
                    <a:pt x="2918" y="65847"/>
                  </a:cubicBezTo>
                  <a:cubicBezTo>
                    <a:pt x="2918" y="65900"/>
                    <a:pt x="2945" y="65927"/>
                    <a:pt x="2999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9" y="76178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5" y="78293"/>
                    <a:pt x="1821" y="80086"/>
                    <a:pt x="81" y="81076"/>
                  </a:cubicBezTo>
                  <a:cubicBezTo>
                    <a:pt x="1" y="81130"/>
                    <a:pt x="1" y="81183"/>
                    <a:pt x="28" y="81264"/>
                  </a:cubicBezTo>
                  <a:cubicBezTo>
                    <a:pt x="44" y="81297"/>
                    <a:pt x="81" y="81320"/>
                    <a:pt x="120" y="81320"/>
                  </a:cubicBezTo>
                  <a:cubicBezTo>
                    <a:pt x="143" y="81320"/>
                    <a:pt x="168" y="81311"/>
                    <a:pt x="188" y="81290"/>
                  </a:cubicBezTo>
                  <a:cubicBezTo>
                    <a:pt x="1981" y="80273"/>
                    <a:pt x="3106" y="78427"/>
                    <a:pt x="3159" y="76366"/>
                  </a:cubicBezTo>
                  <a:cubicBezTo>
                    <a:pt x="5167" y="75322"/>
                    <a:pt x="6398" y="73314"/>
                    <a:pt x="6398" y="71066"/>
                  </a:cubicBezTo>
                  <a:cubicBezTo>
                    <a:pt x="6398" y="68818"/>
                    <a:pt x="5167" y="66784"/>
                    <a:pt x="3159" y="65766"/>
                  </a:cubicBezTo>
                  <a:cubicBezTo>
                    <a:pt x="3106" y="63786"/>
                    <a:pt x="2062" y="61992"/>
                    <a:pt x="376" y="60922"/>
                  </a:cubicBezTo>
                  <a:cubicBezTo>
                    <a:pt x="2062" y="59878"/>
                    <a:pt x="3106" y="58085"/>
                    <a:pt x="3159" y="56104"/>
                  </a:cubicBezTo>
                  <a:cubicBezTo>
                    <a:pt x="5167" y="55060"/>
                    <a:pt x="6398" y="53053"/>
                    <a:pt x="6398" y="50804"/>
                  </a:cubicBezTo>
                  <a:cubicBezTo>
                    <a:pt x="6398" y="48556"/>
                    <a:pt x="5167" y="46522"/>
                    <a:pt x="3159" y="45505"/>
                  </a:cubicBezTo>
                  <a:cubicBezTo>
                    <a:pt x="3159" y="43604"/>
                    <a:pt x="2062" y="41731"/>
                    <a:pt x="376" y="40660"/>
                  </a:cubicBezTo>
                  <a:cubicBezTo>
                    <a:pt x="1901" y="39723"/>
                    <a:pt x="3293" y="37903"/>
                    <a:pt x="3186" y="35816"/>
                  </a:cubicBezTo>
                  <a:cubicBezTo>
                    <a:pt x="5167" y="34799"/>
                    <a:pt x="6398" y="32764"/>
                    <a:pt x="6398" y="30543"/>
                  </a:cubicBezTo>
                  <a:cubicBezTo>
                    <a:pt x="6398" y="28295"/>
                    <a:pt x="5167" y="26260"/>
                    <a:pt x="3159" y="25243"/>
                  </a:cubicBezTo>
                  <a:cubicBezTo>
                    <a:pt x="3079" y="23236"/>
                    <a:pt x="2035" y="21443"/>
                    <a:pt x="376" y="20399"/>
                  </a:cubicBezTo>
                  <a:cubicBezTo>
                    <a:pt x="2089" y="19328"/>
                    <a:pt x="3186" y="17401"/>
                    <a:pt x="3186" y="15554"/>
                  </a:cubicBezTo>
                  <a:cubicBezTo>
                    <a:pt x="5167" y="14537"/>
                    <a:pt x="6398" y="12503"/>
                    <a:pt x="6398" y="10255"/>
                  </a:cubicBezTo>
                  <a:cubicBezTo>
                    <a:pt x="6398" y="8033"/>
                    <a:pt x="5167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1981" y="1074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24725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9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27" y="70"/>
                    <a:pt x="1" y="97"/>
                    <a:pt x="1" y="124"/>
                  </a:cubicBezTo>
                  <a:cubicBezTo>
                    <a:pt x="1" y="178"/>
                    <a:pt x="27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45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61"/>
                    <a:pt x="2918" y="15487"/>
                  </a:cubicBezTo>
                  <a:cubicBezTo>
                    <a:pt x="2998" y="17334"/>
                    <a:pt x="1848" y="19235"/>
                    <a:pt x="108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1" y="20412"/>
                    <a:pt x="27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106" y="37837"/>
                    <a:pt x="1633" y="39630"/>
                    <a:pt x="108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1" y="40674"/>
                    <a:pt x="27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108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1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27" y="81251"/>
                  </a:cubicBezTo>
                  <a:cubicBezTo>
                    <a:pt x="67" y="81290"/>
                    <a:pt x="106" y="81315"/>
                    <a:pt x="156" y="81315"/>
                  </a:cubicBezTo>
                  <a:cubicBezTo>
                    <a:pt x="174" y="81315"/>
                    <a:pt x="193" y="81311"/>
                    <a:pt x="215" y="81304"/>
                  </a:cubicBezTo>
                  <a:cubicBezTo>
                    <a:pt x="2008" y="80260"/>
                    <a:pt x="3106" y="78413"/>
                    <a:pt x="3186" y="76352"/>
                  </a:cubicBezTo>
                  <a:cubicBezTo>
                    <a:pt x="5166" y="75309"/>
                    <a:pt x="6398" y="73301"/>
                    <a:pt x="6398" y="71053"/>
                  </a:cubicBezTo>
                  <a:cubicBezTo>
                    <a:pt x="6398" y="68805"/>
                    <a:pt x="5166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6" y="55047"/>
                    <a:pt x="6398" y="53040"/>
                    <a:pt x="6398" y="50791"/>
                  </a:cubicBezTo>
                  <a:cubicBezTo>
                    <a:pt x="6398" y="48543"/>
                    <a:pt x="5166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66" y="34785"/>
                    <a:pt x="6398" y="32751"/>
                    <a:pt x="6398" y="30530"/>
                  </a:cubicBezTo>
                  <a:cubicBezTo>
                    <a:pt x="6398" y="28281"/>
                    <a:pt x="5166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41"/>
                    <a:pt x="3186" y="15595"/>
                  </a:cubicBezTo>
                  <a:cubicBezTo>
                    <a:pt x="3186" y="15595"/>
                    <a:pt x="3186" y="15568"/>
                    <a:pt x="3186" y="15541"/>
                  </a:cubicBezTo>
                  <a:cubicBezTo>
                    <a:pt x="5166" y="14524"/>
                    <a:pt x="6398" y="12490"/>
                    <a:pt x="6398" y="10268"/>
                  </a:cubicBezTo>
                  <a:cubicBezTo>
                    <a:pt x="6398" y="8020"/>
                    <a:pt x="5166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215" y="17"/>
                  </a:cubicBezTo>
                  <a:cubicBezTo>
                    <a:pt x="185" y="7"/>
                    <a:pt x="156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1914975" y="25935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51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27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45" y="15402"/>
                    <a:pt x="2945" y="15428"/>
                    <a:pt x="2945" y="15482"/>
                  </a:cubicBezTo>
                  <a:cubicBezTo>
                    <a:pt x="2998" y="17355"/>
                    <a:pt x="1848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45" y="35663"/>
                    <a:pt x="2918" y="35717"/>
                    <a:pt x="2945" y="35770"/>
                  </a:cubicBezTo>
                  <a:cubicBezTo>
                    <a:pt x="3106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45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6" y="78408"/>
                    <a:pt x="3186" y="76347"/>
                  </a:cubicBezTo>
                  <a:cubicBezTo>
                    <a:pt x="5166" y="75330"/>
                    <a:pt x="6424" y="73296"/>
                    <a:pt x="6424" y="71047"/>
                  </a:cubicBezTo>
                  <a:cubicBezTo>
                    <a:pt x="6424" y="68826"/>
                    <a:pt x="5166" y="66792"/>
                    <a:pt x="3186" y="65748"/>
                  </a:cubicBezTo>
                  <a:cubicBezTo>
                    <a:pt x="3106" y="63767"/>
                    <a:pt x="2062" y="61974"/>
                    <a:pt x="375" y="60930"/>
                  </a:cubicBezTo>
                  <a:cubicBezTo>
                    <a:pt x="2062" y="59859"/>
                    <a:pt x="3106" y="58093"/>
                    <a:pt x="3186" y="56085"/>
                  </a:cubicBezTo>
                  <a:cubicBezTo>
                    <a:pt x="5166" y="55068"/>
                    <a:pt x="6424" y="53034"/>
                    <a:pt x="6424" y="50786"/>
                  </a:cubicBezTo>
                  <a:cubicBezTo>
                    <a:pt x="6424" y="48537"/>
                    <a:pt x="5166" y="46530"/>
                    <a:pt x="3186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66" y="26268"/>
                    <a:pt x="3186" y="25225"/>
                  </a:cubicBezTo>
                  <a:cubicBezTo>
                    <a:pt x="3106" y="23244"/>
                    <a:pt x="2062" y="21451"/>
                    <a:pt x="375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66" y="14518"/>
                    <a:pt x="6424" y="12511"/>
                    <a:pt x="6424" y="10263"/>
                  </a:cubicBezTo>
                  <a:cubicBezTo>
                    <a:pt x="6424" y="8014"/>
                    <a:pt x="5166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193" y="4"/>
                    <a:pt x="172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1761075" y="2845375"/>
              <a:ext cx="160625" cy="2032675"/>
            </a:xfrm>
            <a:custGeom>
              <a:rect b="b" l="l" r="r" t="t"/>
              <a:pathLst>
                <a:path extrusionOk="0" h="81307" w="6425">
                  <a:moveTo>
                    <a:pt x="146" y="1"/>
                  </a:moveTo>
                  <a:cubicBezTo>
                    <a:pt x="108" y="1"/>
                    <a:pt x="71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34"/>
                    <a:pt x="2972" y="3162"/>
                    <a:pt x="2945" y="5035"/>
                  </a:cubicBezTo>
                  <a:cubicBezTo>
                    <a:pt x="2945" y="5089"/>
                    <a:pt x="2972" y="5142"/>
                    <a:pt x="2998" y="5142"/>
                  </a:cubicBezTo>
                  <a:cubicBezTo>
                    <a:pt x="4952" y="6133"/>
                    <a:pt x="6183" y="8086"/>
                    <a:pt x="6183" y="10254"/>
                  </a:cubicBezTo>
                  <a:cubicBezTo>
                    <a:pt x="6183" y="12422"/>
                    <a:pt x="4952" y="14376"/>
                    <a:pt x="2998" y="15367"/>
                  </a:cubicBezTo>
                  <a:cubicBezTo>
                    <a:pt x="2972" y="15393"/>
                    <a:pt x="2945" y="15447"/>
                    <a:pt x="2945" y="15474"/>
                  </a:cubicBezTo>
                  <a:cubicBezTo>
                    <a:pt x="2998" y="17321"/>
                    <a:pt x="1847" y="19248"/>
                    <a:pt x="108" y="20265"/>
                  </a:cubicBezTo>
                  <a:cubicBezTo>
                    <a:pt x="81" y="20292"/>
                    <a:pt x="27" y="20318"/>
                    <a:pt x="27" y="20345"/>
                  </a:cubicBezTo>
                  <a:cubicBezTo>
                    <a:pt x="27" y="20425"/>
                    <a:pt x="27" y="20479"/>
                    <a:pt x="81" y="20506"/>
                  </a:cubicBezTo>
                  <a:cubicBezTo>
                    <a:pt x="1821" y="21496"/>
                    <a:pt x="2891" y="23289"/>
                    <a:pt x="2945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83" y="28348"/>
                    <a:pt x="6183" y="30516"/>
                  </a:cubicBezTo>
                  <a:cubicBezTo>
                    <a:pt x="6183" y="32684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26"/>
                  </a:cubicBezTo>
                  <a:cubicBezTo>
                    <a:pt x="81" y="40553"/>
                    <a:pt x="27" y="40580"/>
                    <a:pt x="27" y="40633"/>
                  </a:cubicBezTo>
                  <a:cubicBezTo>
                    <a:pt x="27" y="40687"/>
                    <a:pt x="27" y="40741"/>
                    <a:pt x="81" y="40767"/>
                  </a:cubicBezTo>
                  <a:cubicBezTo>
                    <a:pt x="1821" y="41784"/>
                    <a:pt x="2945" y="43631"/>
                    <a:pt x="2945" y="45532"/>
                  </a:cubicBezTo>
                  <a:lnTo>
                    <a:pt x="2945" y="45558"/>
                  </a:ln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83" y="48610"/>
                    <a:pt x="6183" y="50778"/>
                  </a:cubicBezTo>
                  <a:cubicBezTo>
                    <a:pt x="6183" y="52972"/>
                    <a:pt x="4952" y="54926"/>
                    <a:pt x="2998" y="55890"/>
                  </a:cubicBezTo>
                  <a:cubicBezTo>
                    <a:pt x="2972" y="55917"/>
                    <a:pt x="2945" y="55970"/>
                    <a:pt x="2945" y="55997"/>
                  </a:cubicBezTo>
                  <a:cubicBezTo>
                    <a:pt x="2891" y="58004"/>
                    <a:pt x="1847" y="59798"/>
                    <a:pt x="108" y="60815"/>
                  </a:cubicBezTo>
                  <a:cubicBezTo>
                    <a:pt x="81" y="60815"/>
                    <a:pt x="27" y="60841"/>
                    <a:pt x="27" y="60895"/>
                  </a:cubicBezTo>
                  <a:cubicBezTo>
                    <a:pt x="27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873"/>
                    <a:pt x="2972" y="65927"/>
                    <a:pt x="2998" y="65954"/>
                  </a:cubicBezTo>
                  <a:cubicBezTo>
                    <a:pt x="4952" y="66917"/>
                    <a:pt x="6183" y="68871"/>
                    <a:pt x="6183" y="71066"/>
                  </a:cubicBezTo>
                  <a:cubicBezTo>
                    <a:pt x="6183" y="73234"/>
                    <a:pt x="4952" y="75188"/>
                    <a:pt x="2998" y="76151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54" y="81237"/>
                  </a:cubicBezTo>
                  <a:cubicBezTo>
                    <a:pt x="71" y="81288"/>
                    <a:pt x="110" y="81306"/>
                    <a:pt x="149" y="81306"/>
                  </a:cubicBezTo>
                  <a:cubicBezTo>
                    <a:pt x="172" y="81306"/>
                    <a:pt x="195" y="81300"/>
                    <a:pt x="215" y="81290"/>
                  </a:cubicBezTo>
                  <a:cubicBezTo>
                    <a:pt x="2008" y="80247"/>
                    <a:pt x="3105" y="78400"/>
                    <a:pt x="3186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6" y="65766"/>
                  </a:cubicBezTo>
                  <a:cubicBezTo>
                    <a:pt x="3132" y="63759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6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86" y="43604"/>
                    <a:pt x="2088" y="41731"/>
                    <a:pt x="402" y="40660"/>
                  </a:cubicBezTo>
                  <a:cubicBezTo>
                    <a:pt x="1901" y="39697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6" y="25216"/>
                  </a:cubicBezTo>
                  <a:cubicBezTo>
                    <a:pt x="3105" y="23236"/>
                    <a:pt x="2062" y="21442"/>
                    <a:pt x="402" y="20399"/>
                  </a:cubicBezTo>
                  <a:cubicBezTo>
                    <a:pt x="2115" y="19328"/>
                    <a:pt x="3212" y="17401"/>
                    <a:pt x="3186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6" y="4955"/>
                  </a:cubicBezTo>
                  <a:cubicBezTo>
                    <a:pt x="3186" y="3028"/>
                    <a:pt x="2008" y="1047"/>
                    <a:pt x="215" y="30"/>
                  </a:cubicBezTo>
                  <a:cubicBezTo>
                    <a:pt x="194" y="10"/>
                    <a:pt x="170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1607850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0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71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0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0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64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0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64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64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44" y="81296"/>
                    <a:pt x="82" y="81315"/>
                    <a:pt x="122" y="81315"/>
                  </a:cubicBezTo>
                  <a:cubicBezTo>
                    <a:pt x="145" y="81315"/>
                    <a:pt x="168" y="81308"/>
                    <a:pt x="188" y="81299"/>
                  </a:cubicBezTo>
                  <a:cubicBezTo>
                    <a:pt x="1981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61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61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1453950" y="2845375"/>
              <a:ext cx="160600" cy="2032675"/>
            </a:xfrm>
            <a:custGeom>
              <a:rect b="b" l="l" r="r" t="t"/>
              <a:pathLst>
                <a:path extrusionOk="0" h="81307" w="6424">
                  <a:moveTo>
                    <a:pt x="133" y="1"/>
                  </a:moveTo>
                  <a:cubicBezTo>
                    <a:pt x="9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0" y="244"/>
                  </a:cubicBezTo>
                  <a:cubicBezTo>
                    <a:pt x="1820" y="1234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20"/>
                    <a:pt x="2944" y="15474"/>
                  </a:cubicBezTo>
                  <a:cubicBezTo>
                    <a:pt x="2998" y="17347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cubicBezTo>
                    <a:pt x="2944" y="45558"/>
                    <a:pt x="2944" y="45558"/>
                    <a:pt x="2944" y="45558"/>
                  </a:cubicBez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27" y="81237"/>
                  </a:cubicBezTo>
                  <a:cubicBezTo>
                    <a:pt x="61" y="81288"/>
                    <a:pt x="106" y="81306"/>
                    <a:pt x="147" y="81306"/>
                  </a:cubicBezTo>
                  <a:cubicBezTo>
                    <a:pt x="172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66" y="75322"/>
                    <a:pt x="6424" y="73288"/>
                    <a:pt x="6424" y="71066"/>
                  </a:cubicBezTo>
                  <a:cubicBezTo>
                    <a:pt x="6424" y="68818"/>
                    <a:pt x="5166" y="66783"/>
                    <a:pt x="3185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077"/>
                  </a:cubicBezTo>
                  <a:cubicBezTo>
                    <a:pt x="5166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66" y="26260"/>
                    <a:pt x="3185" y="25216"/>
                  </a:cubicBezTo>
                  <a:cubicBezTo>
                    <a:pt x="3105" y="23236"/>
                    <a:pt x="2061" y="21442"/>
                    <a:pt x="375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84" y="10"/>
                    <a:pt x="157" y="1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1300050" y="25935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67" y="1"/>
                  </a:moveTo>
                  <a:cubicBezTo>
                    <a:pt x="121" y="1"/>
                    <a:pt x="73" y="26"/>
                    <a:pt x="54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0" y="225"/>
                  </a:cubicBezTo>
                  <a:cubicBezTo>
                    <a:pt x="1820" y="1243"/>
                    <a:pt x="2971" y="3170"/>
                    <a:pt x="2944" y="5043"/>
                  </a:cubicBezTo>
                  <a:cubicBezTo>
                    <a:pt x="2944" y="5070"/>
                    <a:pt x="2971" y="5124"/>
                    <a:pt x="3025" y="5150"/>
                  </a:cubicBezTo>
                  <a:cubicBezTo>
                    <a:pt x="4952" y="6141"/>
                    <a:pt x="6183" y="8095"/>
                    <a:pt x="6183" y="10263"/>
                  </a:cubicBezTo>
                  <a:cubicBezTo>
                    <a:pt x="6183" y="12431"/>
                    <a:pt x="4952" y="14384"/>
                    <a:pt x="3025" y="15375"/>
                  </a:cubicBezTo>
                  <a:cubicBezTo>
                    <a:pt x="2971" y="15402"/>
                    <a:pt x="2944" y="15428"/>
                    <a:pt x="2944" y="15482"/>
                  </a:cubicBezTo>
                  <a:cubicBezTo>
                    <a:pt x="2998" y="17355"/>
                    <a:pt x="1847" y="19256"/>
                    <a:pt x="107" y="20273"/>
                  </a:cubicBezTo>
                  <a:cubicBezTo>
                    <a:pt x="80" y="20300"/>
                    <a:pt x="54" y="20326"/>
                    <a:pt x="27" y="20353"/>
                  </a:cubicBezTo>
                  <a:cubicBezTo>
                    <a:pt x="27" y="20407"/>
                    <a:pt x="27" y="20460"/>
                    <a:pt x="80" y="20514"/>
                  </a:cubicBezTo>
                  <a:cubicBezTo>
                    <a:pt x="1820" y="21504"/>
                    <a:pt x="2891" y="23297"/>
                    <a:pt x="2944" y="25305"/>
                  </a:cubicBezTo>
                  <a:cubicBezTo>
                    <a:pt x="2944" y="25358"/>
                    <a:pt x="2971" y="25385"/>
                    <a:pt x="3025" y="25412"/>
                  </a:cubicBezTo>
                  <a:cubicBezTo>
                    <a:pt x="4952" y="26402"/>
                    <a:pt x="6183" y="28356"/>
                    <a:pt x="6183" y="30524"/>
                  </a:cubicBezTo>
                  <a:cubicBezTo>
                    <a:pt x="6183" y="32692"/>
                    <a:pt x="4952" y="34646"/>
                    <a:pt x="3025" y="35636"/>
                  </a:cubicBezTo>
                  <a:cubicBezTo>
                    <a:pt x="2971" y="35663"/>
                    <a:pt x="2944" y="35717"/>
                    <a:pt x="2944" y="35770"/>
                  </a:cubicBezTo>
                  <a:cubicBezTo>
                    <a:pt x="3105" y="37831"/>
                    <a:pt x="1633" y="39651"/>
                    <a:pt x="107" y="40535"/>
                  </a:cubicBezTo>
                  <a:cubicBezTo>
                    <a:pt x="80" y="40561"/>
                    <a:pt x="54" y="40588"/>
                    <a:pt x="27" y="40615"/>
                  </a:cubicBezTo>
                  <a:cubicBezTo>
                    <a:pt x="27" y="40668"/>
                    <a:pt x="27" y="40749"/>
                    <a:pt x="80" y="40775"/>
                  </a:cubicBezTo>
                  <a:cubicBezTo>
                    <a:pt x="1820" y="41766"/>
                    <a:pt x="2944" y="43639"/>
                    <a:pt x="2944" y="45540"/>
                  </a:cubicBezTo>
                  <a:cubicBezTo>
                    <a:pt x="2944" y="45540"/>
                    <a:pt x="2944" y="45566"/>
                    <a:pt x="2944" y="45566"/>
                  </a:cubicBezTo>
                  <a:cubicBezTo>
                    <a:pt x="2944" y="45620"/>
                    <a:pt x="2971" y="45674"/>
                    <a:pt x="3025" y="45674"/>
                  </a:cubicBezTo>
                  <a:cubicBezTo>
                    <a:pt x="4952" y="46664"/>
                    <a:pt x="6183" y="48618"/>
                    <a:pt x="6183" y="50786"/>
                  </a:cubicBezTo>
                  <a:cubicBezTo>
                    <a:pt x="6183" y="52954"/>
                    <a:pt x="4952" y="54934"/>
                    <a:pt x="3025" y="55898"/>
                  </a:cubicBezTo>
                  <a:cubicBezTo>
                    <a:pt x="2971" y="55925"/>
                    <a:pt x="2944" y="55952"/>
                    <a:pt x="2944" y="56005"/>
                  </a:cubicBezTo>
                  <a:cubicBezTo>
                    <a:pt x="2891" y="58012"/>
                    <a:pt x="1847" y="59806"/>
                    <a:pt x="107" y="60796"/>
                  </a:cubicBezTo>
                  <a:cubicBezTo>
                    <a:pt x="80" y="60823"/>
                    <a:pt x="54" y="60850"/>
                    <a:pt x="27" y="60903"/>
                  </a:cubicBezTo>
                  <a:cubicBezTo>
                    <a:pt x="27" y="60957"/>
                    <a:pt x="27" y="61010"/>
                    <a:pt x="80" y="61037"/>
                  </a:cubicBezTo>
                  <a:cubicBezTo>
                    <a:pt x="1820" y="62054"/>
                    <a:pt x="2891" y="63847"/>
                    <a:pt x="2944" y="65828"/>
                  </a:cubicBezTo>
                  <a:cubicBezTo>
                    <a:pt x="2944" y="65882"/>
                    <a:pt x="2971" y="65935"/>
                    <a:pt x="3025" y="65962"/>
                  </a:cubicBezTo>
                  <a:cubicBezTo>
                    <a:pt x="4952" y="66925"/>
                    <a:pt x="6183" y="68879"/>
                    <a:pt x="6183" y="71047"/>
                  </a:cubicBezTo>
                  <a:cubicBezTo>
                    <a:pt x="6183" y="73242"/>
                    <a:pt x="4952" y="75196"/>
                    <a:pt x="3025" y="76160"/>
                  </a:cubicBezTo>
                  <a:cubicBezTo>
                    <a:pt x="2971" y="76186"/>
                    <a:pt x="2944" y="76240"/>
                    <a:pt x="2944" y="76267"/>
                  </a:cubicBezTo>
                  <a:cubicBezTo>
                    <a:pt x="2891" y="78274"/>
                    <a:pt x="1820" y="80067"/>
                    <a:pt x="80" y="81084"/>
                  </a:cubicBezTo>
                  <a:cubicBezTo>
                    <a:pt x="27" y="81111"/>
                    <a:pt x="0" y="81191"/>
                    <a:pt x="54" y="81245"/>
                  </a:cubicBezTo>
                  <a:cubicBezTo>
                    <a:pt x="71" y="81296"/>
                    <a:pt x="109" y="81315"/>
                    <a:pt x="149" y="81315"/>
                  </a:cubicBezTo>
                  <a:cubicBezTo>
                    <a:pt x="171" y="81315"/>
                    <a:pt x="195" y="81308"/>
                    <a:pt x="214" y="81299"/>
                  </a:cubicBezTo>
                  <a:cubicBezTo>
                    <a:pt x="2007" y="80255"/>
                    <a:pt x="3105" y="78408"/>
                    <a:pt x="3185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5" y="65748"/>
                  </a:cubicBezTo>
                  <a:cubicBezTo>
                    <a:pt x="3132" y="63767"/>
                    <a:pt x="2088" y="61974"/>
                    <a:pt x="402" y="60930"/>
                  </a:cubicBezTo>
                  <a:cubicBezTo>
                    <a:pt x="2088" y="59859"/>
                    <a:pt x="3132" y="58093"/>
                    <a:pt x="3185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5" y="45486"/>
                  </a:cubicBezTo>
                  <a:cubicBezTo>
                    <a:pt x="3185" y="43586"/>
                    <a:pt x="2088" y="41739"/>
                    <a:pt x="402" y="40668"/>
                  </a:cubicBezTo>
                  <a:cubicBezTo>
                    <a:pt x="1927" y="39705"/>
                    <a:pt x="3319" y="37885"/>
                    <a:pt x="3212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5" y="25225"/>
                  </a:cubicBezTo>
                  <a:cubicBezTo>
                    <a:pt x="3105" y="23244"/>
                    <a:pt x="2061" y="21451"/>
                    <a:pt x="402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5" y="4963"/>
                  </a:cubicBezTo>
                  <a:cubicBezTo>
                    <a:pt x="3185" y="3036"/>
                    <a:pt x="2007" y="1055"/>
                    <a:pt x="214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1146800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28" y="84"/>
                    <a:pt x="1" y="110"/>
                    <a:pt x="1" y="137"/>
                  </a:cubicBezTo>
                  <a:cubicBezTo>
                    <a:pt x="1" y="164"/>
                    <a:pt x="28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2" y="17321"/>
                    <a:pt x="1848" y="19248"/>
                    <a:pt x="81" y="20265"/>
                  </a:cubicBezTo>
                  <a:cubicBezTo>
                    <a:pt x="54" y="20292"/>
                    <a:pt x="28" y="20318"/>
                    <a:pt x="1" y="20345"/>
                  </a:cubicBezTo>
                  <a:cubicBezTo>
                    <a:pt x="1" y="20425"/>
                    <a:pt x="28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33" y="39643"/>
                    <a:pt x="81" y="40526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32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81" y="60815"/>
                  </a:cubicBezTo>
                  <a:cubicBezTo>
                    <a:pt x="54" y="60815"/>
                    <a:pt x="28" y="60841"/>
                    <a:pt x="1" y="60895"/>
                  </a:cubicBezTo>
                  <a:cubicBezTo>
                    <a:pt x="1" y="60949"/>
                    <a:pt x="28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8" y="81103"/>
                    <a:pt x="1" y="81183"/>
                    <a:pt x="28" y="81237"/>
                  </a:cubicBezTo>
                  <a:cubicBezTo>
                    <a:pt x="44" y="81288"/>
                    <a:pt x="83" y="81306"/>
                    <a:pt x="129" y="81306"/>
                  </a:cubicBezTo>
                  <a:cubicBezTo>
                    <a:pt x="156" y="81306"/>
                    <a:pt x="185" y="81300"/>
                    <a:pt x="215" y="81290"/>
                  </a:cubicBezTo>
                  <a:cubicBezTo>
                    <a:pt x="1981" y="80247"/>
                    <a:pt x="3106" y="78400"/>
                    <a:pt x="3186" y="76366"/>
                  </a:cubicBezTo>
                  <a:cubicBezTo>
                    <a:pt x="5167" y="75322"/>
                    <a:pt x="6398" y="73288"/>
                    <a:pt x="6398" y="71066"/>
                  </a:cubicBezTo>
                  <a:cubicBezTo>
                    <a:pt x="6398" y="68818"/>
                    <a:pt x="5167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7" y="55060"/>
                    <a:pt x="6398" y="53026"/>
                    <a:pt x="6398" y="50778"/>
                  </a:cubicBezTo>
                  <a:cubicBezTo>
                    <a:pt x="6398" y="48556"/>
                    <a:pt x="5167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7" y="34799"/>
                    <a:pt x="6398" y="32764"/>
                    <a:pt x="6398" y="30516"/>
                  </a:cubicBezTo>
                  <a:cubicBezTo>
                    <a:pt x="6398" y="28268"/>
                    <a:pt x="5167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01"/>
                    <a:pt x="3186" y="15554"/>
                  </a:cubicBezTo>
                  <a:cubicBezTo>
                    <a:pt x="5167" y="14510"/>
                    <a:pt x="6398" y="12503"/>
                    <a:pt x="6398" y="10254"/>
                  </a:cubicBezTo>
                  <a:cubicBezTo>
                    <a:pt x="6398" y="8006"/>
                    <a:pt x="5167" y="5999"/>
                    <a:pt x="3186" y="4955"/>
                  </a:cubicBezTo>
                  <a:cubicBezTo>
                    <a:pt x="3186" y="3028"/>
                    <a:pt x="1981" y="1047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992900" y="25935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67" y="1"/>
                  </a:moveTo>
                  <a:cubicBezTo>
                    <a:pt x="120" y="1"/>
                    <a:pt x="6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72" y="15402"/>
                    <a:pt x="2945" y="15428"/>
                    <a:pt x="2945" y="15482"/>
                  </a:cubicBezTo>
                  <a:cubicBezTo>
                    <a:pt x="2998" y="17329"/>
                    <a:pt x="1847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72" y="35663"/>
                    <a:pt x="2945" y="35717"/>
                    <a:pt x="2945" y="35770"/>
                  </a:cubicBezTo>
                  <a:cubicBezTo>
                    <a:pt x="3105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18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5" y="78408"/>
                    <a:pt x="3186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6" y="65748"/>
                  </a:cubicBezTo>
                  <a:cubicBezTo>
                    <a:pt x="3105" y="63767"/>
                    <a:pt x="2088" y="61974"/>
                    <a:pt x="402" y="60930"/>
                  </a:cubicBezTo>
                  <a:cubicBezTo>
                    <a:pt x="2088" y="59859"/>
                    <a:pt x="3105" y="58093"/>
                    <a:pt x="3186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6" y="45486"/>
                  </a:cubicBezTo>
                  <a:cubicBezTo>
                    <a:pt x="3159" y="43586"/>
                    <a:pt x="2088" y="41739"/>
                    <a:pt x="402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6" y="25225"/>
                  </a:cubicBezTo>
                  <a:cubicBezTo>
                    <a:pt x="3105" y="23244"/>
                    <a:pt x="2062" y="21451"/>
                    <a:pt x="402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839675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54" y="244"/>
                  </a:cubicBezTo>
                  <a:cubicBezTo>
                    <a:pt x="1794" y="1234"/>
                    <a:pt x="2971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25" y="6133"/>
                    <a:pt x="6156" y="8086"/>
                    <a:pt x="6156" y="10254"/>
                  </a:cubicBezTo>
                  <a:cubicBezTo>
                    <a:pt x="6156" y="12422"/>
                    <a:pt x="4925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1" y="17321"/>
                    <a:pt x="1847" y="19248"/>
                    <a:pt x="81" y="20265"/>
                  </a:cubicBezTo>
                  <a:cubicBezTo>
                    <a:pt x="54" y="20292"/>
                    <a:pt x="27" y="20318"/>
                    <a:pt x="0" y="20345"/>
                  </a:cubicBezTo>
                  <a:cubicBezTo>
                    <a:pt x="0" y="20425"/>
                    <a:pt x="27" y="20479"/>
                    <a:pt x="54" y="20506"/>
                  </a:cubicBezTo>
                  <a:cubicBezTo>
                    <a:pt x="1794" y="21496"/>
                    <a:pt x="2864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25" y="26394"/>
                    <a:pt x="6156" y="28348"/>
                    <a:pt x="6156" y="30516"/>
                  </a:cubicBezTo>
                  <a:cubicBezTo>
                    <a:pt x="6156" y="32684"/>
                    <a:pt x="4925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8" y="37823"/>
                    <a:pt x="1606" y="39643"/>
                    <a:pt x="81" y="40526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54" y="40767"/>
                  </a:cubicBezTo>
                  <a:cubicBezTo>
                    <a:pt x="1794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25" y="46656"/>
                    <a:pt x="6156" y="48610"/>
                    <a:pt x="6156" y="50778"/>
                  </a:cubicBezTo>
                  <a:cubicBezTo>
                    <a:pt x="6156" y="52972"/>
                    <a:pt x="4925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41"/>
                    <a:pt x="0" y="60895"/>
                  </a:cubicBezTo>
                  <a:cubicBezTo>
                    <a:pt x="0" y="60949"/>
                    <a:pt x="27" y="61002"/>
                    <a:pt x="54" y="61029"/>
                  </a:cubicBezTo>
                  <a:cubicBezTo>
                    <a:pt x="1794" y="62046"/>
                    <a:pt x="2864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25" y="66917"/>
                    <a:pt x="6156" y="68871"/>
                    <a:pt x="6156" y="71066"/>
                  </a:cubicBezTo>
                  <a:cubicBezTo>
                    <a:pt x="6156" y="73234"/>
                    <a:pt x="4925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4" y="78266"/>
                    <a:pt x="1794" y="80059"/>
                    <a:pt x="81" y="81076"/>
                  </a:cubicBezTo>
                  <a:cubicBezTo>
                    <a:pt x="0" y="81103"/>
                    <a:pt x="0" y="81183"/>
                    <a:pt x="27" y="81237"/>
                  </a:cubicBezTo>
                  <a:cubicBezTo>
                    <a:pt x="44" y="81288"/>
                    <a:pt x="83" y="81306"/>
                    <a:pt x="122" y="81306"/>
                  </a:cubicBezTo>
                  <a:cubicBezTo>
                    <a:pt x="145" y="81306"/>
                    <a:pt x="168" y="81300"/>
                    <a:pt x="188" y="81290"/>
                  </a:cubicBezTo>
                  <a:cubicBezTo>
                    <a:pt x="1981" y="80247"/>
                    <a:pt x="3105" y="78400"/>
                    <a:pt x="3159" y="76366"/>
                  </a:cubicBezTo>
                  <a:cubicBezTo>
                    <a:pt x="5166" y="75322"/>
                    <a:pt x="6397" y="73288"/>
                    <a:pt x="6397" y="71066"/>
                  </a:cubicBezTo>
                  <a:cubicBezTo>
                    <a:pt x="6397" y="68818"/>
                    <a:pt x="5166" y="66783"/>
                    <a:pt x="3159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59" y="56077"/>
                  </a:cubicBezTo>
                  <a:cubicBezTo>
                    <a:pt x="5166" y="55060"/>
                    <a:pt x="6397" y="53026"/>
                    <a:pt x="6397" y="50778"/>
                  </a:cubicBezTo>
                  <a:cubicBezTo>
                    <a:pt x="6397" y="48556"/>
                    <a:pt x="5166" y="46522"/>
                    <a:pt x="3159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697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16"/>
                  </a:cubicBezTo>
                  <a:cubicBezTo>
                    <a:pt x="6397" y="28268"/>
                    <a:pt x="5166" y="26260"/>
                    <a:pt x="3159" y="25216"/>
                  </a:cubicBezTo>
                  <a:cubicBezTo>
                    <a:pt x="3078" y="23236"/>
                    <a:pt x="2035" y="21442"/>
                    <a:pt x="375" y="20399"/>
                  </a:cubicBezTo>
                  <a:cubicBezTo>
                    <a:pt x="2061" y="19328"/>
                    <a:pt x="3159" y="17454"/>
                    <a:pt x="3159" y="15608"/>
                  </a:cubicBezTo>
                  <a:cubicBezTo>
                    <a:pt x="3159" y="15581"/>
                    <a:pt x="3159" y="15581"/>
                    <a:pt x="3159" y="15554"/>
                  </a:cubicBezTo>
                  <a:cubicBezTo>
                    <a:pt x="5166" y="14510"/>
                    <a:pt x="6397" y="12503"/>
                    <a:pt x="6397" y="10254"/>
                  </a:cubicBezTo>
                  <a:cubicBezTo>
                    <a:pt x="6397" y="8006"/>
                    <a:pt x="5166" y="5999"/>
                    <a:pt x="3159" y="4955"/>
                  </a:cubicBezTo>
                  <a:cubicBezTo>
                    <a:pt x="3159" y="3028"/>
                    <a:pt x="1981" y="1047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685775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98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lnTo>
                    <a:pt x="2918" y="45566"/>
                  </a:ln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91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91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91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61" y="81296"/>
                    <a:pt x="95" y="81315"/>
                    <a:pt x="136" y="81315"/>
                  </a:cubicBezTo>
                  <a:cubicBezTo>
                    <a:pt x="159" y="81315"/>
                    <a:pt x="185" y="81308"/>
                    <a:pt x="214" y="81299"/>
                  </a:cubicBezTo>
                  <a:cubicBezTo>
                    <a:pt x="2008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89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531875" y="2845375"/>
              <a:ext cx="160600" cy="2032675"/>
            </a:xfrm>
            <a:custGeom>
              <a:rect b="b" l="l" r="r" t="t"/>
              <a:pathLst>
                <a:path extrusionOk="0" h="81307" w="6424">
                  <a:moveTo>
                    <a:pt x="144" y="1"/>
                  </a:moveTo>
                  <a:cubicBezTo>
                    <a:pt x="10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34"/>
                    <a:pt x="2971" y="3162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47"/>
                    <a:pt x="2944" y="15474"/>
                  </a:cubicBezTo>
                  <a:cubicBezTo>
                    <a:pt x="2998" y="17321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lnTo>
                    <a:pt x="2944" y="45558"/>
                  </a:ln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54" y="81237"/>
                  </a:cubicBezTo>
                  <a:cubicBezTo>
                    <a:pt x="71" y="81288"/>
                    <a:pt x="109" y="81306"/>
                    <a:pt x="149" y="81306"/>
                  </a:cubicBezTo>
                  <a:cubicBezTo>
                    <a:pt x="171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5" y="65766"/>
                  </a:cubicBezTo>
                  <a:cubicBezTo>
                    <a:pt x="3105" y="63759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5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00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5" y="25216"/>
                  </a:cubicBezTo>
                  <a:cubicBezTo>
                    <a:pt x="3105" y="23236"/>
                    <a:pt x="2061" y="21442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94" y="10"/>
                    <a:pt x="169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378625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1" y="1"/>
                  </a:moveTo>
                  <a:cubicBezTo>
                    <a:pt x="95" y="1"/>
                    <a:pt x="47" y="26"/>
                    <a:pt x="28" y="65"/>
                  </a:cubicBezTo>
                  <a:cubicBezTo>
                    <a:pt x="1" y="92"/>
                    <a:pt x="1" y="118"/>
                    <a:pt x="1" y="118"/>
                  </a:cubicBezTo>
                  <a:cubicBezTo>
                    <a:pt x="1" y="172"/>
                    <a:pt x="28" y="225"/>
                    <a:pt x="54" y="225"/>
                  </a:cubicBezTo>
                  <a:cubicBezTo>
                    <a:pt x="1794" y="1243"/>
                    <a:pt x="2918" y="3116"/>
                    <a:pt x="2918" y="4963"/>
                  </a:cubicBezTo>
                  <a:cubicBezTo>
                    <a:pt x="2918" y="4990"/>
                    <a:pt x="2918" y="5017"/>
                    <a:pt x="2918" y="5043"/>
                  </a:cubicBezTo>
                  <a:cubicBezTo>
                    <a:pt x="2918" y="5070"/>
                    <a:pt x="2945" y="5124"/>
                    <a:pt x="2999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9" y="15375"/>
                  </a:cubicBezTo>
                  <a:cubicBezTo>
                    <a:pt x="2945" y="15402"/>
                    <a:pt x="2918" y="15428"/>
                    <a:pt x="2918" y="15482"/>
                  </a:cubicBezTo>
                  <a:cubicBezTo>
                    <a:pt x="2972" y="17329"/>
                    <a:pt x="1848" y="19256"/>
                    <a:pt x="81" y="20273"/>
                  </a:cubicBezTo>
                  <a:cubicBezTo>
                    <a:pt x="54" y="20300"/>
                    <a:pt x="28" y="20326"/>
                    <a:pt x="1" y="20353"/>
                  </a:cubicBezTo>
                  <a:cubicBezTo>
                    <a:pt x="1" y="20407"/>
                    <a:pt x="28" y="20487"/>
                    <a:pt x="54" y="20514"/>
                  </a:cubicBezTo>
                  <a:cubicBezTo>
                    <a:pt x="1794" y="21504"/>
                    <a:pt x="2865" y="23297"/>
                    <a:pt x="2918" y="25305"/>
                  </a:cubicBezTo>
                  <a:cubicBezTo>
                    <a:pt x="2918" y="25358"/>
                    <a:pt x="2945" y="25412"/>
                    <a:pt x="2999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9" y="35636"/>
                  </a:cubicBezTo>
                  <a:cubicBezTo>
                    <a:pt x="2945" y="35663"/>
                    <a:pt x="2918" y="35717"/>
                    <a:pt x="2918" y="35770"/>
                  </a:cubicBezTo>
                  <a:cubicBezTo>
                    <a:pt x="3079" y="37831"/>
                    <a:pt x="1607" y="39651"/>
                    <a:pt x="81" y="40535"/>
                  </a:cubicBezTo>
                  <a:cubicBezTo>
                    <a:pt x="54" y="40561"/>
                    <a:pt x="28" y="40588"/>
                    <a:pt x="1" y="40615"/>
                  </a:cubicBezTo>
                  <a:cubicBezTo>
                    <a:pt x="1" y="40668"/>
                    <a:pt x="28" y="40749"/>
                    <a:pt x="54" y="40775"/>
                  </a:cubicBezTo>
                  <a:cubicBezTo>
                    <a:pt x="1794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5" y="45674"/>
                    <a:pt x="2999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9" y="55898"/>
                  </a:cubicBezTo>
                  <a:cubicBezTo>
                    <a:pt x="2945" y="55925"/>
                    <a:pt x="2918" y="55952"/>
                    <a:pt x="2918" y="56005"/>
                  </a:cubicBezTo>
                  <a:cubicBezTo>
                    <a:pt x="2865" y="58012"/>
                    <a:pt x="1821" y="59806"/>
                    <a:pt x="81" y="60796"/>
                  </a:cubicBezTo>
                  <a:cubicBezTo>
                    <a:pt x="54" y="60823"/>
                    <a:pt x="28" y="60850"/>
                    <a:pt x="1" y="60903"/>
                  </a:cubicBezTo>
                  <a:cubicBezTo>
                    <a:pt x="1" y="60957"/>
                    <a:pt x="28" y="61010"/>
                    <a:pt x="54" y="61037"/>
                  </a:cubicBezTo>
                  <a:cubicBezTo>
                    <a:pt x="1794" y="62054"/>
                    <a:pt x="2865" y="63847"/>
                    <a:pt x="2918" y="65828"/>
                  </a:cubicBezTo>
                  <a:cubicBezTo>
                    <a:pt x="2918" y="65882"/>
                    <a:pt x="2945" y="65935"/>
                    <a:pt x="2999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9" y="76160"/>
                  </a:cubicBezTo>
                  <a:cubicBezTo>
                    <a:pt x="2945" y="76186"/>
                    <a:pt x="2918" y="76240"/>
                    <a:pt x="2918" y="76267"/>
                  </a:cubicBezTo>
                  <a:cubicBezTo>
                    <a:pt x="2865" y="78274"/>
                    <a:pt x="1821" y="80067"/>
                    <a:pt x="81" y="81084"/>
                  </a:cubicBezTo>
                  <a:cubicBezTo>
                    <a:pt x="1" y="81111"/>
                    <a:pt x="1" y="81191"/>
                    <a:pt x="28" y="81245"/>
                  </a:cubicBezTo>
                  <a:cubicBezTo>
                    <a:pt x="45" y="81296"/>
                    <a:pt x="83" y="81315"/>
                    <a:pt x="123" y="81315"/>
                  </a:cubicBezTo>
                  <a:cubicBezTo>
                    <a:pt x="145" y="81315"/>
                    <a:pt x="169" y="81308"/>
                    <a:pt x="188" y="81299"/>
                  </a:cubicBezTo>
                  <a:cubicBezTo>
                    <a:pt x="1981" y="80255"/>
                    <a:pt x="3106" y="78408"/>
                    <a:pt x="3159" y="76347"/>
                  </a:cubicBezTo>
                  <a:cubicBezTo>
                    <a:pt x="5167" y="75330"/>
                    <a:pt x="6398" y="73296"/>
                    <a:pt x="6398" y="71047"/>
                  </a:cubicBezTo>
                  <a:cubicBezTo>
                    <a:pt x="6398" y="68826"/>
                    <a:pt x="5167" y="66792"/>
                    <a:pt x="3159" y="65748"/>
                  </a:cubicBezTo>
                  <a:cubicBezTo>
                    <a:pt x="3106" y="63767"/>
                    <a:pt x="2062" y="61974"/>
                    <a:pt x="376" y="60930"/>
                  </a:cubicBezTo>
                  <a:cubicBezTo>
                    <a:pt x="2062" y="59859"/>
                    <a:pt x="3106" y="58093"/>
                    <a:pt x="3159" y="56085"/>
                  </a:cubicBezTo>
                  <a:cubicBezTo>
                    <a:pt x="5167" y="55068"/>
                    <a:pt x="6398" y="53034"/>
                    <a:pt x="6398" y="50786"/>
                  </a:cubicBezTo>
                  <a:cubicBezTo>
                    <a:pt x="6398" y="48537"/>
                    <a:pt x="5167" y="46530"/>
                    <a:pt x="3159" y="45486"/>
                  </a:cubicBezTo>
                  <a:cubicBezTo>
                    <a:pt x="3159" y="43586"/>
                    <a:pt x="2062" y="41739"/>
                    <a:pt x="376" y="40668"/>
                  </a:cubicBezTo>
                  <a:cubicBezTo>
                    <a:pt x="1901" y="39705"/>
                    <a:pt x="3293" y="37885"/>
                    <a:pt x="3186" y="35824"/>
                  </a:cubicBezTo>
                  <a:cubicBezTo>
                    <a:pt x="5167" y="34780"/>
                    <a:pt x="6398" y="32772"/>
                    <a:pt x="6398" y="30524"/>
                  </a:cubicBezTo>
                  <a:cubicBezTo>
                    <a:pt x="6398" y="28276"/>
                    <a:pt x="5167" y="26268"/>
                    <a:pt x="3159" y="25225"/>
                  </a:cubicBezTo>
                  <a:cubicBezTo>
                    <a:pt x="3079" y="23244"/>
                    <a:pt x="2035" y="21451"/>
                    <a:pt x="376" y="20407"/>
                  </a:cubicBezTo>
                  <a:cubicBezTo>
                    <a:pt x="2062" y="19336"/>
                    <a:pt x="3186" y="17436"/>
                    <a:pt x="3186" y="15616"/>
                  </a:cubicBezTo>
                  <a:cubicBezTo>
                    <a:pt x="3186" y="15589"/>
                    <a:pt x="3186" y="15589"/>
                    <a:pt x="3186" y="15562"/>
                  </a:cubicBezTo>
                  <a:cubicBezTo>
                    <a:pt x="5167" y="14518"/>
                    <a:pt x="6398" y="12511"/>
                    <a:pt x="6398" y="10263"/>
                  </a:cubicBezTo>
                  <a:cubicBezTo>
                    <a:pt x="6398" y="8014"/>
                    <a:pt x="5167" y="6007"/>
                    <a:pt x="3186" y="4963"/>
                  </a:cubicBezTo>
                  <a:cubicBezTo>
                    <a:pt x="3186" y="3036"/>
                    <a:pt x="1981" y="1055"/>
                    <a:pt x="188" y="11"/>
                  </a:cubicBezTo>
                  <a:cubicBezTo>
                    <a:pt x="174" y="4"/>
                    <a:pt x="158" y="1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24725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1" y="110"/>
                    <a:pt x="1" y="137"/>
                  </a:cubicBezTo>
                  <a:cubicBezTo>
                    <a:pt x="1" y="164"/>
                    <a:pt x="27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45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47"/>
                    <a:pt x="2918" y="15474"/>
                  </a:cubicBezTo>
                  <a:cubicBezTo>
                    <a:pt x="2972" y="17321"/>
                    <a:pt x="1848" y="19248"/>
                    <a:pt x="108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106" y="37823"/>
                    <a:pt x="1633" y="39643"/>
                    <a:pt x="108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27" y="81237"/>
                  </a:cubicBezTo>
                  <a:cubicBezTo>
                    <a:pt x="61" y="81288"/>
                    <a:pt x="95" y="81306"/>
                    <a:pt x="136" y="81306"/>
                  </a:cubicBezTo>
                  <a:cubicBezTo>
                    <a:pt x="160" y="81306"/>
                    <a:pt x="185" y="81300"/>
                    <a:pt x="215" y="81290"/>
                  </a:cubicBezTo>
                  <a:cubicBezTo>
                    <a:pt x="2008" y="80247"/>
                    <a:pt x="3106" y="78400"/>
                    <a:pt x="3186" y="76366"/>
                  </a:cubicBezTo>
                  <a:cubicBezTo>
                    <a:pt x="5166" y="75322"/>
                    <a:pt x="6398" y="73288"/>
                    <a:pt x="6398" y="71066"/>
                  </a:cubicBezTo>
                  <a:cubicBezTo>
                    <a:pt x="6398" y="68818"/>
                    <a:pt x="5166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6" y="55060"/>
                    <a:pt x="6398" y="53026"/>
                    <a:pt x="6398" y="50778"/>
                  </a:cubicBezTo>
                  <a:cubicBezTo>
                    <a:pt x="6398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6" y="34799"/>
                    <a:pt x="6398" y="32764"/>
                    <a:pt x="6398" y="30516"/>
                  </a:cubicBezTo>
                  <a:cubicBezTo>
                    <a:pt x="6398" y="28268"/>
                    <a:pt x="5166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581"/>
                    <a:pt x="3186" y="15581"/>
                    <a:pt x="3186" y="15554"/>
                  </a:cubicBezTo>
                  <a:cubicBezTo>
                    <a:pt x="5166" y="14510"/>
                    <a:pt x="6398" y="12503"/>
                    <a:pt x="6398" y="10254"/>
                  </a:cubicBezTo>
                  <a:cubicBezTo>
                    <a:pt x="6398" y="8006"/>
                    <a:pt x="5166" y="5999"/>
                    <a:pt x="3186" y="4955"/>
                  </a:cubicBezTo>
                  <a:cubicBezTo>
                    <a:pt x="3186" y="3028"/>
                    <a:pt x="1981" y="1047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1" name="Google Shape;261;p14"/>
          <p:cNvSpPr/>
          <p:nvPr/>
        </p:nvSpPr>
        <p:spPr>
          <a:xfrm rot="-7977677">
            <a:off x="1649745" y="498156"/>
            <a:ext cx="1601627" cy="1536805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4"/>
          <p:cNvSpPr/>
          <p:nvPr/>
        </p:nvSpPr>
        <p:spPr>
          <a:xfrm>
            <a:off x="7092213" y="3598577"/>
            <a:ext cx="1434654" cy="1265482"/>
          </a:xfrm>
          <a:custGeom>
            <a:rect b="b" l="l" r="r" t="t"/>
            <a:pathLst>
              <a:path extrusionOk="0" h="12066" w="13679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24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5"/>
          <p:cNvSpPr/>
          <p:nvPr/>
        </p:nvSpPr>
        <p:spPr>
          <a:xfrm flipH="1" rot="2465585">
            <a:off x="-2193957" y="2702195"/>
            <a:ext cx="4267802" cy="2625668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5"/>
          <p:cNvSpPr/>
          <p:nvPr/>
        </p:nvSpPr>
        <p:spPr>
          <a:xfrm flipH="1" rot="-6430284">
            <a:off x="6992855" y="-1008460"/>
            <a:ext cx="3967958" cy="3604468"/>
          </a:xfrm>
          <a:custGeom>
            <a:rect b="b" l="l" r="r" t="t"/>
            <a:pathLst>
              <a:path extrusionOk="0" h="59210" w="65181">
                <a:moveTo>
                  <a:pt x="23617" y="9808"/>
                </a:moveTo>
                <a:cubicBezTo>
                  <a:pt x="25785" y="15712"/>
                  <a:pt x="27153" y="21883"/>
                  <a:pt x="35092" y="17079"/>
                </a:cubicBezTo>
                <a:cubicBezTo>
                  <a:pt x="42998" y="12309"/>
                  <a:pt x="55740" y="12376"/>
                  <a:pt x="59276" y="17546"/>
                </a:cubicBezTo>
                <a:cubicBezTo>
                  <a:pt x="62812" y="22717"/>
                  <a:pt x="56140" y="30055"/>
                  <a:pt x="55940" y="36393"/>
                </a:cubicBezTo>
                <a:cubicBezTo>
                  <a:pt x="55740" y="42731"/>
                  <a:pt x="65180" y="49603"/>
                  <a:pt x="57741" y="54406"/>
                </a:cubicBezTo>
                <a:cubicBezTo>
                  <a:pt x="50303" y="59210"/>
                  <a:pt x="31556" y="57108"/>
                  <a:pt x="33224" y="47535"/>
                </a:cubicBezTo>
                <a:cubicBezTo>
                  <a:pt x="34892" y="37928"/>
                  <a:pt x="25719" y="35026"/>
                  <a:pt x="17579" y="31256"/>
                </a:cubicBezTo>
                <a:cubicBezTo>
                  <a:pt x="9440" y="27520"/>
                  <a:pt x="0" y="13744"/>
                  <a:pt x="7706" y="6872"/>
                </a:cubicBezTo>
                <a:cubicBezTo>
                  <a:pt x="15411" y="1"/>
                  <a:pt x="21449" y="3870"/>
                  <a:pt x="23617" y="98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5"/>
          <p:cNvSpPr/>
          <p:nvPr/>
        </p:nvSpPr>
        <p:spPr>
          <a:xfrm>
            <a:off x="-458900" y="-740250"/>
            <a:ext cx="2037008" cy="2154203"/>
          </a:xfrm>
          <a:custGeom>
            <a:rect b="b" l="l" r="r" t="t"/>
            <a:pathLst>
              <a:path extrusionOk="0" h="12066" w="13679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15"/>
          <p:cNvSpPr txBox="1"/>
          <p:nvPr>
            <p:ph idx="1" type="subTitle"/>
          </p:nvPr>
        </p:nvSpPr>
        <p:spPr>
          <a:xfrm>
            <a:off x="628701" y="3181975"/>
            <a:ext cx="2167800" cy="45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" name="Google Shape;268;p15"/>
          <p:cNvSpPr txBox="1"/>
          <p:nvPr>
            <p:ph idx="2" type="subTitle"/>
          </p:nvPr>
        </p:nvSpPr>
        <p:spPr>
          <a:xfrm>
            <a:off x="3488100" y="3181975"/>
            <a:ext cx="2167800" cy="45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" name="Google Shape;269;p15"/>
          <p:cNvSpPr txBox="1"/>
          <p:nvPr>
            <p:ph idx="3" type="subTitle"/>
          </p:nvPr>
        </p:nvSpPr>
        <p:spPr>
          <a:xfrm>
            <a:off x="628700" y="3649713"/>
            <a:ext cx="216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0" name="Google Shape;270;p15"/>
          <p:cNvSpPr txBox="1"/>
          <p:nvPr>
            <p:ph idx="4" type="subTitle"/>
          </p:nvPr>
        </p:nvSpPr>
        <p:spPr>
          <a:xfrm>
            <a:off x="3488100" y="3649713"/>
            <a:ext cx="216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p15"/>
          <p:cNvSpPr txBox="1"/>
          <p:nvPr>
            <p:ph hasCustomPrompt="1" type="title"/>
          </p:nvPr>
        </p:nvSpPr>
        <p:spPr>
          <a:xfrm>
            <a:off x="628699" y="1464438"/>
            <a:ext cx="2167800" cy="41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272" name="Google Shape;272;p15"/>
          <p:cNvSpPr txBox="1"/>
          <p:nvPr>
            <p:ph hasCustomPrompt="1" idx="5" type="title"/>
          </p:nvPr>
        </p:nvSpPr>
        <p:spPr>
          <a:xfrm>
            <a:off x="3456213" y="1464438"/>
            <a:ext cx="2167800" cy="41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273" name="Google Shape;273;p15"/>
          <p:cNvSpPr txBox="1"/>
          <p:nvPr>
            <p:ph idx="6" type="subTitle"/>
          </p:nvPr>
        </p:nvSpPr>
        <p:spPr>
          <a:xfrm>
            <a:off x="6347500" y="3181975"/>
            <a:ext cx="2167800" cy="45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4" name="Google Shape;274;p15"/>
          <p:cNvSpPr txBox="1"/>
          <p:nvPr>
            <p:ph idx="7" type="subTitle"/>
          </p:nvPr>
        </p:nvSpPr>
        <p:spPr>
          <a:xfrm>
            <a:off x="6347488" y="3649713"/>
            <a:ext cx="216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5" name="Google Shape;275;p15"/>
          <p:cNvSpPr txBox="1"/>
          <p:nvPr>
            <p:ph hasCustomPrompt="1" idx="8" type="title"/>
          </p:nvPr>
        </p:nvSpPr>
        <p:spPr>
          <a:xfrm>
            <a:off x="6347501" y="1464438"/>
            <a:ext cx="2167800" cy="41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/>
          <p:nvPr>
            <p:ph idx="9"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25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6"/>
          <p:cNvSpPr/>
          <p:nvPr/>
        </p:nvSpPr>
        <p:spPr>
          <a:xfrm rot="672094">
            <a:off x="5584289" y="562638"/>
            <a:ext cx="4680680" cy="4251900"/>
          </a:xfrm>
          <a:custGeom>
            <a:rect b="b" l="l" r="r" t="t"/>
            <a:pathLst>
              <a:path extrusionOk="0" h="59210" w="65181">
                <a:moveTo>
                  <a:pt x="23617" y="9808"/>
                </a:moveTo>
                <a:cubicBezTo>
                  <a:pt x="25785" y="15712"/>
                  <a:pt x="27153" y="21883"/>
                  <a:pt x="35092" y="17079"/>
                </a:cubicBezTo>
                <a:cubicBezTo>
                  <a:pt x="42998" y="12309"/>
                  <a:pt x="55740" y="12376"/>
                  <a:pt x="59276" y="17546"/>
                </a:cubicBezTo>
                <a:cubicBezTo>
                  <a:pt x="62812" y="22717"/>
                  <a:pt x="56140" y="30055"/>
                  <a:pt x="55940" y="36393"/>
                </a:cubicBezTo>
                <a:cubicBezTo>
                  <a:pt x="55740" y="42731"/>
                  <a:pt x="65180" y="49603"/>
                  <a:pt x="57741" y="54406"/>
                </a:cubicBezTo>
                <a:cubicBezTo>
                  <a:pt x="50303" y="59210"/>
                  <a:pt x="31556" y="57108"/>
                  <a:pt x="33224" y="47535"/>
                </a:cubicBezTo>
                <a:cubicBezTo>
                  <a:pt x="34892" y="37928"/>
                  <a:pt x="25719" y="35026"/>
                  <a:pt x="17579" y="31256"/>
                </a:cubicBezTo>
                <a:cubicBezTo>
                  <a:pt x="9440" y="27520"/>
                  <a:pt x="0" y="13744"/>
                  <a:pt x="7706" y="6872"/>
                </a:cubicBezTo>
                <a:cubicBezTo>
                  <a:pt x="15411" y="1"/>
                  <a:pt x="21449" y="3870"/>
                  <a:pt x="23617" y="980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6"/>
          <p:cNvSpPr/>
          <p:nvPr/>
        </p:nvSpPr>
        <p:spPr>
          <a:xfrm rot="3414914">
            <a:off x="-1520563" y="790995"/>
            <a:ext cx="3987256" cy="3391668"/>
          </a:xfrm>
          <a:custGeom>
            <a:rect b="b" l="l" r="r" t="t"/>
            <a:pathLst>
              <a:path extrusionOk="0" h="52038" w="61178">
                <a:moveTo>
                  <a:pt x="4170" y="12043"/>
                </a:moveTo>
                <a:cubicBezTo>
                  <a:pt x="7339" y="7239"/>
                  <a:pt x="14177" y="1"/>
                  <a:pt x="24184" y="5571"/>
                </a:cubicBezTo>
                <a:cubicBezTo>
                  <a:pt x="34191" y="11142"/>
                  <a:pt x="29988" y="17146"/>
                  <a:pt x="34024" y="21249"/>
                </a:cubicBezTo>
                <a:cubicBezTo>
                  <a:pt x="38061" y="25319"/>
                  <a:pt x="43198" y="25586"/>
                  <a:pt x="51103" y="27253"/>
                </a:cubicBezTo>
                <a:cubicBezTo>
                  <a:pt x="58976" y="28921"/>
                  <a:pt x="61177" y="36093"/>
                  <a:pt x="54472" y="41664"/>
                </a:cubicBezTo>
                <a:cubicBezTo>
                  <a:pt x="47801" y="47268"/>
                  <a:pt x="33758" y="52038"/>
                  <a:pt x="26819" y="46467"/>
                </a:cubicBezTo>
                <a:cubicBezTo>
                  <a:pt x="19848" y="40930"/>
                  <a:pt x="11108" y="34826"/>
                  <a:pt x="5537" y="31590"/>
                </a:cubicBezTo>
                <a:cubicBezTo>
                  <a:pt x="0" y="28388"/>
                  <a:pt x="967" y="16879"/>
                  <a:pt x="4170" y="120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0" name="Google Shape;280;p16"/>
          <p:cNvGrpSpPr/>
          <p:nvPr/>
        </p:nvGrpSpPr>
        <p:grpSpPr>
          <a:xfrm flipH="1" rot="10800000">
            <a:off x="430416" y="1844182"/>
            <a:ext cx="1696762" cy="1688828"/>
            <a:chOff x="2414491" y="671177"/>
            <a:chExt cx="1830972" cy="1822411"/>
          </a:xfrm>
        </p:grpSpPr>
        <p:sp>
          <p:nvSpPr>
            <p:cNvPr id="281" name="Google Shape;281;p16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16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16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16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16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16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16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16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16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16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16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16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16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16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16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16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16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16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16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16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16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16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16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16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16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16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16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16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16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16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16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16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5" name="Google Shape;315;p16"/>
          <p:cNvSpPr/>
          <p:nvPr/>
        </p:nvSpPr>
        <p:spPr>
          <a:xfrm rot="1095657">
            <a:off x="1778030" y="3865579"/>
            <a:ext cx="1021004" cy="1333445"/>
          </a:xfrm>
          <a:custGeom>
            <a:rect b="b" l="l" r="r" t="t"/>
            <a:pathLst>
              <a:path extrusionOk="0" h="22564" w="17277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16"/>
          <p:cNvSpPr txBox="1"/>
          <p:nvPr>
            <p:ph idx="1" type="subTitle"/>
          </p:nvPr>
        </p:nvSpPr>
        <p:spPr>
          <a:xfrm>
            <a:off x="2718750" y="1540138"/>
            <a:ext cx="3706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7" name="Google Shape;317;p16"/>
          <p:cNvSpPr txBox="1"/>
          <p:nvPr>
            <p:ph hasCustomPrompt="1" type="title"/>
          </p:nvPr>
        </p:nvSpPr>
        <p:spPr>
          <a:xfrm>
            <a:off x="2718750" y="967438"/>
            <a:ext cx="37065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4600">
                <a:solidFill>
                  <a:schemeClr val="accen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318" name="Google Shape;318;p16"/>
          <p:cNvSpPr txBox="1"/>
          <p:nvPr>
            <p:ph idx="2" type="subTitle"/>
          </p:nvPr>
        </p:nvSpPr>
        <p:spPr>
          <a:xfrm>
            <a:off x="2718750" y="2673663"/>
            <a:ext cx="3706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9" name="Google Shape;319;p16"/>
          <p:cNvSpPr txBox="1"/>
          <p:nvPr>
            <p:ph hasCustomPrompt="1" idx="3" type="title"/>
          </p:nvPr>
        </p:nvSpPr>
        <p:spPr>
          <a:xfrm>
            <a:off x="2718750" y="2100933"/>
            <a:ext cx="37065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4600">
                <a:solidFill>
                  <a:schemeClr val="accen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320" name="Google Shape;320;p16"/>
          <p:cNvSpPr txBox="1"/>
          <p:nvPr>
            <p:ph idx="4" type="subTitle"/>
          </p:nvPr>
        </p:nvSpPr>
        <p:spPr>
          <a:xfrm>
            <a:off x="2718750" y="3807163"/>
            <a:ext cx="3706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1" name="Google Shape;321;p16"/>
          <p:cNvSpPr txBox="1"/>
          <p:nvPr>
            <p:ph hasCustomPrompt="1" idx="5" type="title"/>
          </p:nvPr>
        </p:nvSpPr>
        <p:spPr>
          <a:xfrm>
            <a:off x="2718750" y="3234463"/>
            <a:ext cx="37065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4600">
                <a:solidFill>
                  <a:schemeClr val="accen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list">
  <p:cSld name="CUSTOM_22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7"/>
          <p:cNvSpPr/>
          <p:nvPr/>
        </p:nvSpPr>
        <p:spPr>
          <a:xfrm rot="-1781954">
            <a:off x="6294084" y="45611"/>
            <a:ext cx="4658414" cy="4765163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17"/>
          <p:cNvSpPr/>
          <p:nvPr/>
        </p:nvSpPr>
        <p:spPr>
          <a:xfrm>
            <a:off x="6619750" y="1260100"/>
            <a:ext cx="1269687" cy="1658228"/>
          </a:xfrm>
          <a:custGeom>
            <a:rect b="b" l="l" r="r" t="t"/>
            <a:pathLst>
              <a:path extrusionOk="0" h="22564" w="17277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17"/>
          <p:cNvSpPr/>
          <p:nvPr/>
        </p:nvSpPr>
        <p:spPr>
          <a:xfrm flipH="1" rot="1145765">
            <a:off x="-1426013" y="-803761"/>
            <a:ext cx="3397353" cy="3383266"/>
          </a:xfrm>
          <a:custGeom>
            <a:rect b="b" l="l" r="r" t="t"/>
            <a:pathLst>
              <a:path extrusionOk="0" h="48035" w="48235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17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7" name="Google Shape;327;p17"/>
          <p:cNvSpPr txBox="1"/>
          <p:nvPr>
            <p:ph idx="1" type="subTitle"/>
          </p:nvPr>
        </p:nvSpPr>
        <p:spPr>
          <a:xfrm>
            <a:off x="897675" y="1577850"/>
            <a:ext cx="4809300" cy="248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353C"/>
              </a:buClr>
              <a:buSzPts val="1600"/>
              <a:buFont typeface="Nunito"/>
              <a:buChar char="●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/>
            </a:lvl9pPr>
          </a:lstStyle>
          <a:p/>
        </p:txBody>
      </p:sp>
      <p:grpSp>
        <p:nvGrpSpPr>
          <p:cNvPr id="328" name="Google Shape;328;p17"/>
          <p:cNvGrpSpPr/>
          <p:nvPr/>
        </p:nvGrpSpPr>
        <p:grpSpPr>
          <a:xfrm flipH="1" rot="10800000">
            <a:off x="4776891" y="3572332"/>
            <a:ext cx="1696762" cy="1688828"/>
            <a:chOff x="2414491" y="671177"/>
            <a:chExt cx="1830972" cy="1822411"/>
          </a:xfrm>
        </p:grpSpPr>
        <p:sp>
          <p:nvSpPr>
            <p:cNvPr id="329" name="Google Shape;329;p17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17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17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17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17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17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17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17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17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17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17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17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17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17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17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17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17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17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17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17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17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17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17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17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17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17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17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17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17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17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17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17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17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17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1">
  <p:cSld name="CUSTOM_32_1"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8"/>
          <p:cNvSpPr/>
          <p:nvPr/>
        </p:nvSpPr>
        <p:spPr>
          <a:xfrm rot="-1690000">
            <a:off x="4770052" y="3432202"/>
            <a:ext cx="4311133" cy="2652327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18"/>
          <p:cNvSpPr/>
          <p:nvPr/>
        </p:nvSpPr>
        <p:spPr>
          <a:xfrm rot="-8976185">
            <a:off x="-892229" y="695729"/>
            <a:ext cx="3210901" cy="3197587"/>
          </a:xfrm>
          <a:custGeom>
            <a:rect b="b" l="l" r="r" t="t"/>
            <a:pathLst>
              <a:path extrusionOk="0" h="48035" w="48235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6" name="Google Shape;366;p18"/>
          <p:cNvGrpSpPr/>
          <p:nvPr/>
        </p:nvGrpSpPr>
        <p:grpSpPr>
          <a:xfrm>
            <a:off x="5420243" y="-954594"/>
            <a:ext cx="2270935" cy="2260334"/>
            <a:chOff x="6762468" y="1386456"/>
            <a:chExt cx="2270935" cy="2260334"/>
          </a:xfrm>
        </p:grpSpPr>
        <p:sp>
          <p:nvSpPr>
            <p:cNvPr id="367" name="Google Shape;367;p18"/>
            <p:cNvSpPr/>
            <p:nvPr/>
          </p:nvSpPr>
          <p:spPr>
            <a:xfrm>
              <a:off x="6762468" y="1386456"/>
              <a:ext cx="2270935" cy="2260292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18"/>
            <p:cNvSpPr/>
            <p:nvPr/>
          </p:nvSpPr>
          <p:spPr>
            <a:xfrm>
              <a:off x="7236329" y="1587480"/>
              <a:ext cx="12035" cy="9350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18"/>
            <p:cNvSpPr/>
            <p:nvPr/>
          </p:nvSpPr>
          <p:spPr>
            <a:xfrm>
              <a:off x="7364144" y="1394464"/>
              <a:ext cx="356781" cy="300882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18"/>
            <p:cNvSpPr/>
            <p:nvPr/>
          </p:nvSpPr>
          <p:spPr>
            <a:xfrm>
              <a:off x="7836713" y="1386456"/>
              <a:ext cx="358124" cy="308889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18"/>
            <p:cNvSpPr/>
            <p:nvPr/>
          </p:nvSpPr>
          <p:spPr>
            <a:xfrm>
              <a:off x="8310574" y="1516908"/>
              <a:ext cx="135819" cy="79920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18"/>
            <p:cNvSpPr/>
            <p:nvPr/>
          </p:nvSpPr>
          <p:spPr>
            <a:xfrm>
              <a:off x="8484940" y="1543565"/>
              <a:ext cx="8057" cy="151784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18"/>
            <p:cNvSpPr/>
            <p:nvPr/>
          </p:nvSpPr>
          <p:spPr>
            <a:xfrm>
              <a:off x="6838311" y="2099984"/>
              <a:ext cx="2735" cy="537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18"/>
            <p:cNvSpPr/>
            <p:nvPr/>
          </p:nvSpPr>
          <p:spPr>
            <a:xfrm>
              <a:off x="7012727" y="1801781"/>
              <a:ext cx="2686" cy="273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18"/>
            <p:cNvSpPr/>
            <p:nvPr/>
          </p:nvSpPr>
          <p:spPr>
            <a:xfrm>
              <a:off x="6912862" y="1942876"/>
              <a:ext cx="102548" cy="63956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18"/>
            <p:cNvSpPr/>
            <p:nvPr/>
          </p:nvSpPr>
          <p:spPr>
            <a:xfrm>
              <a:off x="7131192" y="1696645"/>
              <a:ext cx="356781" cy="408702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18"/>
            <p:cNvSpPr/>
            <p:nvPr/>
          </p:nvSpPr>
          <p:spPr>
            <a:xfrm>
              <a:off x="7603761" y="1696645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18"/>
            <p:cNvSpPr/>
            <p:nvPr/>
          </p:nvSpPr>
          <p:spPr>
            <a:xfrm>
              <a:off x="8077622" y="1696645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18"/>
            <p:cNvSpPr/>
            <p:nvPr/>
          </p:nvSpPr>
          <p:spPr>
            <a:xfrm>
              <a:off x="8550190" y="1736581"/>
              <a:ext cx="356781" cy="367424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18"/>
            <p:cNvSpPr/>
            <p:nvPr/>
          </p:nvSpPr>
          <p:spPr>
            <a:xfrm>
              <a:off x="6891576" y="2115948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18"/>
            <p:cNvSpPr/>
            <p:nvPr/>
          </p:nvSpPr>
          <p:spPr>
            <a:xfrm>
              <a:off x="7364144" y="2115948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18"/>
            <p:cNvSpPr/>
            <p:nvPr/>
          </p:nvSpPr>
          <p:spPr>
            <a:xfrm>
              <a:off x="7836713" y="2115948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18"/>
            <p:cNvSpPr/>
            <p:nvPr/>
          </p:nvSpPr>
          <p:spPr>
            <a:xfrm>
              <a:off x="8310574" y="2114606"/>
              <a:ext cx="356781" cy="408702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18"/>
            <p:cNvSpPr/>
            <p:nvPr/>
          </p:nvSpPr>
          <p:spPr>
            <a:xfrm>
              <a:off x="8783142" y="2114606"/>
              <a:ext cx="239661" cy="408702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18"/>
            <p:cNvSpPr/>
            <p:nvPr/>
          </p:nvSpPr>
          <p:spPr>
            <a:xfrm>
              <a:off x="6773111" y="2511280"/>
              <a:ext cx="242297" cy="40735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18"/>
            <p:cNvSpPr/>
            <p:nvPr/>
          </p:nvSpPr>
          <p:spPr>
            <a:xfrm>
              <a:off x="7131192" y="2511280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18"/>
            <p:cNvSpPr/>
            <p:nvPr/>
          </p:nvSpPr>
          <p:spPr>
            <a:xfrm>
              <a:off x="7603761" y="2511280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18"/>
            <p:cNvSpPr/>
            <p:nvPr/>
          </p:nvSpPr>
          <p:spPr>
            <a:xfrm>
              <a:off x="8077622" y="2511280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18"/>
            <p:cNvSpPr/>
            <p:nvPr/>
          </p:nvSpPr>
          <p:spPr>
            <a:xfrm>
              <a:off x="8550190" y="2511280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18"/>
            <p:cNvSpPr/>
            <p:nvPr/>
          </p:nvSpPr>
          <p:spPr>
            <a:xfrm>
              <a:off x="6891576" y="2934613"/>
              <a:ext cx="356781" cy="363445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18"/>
            <p:cNvSpPr/>
            <p:nvPr/>
          </p:nvSpPr>
          <p:spPr>
            <a:xfrm>
              <a:off x="7364144" y="2934613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18"/>
            <p:cNvSpPr/>
            <p:nvPr/>
          </p:nvSpPr>
          <p:spPr>
            <a:xfrm>
              <a:off x="7836713" y="2934613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18"/>
            <p:cNvSpPr/>
            <p:nvPr/>
          </p:nvSpPr>
          <p:spPr>
            <a:xfrm>
              <a:off x="8310574" y="2934613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18"/>
            <p:cNvSpPr/>
            <p:nvPr/>
          </p:nvSpPr>
          <p:spPr>
            <a:xfrm>
              <a:off x="8783142" y="3033085"/>
              <a:ext cx="97227" cy="6127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18"/>
            <p:cNvSpPr/>
            <p:nvPr/>
          </p:nvSpPr>
          <p:spPr>
            <a:xfrm>
              <a:off x="7345494" y="3428467"/>
              <a:ext cx="142484" cy="85242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18"/>
            <p:cNvSpPr/>
            <p:nvPr/>
          </p:nvSpPr>
          <p:spPr>
            <a:xfrm>
              <a:off x="7305558" y="3329945"/>
              <a:ext cx="8057" cy="161133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18"/>
            <p:cNvSpPr/>
            <p:nvPr/>
          </p:nvSpPr>
          <p:spPr>
            <a:xfrm>
              <a:off x="7603761" y="3329945"/>
              <a:ext cx="358124" cy="316846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18"/>
            <p:cNvSpPr/>
            <p:nvPr/>
          </p:nvSpPr>
          <p:spPr>
            <a:xfrm>
              <a:off x="8077622" y="3329945"/>
              <a:ext cx="356781" cy="307546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18"/>
            <p:cNvSpPr/>
            <p:nvPr/>
          </p:nvSpPr>
          <p:spPr>
            <a:xfrm>
              <a:off x="8550190" y="3428467"/>
              <a:ext cx="16014" cy="12035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0" name="Google Shape;400;p18"/>
          <p:cNvSpPr txBox="1"/>
          <p:nvPr>
            <p:ph type="title"/>
          </p:nvPr>
        </p:nvSpPr>
        <p:spPr>
          <a:xfrm>
            <a:off x="1569450" y="1152050"/>
            <a:ext cx="6005100" cy="151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1" name="Google Shape;401;p18"/>
          <p:cNvSpPr txBox="1"/>
          <p:nvPr>
            <p:ph idx="1" type="subTitle"/>
          </p:nvPr>
        </p:nvSpPr>
        <p:spPr>
          <a:xfrm>
            <a:off x="1569450" y="2756350"/>
            <a:ext cx="60051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2">
  <p:cSld name="CUSTOM_24_1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9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4" name="Google Shape;404;p19"/>
          <p:cNvSpPr txBox="1"/>
          <p:nvPr>
            <p:ph idx="1" type="subTitle"/>
          </p:nvPr>
        </p:nvSpPr>
        <p:spPr>
          <a:xfrm>
            <a:off x="713250" y="1123450"/>
            <a:ext cx="7717500" cy="344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AutoNum type="alphaLcPeriod"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/>
        </p:txBody>
      </p:sp>
      <p:sp>
        <p:nvSpPr>
          <p:cNvPr id="405" name="Google Shape;405;p19"/>
          <p:cNvSpPr/>
          <p:nvPr/>
        </p:nvSpPr>
        <p:spPr>
          <a:xfrm>
            <a:off x="-598400" y="3985675"/>
            <a:ext cx="1844545" cy="1627040"/>
          </a:xfrm>
          <a:custGeom>
            <a:rect b="b" l="l" r="r" t="t"/>
            <a:pathLst>
              <a:path extrusionOk="0" h="12066" w="13679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rgbClr val="C8A59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19"/>
          <p:cNvSpPr/>
          <p:nvPr/>
        </p:nvSpPr>
        <p:spPr>
          <a:xfrm rot="7619243">
            <a:off x="7150868" y="2766901"/>
            <a:ext cx="3210914" cy="3197601"/>
          </a:xfrm>
          <a:custGeom>
            <a:rect b="b" l="l" r="r" t="t"/>
            <a:pathLst>
              <a:path extrusionOk="0" h="48035" w="48235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07" name="Google Shape;407;p19"/>
          <p:cNvGrpSpPr/>
          <p:nvPr/>
        </p:nvGrpSpPr>
        <p:grpSpPr>
          <a:xfrm>
            <a:off x="7295305" y="-672969"/>
            <a:ext cx="2270935" cy="2260334"/>
            <a:chOff x="6762468" y="1386456"/>
            <a:chExt cx="2270935" cy="2260334"/>
          </a:xfrm>
        </p:grpSpPr>
        <p:sp>
          <p:nvSpPr>
            <p:cNvPr id="408" name="Google Shape;408;p19"/>
            <p:cNvSpPr/>
            <p:nvPr/>
          </p:nvSpPr>
          <p:spPr>
            <a:xfrm>
              <a:off x="6762468" y="1386456"/>
              <a:ext cx="2270935" cy="2260292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19"/>
            <p:cNvSpPr/>
            <p:nvPr/>
          </p:nvSpPr>
          <p:spPr>
            <a:xfrm>
              <a:off x="7236329" y="1587480"/>
              <a:ext cx="12035" cy="9350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19"/>
            <p:cNvSpPr/>
            <p:nvPr/>
          </p:nvSpPr>
          <p:spPr>
            <a:xfrm>
              <a:off x="7364144" y="1394464"/>
              <a:ext cx="356781" cy="300882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19"/>
            <p:cNvSpPr/>
            <p:nvPr/>
          </p:nvSpPr>
          <p:spPr>
            <a:xfrm>
              <a:off x="7836713" y="1386456"/>
              <a:ext cx="358124" cy="308889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19"/>
            <p:cNvSpPr/>
            <p:nvPr/>
          </p:nvSpPr>
          <p:spPr>
            <a:xfrm>
              <a:off x="8310574" y="1516908"/>
              <a:ext cx="135819" cy="79920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19"/>
            <p:cNvSpPr/>
            <p:nvPr/>
          </p:nvSpPr>
          <p:spPr>
            <a:xfrm>
              <a:off x="8484940" y="1543565"/>
              <a:ext cx="8057" cy="151784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19"/>
            <p:cNvSpPr/>
            <p:nvPr/>
          </p:nvSpPr>
          <p:spPr>
            <a:xfrm>
              <a:off x="6838311" y="2099984"/>
              <a:ext cx="2735" cy="537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19"/>
            <p:cNvSpPr/>
            <p:nvPr/>
          </p:nvSpPr>
          <p:spPr>
            <a:xfrm>
              <a:off x="7012727" y="1801781"/>
              <a:ext cx="2686" cy="273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19"/>
            <p:cNvSpPr/>
            <p:nvPr/>
          </p:nvSpPr>
          <p:spPr>
            <a:xfrm>
              <a:off x="6912862" y="1942876"/>
              <a:ext cx="102548" cy="63956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19"/>
            <p:cNvSpPr/>
            <p:nvPr/>
          </p:nvSpPr>
          <p:spPr>
            <a:xfrm>
              <a:off x="7131192" y="1696645"/>
              <a:ext cx="356781" cy="408702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19"/>
            <p:cNvSpPr/>
            <p:nvPr/>
          </p:nvSpPr>
          <p:spPr>
            <a:xfrm>
              <a:off x="7603761" y="1696645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19"/>
            <p:cNvSpPr/>
            <p:nvPr/>
          </p:nvSpPr>
          <p:spPr>
            <a:xfrm>
              <a:off x="8077622" y="1696645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19"/>
            <p:cNvSpPr/>
            <p:nvPr/>
          </p:nvSpPr>
          <p:spPr>
            <a:xfrm>
              <a:off x="8550190" y="1736581"/>
              <a:ext cx="356781" cy="367424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19"/>
            <p:cNvSpPr/>
            <p:nvPr/>
          </p:nvSpPr>
          <p:spPr>
            <a:xfrm>
              <a:off x="6891576" y="2115948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19"/>
            <p:cNvSpPr/>
            <p:nvPr/>
          </p:nvSpPr>
          <p:spPr>
            <a:xfrm>
              <a:off x="7364144" y="2115948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19"/>
            <p:cNvSpPr/>
            <p:nvPr/>
          </p:nvSpPr>
          <p:spPr>
            <a:xfrm>
              <a:off x="7836713" y="2115948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19"/>
            <p:cNvSpPr/>
            <p:nvPr/>
          </p:nvSpPr>
          <p:spPr>
            <a:xfrm>
              <a:off x="8310574" y="2114606"/>
              <a:ext cx="356781" cy="408702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19"/>
            <p:cNvSpPr/>
            <p:nvPr/>
          </p:nvSpPr>
          <p:spPr>
            <a:xfrm>
              <a:off x="8783142" y="2114606"/>
              <a:ext cx="239661" cy="408702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6773111" y="2511280"/>
              <a:ext cx="242297" cy="40735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19"/>
            <p:cNvSpPr/>
            <p:nvPr/>
          </p:nvSpPr>
          <p:spPr>
            <a:xfrm>
              <a:off x="7131192" y="2511280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19"/>
            <p:cNvSpPr/>
            <p:nvPr/>
          </p:nvSpPr>
          <p:spPr>
            <a:xfrm>
              <a:off x="7603761" y="2511280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19"/>
            <p:cNvSpPr/>
            <p:nvPr/>
          </p:nvSpPr>
          <p:spPr>
            <a:xfrm>
              <a:off x="8077622" y="2511280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19"/>
            <p:cNvSpPr/>
            <p:nvPr/>
          </p:nvSpPr>
          <p:spPr>
            <a:xfrm>
              <a:off x="8550190" y="2511280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19"/>
            <p:cNvSpPr/>
            <p:nvPr/>
          </p:nvSpPr>
          <p:spPr>
            <a:xfrm>
              <a:off x="6891576" y="2934613"/>
              <a:ext cx="356781" cy="363445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19"/>
            <p:cNvSpPr/>
            <p:nvPr/>
          </p:nvSpPr>
          <p:spPr>
            <a:xfrm>
              <a:off x="7364144" y="2934613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19"/>
            <p:cNvSpPr/>
            <p:nvPr/>
          </p:nvSpPr>
          <p:spPr>
            <a:xfrm>
              <a:off x="7836713" y="2934613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19"/>
            <p:cNvSpPr/>
            <p:nvPr/>
          </p:nvSpPr>
          <p:spPr>
            <a:xfrm>
              <a:off x="8310574" y="2934613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19"/>
            <p:cNvSpPr/>
            <p:nvPr/>
          </p:nvSpPr>
          <p:spPr>
            <a:xfrm>
              <a:off x="8783142" y="3033085"/>
              <a:ext cx="97227" cy="6127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19"/>
            <p:cNvSpPr/>
            <p:nvPr/>
          </p:nvSpPr>
          <p:spPr>
            <a:xfrm>
              <a:off x="7345494" y="3428467"/>
              <a:ext cx="142484" cy="85242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19"/>
            <p:cNvSpPr/>
            <p:nvPr/>
          </p:nvSpPr>
          <p:spPr>
            <a:xfrm>
              <a:off x="7305558" y="3329945"/>
              <a:ext cx="8057" cy="161133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19"/>
            <p:cNvSpPr/>
            <p:nvPr/>
          </p:nvSpPr>
          <p:spPr>
            <a:xfrm>
              <a:off x="7603761" y="3329945"/>
              <a:ext cx="358124" cy="316846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19"/>
            <p:cNvSpPr/>
            <p:nvPr/>
          </p:nvSpPr>
          <p:spPr>
            <a:xfrm>
              <a:off x="8077622" y="3329945"/>
              <a:ext cx="356781" cy="307546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19"/>
            <p:cNvSpPr/>
            <p:nvPr/>
          </p:nvSpPr>
          <p:spPr>
            <a:xfrm>
              <a:off x="8550190" y="3428467"/>
              <a:ext cx="16014" cy="12035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3">
  <p:cSld name="CUSTOM_23"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0"/>
          <p:cNvSpPr txBox="1"/>
          <p:nvPr>
            <p:ph type="title"/>
          </p:nvPr>
        </p:nvSpPr>
        <p:spPr>
          <a:xfrm>
            <a:off x="713225" y="1505738"/>
            <a:ext cx="4450800" cy="126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43" name="Google Shape;443;p20"/>
          <p:cNvSpPr txBox="1"/>
          <p:nvPr>
            <p:ph idx="1" type="subTitle"/>
          </p:nvPr>
        </p:nvSpPr>
        <p:spPr>
          <a:xfrm>
            <a:off x="713225" y="2725763"/>
            <a:ext cx="3231600" cy="9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353C"/>
              </a:buClr>
              <a:buSzPts val="1600"/>
              <a:buFont typeface="Nunito"/>
              <a:buChar char="●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/>
            </a:lvl9pPr>
          </a:lstStyle>
          <a:p/>
        </p:txBody>
      </p:sp>
      <p:grpSp>
        <p:nvGrpSpPr>
          <p:cNvPr id="444" name="Google Shape;444;p20"/>
          <p:cNvGrpSpPr/>
          <p:nvPr/>
        </p:nvGrpSpPr>
        <p:grpSpPr>
          <a:xfrm flipH="1">
            <a:off x="5418880" y="1"/>
            <a:ext cx="2277317" cy="5304377"/>
            <a:chOff x="224725" y="566950"/>
            <a:chExt cx="1850875" cy="4311100"/>
          </a:xfrm>
        </p:grpSpPr>
        <p:sp>
          <p:nvSpPr>
            <p:cNvPr id="445" name="Google Shape;445;p20"/>
            <p:cNvSpPr/>
            <p:nvPr/>
          </p:nvSpPr>
          <p:spPr>
            <a:xfrm>
              <a:off x="1914975" y="566950"/>
              <a:ext cx="160625" cy="2033000"/>
            </a:xfrm>
            <a:custGeom>
              <a:rect b="b" l="l" r="r" t="t"/>
              <a:pathLst>
                <a:path extrusionOk="0" h="81320" w="6425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45" y="15394"/>
                    <a:pt x="2945" y="15447"/>
                    <a:pt x="2945" y="15501"/>
                  </a:cubicBezTo>
                  <a:cubicBezTo>
                    <a:pt x="2998" y="17321"/>
                    <a:pt x="1848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316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45" y="35762"/>
                  </a:cubicBezTo>
                  <a:cubicBezTo>
                    <a:pt x="3106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1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6" y="78427"/>
                    <a:pt x="3186" y="76366"/>
                  </a:cubicBezTo>
                  <a:cubicBezTo>
                    <a:pt x="5166" y="75322"/>
                    <a:pt x="6424" y="73314"/>
                    <a:pt x="6424" y="71066"/>
                  </a:cubicBezTo>
                  <a:cubicBezTo>
                    <a:pt x="6424" y="68818"/>
                    <a:pt x="5166" y="66784"/>
                    <a:pt x="3186" y="65766"/>
                  </a:cubicBezTo>
                  <a:cubicBezTo>
                    <a:pt x="3106" y="63786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104"/>
                  </a:cubicBezTo>
                  <a:cubicBezTo>
                    <a:pt x="5166" y="55060"/>
                    <a:pt x="6424" y="53053"/>
                    <a:pt x="6424" y="50804"/>
                  </a:cubicBezTo>
                  <a:cubicBezTo>
                    <a:pt x="6424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66" y="26260"/>
                    <a:pt x="3186" y="25243"/>
                  </a:cubicBezTo>
                  <a:cubicBezTo>
                    <a:pt x="3106" y="23236"/>
                    <a:pt x="2062" y="21443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66" y="14537"/>
                    <a:pt x="6424" y="12503"/>
                    <a:pt x="6424" y="10255"/>
                  </a:cubicBezTo>
                  <a:cubicBezTo>
                    <a:pt x="6424" y="8033"/>
                    <a:pt x="5166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1761075" y="8188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49" y="1"/>
                  </a:moveTo>
                  <a:cubicBezTo>
                    <a:pt x="110" y="1"/>
                    <a:pt x="71" y="20"/>
                    <a:pt x="54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1" y="231"/>
                  </a:cubicBezTo>
                  <a:cubicBezTo>
                    <a:pt x="1821" y="1248"/>
                    <a:pt x="2972" y="3175"/>
                    <a:pt x="2945" y="5022"/>
                  </a:cubicBezTo>
                  <a:cubicBezTo>
                    <a:pt x="2945" y="5076"/>
                    <a:pt x="2972" y="5129"/>
                    <a:pt x="2998" y="5156"/>
                  </a:cubicBezTo>
                  <a:cubicBezTo>
                    <a:pt x="4952" y="6119"/>
                    <a:pt x="6183" y="8073"/>
                    <a:pt x="6183" y="10268"/>
                  </a:cubicBezTo>
                  <a:cubicBezTo>
                    <a:pt x="6183" y="12436"/>
                    <a:pt x="4952" y="14390"/>
                    <a:pt x="2998" y="15354"/>
                  </a:cubicBezTo>
                  <a:cubicBezTo>
                    <a:pt x="2972" y="15380"/>
                    <a:pt x="2945" y="15461"/>
                    <a:pt x="2945" y="15487"/>
                  </a:cubicBezTo>
                  <a:cubicBezTo>
                    <a:pt x="2998" y="17334"/>
                    <a:pt x="1847" y="19235"/>
                    <a:pt x="108" y="20278"/>
                  </a:cubicBezTo>
                  <a:cubicBezTo>
                    <a:pt x="81" y="20278"/>
                    <a:pt x="27" y="20305"/>
                    <a:pt x="27" y="20359"/>
                  </a:cubicBezTo>
                  <a:cubicBezTo>
                    <a:pt x="27" y="20412"/>
                    <a:pt x="27" y="20466"/>
                    <a:pt x="81" y="20493"/>
                  </a:cubicBezTo>
                  <a:cubicBezTo>
                    <a:pt x="1821" y="21510"/>
                    <a:pt x="2891" y="23303"/>
                    <a:pt x="2945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83" y="28362"/>
                    <a:pt x="6183" y="30530"/>
                  </a:cubicBezTo>
                  <a:cubicBezTo>
                    <a:pt x="6183" y="32698"/>
                    <a:pt x="4952" y="34652"/>
                    <a:pt x="2998" y="35642"/>
                  </a:cubicBezTo>
                  <a:cubicBezTo>
                    <a:pt x="2972" y="35642"/>
                    <a:pt x="2945" y="35695"/>
                    <a:pt x="2945" y="35749"/>
                  </a:cubicBezTo>
                  <a:cubicBezTo>
                    <a:pt x="3105" y="37837"/>
                    <a:pt x="1633" y="39630"/>
                    <a:pt x="108" y="40540"/>
                  </a:cubicBezTo>
                  <a:cubicBezTo>
                    <a:pt x="81" y="40540"/>
                    <a:pt x="27" y="40594"/>
                    <a:pt x="27" y="40620"/>
                  </a:cubicBezTo>
                  <a:cubicBezTo>
                    <a:pt x="27" y="40674"/>
                    <a:pt x="27" y="40727"/>
                    <a:pt x="81" y="40754"/>
                  </a:cubicBezTo>
                  <a:cubicBezTo>
                    <a:pt x="1821" y="41771"/>
                    <a:pt x="2945" y="43645"/>
                    <a:pt x="2945" y="45545"/>
                  </a:cubicBezTo>
                  <a:cubicBezTo>
                    <a:pt x="2945" y="45545"/>
                    <a:pt x="2945" y="45545"/>
                    <a:pt x="2945" y="45572"/>
                  </a:cubicBezTo>
                  <a:cubicBezTo>
                    <a:pt x="2945" y="45626"/>
                    <a:pt x="2972" y="45652"/>
                    <a:pt x="2998" y="45679"/>
                  </a:cubicBezTo>
                  <a:cubicBezTo>
                    <a:pt x="4952" y="46669"/>
                    <a:pt x="6183" y="48623"/>
                    <a:pt x="6183" y="50791"/>
                  </a:cubicBezTo>
                  <a:cubicBezTo>
                    <a:pt x="6183" y="52959"/>
                    <a:pt x="4952" y="54913"/>
                    <a:pt x="2998" y="55904"/>
                  </a:cubicBezTo>
                  <a:cubicBezTo>
                    <a:pt x="2972" y="55930"/>
                    <a:pt x="2945" y="55957"/>
                    <a:pt x="2945" y="56011"/>
                  </a:cubicBezTo>
                  <a:cubicBezTo>
                    <a:pt x="2891" y="57991"/>
                    <a:pt x="1847" y="59785"/>
                    <a:pt x="108" y="60802"/>
                  </a:cubicBezTo>
                  <a:cubicBezTo>
                    <a:pt x="81" y="60828"/>
                    <a:pt x="27" y="60855"/>
                    <a:pt x="27" y="60882"/>
                  </a:cubicBezTo>
                  <a:cubicBezTo>
                    <a:pt x="27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45" y="65834"/>
                  </a:cubicBezTo>
                  <a:cubicBezTo>
                    <a:pt x="2945" y="65887"/>
                    <a:pt x="2972" y="65914"/>
                    <a:pt x="2998" y="65941"/>
                  </a:cubicBezTo>
                  <a:cubicBezTo>
                    <a:pt x="4952" y="66931"/>
                    <a:pt x="6183" y="68885"/>
                    <a:pt x="6183" y="71053"/>
                  </a:cubicBezTo>
                  <a:cubicBezTo>
                    <a:pt x="6183" y="73221"/>
                    <a:pt x="4952" y="75175"/>
                    <a:pt x="2998" y="76165"/>
                  </a:cubicBezTo>
                  <a:cubicBezTo>
                    <a:pt x="2972" y="76192"/>
                    <a:pt x="2945" y="76219"/>
                    <a:pt x="2945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54" y="81251"/>
                  </a:cubicBezTo>
                  <a:cubicBezTo>
                    <a:pt x="74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5" y="81304"/>
                  </a:cubicBezTo>
                  <a:cubicBezTo>
                    <a:pt x="2008" y="80260"/>
                    <a:pt x="3105" y="78413"/>
                    <a:pt x="3186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6" y="65753"/>
                  </a:cubicBezTo>
                  <a:cubicBezTo>
                    <a:pt x="3132" y="63773"/>
                    <a:pt x="2088" y="61979"/>
                    <a:pt x="402" y="60909"/>
                  </a:cubicBezTo>
                  <a:cubicBezTo>
                    <a:pt x="2088" y="59865"/>
                    <a:pt x="3132" y="58072"/>
                    <a:pt x="3186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6" y="45492"/>
                  </a:cubicBezTo>
                  <a:cubicBezTo>
                    <a:pt x="3186" y="43591"/>
                    <a:pt x="2088" y="41718"/>
                    <a:pt x="402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6" y="25230"/>
                  </a:cubicBezTo>
                  <a:cubicBezTo>
                    <a:pt x="3105" y="23223"/>
                    <a:pt x="2062" y="21429"/>
                    <a:pt x="402" y="20386"/>
                  </a:cubicBezTo>
                  <a:cubicBezTo>
                    <a:pt x="2115" y="19315"/>
                    <a:pt x="3212" y="17415"/>
                    <a:pt x="3186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2008" y="1061"/>
                    <a:pt x="215" y="17"/>
                  </a:cubicBezTo>
                  <a:cubicBezTo>
                    <a:pt x="195" y="7"/>
                    <a:pt x="172" y="1"/>
                    <a:pt x="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1607850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71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0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0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64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64" y="78266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44" y="81297"/>
                    <a:pt x="81" y="81320"/>
                    <a:pt x="119" y="81320"/>
                  </a:cubicBezTo>
                  <a:cubicBezTo>
                    <a:pt x="143" y="81320"/>
                    <a:pt x="167" y="81311"/>
                    <a:pt x="188" y="81290"/>
                  </a:cubicBezTo>
                  <a:cubicBezTo>
                    <a:pt x="1981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723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61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1453950" y="8188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36" y="1"/>
                  </a:moveTo>
                  <a:cubicBezTo>
                    <a:pt x="95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27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34"/>
                    <a:pt x="2944" y="15487"/>
                  </a:cubicBezTo>
                  <a:cubicBezTo>
                    <a:pt x="2944" y="15514"/>
                    <a:pt x="2944" y="15568"/>
                    <a:pt x="2944" y="15595"/>
                  </a:cubicBezTo>
                  <a:cubicBezTo>
                    <a:pt x="2944" y="17415"/>
                    <a:pt x="1820" y="19261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44" y="35642"/>
                    <a:pt x="2918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72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27" y="81251"/>
                  </a:cubicBezTo>
                  <a:cubicBezTo>
                    <a:pt x="66" y="81290"/>
                    <a:pt x="120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66" y="75309"/>
                    <a:pt x="6424" y="73301"/>
                    <a:pt x="6424" y="71053"/>
                  </a:cubicBezTo>
                  <a:cubicBezTo>
                    <a:pt x="6424" y="68805"/>
                    <a:pt x="5166" y="66797"/>
                    <a:pt x="3185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85" y="56091"/>
                  </a:cubicBezTo>
                  <a:cubicBezTo>
                    <a:pt x="5166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66" y="26247"/>
                    <a:pt x="3185" y="25230"/>
                  </a:cubicBezTo>
                  <a:cubicBezTo>
                    <a:pt x="3105" y="23223"/>
                    <a:pt x="2061" y="21429"/>
                    <a:pt x="375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cubicBezTo>
                    <a:pt x="3185" y="3041"/>
                    <a:pt x="2008" y="1061"/>
                    <a:pt x="214" y="17"/>
                  </a:cubicBezTo>
                  <a:cubicBezTo>
                    <a:pt x="185" y="7"/>
                    <a:pt x="159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1300050" y="566950"/>
              <a:ext cx="160600" cy="2033000"/>
            </a:xfrm>
            <a:custGeom>
              <a:rect b="b" l="l" r="r" t="t"/>
              <a:pathLst>
                <a:path extrusionOk="0" h="81320" w="6424">
                  <a:moveTo>
                    <a:pt x="146" y="1"/>
                  </a:moveTo>
                  <a:cubicBezTo>
                    <a:pt x="107" y="1"/>
                    <a:pt x="70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61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3025" y="5169"/>
                  </a:cubicBezTo>
                  <a:cubicBezTo>
                    <a:pt x="4952" y="6133"/>
                    <a:pt x="6183" y="8086"/>
                    <a:pt x="6183" y="10255"/>
                  </a:cubicBezTo>
                  <a:cubicBezTo>
                    <a:pt x="6183" y="12449"/>
                    <a:pt x="4952" y="14403"/>
                    <a:pt x="3025" y="15367"/>
                  </a:cubicBezTo>
                  <a:cubicBezTo>
                    <a:pt x="2971" y="15394"/>
                    <a:pt x="2944" y="15447"/>
                    <a:pt x="2944" y="15501"/>
                  </a:cubicBezTo>
                  <a:cubicBezTo>
                    <a:pt x="2998" y="17321"/>
                    <a:pt x="1847" y="19248"/>
                    <a:pt x="107" y="20292"/>
                  </a:cubicBezTo>
                  <a:cubicBezTo>
                    <a:pt x="80" y="20292"/>
                    <a:pt x="54" y="20318"/>
                    <a:pt x="27" y="20372"/>
                  </a:cubicBezTo>
                  <a:cubicBezTo>
                    <a:pt x="27" y="20425"/>
                    <a:pt x="27" y="20479"/>
                    <a:pt x="80" y="20506"/>
                  </a:cubicBezTo>
                  <a:cubicBezTo>
                    <a:pt x="1820" y="21496"/>
                    <a:pt x="2891" y="23316"/>
                    <a:pt x="2944" y="25324"/>
                  </a:cubicBezTo>
                  <a:cubicBezTo>
                    <a:pt x="2944" y="25350"/>
                    <a:pt x="2971" y="25404"/>
                    <a:pt x="3025" y="25431"/>
                  </a:cubicBezTo>
                  <a:cubicBezTo>
                    <a:pt x="4952" y="26394"/>
                    <a:pt x="6183" y="28348"/>
                    <a:pt x="6183" y="30543"/>
                  </a:cubicBezTo>
                  <a:cubicBezTo>
                    <a:pt x="6183" y="32711"/>
                    <a:pt x="4952" y="34665"/>
                    <a:pt x="3025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53"/>
                  </a:cubicBezTo>
                  <a:cubicBezTo>
                    <a:pt x="80" y="40553"/>
                    <a:pt x="54" y="40580"/>
                    <a:pt x="27" y="40633"/>
                  </a:cubicBezTo>
                  <a:cubicBezTo>
                    <a:pt x="27" y="40687"/>
                    <a:pt x="27" y="40741"/>
                    <a:pt x="80" y="40767"/>
                  </a:cubicBezTo>
                  <a:cubicBezTo>
                    <a:pt x="1820" y="41784"/>
                    <a:pt x="2944" y="43658"/>
                    <a:pt x="2944" y="45532"/>
                  </a:cubicBezTo>
                  <a:cubicBezTo>
                    <a:pt x="2944" y="45558"/>
                    <a:pt x="2944" y="45558"/>
                    <a:pt x="2944" y="45585"/>
                  </a:cubicBezTo>
                  <a:cubicBezTo>
                    <a:pt x="2944" y="45612"/>
                    <a:pt x="2971" y="45665"/>
                    <a:pt x="3025" y="45692"/>
                  </a:cubicBezTo>
                  <a:cubicBezTo>
                    <a:pt x="4952" y="46656"/>
                    <a:pt x="6183" y="48636"/>
                    <a:pt x="6183" y="50804"/>
                  </a:cubicBezTo>
                  <a:cubicBezTo>
                    <a:pt x="6183" y="52972"/>
                    <a:pt x="4952" y="54926"/>
                    <a:pt x="3025" y="55917"/>
                  </a:cubicBezTo>
                  <a:cubicBezTo>
                    <a:pt x="2971" y="55917"/>
                    <a:pt x="2944" y="55970"/>
                    <a:pt x="2944" y="56024"/>
                  </a:cubicBezTo>
                  <a:cubicBezTo>
                    <a:pt x="2891" y="58004"/>
                    <a:pt x="1847" y="59798"/>
                    <a:pt x="107" y="60815"/>
                  </a:cubicBezTo>
                  <a:cubicBezTo>
                    <a:pt x="80" y="60815"/>
                    <a:pt x="54" y="60868"/>
                    <a:pt x="27" y="60895"/>
                  </a:cubicBezTo>
                  <a:cubicBezTo>
                    <a:pt x="27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900"/>
                    <a:pt x="2971" y="65927"/>
                    <a:pt x="3025" y="65954"/>
                  </a:cubicBezTo>
                  <a:cubicBezTo>
                    <a:pt x="4952" y="66944"/>
                    <a:pt x="6183" y="68898"/>
                    <a:pt x="6183" y="71066"/>
                  </a:cubicBezTo>
                  <a:cubicBezTo>
                    <a:pt x="6183" y="73234"/>
                    <a:pt x="4952" y="75188"/>
                    <a:pt x="3025" y="76178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86"/>
                    <a:pt x="80" y="81076"/>
                  </a:cubicBezTo>
                  <a:cubicBezTo>
                    <a:pt x="27" y="81130"/>
                    <a:pt x="0" y="81183"/>
                    <a:pt x="54" y="81264"/>
                  </a:cubicBezTo>
                  <a:cubicBezTo>
                    <a:pt x="70" y="81297"/>
                    <a:pt x="107" y="81320"/>
                    <a:pt x="146" y="81320"/>
                  </a:cubicBezTo>
                  <a:cubicBezTo>
                    <a:pt x="169" y="81320"/>
                    <a:pt x="194" y="81311"/>
                    <a:pt x="214" y="81290"/>
                  </a:cubicBezTo>
                  <a:cubicBezTo>
                    <a:pt x="2007" y="80273"/>
                    <a:pt x="3105" y="78427"/>
                    <a:pt x="3185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5" y="65766"/>
                  </a:cubicBezTo>
                  <a:cubicBezTo>
                    <a:pt x="3132" y="63786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5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27" y="39723"/>
                    <a:pt x="3319" y="37903"/>
                    <a:pt x="3212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5" y="25243"/>
                  </a:cubicBezTo>
                  <a:cubicBezTo>
                    <a:pt x="3105" y="23236"/>
                    <a:pt x="2061" y="21443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2007" y="1074"/>
                    <a:pt x="214" y="30"/>
                  </a:cubicBezTo>
                  <a:cubicBezTo>
                    <a:pt x="194" y="10"/>
                    <a:pt x="169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1146800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3" y="1"/>
                  </a:moveTo>
                  <a:cubicBezTo>
                    <a:pt x="83" y="1"/>
                    <a:pt x="44" y="20"/>
                    <a:pt x="28" y="70"/>
                  </a:cubicBezTo>
                  <a:cubicBezTo>
                    <a:pt x="28" y="70"/>
                    <a:pt x="1" y="97"/>
                    <a:pt x="1" y="124"/>
                  </a:cubicBezTo>
                  <a:cubicBezTo>
                    <a:pt x="1" y="178"/>
                    <a:pt x="28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98" y="17334"/>
                    <a:pt x="1848" y="19235"/>
                    <a:pt x="81" y="20278"/>
                  </a:cubicBezTo>
                  <a:cubicBezTo>
                    <a:pt x="54" y="20278"/>
                    <a:pt x="28" y="20305"/>
                    <a:pt x="1" y="20359"/>
                  </a:cubicBezTo>
                  <a:cubicBezTo>
                    <a:pt x="1" y="20412"/>
                    <a:pt x="28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9" y="37837"/>
                    <a:pt x="1633" y="39630"/>
                    <a:pt x="81" y="40540"/>
                  </a:cubicBezTo>
                  <a:cubicBezTo>
                    <a:pt x="54" y="40540"/>
                    <a:pt x="28" y="40594"/>
                    <a:pt x="1" y="40620"/>
                  </a:cubicBezTo>
                  <a:cubicBezTo>
                    <a:pt x="1" y="40674"/>
                    <a:pt x="28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81" y="60802"/>
                  </a:cubicBezTo>
                  <a:cubicBezTo>
                    <a:pt x="54" y="60828"/>
                    <a:pt x="28" y="60855"/>
                    <a:pt x="1" y="60882"/>
                  </a:cubicBezTo>
                  <a:cubicBezTo>
                    <a:pt x="1" y="60935"/>
                    <a:pt x="28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8" y="81117"/>
                    <a:pt x="1" y="81197"/>
                    <a:pt x="28" y="81251"/>
                  </a:cubicBezTo>
                  <a:cubicBezTo>
                    <a:pt x="47" y="81290"/>
                    <a:pt x="95" y="81315"/>
                    <a:pt x="151" y="81315"/>
                  </a:cubicBezTo>
                  <a:cubicBezTo>
                    <a:pt x="172" y="81315"/>
                    <a:pt x="193" y="81311"/>
                    <a:pt x="215" y="81304"/>
                  </a:cubicBezTo>
                  <a:cubicBezTo>
                    <a:pt x="1981" y="80260"/>
                    <a:pt x="3106" y="78413"/>
                    <a:pt x="3186" y="76352"/>
                  </a:cubicBezTo>
                  <a:cubicBezTo>
                    <a:pt x="5167" y="75309"/>
                    <a:pt x="6398" y="73301"/>
                    <a:pt x="6398" y="71053"/>
                  </a:cubicBezTo>
                  <a:cubicBezTo>
                    <a:pt x="6398" y="68805"/>
                    <a:pt x="5167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7" y="55047"/>
                    <a:pt x="6398" y="53040"/>
                    <a:pt x="6398" y="50791"/>
                  </a:cubicBezTo>
                  <a:cubicBezTo>
                    <a:pt x="6398" y="48543"/>
                    <a:pt x="5167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293" y="37890"/>
                    <a:pt x="3186" y="35829"/>
                  </a:cubicBezTo>
                  <a:cubicBezTo>
                    <a:pt x="5167" y="34785"/>
                    <a:pt x="6398" y="32751"/>
                    <a:pt x="6398" y="30530"/>
                  </a:cubicBezTo>
                  <a:cubicBezTo>
                    <a:pt x="6398" y="28281"/>
                    <a:pt x="5167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15"/>
                    <a:pt x="3186" y="15541"/>
                  </a:cubicBezTo>
                  <a:cubicBezTo>
                    <a:pt x="5167" y="14524"/>
                    <a:pt x="6398" y="12490"/>
                    <a:pt x="6398" y="10268"/>
                  </a:cubicBezTo>
                  <a:cubicBezTo>
                    <a:pt x="6398" y="8020"/>
                    <a:pt x="5167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188" y="17"/>
                  </a:cubicBezTo>
                  <a:cubicBezTo>
                    <a:pt x="169" y="7"/>
                    <a:pt x="145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992900" y="566950"/>
              <a:ext cx="160625" cy="2033000"/>
            </a:xfrm>
            <a:custGeom>
              <a:rect b="b" l="l" r="r" t="t"/>
              <a:pathLst>
                <a:path extrusionOk="0" h="81320" w="6425">
                  <a:moveTo>
                    <a:pt x="145" y="1"/>
                  </a:moveTo>
                  <a:cubicBezTo>
                    <a:pt x="104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72" y="15394"/>
                    <a:pt x="2945" y="15447"/>
                    <a:pt x="2945" y="15501"/>
                  </a:cubicBezTo>
                  <a:cubicBezTo>
                    <a:pt x="2998" y="17347"/>
                    <a:pt x="1847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0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5" y="78427"/>
                    <a:pt x="3186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6" y="65766"/>
                  </a:cubicBezTo>
                  <a:cubicBezTo>
                    <a:pt x="3105" y="63786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6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59" y="43604"/>
                    <a:pt x="2088" y="41731"/>
                    <a:pt x="402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6" y="25243"/>
                  </a:cubicBezTo>
                  <a:cubicBezTo>
                    <a:pt x="3105" y="23236"/>
                    <a:pt x="2062" y="21443"/>
                    <a:pt x="402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94" y="10"/>
                    <a:pt x="170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839675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2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0" y="70"/>
                    <a:pt x="0" y="97"/>
                    <a:pt x="0" y="124"/>
                  </a:cubicBezTo>
                  <a:cubicBezTo>
                    <a:pt x="0" y="178"/>
                    <a:pt x="27" y="204"/>
                    <a:pt x="54" y="231"/>
                  </a:cubicBezTo>
                  <a:cubicBezTo>
                    <a:pt x="1794" y="1248"/>
                    <a:pt x="2971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25" y="6119"/>
                    <a:pt x="6156" y="8073"/>
                    <a:pt x="6156" y="10268"/>
                  </a:cubicBezTo>
                  <a:cubicBezTo>
                    <a:pt x="6156" y="12436"/>
                    <a:pt x="4925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71" y="17334"/>
                    <a:pt x="1847" y="19235"/>
                    <a:pt x="81" y="20278"/>
                  </a:cubicBezTo>
                  <a:cubicBezTo>
                    <a:pt x="54" y="20278"/>
                    <a:pt x="27" y="20305"/>
                    <a:pt x="0" y="20359"/>
                  </a:cubicBezTo>
                  <a:cubicBezTo>
                    <a:pt x="0" y="20412"/>
                    <a:pt x="27" y="20466"/>
                    <a:pt x="54" y="20493"/>
                  </a:cubicBezTo>
                  <a:cubicBezTo>
                    <a:pt x="1794" y="21510"/>
                    <a:pt x="2864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25" y="26381"/>
                    <a:pt x="6156" y="28362"/>
                    <a:pt x="6156" y="30530"/>
                  </a:cubicBezTo>
                  <a:cubicBezTo>
                    <a:pt x="6156" y="32698"/>
                    <a:pt x="4925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8" y="37837"/>
                    <a:pt x="1606" y="39630"/>
                    <a:pt x="81" y="40540"/>
                  </a:cubicBezTo>
                  <a:cubicBezTo>
                    <a:pt x="54" y="40540"/>
                    <a:pt x="27" y="40594"/>
                    <a:pt x="0" y="40620"/>
                  </a:cubicBezTo>
                  <a:cubicBezTo>
                    <a:pt x="0" y="40674"/>
                    <a:pt x="27" y="40727"/>
                    <a:pt x="54" y="40754"/>
                  </a:cubicBezTo>
                  <a:cubicBezTo>
                    <a:pt x="1794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25" y="46669"/>
                    <a:pt x="6156" y="48623"/>
                    <a:pt x="6156" y="50791"/>
                  </a:cubicBezTo>
                  <a:cubicBezTo>
                    <a:pt x="6156" y="52959"/>
                    <a:pt x="4925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64" y="57991"/>
                    <a:pt x="1820" y="59785"/>
                    <a:pt x="81" y="60802"/>
                  </a:cubicBezTo>
                  <a:cubicBezTo>
                    <a:pt x="54" y="60828"/>
                    <a:pt x="27" y="60855"/>
                    <a:pt x="0" y="60882"/>
                  </a:cubicBezTo>
                  <a:cubicBezTo>
                    <a:pt x="0" y="60935"/>
                    <a:pt x="27" y="60989"/>
                    <a:pt x="54" y="61016"/>
                  </a:cubicBezTo>
                  <a:cubicBezTo>
                    <a:pt x="1794" y="62033"/>
                    <a:pt x="2864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25" y="66931"/>
                    <a:pt x="6156" y="68885"/>
                    <a:pt x="6156" y="71053"/>
                  </a:cubicBezTo>
                  <a:cubicBezTo>
                    <a:pt x="6156" y="73221"/>
                    <a:pt x="4925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64" y="78280"/>
                    <a:pt x="1794" y="80073"/>
                    <a:pt x="81" y="81090"/>
                  </a:cubicBezTo>
                  <a:cubicBezTo>
                    <a:pt x="0" y="81117"/>
                    <a:pt x="0" y="81197"/>
                    <a:pt x="27" y="81251"/>
                  </a:cubicBezTo>
                  <a:cubicBezTo>
                    <a:pt x="47" y="81290"/>
                    <a:pt x="95" y="81315"/>
                    <a:pt x="140" y="81315"/>
                  </a:cubicBezTo>
                  <a:cubicBezTo>
                    <a:pt x="157" y="81315"/>
                    <a:pt x="173" y="81311"/>
                    <a:pt x="188" y="81304"/>
                  </a:cubicBezTo>
                  <a:cubicBezTo>
                    <a:pt x="1981" y="80260"/>
                    <a:pt x="3105" y="78413"/>
                    <a:pt x="3159" y="76352"/>
                  </a:cubicBezTo>
                  <a:cubicBezTo>
                    <a:pt x="5166" y="75309"/>
                    <a:pt x="6397" y="73301"/>
                    <a:pt x="6397" y="71053"/>
                  </a:cubicBezTo>
                  <a:cubicBezTo>
                    <a:pt x="6397" y="68805"/>
                    <a:pt x="5166" y="66797"/>
                    <a:pt x="3159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59" y="56091"/>
                  </a:cubicBezTo>
                  <a:cubicBezTo>
                    <a:pt x="5166" y="55047"/>
                    <a:pt x="6397" y="53040"/>
                    <a:pt x="6397" y="50791"/>
                  </a:cubicBezTo>
                  <a:cubicBezTo>
                    <a:pt x="6397" y="48543"/>
                    <a:pt x="5166" y="46536"/>
                    <a:pt x="3159" y="45492"/>
                  </a:cubicBezTo>
                  <a:cubicBezTo>
                    <a:pt x="3159" y="43591"/>
                    <a:pt x="2061" y="41718"/>
                    <a:pt x="375" y="40647"/>
                  </a:cubicBezTo>
                  <a:cubicBezTo>
                    <a:pt x="1901" y="39710"/>
                    <a:pt x="3292" y="37890"/>
                    <a:pt x="3185" y="35829"/>
                  </a:cubicBezTo>
                  <a:cubicBezTo>
                    <a:pt x="5166" y="34785"/>
                    <a:pt x="6397" y="32751"/>
                    <a:pt x="6397" y="30530"/>
                  </a:cubicBezTo>
                  <a:cubicBezTo>
                    <a:pt x="6397" y="28281"/>
                    <a:pt x="5166" y="26247"/>
                    <a:pt x="3159" y="25230"/>
                  </a:cubicBezTo>
                  <a:cubicBezTo>
                    <a:pt x="3078" y="23223"/>
                    <a:pt x="2035" y="21429"/>
                    <a:pt x="375" y="20386"/>
                  </a:cubicBezTo>
                  <a:cubicBezTo>
                    <a:pt x="2061" y="19315"/>
                    <a:pt x="3159" y="17441"/>
                    <a:pt x="3159" y="15595"/>
                  </a:cubicBezTo>
                  <a:cubicBezTo>
                    <a:pt x="3159" y="15595"/>
                    <a:pt x="3159" y="15568"/>
                    <a:pt x="3159" y="15541"/>
                  </a:cubicBezTo>
                  <a:cubicBezTo>
                    <a:pt x="5166" y="14524"/>
                    <a:pt x="6397" y="12490"/>
                    <a:pt x="6397" y="10268"/>
                  </a:cubicBezTo>
                  <a:cubicBezTo>
                    <a:pt x="6397" y="8020"/>
                    <a:pt x="5166" y="5986"/>
                    <a:pt x="3159" y="4969"/>
                  </a:cubicBezTo>
                  <a:lnTo>
                    <a:pt x="3159" y="4942"/>
                  </a:lnTo>
                  <a:cubicBezTo>
                    <a:pt x="3159" y="3041"/>
                    <a:pt x="1981" y="1061"/>
                    <a:pt x="188" y="17"/>
                  </a:cubicBezTo>
                  <a:cubicBezTo>
                    <a:pt x="168" y="7"/>
                    <a:pt x="14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20"/>
            <p:cNvSpPr/>
            <p:nvPr/>
          </p:nvSpPr>
          <p:spPr>
            <a:xfrm>
              <a:off x="685775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98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91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91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91" y="78293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60" y="81297"/>
                    <a:pt x="93" y="81320"/>
                    <a:pt x="133" y="81320"/>
                  </a:cubicBezTo>
                  <a:cubicBezTo>
                    <a:pt x="157" y="81320"/>
                    <a:pt x="184" y="81311"/>
                    <a:pt x="214" y="81290"/>
                  </a:cubicBezTo>
                  <a:cubicBezTo>
                    <a:pt x="2008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292" y="37903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88" y="19328"/>
                    <a:pt x="3185" y="1740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20"/>
            <p:cNvSpPr/>
            <p:nvPr/>
          </p:nvSpPr>
          <p:spPr>
            <a:xfrm>
              <a:off x="531875" y="8188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47" y="1"/>
                  </a:moveTo>
                  <a:cubicBezTo>
                    <a:pt x="106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61"/>
                    <a:pt x="2944" y="15487"/>
                  </a:cubicBezTo>
                  <a:cubicBezTo>
                    <a:pt x="2998" y="17334"/>
                    <a:pt x="1847" y="19235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71" y="35642"/>
                    <a:pt x="2944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45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54" y="81251"/>
                  </a:cubicBezTo>
                  <a:cubicBezTo>
                    <a:pt x="73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5" y="65753"/>
                  </a:cubicBezTo>
                  <a:cubicBezTo>
                    <a:pt x="3105" y="63773"/>
                    <a:pt x="2088" y="61979"/>
                    <a:pt x="402" y="60909"/>
                  </a:cubicBezTo>
                  <a:cubicBezTo>
                    <a:pt x="2088" y="59865"/>
                    <a:pt x="3105" y="58072"/>
                    <a:pt x="3185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85" y="43591"/>
                    <a:pt x="2088" y="41718"/>
                    <a:pt x="402" y="40647"/>
                  </a:cubicBezTo>
                  <a:cubicBezTo>
                    <a:pt x="1900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5" y="25230"/>
                  </a:cubicBezTo>
                  <a:cubicBezTo>
                    <a:pt x="3105" y="23223"/>
                    <a:pt x="2061" y="21429"/>
                    <a:pt x="402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lnTo>
                    <a:pt x="3185" y="4942"/>
                  </a:lnTo>
                  <a:cubicBezTo>
                    <a:pt x="3185" y="3041"/>
                    <a:pt x="2008" y="1061"/>
                    <a:pt x="214" y="17"/>
                  </a:cubicBezTo>
                  <a:cubicBezTo>
                    <a:pt x="195" y="7"/>
                    <a:pt x="171" y="1"/>
                    <a:pt x="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20"/>
            <p:cNvSpPr/>
            <p:nvPr/>
          </p:nvSpPr>
          <p:spPr>
            <a:xfrm>
              <a:off x="378625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1" y="84"/>
                    <a:pt x="1" y="110"/>
                    <a:pt x="1" y="137"/>
                  </a:cubicBezTo>
                  <a:cubicBezTo>
                    <a:pt x="1" y="164"/>
                    <a:pt x="28" y="217"/>
                    <a:pt x="54" y="244"/>
                  </a:cubicBezTo>
                  <a:cubicBezTo>
                    <a:pt x="1821" y="1261"/>
                    <a:pt x="2972" y="3188"/>
                    <a:pt x="2918" y="5035"/>
                  </a:cubicBezTo>
                  <a:cubicBezTo>
                    <a:pt x="2918" y="5116"/>
                    <a:pt x="2945" y="5142"/>
                    <a:pt x="2999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9" y="15367"/>
                  </a:cubicBezTo>
                  <a:cubicBezTo>
                    <a:pt x="2945" y="15394"/>
                    <a:pt x="2918" y="15447"/>
                    <a:pt x="2918" y="15501"/>
                  </a:cubicBezTo>
                  <a:cubicBezTo>
                    <a:pt x="2972" y="17347"/>
                    <a:pt x="1848" y="19248"/>
                    <a:pt x="81" y="20292"/>
                  </a:cubicBezTo>
                  <a:cubicBezTo>
                    <a:pt x="54" y="20292"/>
                    <a:pt x="28" y="20318"/>
                    <a:pt x="1" y="20372"/>
                  </a:cubicBezTo>
                  <a:cubicBezTo>
                    <a:pt x="1" y="20425"/>
                    <a:pt x="28" y="20479"/>
                    <a:pt x="54" y="20506"/>
                  </a:cubicBezTo>
                  <a:cubicBezTo>
                    <a:pt x="1794" y="21496"/>
                    <a:pt x="2865" y="23316"/>
                    <a:pt x="2918" y="25324"/>
                  </a:cubicBezTo>
                  <a:cubicBezTo>
                    <a:pt x="2918" y="25350"/>
                    <a:pt x="2945" y="25404"/>
                    <a:pt x="2999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9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07" y="39643"/>
                    <a:pt x="81" y="40553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54" y="40767"/>
                  </a:cubicBezTo>
                  <a:cubicBezTo>
                    <a:pt x="1794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5" y="45665"/>
                    <a:pt x="2999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9" y="55917"/>
                  </a:cubicBezTo>
                  <a:cubicBezTo>
                    <a:pt x="2945" y="55917"/>
                    <a:pt x="2918" y="55970"/>
                    <a:pt x="2918" y="56024"/>
                  </a:cubicBezTo>
                  <a:cubicBezTo>
                    <a:pt x="2865" y="58004"/>
                    <a:pt x="1821" y="59798"/>
                    <a:pt x="81" y="60815"/>
                  </a:cubicBezTo>
                  <a:cubicBezTo>
                    <a:pt x="54" y="60815"/>
                    <a:pt x="28" y="60868"/>
                    <a:pt x="1" y="60895"/>
                  </a:cubicBezTo>
                  <a:cubicBezTo>
                    <a:pt x="1" y="60949"/>
                    <a:pt x="28" y="61002"/>
                    <a:pt x="54" y="61029"/>
                  </a:cubicBezTo>
                  <a:cubicBezTo>
                    <a:pt x="1794" y="62046"/>
                    <a:pt x="2865" y="63839"/>
                    <a:pt x="2918" y="65847"/>
                  </a:cubicBezTo>
                  <a:cubicBezTo>
                    <a:pt x="2918" y="65900"/>
                    <a:pt x="2945" y="65927"/>
                    <a:pt x="2999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9" y="76178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5" y="78293"/>
                    <a:pt x="1821" y="80086"/>
                    <a:pt x="81" y="81076"/>
                  </a:cubicBezTo>
                  <a:cubicBezTo>
                    <a:pt x="1" y="81130"/>
                    <a:pt x="1" y="81183"/>
                    <a:pt x="28" y="81264"/>
                  </a:cubicBezTo>
                  <a:cubicBezTo>
                    <a:pt x="44" y="81297"/>
                    <a:pt x="81" y="81320"/>
                    <a:pt x="120" y="81320"/>
                  </a:cubicBezTo>
                  <a:cubicBezTo>
                    <a:pt x="143" y="81320"/>
                    <a:pt x="168" y="81311"/>
                    <a:pt x="188" y="81290"/>
                  </a:cubicBezTo>
                  <a:cubicBezTo>
                    <a:pt x="1981" y="80273"/>
                    <a:pt x="3106" y="78427"/>
                    <a:pt x="3159" y="76366"/>
                  </a:cubicBezTo>
                  <a:cubicBezTo>
                    <a:pt x="5167" y="75322"/>
                    <a:pt x="6398" y="73314"/>
                    <a:pt x="6398" y="71066"/>
                  </a:cubicBezTo>
                  <a:cubicBezTo>
                    <a:pt x="6398" y="68818"/>
                    <a:pt x="5167" y="66784"/>
                    <a:pt x="3159" y="65766"/>
                  </a:cubicBezTo>
                  <a:cubicBezTo>
                    <a:pt x="3106" y="63786"/>
                    <a:pt x="2062" y="61992"/>
                    <a:pt x="376" y="60922"/>
                  </a:cubicBezTo>
                  <a:cubicBezTo>
                    <a:pt x="2062" y="59878"/>
                    <a:pt x="3106" y="58085"/>
                    <a:pt x="3159" y="56104"/>
                  </a:cubicBezTo>
                  <a:cubicBezTo>
                    <a:pt x="5167" y="55060"/>
                    <a:pt x="6398" y="53053"/>
                    <a:pt x="6398" y="50804"/>
                  </a:cubicBezTo>
                  <a:cubicBezTo>
                    <a:pt x="6398" y="48556"/>
                    <a:pt x="5167" y="46522"/>
                    <a:pt x="3159" y="45505"/>
                  </a:cubicBezTo>
                  <a:cubicBezTo>
                    <a:pt x="3159" y="43604"/>
                    <a:pt x="2062" y="41731"/>
                    <a:pt x="376" y="40660"/>
                  </a:cubicBezTo>
                  <a:cubicBezTo>
                    <a:pt x="1901" y="39723"/>
                    <a:pt x="3293" y="37903"/>
                    <a:pt x="3186" y="35816"/>
                  </a:cubicBezTo>
                  <a:cubicBezTo>
                    <a:pt x="5167" y="34799"/>
                    <a:pt x="6398" y="32764"/>
                    <a:pt x="6398" y="30543"/>
                  </a:cubicBezTo>
                  <a:cubicBezTo>
                    <a:pt x="6398" y="28295"/>
                    <a:pt x="5167" y="26260"/>
                    <a:pt x="3159" y="25243"/>
                  </a:cubicBezTo>
                  <a:cubicBezTo>
                    <a:pt x="3079" y="23236"/>
                    <a:pt x="2035" y="21443"/>
                    <a:pt x="376" y="20399"/>
                  </a:cubicBezTo>
                  <a:cubicBezTo>
                    <a:pt x="2089" y="19328"/>
                    <a:pt x="3186" y="17401"/>
                    <a:pt x="3186" y="15554"/>
                  </a:cubicBezTo>
                  <a:cubicBezTo>
                    <a:pt x="5167" y="14537"/>
                    <a:pt x="6398" y="12503"/>
                    <a:pt x="6398" y="10255"/>
                  </a:cubicBezTo>
                  <a:cubicBezTo>
                    <a:pt x="6398" y="8033"/>
                    <a:pt x="5167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1981" y="1074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20"/>
            <p:cNvSpPr/>
            <p:nvPr/>
          </p:nvSpPr>
          <p:spPr>
            <a:xfrm>
              <a:off x="224725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9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27" y="70"/>
                    <a:pt x="1" y="97"/>
                    <a:pt x="1" y="124"/>
                  </a:cubicBezTo>
                  <a:cubicBezTo>
                    <a:pt x="1" y="178"/>
                    <a:pt x="27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45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61"/>
                    <a:pt x="2918" y="15487"/>
                  </a:cubicBezTo>
                  <a:cubicBezTo>
                    <a:pt x="2998" y="17334"/>
                    <a:pt x="1848" y="19235"/>
                    <a:pt x="108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1" y="20412"/>
                    <a:pt x="27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106" y="37837"/>
                    <a:pt x="1633" y="39630"/>
                    <a:pt x="108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1" y="40674"/>
                    <a:pt x="27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108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1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27" y="81251"/>
                  </a:cubicBezTo>
                  <a:cubicBezTo>
                    <a:pt x="67" y="81290"/>
                    <a:pt x="106" y="81315"/>
                    <a:pt x="156" y="81315"/>
                  </a:cubicBezTo>
                  <a:cubicBezTo>
                    <a:pt x="174" y="81315"/>
                    <a:pt x="193" y="81311"/>
                    <a:pt x="215" y="81304"/>
                  </a:cubicBezTo>
                  <a:cubicBezTo>
                    <a:pt x="2008" y="80260"/>
                    <a:pt x="3106" y="78413"/>
                    <a:pt x="3186" y="76352"/>
                  </a:cubicBezTo>
                  <a:cubicBezTo>
                    <a:pt x="5166" y="75309"/>
                    <a:pt x="6398" y="73301"/>
                    <a:pt x="6398" y="71053"/>
                  </a:cubicBezTo>
                  <a:cubicBezTo>
                    <a:pt x="6398" y="68805"/>
                    <a:pt x="5166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6" y="55047"/>
                    <a:pt x="6398" y="53040"/>
                    <a:pt x="6398" y="50791"/>
                  </a:cubicBezTo>
                  <a:cubicBezTo>
                    <a:pt x="6398" y="48543"/>
                    <a:pt x="5166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66" y="34785"/>
                    <a:pt x="6398" y="32751"/>
                    <a:pt x="6398" y="30530"/>
                  </a:cubicBezTo>
                  <a:cubicBezTo>
                    <a:pt x="6398" y="28281"/>
                    <a:pt x="5166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41"/>
                    <a:pt x="3186" y="15595"/>
                  </a:cubicBezTo>
                  <a:cubicBezTo>
                    <a:pt x="3186" y="15595"/>
                    <a:pt x="3186" y="15568"/>
                    <a:pt x="3186" y="15541"/>
                  </a:cubicBezTo>
                  <a:cubicBezTo>
                    <a:pt x="5166" y="14524"/>
                    <a:pt x="6398" y="12490"/>
                    <a:pt x="6398" y="10268"/>
                  </a:cubicBezTo>
                  <a:cubicBezTo>
                    <a:pt x="6398" y="8020"/>
                    <a:pt x="5166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215" y="17"/>
                  </a:cubicBezTo>
                  <a:cubicBezTo>
                    <a:pt x="185" y="7"/>
                    <a:pt x="156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20"/>
            <p:cNvSpPr/>
            <p:nvPr/>
          </p:nvSpPr>
          <p:spPr>
            <a:xfrm>
              <a:off x="1914975" y="25935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51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27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45" y="15402"/>
                    <a:pt x="2945" y="15428"/>
                    <a:pt x="2945" y="15482"/>
                  </a:cubicBezTo>
                  <a:cubicBezTo>
                    <a:pt x="2998" y="17355"/>
                    <a:pt x="1848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45" y="35663"/>
                    <a:pt x="2918" y="35717"/>
                    <a:pt x="2945" y="35770"/>
                  </a:cubicBezTo>
                  <a:cubicBezTo>
                    <a:pt x="3106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45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6" y="78408"/>
                    <a:pt x="3186" y="76347"/>
                  </a:cubicBezTo>
                  <a:cubicBezTo>
                    <a:pt x="5166" y="75330"/>
                    <a:pt x="6424" y="73296"/>
                    <a:pt x="6424" y="71047"/>
                  </a:cubicBezTo>
                  <a:cubicBezTo>
                    <a:pt x="6424" y="68826"/>
                    <a:pt x="5166" y="66792"/>
                    <a:pt x="3186" y="65748"/>
                  </a:cubicBezTo>
                  <a:cubicBezTo>
                    <a:pt x="3106" y="63767"/>
                    <a:pt x="2062" y="61974"/>
                    <a:pt x="375" y="60930"/>
                  </a:cubicBezTo>
                  <a:cubicBezTo>
                    <a:pt x="2062" y="59859"/>
                    <a:pt x="3106" y="58093"/>
                    <a:pt x="3186" y="56085"/>
                  </a:cubicBezTo>
                  <a:cubicBezTo>
                    <a:pt x="5166" y="55068"/>
                    <a:pt x="6424" y="53034"/>
                    <a:pt x="6424" y="50786"/>
                  </a:cubicBezTo>
                  <a:cubicBezTo>
                    <a:pt x="6424" y="48537"/>
                    <a:pt x="5166" y="46530"/>
                    <a:pt x="3186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66" y="26268"/>
                    <a:pt x="3186" y="25225"/>
                  </a:cubicBezTo>
                  <a:cubicBezTo>
                    <a:pt x="3106" y="23244"/>
                    <a:pt x="2062" y="21451"/>
                    <a:pt x="375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66" y="14518"/>
                    <a:pt x="6424" y="12511"/>
                    <a:pt x="6424" y="10263"/>
                  </a:cubicBezTo>
                  <a:cubicBezTo>
                    <a:pt x="6424" y="8014"/>
                    <a:pt x="5166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193" y="4"/>
                    <a:pt x="172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20"/>
            <p:cNvSpPr/>
            <p:nvPr/>
          </p:nvSpPr>
          <p:spPr>
            <a:xfrm>
              <a:off x="1761075" y="2845375"/>
              <a:ext cx="160625" cy="2032675"/>
            </a:xfrm>
            <a:custGeom>
              <a:rect b="b" l="l" r="r" t="t"/>
              <a:pathLst>
                <a:path extrusionOk="0" h="81307" w="6425">
                  <a:moveTo>
                    <a:pt x="146" y="1"/>
                  </a:moveTo>
                  <a:cubicBezTo>
                    <a:pt x="108" y="1"/>
                    <a:pt x="71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34"/>
                    <a:pt x="2972" y="3162"/>
                    <a:pt x="2945" y="5035"/>
                  </a:cubicBezTo>
                  <a:cubicBezTo>
                    <a:pt x="2945" y="5089"/>
                    <a:pt x="2972" y="5142"/>
                    <a:pt x="2998" y="5142"/>
                  </a:cubicBezTo>
                  <a:cubicBezTo>
                    <a:pt x="4952" y="6133"/>
                    <a:pt x="6183" y="8086"/>
                    <a:pt x="6183" y="10254"/>
                  </a:cubicBezTo>
                  <a:cubicBezTo>
                    <a:pt x="6183" y="12422"/>
                    <a:pt x="4952" y="14376"/>
                    <a:pt x="2998" y="15367"/>
                  </a:cubicBezTo>
                  <a:cubicBezTo>
                    <a:pt x="2972" y="15393"/>
                    <a:pt x="2945" y="15447"/>
                    <a:pt x="2945" y="15474"/>
                  </a:cubicBezTo>
                  <a:cubicBezTo>
                    <a:pt x="2998" y="17321"/>
                    <a:pt x="1847" y="19248"/>
                    <a:pt x="108" y="20265"/>
                  </a:cubicBezTo>
                  <a:cubicBezTo>
                    <a:pt x="81" y="20292"/>
                    <a:pt x="27" y="20318"/>
                    <a:pt x="27" y="20345"/>
                  </a:cubicBezTo>
                  <a:cubicBezTo>
                    <a:pt x="27" y="20425"/>
                    <a:pt x="27" y="20479"/>
                    <a:pt x="81" y="20506"/>
                  </a:cubicBezTo>
                  <a:cubicBezTo>
                    <a:pt x="1821" y="21496"/>
                    <a:pt x="2891" y="23289"/>
                    <a:pt x="2945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83" y="28348"/>
                    <a:pt x="6183" y="30516"/>
                  </a:cubicBezTo>
                  <a:cubicBezTo>
                    <a:pt x="6183" y="32684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26"/>
                  </a:cubicBezTo>
                  <a:cubicBezTo>
                    <a:pt x="81" y="40553"/>
                    <a:pt x="27" y="40580"/>
                    <a:pt x="27" y="40633"/>
                  </a:cubicBezTo>
                  <a:cubicBezTo>
                    <a:pt x="27" y="40687"/>
                    <a:pt x="27" y="40741"/>
                    <a:pt x="81" y="40767"/>
                  </a:cubicBezTo>
                  <a:cubicBezTo>
                    <a:pt x="1821" y="41784"/>
                    <a:pt x="2945" y="43631"/>
                    <a:pt x="2945" y="45532"/>
                  </a:cubicBezTo>
                  <a:lnTo>
                    <a:pt x="2945" y="45558"/>
                  </a:ln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83" y="48610"/>
                    <a:pt x="6183" y="50778"/>
                  </a:cubicBezTo>
                  <a:cubicBezTo>
                    <a:pt x="6183" y="52972"/>
                    <a:pt x="4952" y="54926"/>
                    <a:pt x="2998" y="55890"/>
                  </a:cubicBezTo>
                  <a:cubicBezTo>
                    <a:pt x="2972" y="55917"/>
                    <a:pt x="2945" y="55970"/>
                    <a:pt x="2945" y="55997"/>
                  </a:cubicBezTo>
                  <a:cubicBezTo>
                    <a:pt x="2891" y="58004"/>
                    <a:pt x="1847" y="59798"/>
                    <a:pt x="108" y="60815"/>
                  </a:cubicBezTo>
                  <a:cubicBezTo>
                    <a:pt x="81" y="60815"/>
                    <a:pt x="27" y="60841"/>
                    <a:pt x="27" y="60895"/>
                  </a:cubicBezTo>
                  <a:cubicBezTo>
                    <a:pt x="27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873"/>
                    <a:pt x="2972" y="65927"/>
                    <a:pt x="2998" y="65954"/>
                  </a:cubicBezTo>
                  <a:cubicBezTo>
                    <a:pt x="4952" y="66917"/>
                    <a:pt x="6183" y="68871"/>
                    <a:pt x="6183" y="71066"/>
                  </a:cubicBezTo>
                  <a:cubicBezTo>
                    <a:pt x="6183" y="73234"/>
                    <a:pt x="4952" y="75188"/>
                    <a:pt x="2998" y="76151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54" y="81237"/>
                  </a:cubicBezTo>
                  <a:cubicBezTo>
                    <a:pt x="71" y="81288"/>
                    <a:pt x="110" y="81306"/>
                    <a:pt x="149" y="81306"/>
                  </a:cubicBezTo>
                  <a:cubicBezTo>
                    <a:pt x="172" y="81306"/>
                    <a:pt x="195" y="81300"/>
                    <a:pt x="215" y="81290"/>
                  </a:cubicBezTo>
                  <a:cubicBezTo>
                    <a:pt x="2008" y="80247"/>
                    <a:pt x="3105" y="78400"/>
                    <a:pt x="3186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6" y="65766"/>
                  </a:cubicBezTo>
                  <a:cubicBezTo>
                    <a:pt x="3132" y="63759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6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86" y="43604"/>
                    <a:pt x="2088" y="41731"/>
                    <a:pt x="402" y="40660"/>
                  </a:cubicBezTo>
                  <a:cubicBezTo>
                    <a:pt x="1901" y="39697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6" y="25216"/>
                  </a:cubicBezTo>
                  <a:cubicBezTo>
                    <a:pt x="3105" y="23236"/>
                    <a:pt x="2062" y="21442"/>
                    <a:pt x="402" y="20399"/>
                  </a:cubicBezTo>
                  <a:cubicBezTo>
                    <a:pt x="2115" y="19328"/>
                    <a:pt x="3212" y="17401"/>
                    <a:pt x="3186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6" y="4955"/>
                  </a:cubicBezTo>
                  <a:cubicBezTo>
                    <a:pt x="3186" y="3028"/>
                    <a:pt x="2008" y="1047"/>
                    <a:pt x="215" y="30"/>
                  </a:cubicBezTo>
                  <a:cubicBezTo>
                    <a:pt x="194" y="10"/>
                    <a:pt x="170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20"/>
            <p:cNvSpPr/>
            <p:nvPr/>
          </p:nvSpPr>
          <p:spPr>
            <a:xfrm>
              <a:off x="1607850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0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71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0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0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64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0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64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64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44" y="81296"/>
                    <a:pt x="82" y="81315"/>
                    <a:pt x="122" y="81315"/>
                  </a:cubicBezTo>
                  <a:cubicBezTo>
                    <a:pt x="145" y="81315"/>
                    <a:pt x="168" y="81308"/>
                    <a:pt x="188" y="81299"/>
                  </a:cubicBezTo>
                  <a:cubicBezTo>
                    <a:pt x="1981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61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61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20"/>
            <p:cNvSpPr/>
            <p:nvPr/>
          </p:nvSpPr>
          <p:spPr>
            <a:xfrm>
              <a:off x="1453950" y="2845375"/>
              <a:ext cx="160600" cy="2032675"/>
            </a:xfrm>
            <a:custGeom>
              <a:rect b="b" l="l" r="r" t="t"/>
              <a:pathLst>
                <a:path extrusionOk="0" h="81307" w="6424">
                  <a:moveTo>
                    <a:pt x="133" y="1"/>
                  </a:moveTo>
                  <a:cubicBezTo>
                    <a:pt x="9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0" y="244"/>
                  </a:cubicBezTo>
                  <a:cubicBezTo>
                    <a:pt x="1820" y="1234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20"/>
                    <a:pt x="2944" y="15474"/>
                  </a:cubicBezTo>
                  <a:cubicBezTo>
                    <a:pt x="2998" y="17347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cubicBezTo>
                    <a:pt x="2944" y="45558"/>
                    <a:pt x="2944" y="45558"/>
                    <a:pt x="2944" y="45558"/>
                  </a:cubicBez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27" y="81237"/>
                  </a:cubicBezTo>
                  <a:cubicBezTo>
                    <a:pt x="61" y="81288"/>
                    <a:pt x="106" y="81306"/>
                    <a:pt x="147" y="81306"/>
                  </a:cubicBezTo>
                  <a:cubicBezTo>
                    <a:pt x="172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66" y="75322"/>
                    <a:pt x="6424" y="73288"/>
                    <a:pt x="6424" y="71066"/>
                  </a:cubicBezTo>
                  <a:cubicBezTo>
                    <a:pt x="6424" y="68818"/>
                    <a:pt x="5166" y="66783"/>
                    <a:pt x="3185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077"/>
                  </a:cubicBezTo>
                  <a:cubicBezTo>
                    <a:pt x="5166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66" y="26260"/>
                    <a:pt x="3185" y="25216"/>
                  </a:cubicBezTo>
                  <a:cubicBezTo>
                    <a:pt x="3105" y="23236"/>
                    <a:pt x="2061" y="21442"/>
                    <a:pt x="375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84" y="10"/>
                    <a:pt x="157" y="1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20"/>
            <p:cNvSpPr/>
            <p:nvPr/>
          </p:nvSpPr>
          <p:spPr>
            <a:xfrm>
              <a:off x="1300050" y="25935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67" y="1"/>
                  </a:moveTo>
                  <a:cubicBezTo>
                    <a:pt x="121" y="1"/>
                    <a:pt x="73" y="26"/>
                    <a:pt x="54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0" y="225"/>
                  </a:cubicBezTo>
                  <a:cubicBezTo>
                    <a:pt x="1820" y="1243"/>
                    <a:pt x="2971" y="3170"/>
                    <a:pt x="2944" y="5043"/>
                  </a:cubicBezTo>
                  <a:cubicBezTo>
                    <a:pt x="2944" y="5070"/>
                    <a:pt x="2971" y="5124"/>
                    <a:pt x="3025" y="5150"/>
                  </a:cubicBezTo>
                  <a:cubicBezTo>
                    <a:pt x="4952" y="6141"/>
                    <a:pt x="6183" y="8095"/>
                    <a:pt x="6183" y="10263"/>
                  </a:cubicBezTo>
                  <a:cubicBezTo>
                    <a:pt x="6183" y="12431"/>
                    <a:pt x="4952" y="14384"/>
                    <a:pt x="3025" y="15375"/>
                  </a:cubicBezTo>
                  <a:cubicBezTo>
                    <a:pt x="2971" y="15402"/>
                    <a:pt x="2944" y="15428"/>
                    <a:pt x="2944" y="15482"/>
                  </a:cubicBezTo>
                  <a:cubicBezTo>
                    <a:pt x="2998" y="17355"/>
                    <a:pt x="1847" y="19256"/>
                    <a:pt x="107" y="20273"/>
                  </a:cubicBezTo>
                  <a:cubicBezTo>
                    <a:pt x="80" y="20300"/>
                    <a:pt x="54" y="20326"/>
                    <a:pt x="27" y="20353"/>
                  </a:cubicBezTo>
                  <a:cubicBezTo>
                    <a:pt x="27" y="20407"/>
                    <a:pt x="27" y="20460"/>
                    <a:pt x="80" y="20514"/>
                  </a:cubicBezTo>
                  <a:cubicBezTo>
                    <a:pt x="1820" y="21504"/>
                    <a:pt x="2891" y="23297"/>
                    <a:pt x="2944" y="25305"/>
                  </a:cubicBezTo>
                  <a:cubicBezTo>
                    <a:pt x="2944" y="25358"/>
                    <a:pt x="2971" y="25385"/>
                    <a:pt x="3025" y="25412"/>
                  </a:cubicBezTo>
                  <a:cubicBezTo>
                    <a:pt x="4952" y="26402"/>
                    <a:pt x="6183" y="28356"/>
                    <a:pt x="6183" y="30524"/>
                  </a:cubicBezTo>
                  <a:cubicBezTo>
                    <a:pt x="6183" y="32692"/>
                    <a:pt x="4952" y="34646"/>
                    <a:pt x="3025" y="35636"/>
                  </a:cubicBezTo>
                  <a:cubicBezTo>
                    <a:pt x="2971" y="35663"/>
                    <a:pt x="2944" y="35717"/>
                    <a:pt x="2944" y="35770"/>
                  </a:cubicBezTo>
                  <a:cubicBezTo>
                    <a:pt x="3105" y="37831"/>
                    <a:pt x="1633" y="39651"/>
                    <a:pt x="107" y="40535"/>
                  </a:cubicBezTo>
                  <a:cubicBezTo>
                    <a:pt x="80" y="40561"/>
                    <a:pt x="54" y="40588"/>
                    <a:pt x="27" y="40615"/>
                  </a:cubicBezTo>
                  <a:cubicBezTo>
                    <a:pt x="27" y="40668"/>
                    <a:pt x="27" y="40749"/>
                    <a:pt x="80" y="40775"/>
                  </a:cubicBezTo>
                  <a:cubicBezTo>
                    <a:pt x="1820" y="41766"/>
                    <a:pt x="2944" y="43639"/>
                    <a:pt x="2944" y="45540"/>
                  </a:cubicBezTo>
                  <a:cubicBezTo>
                    <a:pt x="2944" y="45540"/>
                    <a:pt x="2944" y="45566"/>
                    <a:pt x="2944" y="45566"/>
                  </a:cubicBezTo>
                  <a:cubicBezTo>
                    <a:pt x="2944" y="45620"/>
                    <a:pt x="2971" y="45674"/>
                    <a:pt x="3025" y="45674"/>
                  </a:cubicBezTo>
                  <a:cubicBezTo>
                    <a:pt x="4952" y="46664"/>
                    <a:pt x="6183" y="48618"/>
                    <a:pt x="6183" y="50786"/>
                  </a:cubicBezTo>
                  <a:cubicBezTo>
                    <a:pt x="6183" y="52954"/>
                    <a:pt x="4952" y="54934"/>
                    <a:pt x="3025" y="55898"/>
                  </a:cubicBezTo>
                  <a:cubicBezTo>
                    <a:pt x="2971" y="55925"/>
                    <a:pt x="2944" y="55952"/>
                    <a:pt x="2944" y="56005"/>
                  </a:cubicBezTo>
                  <a:cubicBezTo>
                    <a:pt x="2891" y="58012"/>
                    <a:pt x="1847" y="59806"/>
                    <a:pt x="107" y="60796"/>
                  </a:cubicBezTo>
                  <a:cubicBezTo>
                    <a:pt x="80" y="60823"/>
                    <a:pt x="54" y="60850"/>
                    <a:pt x="27" y="60903"/>
                  </a:cubicBezTo>
                  <a:cubicBezTo>
                    <a:pt x="27" y="60957"/>
                    <a:pt x="27" y="61010"/>
                    <a:pt x="80" y="61037"/>
                  </a:cubicBezTo>
                  <a:cubicBezTo>
                    <a:pt x="1820" y="62054"/>
                    <a:pt x="2891" y="63847"/>
                    <a:pt x="2944" y="65828"/>
                  </a:cubicBezTo>
                  <a:cubicBezTo>
                    <a:pt x="2944" y="65882"/>
                    <a:pt x="2971" y="65935"/>
                    <a:pt x="3025" y="65962"/>
                  </a:cubicBezTo>
                  <a:cubicBezTo>
                    <a:pt x="4952" y="66925"/>
                    <a:pt x="6183" y="68879"/>
                    <a:pt x="6183" y="71047"/>
                  </a:cubicBezTo>
                  <a:cubicBezTo>
                    <a:pt x="6183" y="73242"/>
                    <a:pt x="4952" y="75196"/>
                    <a:pt x="3025" y="76160"/>
                  </a:cubicBezTo>
                  <a:cubicBezTo>
                    <a:pt x="2971" y="76186"/>
                    <a:pt x="2944" y="76240"/>
                    <a:pt x="2944" y="76267"/>
                  </a:cubicBezTo>
                  <a:cubicBezTo>
                    <a:pt x="2891" y="78274"/>
                    <a:pt x="1820" y="80067"/>
                    <a:pt x="80" y="81084"/>
                  </a:cubicBezTo>
                  <a:cubicBezTo>
                    <a:pt x="27" y="81111"/>
                    <a:pt x="0" y="81191"/>
                    <a:pt x="54" y="81245"/>
                  </a:cubicBezTo>
                  <a:cubicBezTo>
                    <a:pt x="71" y="81296"/>
                    <a:pt x="109" y="81315"/>
                    <a:pt x="149" y="81315"/>
                  </a:cubicBezTo>
                  <a:cubicBezTo>
                    <a:pt x="171" y="81315"/>
                    <a:pt x="195" y="81308"/>
                    <a:pt x="214" y="81299"/>
                  </a:cubicBezTo>
                  <a:cubicBezTo>
                    <a:pt x="2007" y="80255"/>
                    <a:pt x="3105" y="78408"/>
                    <a:pt x="3185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5" y="65748"/>
                  </a:cubicBezTo>
                  <a:cubicBezTo>
                    <a:pt x="3132" y="63767"/>
                    <a:pt x="2088" y="61974"/>
                    <a:pt x="402" y="60930"/>
                  </a:cubicBezTo>
                  <a:cubicBezTo>
                    <a:pt x="2088" y="59859"/>
                    <a:pt x="3132" y="58093"/>
                    <a:pt x="3185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5" y="45486"/>
                  </a:cubicBezTo>
                  <a:cubicBezTo>
                    <a:pt x="3185" y="43586"/>
                    <a:pt x="2088" y="41739"/>
                    <a:pt x="402" y="40668"/>
                  </a:cubicBezTo>
                  <a:cubicBezTo>
                    <a:pt x="1927" y="39705"/>
                    <a:pt x="3319" y="37885"/>
                    <a:pt x="3212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5" y="25225"/>
                  </a:cubicBezTo>
                  <a:cubicBezTo>
                    <a:pt x="3105" y="23244"/>
                    <a:pt x="2061" y="21451"/>
                    <a:pt x="402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5" y="4963"/>
                  </a:cubicBezTo>
                  <a:cubicBezTo>
                    <a:pt x="3185" y="3036"/>
                    <a:pt x="2007" y="1055"/>
                    <a:pt x="214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20"/>
            <p:cNvSpPr/>
            <p:nvPr/>
          </p:nvSpPr>
          <p:spPr>
            <a:xfrm>
              <a:off x="1146800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28" y="84"/>
                    <a:pt x="1" y="110"/>
                    <a:pt x="1" y="137"/>
                  </a:cubicBezTo>
                  <a:cubicBezTo>
                    <a:pt x="1" y="164"/>
                    <a:pt x="28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2" y="17321"/>
                    <a:pt x="1848" y="19248"/>
                    <a:pt x="81" y="20265"/>
                  </a:cubicBezTo>
                  <a:cubicBezTo>
                    <a:pt x="54" y="20292"/>
                    <a:pt x="28" y="20318"/>
                    <a:pt x="1" y="20345"/>
                  </a:cubicBezTo>
                  <a:cubicBezTo>
                    <a:pt x="1" y="20425"/>
                    <a:pt x="28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33" y="39643"/>
                    <a:pt x="81" y="40526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32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81" y="60815"/>
                  </a:cubicBezTo>
                  <a:cubicBezTo>
                    <a:pt x="54" y="60815"/>
                    <a:pt x="28" y="60841"/>
                    <a:pt x="1" y="60895"/>
                  </a:cubicBezTo>
                  <a:cubicBezTo>
                    <a:pt x="1" y="60949"/>
                    <a:pt x="28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8" y="81103"/>
                    <a:pt x="1" y="81183"/>
                    <a:pt x="28" y="81237"/>
                  </a:cubicBezTo>
                  <a:cubicBezTo>
                    <a:pt x="44" y="81288"/>
                    <a:pt x="83" y="81306"/>
                    <a:pt x="129" y="81306"/>
                  </a:cubicBezTo>
                  <a:cubicBezTo>
                    <a:pt x="156" y="81306"/>
                    <a:pt x="185" y="81300"/>
                    <a:pt x="215" y="81290"/>
                  </a:cubicBezTo>
                  <a:cubicBezTo>
                    <a:pt x="1981" y="80247"/>
                    <a:pt x="3106" y="78400"/>
                    <a:pt x="3186" y="76366"/>
                  </a:cubicBezTo>
                  <a:cubicBezTo>
                    <a:pt x="5167" y="75322"/>
                    <a:pt x="6398" y="73288"/>
                    <a:pt x="6398" y="71066"/>
                  </a:cubicBezTo>
                  <a:cubicBezTo>
                    <a:pt x="6398" y="68818"/>
                    <a:pt x="5167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7" y="55060"/>
                    <a:pt x="6398" y="53026"/>
                    <a:pt x="6398" y="50778"/>
                  </a:cubicBezTo>
                  <a:cubicBezTo>
                    <a:pt x="6398" y="48556"/>
                    <a:pt x="5167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7" y="34799"/>
                    <a:pt x="6398" y="32764"/>
                    <a:pt x="6398" y="30516"/>
                  </a:cubicBezTo>
                  <a:cubicBezTo>
                    <a:pt x="6398" y="28268"/>
                    <a:pt x="5167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01"/>
                    <a:pt x="3186" y="15554"/>
                  </a:cubicBezTo>
                  <a:cubicBezTo>
                    <a:pt x="5167" y="14510"/>
                    <a:pt x="6398" y="12503"/>
                    <a:pt x="6398" y="10254"/>
                  </a:cubicBezTo>
                  <a:cubicBezTo>
                    <a:pt x="6398" y="8006"/>
                    <a:pt x="5167" y="5999"/>
                    <a:pt x="3186" y="4955"/>
                  </a:cubicBezTo>
                  <a:cubicBezTo>
                    <a:pt x="3186" y="3028"/>
                    <a:pt x="1981" y="1047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20"/>
            <p:cNvSpPr/>
            <p:nvPr/>
          </p:nvSpPr>
          <p:spPr>
            <a:xfrm>
              <a:off x="992900" y="25935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67" y="1"/>
                  </a:moveTo>
                  <a:cubicBezTo>
                    <a:pt x="120" y="1"/>
                    <a:pt x="6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72" y="15402"/>
                    <a:pt x="2945" y="15428"/>
                    <a:pt x="2945" y="15482"/>
                  </a:cubicBezTo>
                  <a:cubicBezTo>
                    <a:pt x="2998" y="17329"/>
                    <a:pt x="1847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72" y="35663"/>
                    <a:pt x="2945" y="35717"/>
                    <a:pt x="2945" y="35770"/>
                  </a:cubicBezTo>
                  <a:cubicBezTo>
                    <a:pt x="3105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18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5" y="78408"/>
                    <a:pt x="3186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6" y="65748"/>
                  </a:cubicBezTo>
                  <a:cubicBezTo>
                    <a:pt x="3105" y="63767"/>
                    <a:pt x="2088" y="61974"/>
                    <a:pt x="402" y="60930"/>
                  </a:cubicBezTo>
                  <a:cubicBezTo>
                    <a:pt x="2088" y="59859"/>
                    <a:pt x="3105" y="58093"/>
                    <a:pt x="3186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6" y="45486"/>
                  </a:cubicBezTo>
                  <a:cubicBezTo>
                    <a:pt x="3159" y="43586"/>
                    <a:pt x="2088" y="41739"/>
                    <a:pt x="402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6" y="25225"/>
                  </a:cubicBezTo>
                  <a:cubicBezTo>
                    <a:pt x="3105" y="23244"/>
                    <a:pt x="2062" y="21451"/>
                    <a:pt x="402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20"/>
            <p:cNvSpPr/>
            <p:nvPr/>
          </p:nvSpPr>
          <p:spPr>
            <a:xfrm>
              <a:off x="839675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54" y="244"/>
                  </a:cubicBezTo>
                  <a:cubicBezTo>
                    <a:pt x="1794" y="1234"/>
                    <a:pt x="2971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25" y="6133"/>
                    <a:pt x="6156" y="8086"/>
                    <a:pt x="6156" y="10254"/>
                  </a:cubicBezTo>
                  <a:cubicBezTo>
                    <a:pt x="6156" y="12422"/>
                    <a:pt x="4925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1" y="17321"/>
                    <a:pt x="1847" y="19248"/>
                    <a:pt x="81" y="20265"/>
                  </a:cubicBezTo>
                  <a:cubicBezTo>
                    <a:pt x="54" y="20292"/>
                    <a:pt x="27" y="20318"/>
                    <a:pt x="0" y="20345"/>
                  </a:cubicBezTo>
                  <a:cubicBezTo>
                    <a:pt x="0" y="20425"/>
                    <a:pt x="27" y="20479"/>
                    <a:pt x="54" y="20506"/>
                  </a:cubicBezTo>
                  <a:cubicBezTo>
                    <a:pt x="1794" y="21496"/>
                    <a:pt x="2864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25" y="26394"/>
                    <a:pt x="6156" y="28348"/>
                    <a:pt x="6156" y="30516"/>
                  </a:cubicBezTo>
                  <a:cubicBezTo>
                    <a:pt x="6156" y="32684"/>
                    <a:pt x="4925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8" y="37823"/>
                    <a:pt x="1606" y="39643"/>
                    <a:pt x="81" y="40526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54" y="40767"/>
                  </a:cubicBezTo>
                  <a:cubicBezTo>
                    <a:pt x="1794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25" y="46656"/>
                    <a:pt x="6156" y="48610"/>
                    <a:pt x="6156" y="50778"/>
                  </a:cubicBezTo>
                  <a:cubicBezTo>
                    <a:pt x="6156" y="52972"/>
                    <a:pt x="4925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41"/>
                    <a:pt x="0" y="60895"/>
                  </a:cubicBezTo>
                  <a:cubicBezTo>
                    <a:pt x="0" y="60949"/>
                    <a:pt x="27" y="61002"/>
                    <a:pt x="54" y="61029"/>
                  </a:cubicBezTo>
                  <a:cubicBezTo>
                    <a:pt x="1794" y="62046"/>
                    <a:pt x="2864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25" y="66917"/>
                    <a:pt x="6156" y="68871"/>
                    <a:pt x="6156" y="71066"/>
                  </a:cubicBezTo>
                  <a:cubicBezTo>
                    <a:pt x="6156" y="73234"/>
                    <a:pt x="4925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4" y="78266"/>
                    <a:pt x="1794" y="80059"/>
                    <a:pt x="81" y="81076"/>
                  </a:cubicBezTo>
                  <a:cubicBezTo>
                    <a:pt x="0" y="81103"/>
                    <a:pt x="0" y="81183"/>
                    <a:pt x="27" y="81237"/>
                  </a:cubicBezTo>
                  <a:cubicBezTo>
                    <a:pt x="44" y="81288"/>
                    <a:pt x="83" y="81306"/>
                    <a:pt x="122" y="81306"/>
                  </a:cubicBezTo>
                  <a:cubicBezTo>
                    <a:pt x="145" y="81306"/>
                    <a:pt x="168" y="81300"/>
                    <a:pt x="188" y="81290"/>
                  </a:cubicBezTo>
                  <a:cubicBezTo>
                    <a:pt x="1981" y="80247"/>
                    <a:pt x="3105" y="78400"/>
                    <a:pt x="3159" y="76366"/>
                  </a:cubicBezTo>
                  <a:cubicBezTo>
                    <a:pt x="5166" y="75322"/>
                    <a:pt x="6397" y="73288"/>
                    <a:pt x="6397" y="71066"/>
                  </a:cubicBezTo>
                  <a:cubicBezTo>
                    <a:pt x="6397" y="68818"/>
                    <a:pt x="5166" y="66783"/>
                    <a:pt x="3159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59" y="56077"/>
                  </a:cubicBezTo>
                  <a:cubicBezTo>
                    <a:pt x="5166" y="55060"/>
                    <a:pt x="6397" y="53026"/>
                    <a:pt x="6397" y="50778"/>
                  </a:cubicBezTo>
                  <a:cubicBezTo>
                    <a:pt x="6397" y="48556"/>
                    <a:pt x="5166" y="46522"/>
                    <a:pt x="3159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697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16"/>
                  </a:cubicBezTo>
                  <a:cubicBezTo>
                    <a:pt x="6397" y="28268"/>
                    <a:pt x="5166" y="26260"/>
                    <a:pt x="3159" y="25216"/>
                  </a:cubicBezTo>
                  <a:cubicBezTo>
                    <a:pt x="3078" y="23236"/>
                    <a:pt x="2035" y="21442"/>
                    <a:pt x="375" y="20399"/>
                  </a:cubicBezTo>
                  <a:cubicBezTo>
                    <a:pt x="2061" y="19328"/>
                    <a:pt x="3159" y="17454"/>
                    <a:pt x="3159" y="15608"/>
                  </a:cubicBezTo>
                  <a:cubicBezTo>
                    <a:pt x="3159" y="15581"/>
                    <a:pt x="3159" y="15581"/>
                    <a:pt x="3159" y="15554"/>
                  </a:cubicBezTo>
                  <a:cubicBezTo>
                    <a:pt x="5166" y="14510"/>
                    <a:pt x="6397" y="12503"/>
                    <a:pt x="6397" y="10254"/>
                  </a:cubicBezTo>
                  <a:cubicBezTo>
                    <a:pt x="6397" y="8006"/>
                    <a:pt x="5166" y="5999"/>
                    <a:pt x="3159" y="4955"/>
                  </a:cubicBezTo>
                  <a:cubicBezTo>
                    <a:pt x="3159" y="3028"/>
                    <a:pt x="1981" y="1047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20"/>
            <p:cNvSpPr/>
            <p:nvPr/>
          </p:nvSpPr>
          <p:spPr>
            <a:xfrm>
              <a:off x="685775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98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lnTo>
                    <a:pt x="2918" y="45566"/>
                  </a:ln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91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91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91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61" y="81296"/>
                    <a:pt x="95" y="81315"/>
                    <a:pt x="136" y="81315"/>
                  </a:cubicBezTo>
                  <a:cubicBezTo>
                    <a:pt x="159" y="81315"/>
                    <a:pt x="185" y="81308"/>
                    <a:pt x="214" y="81299"/>
                  </a:cubicBezTo>
                  <a:cubicBezTo>
                    <a:pt x="2008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89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20"/>
            <p:cNvSpPr/>
            <p:nvPr/>
          </p:nvSpPr>
          <p:spPr>
            <a:xfrm>
              <a:off x="531875" y="2845375"/>
              <a:ext cx="160600" cy="2032675"/>
            </a:xfrm>
            <a:custGeom>
              <a:rect b="b" l="l" r="r" t="t"/>
              <a:pathLst>
                <a:path extrusionOk="0" h="81307" w="6424">
                  <a:moveTo>
                    <a:pt x="144" y="1"/>
                  </a:moveTo>
                  <a:cubicBezTo>
                    <a:pt x="10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34"/>
                    <a:pt x="2971" y="3162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47"/>
                    <a:pt x="2944" y="15474"/>
                  </a:cubicBezTo>
                  <a:cubicBezTo>
                    <a:pt x="2998" y="17321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lnTo>
                    <a:pt x="2944" y="45558"/>
                  </a:ln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54" y="81237"/>
                  </a:cubicBezTo>
                  <a:cubicBezTo>
                    <a:pt x="71" y="81288"/>
                    <a:pt x="109" y="81306"/>
                    <a:pt x="149" y="81306"/>
                  </a:cubicBezTo>
                  <a:cubicBezTo>
                    <a:pt x="171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5" y="65766"/>
                  </a:cubicBezTo>
                  <a:cubicBezTo>
                    <a:pt x="3105" y="63759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5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00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5" y="25216"/>
                  </a:cubicBezTo>
                  <a:cubicBezTo>
                    <a:pt x="3105" y="23236"/>
                    <a:pt x="2061" y="21442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94" y="10"/>
                    <a:pt x="169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20"/>
            <p:cNvSpPr/>
            <p:nvPr/>
          </p:nvSpPr>
          <p:spPr>
            <a:xfrm>
              <a:off x="378625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1" y="1"/>
                  </a:moveTo>
                  <a:cubicBezTo>
                    <a:pt x="95" y="1"/>
                    <a:pt x="47" y="26"/>
                    <a:pt x="28" y="65"/>
                  </a:cubicBezTo>
                  <a:cubicBezTo>
                    <a:pt x="1" y="92"/>
                    <a:pt x="1" y="118"/>
                    <a:pt x="1" y="118"/>
                  </a:cubicBezTo>
                  <a:cubicBezTo>
                    <a:pt x="1" y="172"/>
                    <a:pt x="28" y="225"/>
                    <a:pt x="54" y="225"/>
                  </a:cubicBezTo>
                  <a:cubicBezTo>
                    <a:pt x="1794" y="1243"/>
                    <a:pt x="2918" y="3116"/>
                    <a:pt x="2918" y="4963"/>
                  </a:cubicBezTo>
                  <a:cubicBezTo>
                    <a:pt x="2918" y="4990"/>
                    <a:pt x="2918" y="5017"/>
                    <a:pt x="2918" y="5043"/>
                  </a:cubicBezTo>
                  <a:cubicBezTo>
                    <a:pt x="2918" y="5070"/>
                    <a:pt x="2945" y="5124"/>
                    <a:pt x="2999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9" y="15375"/>
                  </a:cubicBezTo>
                  <a:cubicBezTo>
                    <a:pt x="2945" y="15402"/>
                    <a:pt x="2918" y="15428"/>
                    <a:pt x="2918" y="15482"/>
                  </a:cubicBezTo>
                  <a:cubicBezTo>
                    <a:pt x="2972" y="17329"/>
                    <a:pt x="1848" y="19256"/>
                    <a:pt x="81" y="20273"/>
                  </a:cubicBezTo>
                  <a:cubicBezTo>
                    <a:pt x="54" y="20300"/>
                    <a:pt x="28" y="20326"/>
                    <a:pt x="1" y="20353"/>
                  </a:cubicBezTo>
                  <a:cubicBezTo>
                    <a:pt x="1" y="20407"/>
                    <a:pt x="28" y="20487"/>
                    <a:pt x="54" y="20514"/>
                  </a:cubicBezTo>
                  <a:cubicBezTo>
                    <a:pt x="1794" y="21504"/>
                    <a:pt x="2865" y="23297"/>
                    <a:pt x="2918" y="25305"/>
                  </a:cubicBezTo>
                  <a:cubicBezTo>
                    <a:pt x="2918" y="25358"/>
                    <a:pt x="2945" y="25412"/>
                    <a:pt x="2999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9" y="35636"/>
                  </a:cubicBezTo>
                  <a:cubicBezTo>
                    <a:pt x="2945" y="35663"/>
                    <a:pt x="2918" y="35717"/>
                    <a:pt x="2918" y="35770"/>
                  </a:cubicBezTo>
                  <a:cubicBezTo>
                    <a:pt x="3079" y="37831"/>
                    <a:pt x="1607" y="39651"/>
                    <a:pt x="81" y="40535"/>
                  </a:cubicBezTo>
                  <a:cubicBezTo>
                    <a:pt x="54" y="40561"/>
                    <a:pt x="28" y="40588"/>
                    <a:pt x="1" y="40615"/>
                  </a:cubicBezTo>
                  <a:cubicBezTo>
                    <a:pt x="1" y="40668"/>
                    <a:pt x="28" y="40749"/>
                    <a:pt x="54" y="40775"/>
                  </a:cubicBezTo>
                  <a:cubicBezTo>
                    <a:pt x="1794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5" y="45674"/>
                    <a:pt x="2999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9" y="55898"/>
                  </a:cubicBezTo>
                  <a:cubicBezTo>
                    <a:pt x="2945" y="55925"/>
                    <a:pt x="2918" y="55952"/>
                    <a:pt x="2918" y="56005"/>
                  </a:cubicBezTo>
                  <a:cubicBezTo>
                    <a:pt x="2865" y="58012"/>
                    <a:pt x="1821" y="59806"/>
                    <a:pt x="81" y="60796"/>
                  </a:cubicBezTo>
                  <a:cubicBezTo>
                    <a:pt x="54" y="60823"/>
                    <a:pt x="28" y="60850"/>
                    <a:pt x="1" y="60903"/>
                  </a:cubicBezTo>
                  <a:cubicBezTo>
                    <a:pt x="1" y="60957"/>
                    <a:pt x="28" y="61010"/>
                    <a:pt x="54" y="61037"/>
                  </a:cubicBezTo>
                  <a:cubicBezTo>
                    <a:pt x="1794" y="62054"/>
                    <a:pt x="2865" y="63847"/>
                    <a:pt x="2918" y="65828"/>
                  </a:cubicBezTo>
                  <a:cubicBezTo>
                    <a:pt x="2918" y="65882"/>
                    <a:pt x="2945" y="65935"/>
                    <a:pt x="2999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9" y="76160"/>
                  </a:cubicBezTo>
                  <a:cubicBezTo>
                    <a:pt x="2945" y="76186"/>
                    <a:pt x="2918" y="76240"/>
                    <a:pt x="2918" y="76267"/>
                  </a:cubicBezTo>
                  <a:cubicBezTo>
                    <a:pt x="2865" y="78274"/>
                    <a:pt x="1821" y="80067"/>
                    <a:pt x="81" y="81084"/>
                  </a:cubicBezTo>
                  <a:cubicBezTo>
                    <a:pt x="1" y="81111"/>
                    <a:pt x="1" y="81191"/>
                    <a:pt x="28" y="81245"/>
                  </a:cubicBezTo>
                  <a:cubicBezTo>
                    <a:pt x="45" y="81296"/>
                    <a:pt x="83" y="81315"/>
                    <a:pt x="123" y="81315"/>
                  </a:cubicBezTo>
                  <a:cubicBezTo>
                    <a:pt x="145" y="81315"/>
                    <a:pt x="169" y="81308"/>
                    <a:pt x="188" y="81299"/>
                  </a:cubicBezTo>
                  <a:cubicBezTo>
                    <a:pt x="1981" y="80255"/>
                    <a:pt x="3106" y="78408"/>
                    <a:pt x="3159" y="76347"/>
                  </a:cubicBezTo>
                  <a:cubicBezTo>
                    <a:pt x="5167" y="75330"/>
                    <a:pt x="6398" y="73296"/>
                    <a:pt x="6398" y="71047"/>
                  </a:cubicBezTo>
                  <a:cubicBezTo>
                    <a:pt x="6398" y="68826"/>
                    <a:pt x="5167" y="66792"/>
                    <a:pt x="3159" y="65748"/>
                  </a:cubicBezTo>
                  <a:cubicBezTo>
                    <a:pt x="3106" y="63767"/>
                    <a:pt x="2062" y="61974"/>
                    <a:pt x="376" y="60930"/>
                  </a:cubicBezTo>
                  <a:cubicBezTo>
                    <a:pt x="2062" y="59859"/>
                    <a:pt x="3106" y="58093"/>
                    <a:pt x="3159" y="56085"/>
                  </a:cubicBezTo>
                  <a:cubicBezTo>
                    <a:pt x="5167" y="55068"/>
                    <a:pt x="6398" y="53034"/>
                    <a:pt x="6398" y="50786"/>
                  </a:cubicBezTo>
                  <a:cubicBezTo>
                    <a:pt x="6398" y="48537"/>
                    <a:pt x="5167" y="46530"/>
                    <a:pt x="3159" y="45486"/>
                  </a:cubicBezTo>
                  <a:cubicBezTo>
                    <a:pt x="3159" y="43586"/>
                    <a:pt x="2062" y="41739"/>
                    <a:pt x="376" y="40668"/>
                  </a:cubicBezTo>
                  <a:cubicBezTo>
                    <a:pt x="1901" y="39705"/>
                    <a:pt x="3293" y="37885"/>
                    <a:pt x="3186" y="35824"/>
                  </a:cubicBezTo>
                  <a:cubicBezTo>
                    <a:pt x="5167" y="34780"/>
                    <a:pt x="6398" y="32772"/>
                    <a:pt x="6398" y="30524"/>
                  </a:cubicBezTo>
                  <a:cubicBezTo>
                    <a:pt x="6398" y="28276"/>
                    <a:pt x="5167" y="26268"/>
                    <a:pt x="3159" y="25225"/>
                  </a:cubicBezTo>
                  <a:cubicBezTo>
                    <a:pt x="3079" y="23244"/>
                    <a:pt x="2035" y="21451"/>
                    <a:pt x="376" y="20407"/>
                  </a:cubicBezTo>
                  <a:cubicBezTo>
                    <a:pt x="2062" y="19336"/>
                    <a:pt x="3186" y="17436"/>
                    <a:pt x="3186" y="15616"/>
                  </a:cubicBezTo>
                  <a:cubicBezTo>
                    <a:pt x="3186" y="15589"/>
                    <a:pt x="3186" y="15589"/>
                    <a:pt x="3186" y="15562"/>
                  </a:cubicBezTo>
                  <a:cubicBezTo>
                    <a:pt x="5167" y="14518"/>
                    <a:pt x="6398" y="12511"/>
                    <a:pt x="6398" y="10263"/>
                  </a:cubicBezTo>
                  <a:cubicBezTo>
                    <a:pt x="6398" y="8014"/>
                    <a:pt x="5167" y="6007"/>
                    <a:pt x="3186" y="4963"/>
                  </a:cubicBezTo>
                  <a:cubicBezTo>
                    <a:pt x="3186" y="3036"/>
                    <a:pt x="1981" y="1055"/>
                    <a:pt x="188" y="11"/>
                  </a:cubicBezTo>
                  <a:cubicBezTo>
                    <a:pt x="174" y="4"/>
                    <a:pt x="158" y="1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20"/>
            <p:cNvSpPr/>
            <p:nvPr/>
          </p:nvSpPr>
          <p:spPr>
            <a:xfrm>
              <a:off x="224725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1" y="110"/>
                    <a:pt x="1" y="137"/>
                  </a:cubicBezTo>
                  <a:cubicBezTo>
                    <a:pt x="1" y="164"/>
                    <a:pt x="27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45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47"/>
                    <a:pt x="2918" y="15474"/>
                  </a:cubicBezTo>
                  <a:cubicBezTo>
                    <a:pt x="2972" y="17321"/>
                    <a:pt x="1848" y="19248"/>
                    <a:pt x="108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106" y="37823"/>
                    <a:pt x="1633" y="39643"/>
                    <a:pt x="108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27" y="81237"/>
                  </a:cubicBezTo>
                  <a:cubicBezTo>
                    <a:pt x="61" y="81288"/>
                    <a:pt x="95" y="81306"/>
                    <a:pt x="136" y="81306"/>
                  </a:cubicBezTo>
                  <a:cubicBezTo>
                    <a:pt x="160" y="81306"/>
                    <a:pt x="185" y="81300"/>
                    <a:pt x="215" y="81290"/>
                  </a:cubicBezTo>
                  <a:cubicBezTo>
                    <a:pt x="2008" y="80247"/>
                    <a:pt x="3106" y="78400"/>
                    <a:pt x="3186" y="76366"/>
                  </a:cubicBezTo>
                  <a:cubicBezTo>
                    <a:pt x="5166" y="75322"/>
                    <a:pt x="6398" y="73288"/>
                    <a:pt x="6398" y="71066"/>
                  </a:cubicBezTo>
                  <a:cubicBezTo>
                    <a:pt x="6398" y="68818"/>
                    <a:pt x="5166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6" y="55060"/>
                    <a:pt x="6398" y="53026"/>
                    <a:pt x="6398" y="50778"/>
                  </a:cubicBezTo>
                  <a:cubicBezTo>
                    <a:pt x="6398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6" y="34799"/>
                    <a:pt x="6398" y="32764"/>
                    <a:pt x="6398" y="30516"/>
                  </a:cubicBezTo>
                  <a:cubicBezTo>
                    <a:pt x="6398" y="28268"/>
                    <a:pt x="5166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581"/>
                    <a:pt x="3186" y="15581"/>
                    <a:pt x="3186" y="15554"/>
                  </a:cubicBezTo>
                  <a:cubicBezTo>
                    <a:pt x="5166" y="14510"/>
                    <a:pt x="6398" y="12503"/>
                    <a:pt x="6398" y="10254"/>
                  </a:cubicBezTo>
                  <a:cubicBezTo>
                    <a:pt x="6398" y="8006"/>
                    <a:pt x="5166" y="5999"/>
                    <a:pt x="3186" y="4955"/>
                  </a:cubicBezTo>
                  <a:cubicBezTo>
                    <a:pt x="3186" y="3028"/>
                    <a:pt x="1981" y="1047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9" name="Google Shape;469;p20"/>
          <p:cNvSpPr/>
          <p:nvPr/>
        </p:nvSpPr>
        <p:spPr>
          <a:xfrm flipH="1" rot="-5035031">
            <a:off x="4206940" y="751857"/>
            <a:ext cx="7221377" cy="4442980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20"/>
          <p:cNvSpPr/>
          <p:nvPr/>
        </p:nvSpPr>
        <p:spPr>
          <a:xfrm rot="5400000">
            <a:off x="-2021747" y="2268334"/>
            <a:ext cx="4906632" cy="3196913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20"/>
          <p:cNvSpPr/>
          <p:nvPr/>
        </p:nvSpPr>
        <p:spPr>
          <a:xfrm>
            <a:off x="1280800" y="-652650"/>
            <a:ext cx="1871779" cy="1796023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>
            <a:off x="6710333" y="1328994"/>
            <a:ext cx="2375400" cy="2375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3" name="Google Shape;53;p3"/>
          <p:cNvGrpSpPr/>
          <p:nvPr/>
        </p:nvGrpSpPr>
        <p:grpSpPr>
          <a:xfrm>
            <a:off x="6352643" y="607781"/>
            <a:ext cx="2270935" cy="2260334"/>
            <a:chOff x="6762468" y="1386456"/>
            <a:chExt cx="2270935" cy="2260334"/>
          </a:xfrm>
        </p:grpSpPr>
        <p:sp>
          <p:nvSpPr>
            <p:cNvPr id="54" name="Google Shape;54;p3"/>
            <p:cNvSpPr/>
            <p:nvPr/>
          </p:nvSpPr>
          <p:spPr>
            <a:xfrm>
              <a:off x="6762468" y="1386456"/>
              <a:ext cx="2270935" cy="2260292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7236329" y="1587480"/>
              <a:ext cx="12035" cy="9350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7364144" y="1394464"/>
              <a:ext cx="356781" cy="300882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7836713" y="1386456"/>
              <a:ext cx="358124" cy="308889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310574" y="1516908"/>
              <a:ext cx="135819" cy="79920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8484940" y="1543565"/>
              <a:ext cx="8057" cy="151784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6838311" y="2099984"/>
              <a:ext cx="2735" cy="537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012727" y="1801781"/>
              <a:ext cx="2686" cy="273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6912862" y="1942876"/>
              <a:ext cx="102548" cy="63956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7131192" y="1696645"/>
              <a:ext cx="356781" cy="408702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7603761" y="1696645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8077622" y="1696645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8550190" y="1736581"/>
              <a:ext cx="356781" cy="367424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891576" y="2115948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7364144" y="2115948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7836713" y="2115948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8310574" y="2114606"/>
              <a:ext cx="356781" cy="408702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783142" y="2114606"/>
              <a:ext cx="239661" cy="408702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6773111" y="2511280"/>
              <a:ext cx="242297" cy="40735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7131192" y="2511280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7603761" y="2511280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8077622" y="2511280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8550190" y="2511280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6891576" y="2934613"/>
              <a:ext cx="356781" cy="363445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7364144" y="2934613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7836713" y="2934613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8310574" y="2934613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8783142" y="3033085"/>
              <a:ext cx="97227" cy="6127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7345494" y="3428467"/>
              <a:ext cx="142484" cy="85242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7305558" y="3329945"/>
              <a:ext cx="8057" cy="161133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7603761" y="3329945"/>
              <a:ext cx="358124" cy="316846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8077622" y="3329945"/>
              <a:ext cx="356781" cy="307546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8550190" y="3428467"/>
              <a:ext cx="16014" cy="12035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" name="Google Shape;87;p3"/>
          <p:cNvSpPr/>
          <p:nvPr/>
        </p:nvSpPr>
        <p:spPr>
          <a:xfrm rot="8100000">
            <a:off x="402124" y="-935267"/>
            <a:ext cx="1938844" cy="3305623"/>
          </a:xfrm>
          <a:custGeom>
            <a:rect b="b" l="l" r="r" t="t"/>
            <a:pathLst>
              <a:path extrusionOk="0" h="32752" w="1921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3"/>
          <p:cNvSpPr/>
          <p:nvPr/>
        </p:nvSpPr>
        <p:spPr>
          <a:xfrm>
            <a:off x="641525" y="2945026"/>
            <a:ext cx="1460036" cy="1906827"/>
          </a:xfrm>
          <a:custGeom>
            <a:rect b="b" l="l" r="r" t="t"/>
            <a:pathLst>
              <a:path extrusionOk="0" h="22564" w="17277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3">
            <a:hlinkClick/>
          </p:cNvPr>
          <p:cNvSpPr txBox="1"/>
          <p:nvPr>
            <p:ph type="title"/>
          </p:nvPr>
        </p:nvSpPr>
        <p:spPr>
          <a:xfrm>
            <a:off x="2019300" y="1960425"/>
            <a:ext cx="5105400" cy="121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0" name="Google Shape;90;p3"/>
          <p:cNvSpPr txBox="1"/>
          <p:nvPr>
            <p:ph hasCustomPrompt="1" idx="2" type="title"/>
          </p:nvPr>
        </p:nvSpPr>
        <p:spPr>
          <a:xfrm>
            <a:off x="2019300" y="914400"/>
            <a:ext cx="5105400" cy="121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5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4">
  <p:cSld name="CUSTOM_27"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1"/>
          <p:cNvSpPr/>
          <p:nvPr/>
        </p:nvSpPr>
        <p:spPr>
          <a:xfrm rot="-1408952">
            <a:off x="7039333" y="962822"/>
            <a:ext cx="3561578" cy="4437854"/>
          </a:xfrm>
          <a:custGeom>
            <a:rect b="b" l="l" r="r" t="t"/>
            <a:pathLst>
              <a:path extrusionOk="0" h="21250" w="15146">
                <a:moveTo>
                  <a:pt x="2903" y="12143"/>
                </a:moveTo>
                <a:cubicBezTo>
                  <a:pt x="1936" y="10308"/>
                  <a:pt x="234" y="9174"/>
                  <a:pt x="201" y="6972"/>
                </a:cubicBezTo>
                <a:cubicBezTo>
                  <a:pt x="1" y="1"/>
                  <a:pt x="7773" y="1769"/>
                  <a:pt x="11209" y="4637"/>
                </a:cubicBezTo>
                <a:cubicBezTo>
                  <a:pt x="13877" y="6839"/>
                  <a:pt x="15145" y="10208"/>
                  <a:pt x="14178" y="13544"/>
                </a:cubicBezTo>
                <a:cubicBezTo>
                  <a:pt x="13310" y="16379"/>
                  <a:pt x="10141" y="21249"/>
                  <a:pt x="6472" y="20349"/>
                </a:cubicBezTo>
                <a:cubicBezTo>
                  <a:pt x="3203" y="19581"/>
                  <a:pt x="4070" y="14811"/>
                  <a:pt x="3070" y="12476"/>
                </a:cubicBezTo>
                <a:cubicBezTo>
                  <a:pt x="3036" y="12343"/>
                  <a:pt x="2970" y="12243"/>
                  <a:pt x="2903" y="1214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21"/>
          <p:cNvSpPr/>
          <p:nvPr/>
        </p:nvSpPr>
        <p:spPr>
          <a:xfrm flipH="1" rot="5400000">
            <a:off x="-1331519" y="-591459"/>
            <a:ext cx="5570538" cy="3629454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21"/>
          <p:cNvSpPr/>
          <p:nvPr/>
        </p:nvSpPr>
        <p:spPr>
          <a:xfrm rot="-7977677">
            <a:off x="1465320" y="3454594"/>
            <a:ext cx="1601627" cy="1536805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76" name="Google Shape;476;p21"/>
          <p:cNvGrpSpPr/>
          <p:nvPr/>
        </p:nvGrpSpPr>
        <p:grpSpPr>
          <a:xfrm>
            <a:off x="5084307" y="-1054185"/>
            <a:ext cx="2304462" cy="2293869"/>
            <a:chOff x="2414491" y="671177"/>
            <a:chExt cx="1830972" cy="1822411"/>
          </a:xfrm>
        </p:grpSpPr>
        <p:sp>
          <p:nvSpPr>
            <p:cNvPr id="477" name="Google Shape;477;p21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21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21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21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21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21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21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21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21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21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21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21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21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21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21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21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21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21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21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21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21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21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21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21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21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21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21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21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21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21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21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21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21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21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11" name="Google Shape;511;p21"/>
          <p:cNvSpPr txBox="1"/>
          <p:nvPr>
            <p:ph type="title"/>
          </p:nvPr>
        </p:nvSpPr>
        <p:spPr>
          <a:xfrm>
            <a:off x="2690725" y="1505725"/>
            <a:ext cx="3858900" cy="11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85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12" name="Google Shape;512;p21"/>
          <p:cNvSpPr txBox="1"/>
          <p:nvPr>
            <p:ph idx="1" type="subTitle"/>
          </p:nvPr>
        </p:nvSpPr>
        <p:spPr>
          <a:xfrm>
            <a:off x="2690725" y="2725750"/>
            <a:ext cx="3858900" cy="9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8C353C"/>
              </a:buClr>
              <a:buSzPts val="1600"/>
              <a:buFont typeface="Nunito"/>
              <a:buChar char="●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33"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2"/>
          <p:cNvSpPr/>
          <p:nvPr/>
        </p:nvSpPr>
        <p:spPr>
          <a:xfrm rot="-5620610">
            <a:off x="7759237" y="345401"/>
            <a:ext cx="3242370" cy="3111144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22"/>
          <p:cNvSpPr/>
          <p:nvPr/>
        </p:nvSpPr>
        <p:spPr>
          <a:xfrm flipH="1" rot="-5400000">
            <a:off x="-700258" y="2716121"/>
            <a:ext cx="3397312" cy="3383225"/>
          </a:xfrm>
          <a:custGeom>
            <a:rect b="b" l="l" r="r" t="t"/>
            <a:pathLst>
              <a:path extrusionOk="0" h="48035" w="48235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22"/>
          <p:cNvSpPr/>
          <p:nvPr/>
        </p:nvSpPr>
        <p:spPr>
          <a:xfrm flipH="1" rot="1891771">
            <a:off x="3633391" y="3134640"/>
            <a:ext cx="2182046" cy="3720269"/>
          </a:xfrm>
          <a:custGeom>
            <a:rect b="b" l="l" r="r" t="t"/>
            <a:pathLst>
              <a:path extrusionOk="0" h="32752" w="1921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22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18" name="Google Shape;518;p22"/>
          <p:cNvSpPr txBox="1"/>
          <p:nvPr>
            <p:ph idx="1" type="subTitle"/>
          </p:nvPr>
        </p:nvSpPr>
        <p:spPr>
          <a:xfrm>
            <a:off x="5403875" y="1333525"/>
            <a:ext cx="2167800" cy="45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9" name="Google Shape;519;p22"/>
          <p:cNvSpPr txBox="1"/>
          <p:nvPr>
            <p:ph idx="2" type="subTitle"/>
          </p:nvPr>
        </p:nvSpPr>
        <p:spPr>
          <a:xfrm>
            <a:off x="5403875" y="2852975"/>
            <a:ext cx="2167800" cy="45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0" name="Google Shape;520;p22"/>
          <p:cNvSpPr txBox="1"/>
          <p:nvPr>
            <p:ph idx="3" type="subTitle"/>
          </p:nvPr>
        </p:nvSpPr>
        <p:spPr>
          <a:xfrm>
            <a:off x="5403875" y="1839280"/>
            <a:ext cx="2167800" cy="81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1" name="Google Shape;521;p22"/>
          <p:cNvSpPr txBox="1"/>
          <p:nvPr>
            <p:ph idx="4" type="subTitle"/>
          </p:nvPr>
        </p:nvSpPr>
        <p:spPr>
          <a:xfrm>
            <a:off x="5403875" y="3358730"/>
            <a:ext cx="2167800" cy="81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28"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3"/>
          <p:cNvSpPr/>
          <p:nvPr/>
        </p:nvSpPr>
        <p:spPr>
          <a:xfrm rot="5035045">
            <a:off x="-2322768" y="2876704"/>
            <a:ext cx="5262855" cy="3237953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24" name="Google Shape;524;p23"/>
          <p:cNvGrpSpPr/>
          <p:nvPr/>
        </p:nvGrpSpPr>
        <p:grpSpPr>
          <a:xfrm>
            <a:off x="-107118" y="-842535"/>
            <a:ext cx="2304462" cy="2293869"/>
            <a:chOff x="2414491" y="671177"/>
            <a:chExt cx="1830972" cy="1822411"/>
          </a:xfrm>
        </p:grpSpPr>
        <p:sp>
          <p:nvSpPr>
            <p:cNvPr id="525" name="Google Shape;525;p23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23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23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23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23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23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23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23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23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23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23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23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23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23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23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23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23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23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23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23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23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23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23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23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23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23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23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23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23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23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23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23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23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23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59" name="Google Shape;559;p23"/>
          <p:cNvSpPr/>
          <p:nvPr/>
        </p:nvSpPr>
        <p:spPr>
          <a:xfrm rot="-4280482">
            <a:off x="6793782" y="-1466885"/>
            <a:ext cx="3375483" cy="5024332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rgbClr val="A0A2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23"/>
          <p:cNvSpPr/>
          <p:nvPr/>
        </p:nvSpPr>
        <p:spPr>
          <a:xfrm rot="-7977677">
            <a:off x="5123145" y="4056144"/>
            <a:ext cx="1601627" cy="1536805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23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62" name="Google Shape;562;p23"/>
          <p:cNvSpPr txBox="1"/>
          <p:nvPr>
            <p:ph idx="1" type="subTitle"/>
          </p:nvPr>
        </p:nvSpPr>
        <p:spPr>
          <a:xfrm>
            <a:off x="713250" y="2661125"/>
            <a:ext cx="2167800" cy="45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3" name="Google Shape;563;p23"/>
          <p:cNvSpPr txBox="1"/>
          <p:nvPr>
            <p:ph idx="2" type="subTitle"/>
          </p:nvPr>
        </p:nvSpPr>
        <p:spPr>
          <a:xfrm>
            <a:off x="3488100" y="2661125"/>
            <a:ext cx="2167800" cy="45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4" name="Google Shape;564;p23"/>
          <p:cNvSpPr txBox="1"/>
          <p:nvPr>
            <p:ph idx="3" type="subTitle"/>
          </p:nvPr>
        </p:nvSpPr>
        <p:spPr>
          <a:xfrm>
            <a:off x="713250" y="3128863"/>
            <a:ext cx="21678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5" name="Google Shape;565;p23"/>
          <p:cNvSpPr txBox="1"/>
          <p:nvPr>
            <p:ph idx="4" type="subTitle"/>
          </p:nvPr>
        </p:nvSpPr>
        <p:spPr>
          <a:xfrm>
            <a:off x="3488100" y="3128863"/>
            <a:ext cx="21678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6" name="Google Shape;566;p23"/>
          <p:cNvSpPr txBox="1"/>
          <p:nvPr>
            <p:ph idx="5" type="subTitle"/>
          </p:nvPr>
        </p:nvSpPr>
        <p:spPr>
          <a:xfrm>
            <a:off x="6262950" y="2661125"/>
            <a:ext cx="2167800" cy="45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7" name="Google Shape;567;p23"/>
          <p:cNvSpPr txBox="1"/>
          <p:nvPr>
            <p:ph idx="6" type="subTitle"/>
          </p:nvPr>
        </p:nvSpPr>
        <p:spPr>
          <a:xfrm>
            <a:off x="6262950" y="3128863"/>
            <a:ext cx="21678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30"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4"/>
          <p:cNvSpPr/>
          <p:nvPr/>
        </p:nvSpPr>
        <p:spPr>
          <a:xfrm rot="-7977680">
            <a:off x="2936026" y="3869950"/>
            <a:ext cx="2430109" cy="2331757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70" name="Google Shape;570;p24"/>
          <p:cNvGrpSpPr/>
          <p:nvPr/>
        </p:nvGrpSpPr>
        <p:grpSpPr>
          <a:xfrm flipH="1" rot="10800000">
            <a:off x="205659" y="2003797"/>
            <a:ext cx="1888282" cy="1879453"/>
            <a:chOff x="2414491" y="671177"/>
            <a:chExt cx="1830972" cy="1822411"/>
          </a:xfrm>
        </p:grpSpPr>
        <p:sp>
          <p:nvSpPr>
            <p:cNvPr id="571" name="Google Shape;571;p24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5" name="Google Shape;605;p24"/>
          <p:cNvSpPr/>
          <p:nvPr/>
        </p:nvSpPr>
        <p:spPr>
          <a:xfrm flipH="1" rot="135969">
            <a:off x="-993079" y="-957313"/>
            <a:ext cx="3397316" cy="3383229"/>
          </a:xfrm>
          <a:custGeom>
            <a:rect b="b" l="l" r="r" t="t"/>
            <a:pathLst>
              <a:path extrusionOk="0" h="48035" w="48235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24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07" name="Google Shape;607;p24"/>
          <p:cNvSpPr txBox="1"/>
          <p:nvPr>
            <p:ph idx="1" type="subTitle"/>
          </p:nvPr>
        </p:nvSpPr>
        <p:spPr>
          <a:xfrm>
            <a:off x="2214975" y="1767075"/>
            <a:ext cx="2167800" cy="36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l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8" name="Google Shape;608;p24"/>
          <p:cNvSpPr txBox="1"/>
          <p:nvPr>
            <p:ph idx="2" type="subTitle"/>
          </p:nvPr>
        </p:nvSpPr>
        <p:spPr>
          <a:xfrm>
            <a:off x="4761225" y="1767075"/>
            <a:ext cx="2167800" cy="36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l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9" name="Google Shape;609;p24"/>
          <p:cNvSpPr txBox="1"/>
          <p:nvPr>
            <p:ph idx="3" type="subTitle"/>
          </p:nvPr>
        </p:nvSpPr>
        <p:spPr>
          <a:xfrm>
            <a:off x="2214975" y="2141863"/>
            <a:ext cx="21678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0" name="Google Shape;610;p24"/>
          <p:cNvSpPr txBox="1"/>
          <p:nvPr>
            <p:ph idx="4" type="subTitle"/>
          </p:nvPr>
        </p:nvSpPr>
        <p:spPr>
          <a:xfrm>
            <a:off x="4761225" y="2141863"/>
            <a:ext cx="21678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1" name="Google Shape;611;p24"/>
          <p:cNvSpPr txBox="1"/>
          <p:nvPr>
            <p:ph idx="5" type="subTitle"/>
          </p:nvPr>
        </p:nvSpPr>
        <p:spPr>
          <a:xfrm>
            <a:off x="2214975" y="3065375"/>
            <a:ext cx="2167800" cy="36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l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2" name="Google Shape;612;p24"/>
          <p:cNvSpPr txBox="1"/>
          <p:nvPr>
            <p:ph idx="6" type="subTitle"/>
          </p:nvPr>
        </p:nvSpPr>
        <p:spPr>
          <a:xfrm>
            <a:off x="4761225" y="3065375"/>
            <a:ext cx="2167800" cy="36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l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3" name="Google Shape;613;p24"/>
          <p:cNvSpPr txBox="1"/>
          <p:nvPr>
            <p:ph idx="7" type="subTitle"/>
          </p:nvPr>
        </p:nvSpPr>
        <p:spPr>
          <a:xfrm>
            <a:off x="2214975" y="3440113"/>
            <a:ext cx="21678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4" name="Google Shape;614;p24"/>
          <p:cNvSpPr txBox="1"/>
          <p:nvPr>
            <p:ph idx="8" type="subTitle"/>
          </p:nvPr>
        </p:nvSpPr>
        <p:spPr>
          <a:xfrm>
            <a:off x="4761225" y="3440113"/>
            <a:ext cx="21678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5" name="Google Shape;615;p24"/>
          <p:cNvSpPr/>
          <p:nvPr/>
        </p:nvSpPr>
        <p:spPr>
          <a:xfrm flipH="1" rot="-5035048">
            <a:off x="5373790" y="594172"/>
            <a:ext cx="6829100" cy="4201641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29"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25"/>
          <p:cNvSpPr/>
          <p:nvPr/>
        </p:nvSpPr>
        <p:spPr>
          <a:xfrm>
            <a:off x="4487750" y="727477"/>
            <a:ext cx="6559985" cy="5236281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25"/>
          <p:cNvSpPr/>
          <p:nvPr/>
        </p:nvSpPr>
        <p:spPr>
          <a:xfrm rot="5400000">
            <a:off x="-2563625" y="1125983"/>
            <a:ext cx="4913539" cy="3022943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25"/>
          <p:cNvSpPr/>
          <p:nvPr/>
        </p:nvSpPr>
        <p:spPr>
          <a:xfrm rot="-7977677">
            <a:off x="635395" y="-298381"/>
            <a:ext cx="1601627" cy="1536805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25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21" name="Google Shape;621;p25"/>
          <p:cNvSpPr txBox="1"/>
          <p:nvPr>
            <p:ph idx="1" type="subTitle"/>
          </p:nvPr>
        </p:nvSpPr>
        <p:spPr>
          <a:xfrm>
            <a:off x="1094250" y="1652438"/>
            <a:ext cx="2167800" cy="37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2" name="Google Shape;622;p25"/>
          <p:cNvSpPr txBox="1"/>
          <p:nvPr>
            <p:ph idx="2" type="subTitle"/>
          </p:nvPr>
        </p:nvSpPr>
        <p:spPr>
          <a:xfrm>
            <a:off x="3488100" y="1652438"/>
            <a:ext cx="2167800" cy="37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3" name="Google Shape;623;p25"/>
          <p:cNvSpPr txBox="1"/>
          <p:nvPr>
            <p:ph idx="3" type="subTitle"/>
          </p:nvPr>
        </p:nvSpPr>
        <p:spPr>
          <a:xfrm>
            <a:off x="1094250" y="2043850"/>
            <a:ext cx="21678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4" name="Google Shape;624;p25"/>
          <p:cNvSpPr txBox="1"/>
          <p:nvPr>
            <p:ph idx="4" type="subTitle"/>
          </p:nvPr>
        </p:nvSpPr>
        <p:spPr>
          <a:xfrm>
            <a:off x="3488100" y="2043850"/>
            <a:ext cx="21678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5" name="Google Shape;625;p25"/>
          <p:cNvSpPr txBox="1"/>
          <p:nvPr>
            <p:ph idx="5" type="subTitle"/>
          </p:nvPr>
        </p:nvSpPr>
        <p:spPr>
          <a:xfrm>
            <a:off x="5881950" y="1652438"/>
            <a:ext cx="2167800" cy="37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6" name="Google Shape;626;p25"/>
          <p:cNvSpPr txBox="1"/>
          <p:nvPr>
            <p:ph idx="6" type="subTitle"/>
          </p:nvPr>
        </p:nvSpPr>
        <p:spPr>
          <a:xfrm>
            <a:off x="5881950" y="2043850"/>
            <a:ext cx="21678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7" name="Google Shape;627;p25"/>
          <p:cNvSpPr txBox="1"/>
          <p:nvPr>
            <p:ph idx="7" type="subTitle"/>
          </p:nvPr>
        </p:nvSpPr>
        <p:spPr>
          <a:xfrm>
            <a:off x="1094250" y="2989363"/>
            <a:ext cx="2167800" cy="37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8" name="Google Shape;628;p25"/>
          <p:cNvSpPr txBox="1"/>
          <p:nvPr>
            <p:ph idx="8" type="subTitle"/>
          </p:nvPr>
        </p:nvSpPr>
        <p:spPr>
          <a:xfrm>
            <a:off x="3488100" y="2989363"/>
            <a:ext cx="2167800" cy="37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9" name="Google Shape;629;p25"/>
          <p:cNvSpPr txBox="1"/>
          <p:nvPr>
            <p:ph idx="9" type="subTitle"/>
          </p:nvPr>
        </p:nvSpPr>
        <p:spPr>
          <a:xfrm>
            <a:off x="1094250" y="3380900"/>
            <a:ext cx="21678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0" name="Google Shape;630;p25"/>
          <p:cNvSpPr txBox="1"/>
          <p:nvPr>
            <p:ph idx="13" type="subTitle"/>
          </p:nvPr>
        </p:nvSpPr>
        <p:spPr>
          <a:xfrm>
            <a:off x="3488100" y="3380900"/>
            <a:ext cx="21678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1" name="Google Shape;631;p25"/>
          <p:cNvSpPr txBox="1"/>
          <p:nvPr>
            <p:ph idx="14" type="subTitle"/>
          </p:nvPr>
        </p:nvSpPr>
        <p:spPr>
          <a:xfrm>
            <a:off x="5881950" y="2989363"/>
            <a:ext cx="2167800" cy="37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2" name="Google Shape;632;p25"/>
          <p:cNvSpPr txBox="1"/>
          <p:nvPr>
            <p:ph idx="15" type="subTitle"/>
          </p:nvPr>
        </p:nvSpPr>
        <p:spPr>
          <a:xfrm>
            <a:off x="5881950" y="3380900"/>
            <a:ext cx="21678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1"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26"/>
          <p:cNvSpPr/>
          <p:nvPr/>
        </p:nvSpPr>
        <p:spPr>
          <a:xfrm flipH="1" rot="-8234214">
            <a:off x="6462164" y="-167221"/>
            <a:ext cx="4162685" cy="2560997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26"/>
          <p:cNvSpPr/>
          <p:nvPr/>
        </p:nvSpPr>
        <p:spPr>
          <a:xfrm rot="672094">
            <a:off x="-1833836" y="1849763"/>
            <a:ext cx="4680680" cy="4251900"/>
          </a:xfrm>
          <a:custGeom>
            <a:rect b="b" l="l" r="r" t="t"/>
            <a:pathLst>
              <a:path extrusionOk="0" h="59210" w="65181">
                <a:moveTo>
                  <a:pt x="23617" y="9808"/>
                </a:moveTo>
                <a:cubicBezTo>
                  <a:pt x="25785" y="15712"/>
                  <a:pt x="27153" y="21883"/>
                  <a:pt x="35092" y="17079"/>
                </a:cubicBezTo>
                <a:cubicBezTo>
                  <a:pt x="42998" y="12309"/>
                  <a:pt x="55740" y="12376"/>
                  <a:pt x="59276" y="17546"/>
                </a:cubicBezTo>
                <a:cubicBezTo>
                  <a:pt x="62812" y="22717"/>
                  <a:pt x="56140" y="30055"/>
                  <a:pt x="55940" y="36393"/>
                </a:cubicBezTo>
                <a:cubicBezTo>
                  <a:pt x="55740" y="42731"/>
                  <a:pt x="65180" y="49603"/>
                  <a:pt x="57741" y="54406"/>
                </a:cubicBezTo>
                <a:cubicBezTo>
                  <a:pt x="50303" y="59210"/>
                  <a:pt x="31556" y="57108"/>
                  <a:pt x="33224" y="47535"/>
                </a:cubicBezTo>
                <a:cubicBezTo>
                  <a:pt x="34892" y="37928"/>
                  <a:pt x="25719" y="35026"/>
                  <a:pt x="17579" y="31256"/>
                </a:cubicBezTo>
                <a:cubicBezTo>
                  <a:pt x="9440" y="27520"/>
                  <a:pt x="0" y="13744"/>
                  <a:pt x="7706" y="6872"/>
                </a:cubicBezTo>
                <a:cubicBezTo>
                  <a:pt x="15411" y="1"/>
                  <a:pt x="21449" y="3870"/>
                  <a:pt x="23617" y="980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26"/>
          <p:cNvSpPr/>
          <p:nvPr/>
        </p:nvSpPr>
        <p:spPr>
          <a:xfrm>
            <a:off x="8042975" y="3533675"/>
            <a:ext cx="775608" cy="1012954"/>
          </a:xfrm>
          <a:custGeom>
            <a:rect b="b" l="l" r="r" t="t"/>
            <a:pathLst>
              <a:path extrusionOk="0" h="22564" w="17277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rgbClr val="A0A2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26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2"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27"/>
          <p:cNvSpPr/>
          <p:nvPr/>
        </p:nvSpPr>
        <p:spPr>
          <a:xfrm flipH="1" rot="-2505069">
            <a:off x="6267646" y="1159768"/>
            <a:ext cx="4436783" cy="3714225"/>
          </a:xfrm>
          <a:custGeom>
            <a:rect b="b" l="l" r="r" t="t"/>
            <a:pathLst>
              <a:path extrusionOk="0" h="52038" w="61178">
                <a:moveTo>
                  <a:pt x="4170" y="12043"/>
                </a:moveTo>
                <a:cubicBezTo>
                  <a:pt x="7339" y="7239"/>
                  <a:pt x="14177" y="1"/>
                  <a:pt x="24184" y="5571"/>
                </a:cubicBezTo>
                <a:cubicBezTo>
                  <a:pt x="34191" y="11142"/>
                  <a:pt x="29988" y="17146"/>
                  <a:pt x="34024" y="21249"/>
                </a:cubicBezTo>
                <a:cubicBezTo>
                  <a:pt x="38061" y="25319"/>
                  <a:pt x="43198" y="25586"/>
                  <a:pt x="51103" y="27253"/>
                </a:cubicBezTo>
                <a:cubicBezTo>
                  <a:pt x="58976" y="28921"/>
                  <a:pt x="61177" y="36093"/>
                  <a:pt x="54472" y="41664"/>
                </a:cubicBezTo>
                <a:cubicBezTo>
                  <a:pt x="47801" y="47268"/>
                  <a:pt x="33758" y="52038"/>
                  <a:pt x="26819" y="46467"/>
                </a:cubicBezTo>
                <a:cubicBezTo>
                  <a:pt x="19848" y="40930"/>
                  <a:pt x="11108" y="34826"/>
                  <a:pt x="5537" y="31590"/>
                </a:cubicBezTo>
                <a:cubicBezTo>
                  <a:pt x="0" y="28388"/>
                  <a:pt x="967" y="16879"/>
                  <a:pt x="4170" y="120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27"/>
          <p:cNvSpPr/>
          <p:nvPr/>
        </p:nvSpPr>
        <p:spPr>
          <a:xfrm rot="3781174">
            <a:off x="-1644519" y="1806437"/>
            <a:ext cx="4267951" cy="2625760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41" name="Google Shape;641;p27"/>
          <p:cNvGrpSpPr/>
          <p:nvPr/>
        </p:nvGrpSpPr>
        <p:grpSpPr>
          <a:xfrm flipH="1" rot="10800000">
            <a:off x="566191" y="1712532"/>
            <a:ext cx="1696762" cy="1688828"/>
            <a:chOff x="2414491" y="671177"/>
            <a:chExt cx="1830972" cy="1822411"/>
          </a:xfrm>
        </p:grpSpPr>
        <p:sp>
          <p:nvSpPr>
            <p:cNvPr id="642" name="Google Shape;642;p27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27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27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27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27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27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27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27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27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27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27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27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27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27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27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27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27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27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27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27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27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27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27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27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27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27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27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27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27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27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27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27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27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6" name="Google Shape;676;p27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14"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28"/>
          <p:cNvSpPr/>
          <p:nvPr/>
        </p:nvSpPr>
        <p:spPr>
          <a:xfrm rot="5400000">
            <a:off x="-897085" y="455393"/>
            <a:ext cx="4906632" cy="4469596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28"/>
          <p:cNvSpPr/>
          <p:nvPr/>
        </p:nvSpPr>
        <p:spPr>
          <a:xfrm rot="4271990">
            <a:off x="6861805" y="3034227"/>
            <a:ext cx="3403945" cy="3389831"/>
          </a:xfrm>
          <a:custGeom>
            <a:rect b="b" l="l" r="r" t="t"/>
            <a:pathLst>
              <a:path extrusionOk="0" h="48035" w="48235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p28"/>
          <p:cNvSpPr/>
          <p:nvPr/>
        </p:nvSpPr>
        <p:spPr>
          <a:xfrm>
            <a:off x="7014776" y="357427"/>
            <a:ext cx="801658" cy="707098"/>
          </a:xfrm>
          <a:custGeom>
            <a:rect b="b" l="l" r="r" t="t"/>
            <a:pathLst>
              <a:path extrusionOk="0" h="12066" w="13679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p28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15"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29"/>
          <p:cNvSpPr/>
          <p:nvPr/>
        </p:nvSpPr>
        <p:spPr>
          <a:xfrm rot="8100090">
            <a:off x="-1277624" y="-498533"/>
            <a:ext cx="4047120" cy="2489963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29"/>
          <p:cNvSpPr/>
          <p:nvPr/>
        </p:nvSpPr>
        <p:spPr>
          <a:xfrm flipH="1" rot="-2262480">
            <a:off x="5470609" y="3669962"/>
            <a:ext cx="4913469" cy="3022900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p29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86" name="Google Shape;686;p29"/>
          <p:cNvSpPr/>
          <p:nvPr/>
        </p:nvSpPr>
        <p:spPr>
          <a:xfrm rot="-7977666">
            <a:off x="7581866" y="924182"/>
            <a:ext cx="1233331" cy="1183416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CUSTOM_16"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30"/>
          <p:cNvSpPr/>
          <p:nvPr/>
        </p:nvSpPr>
        <p:spPr>
          <a:xfrm rot="5575585">
            <a:off x="-1934287" y="-969252"/>
            <a:ext cx="4436755" cy="3714245"/>
          </a:xfrm>
          <a:custGeom>
            <a:rect b="b" l="l" r="r" t="t"/>
            <a:pathLst>
              <a:path extrusionOk="0" h="52038" w="61178">
                <a:moveTo>
                  <a:pt x="4170" y="12043"/>
                </a:moveTo>
                <a:cubicBezTo>
                  <a:pt x="7339" y="7239"/>
                  <a:pt x="14177" y="1"/>
                  <a:pt x="24184" y="5571"/>
                </a:cubicBezTo>
                <a:cubicBezTo>
                  <a:pt x="34191" y="11142"/>
                  <a:pt x="29988" y="17146"/>
                  <a:pt x="34024" y="21249"/>
                </a:cubicBezTo>
                <a:cubicBezTo>
                  <a:pt x="38061" y="25319"/>
                  <a:pt x="43198" y="25586"/>
                  <a:pt x="51103" y="27253"/>
                </a:cubicBezTo>
                <a:cubicBezTo>
                  <a:pt x="58976" y="28921"/>
                  <a:pt x="61177" y="36093"/>
                  <a:pt x="54472" y="41664"/>
                </a:cubicBezTo>
                <a:cubicBezTo>
                  <a:pt x="47801" y="47268"/>
                  <a:pt x="33758" y="52038"/>
                  <a:pt x="26819" y="46467"/>
                </a:cubicBezTo>
                <a:cubicBezTo>
                  <a:pt x="19848" y="40930"/>
                  <a:pt x="11108" y="34826"/>
                  <a:pt x="5537" y="31590"/>
                </a:cubicBezTo>
                <a:cubicBezTo>
                  <a:pt x="0" y="28388"/>
                  <a:pt x="967" y="16879"/>
                  <a:pt x="4170" y="1204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30"/>
          <p:cNvSpPr/>
          <p:nvPr/>
        </p:nvSpPr>
        <p:spPr>
          <a:xfrm>
            <a:off x="4971452" y="887873"/>
            <a:ext cx="5492180" cy="3689245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30"/>
          <p:cNvSpPr/>
          <p:nvPr/>
        </p:nvSpPr>
        <p:spPr>
          <a:xfrm rot="-7977666">
            <a:off x="3954029" y="4656032"/>
            <a:ext cx="1233331" cy="1183416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30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"/>
          <p:cNvSpPr/>
          <p:nvPr/>
        </p:nvSpPr>
        <p:spPr>
          <a:xfrm flipH="1" rot="-1762095">
            <a:off x="-645480" y="2383695"/>
            <a:ext cx="2540453" cy="3781447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4"/>
          <p:cNvSpPr/>
          <p:nvPr/>
        </p:nvSpPr>
        <p:spPr>
          <a:xfrm>
            <a:off x="8139625" y="1901675"/>
            <a:ext cx="1844545" cy="1627040"/>
          </a:xfrm>
          <a:custGeom>
            <a:rect b="b" l="l" r="r" t="t"/>
            <a:pathLst>
              <a:path extrusionOk="0" h="12066" w="13679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4"/>
          <p:cNvSpPr txBox="1"/>
          <p:nvPr>
            <p:ph idx="1" type="body"/>
          </p:nvPr>
        </p:nvSpPr>
        <p:spPr>
          <a:xfrm>
            <a:off x="713250" y="1152475"/>
            <a:ext cx="771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AutoNum type="arabicPeriod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95" name="Google Shape;95;p4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6">
  <p:cSld name="CUSTOM_18"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31"/>
          <p:cNvSpPr/>
          <p:nvPr/>
        </p:nvSpPr>
        <p:spPr>
          <a:xfrm flipH="1" rot="912733">
            <a:off x="-1572654" y="597947"/>
            <a:ext cx="3253667" cy="5480823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rgbClr val="A0A2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31"/>
          <p:cNvSpPr/>
          <p:nvPr/>
        </p:nvSpPr>
        <p:spPr>
          <a:xfrm rot="-482288">
            <a:off x="6784912" y="-733687"/>
            <a:ext cx="3654738" cy="3639584"/>
          </a:xfrm>
          <a:custGeom>
            <a:rect b="b" l="l" r="r" t="t"/>
            <a:pathLst>
              <a:path extrusionOk="0" h="48035" w="48235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31"/>
          <p:cNvSpPr/>
          <p:nvPr/>
        </p:nvSpPr>
        <p:spPr>
          <a:xfrm rot="3320924">
            <a:off x="8443534" y="3822428"/>
            <a:ext cx="1269688" cy="1658230"/>
          </a:xfrm>
          <a:custGeom>
            <a:rect b="b" l="l" r="r" t="t"/>
            <a:pathLst>
              <a:path extrusionOk="0" h="22564" w="17277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31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7">
  <p:cSld name="CUSTOM_20"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32"/>
          <p:cNvSpPr/>
          <p:nvPr/>
        </p:nvSpPr>
        <p:spPr>
          <a:xfrm rot="-5620610">
            <a:off x="8235762" y="2503251"/>
            <a:ext cx="3242370" cy="3111144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9" name="Google Shape;699;p32"/>
          <p:cNvSpPr/>
          <p:nvPr/>
        </p:nvSpPr>
        <p:spPr>
          <a:xfrm flipH="1" rot="-595142">
            <a:off x="-1233073" y="-485172"/>
            <a:ext cx="3397327" cy="3383240"/>
          </a:xfrm>
          <a:custGeom>
            <a:rect b="b" l="l" r="r" t="t"/>
            <a:pathLst>
              <a:path extrusionOk="0" h="48035" w="48235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32"/>
          <p:cNvSpPr/>
          <p:nvPr/>
        </p:nvSpPr>
        <p:spPr>
          <a:xfrm rot="-7977683">
            <a:off x="6409699" y="-292300"/>
            <a:ext cx="1554661" cy="1491741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32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8">
  <p:cSld name="CUSTOM_21"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33"/>
          <p:cNvSpPr/>
          <p:nvPr/>
        </p:nvSpPr>
        <p:spPr>
          <a:xfrm flipH="1" rot="-5400000">
            <a:off x="5697375" y="631183"/>
            <a:ext cx="4913539" cy="3022943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p33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grpSp>
        <p:nvGrpSpPr>
          <p:cNvPr id="705" name="Google Shape;705;p33"/>
          <p:cNvGrpSpPr/>
          <p:nvPr/>
        </p:nvGrpSpPr>
        <p:grpSpPr>
          <a:xfrm flipH="1" rot="10800000">
            <a:off x="-776141" y="2015093"/>
            <a:ext cx="2087674" cy="2077913"/>
            <a:chOff x="2414491" y="671177"/>
            <a:chExt cx="1830972" cy="1822411"/>
          </a:xfrm>
        </p:grpSpPr>
        <p:sp>
          <p:nvSpPr>
            <p:cNvPr id="706" name="Google Shape;706;p33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33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33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33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33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33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33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33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33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33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33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33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33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33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33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33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33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33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33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33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33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33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33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33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33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33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33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33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33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33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33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33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33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33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6"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34"/>
          <p:cNvSpPr/>
          <p:nvPr/>
        </p:nvSpPr>
        <p:spPr>
          <a:xfrm rot="-2187687">
            <a:off x="6997415" y="2824325"/>
            <a:ext cx="1938838" cy="3305612"/>
          </a:xfrm>
          <a:custGeom>
            <a:rect b="b" l="l" r="r" t="t"/>
            <a:pathLst>
              <a:path extrusionOk="0" h="32752" w="1921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2" name="Google Shape;742;p34"/>
          <p:cNvSpPr/>
          <p:nvPr/>
        </p:nvSpPr>
        <p:spPr>
          <a:xfrm rot="1855510">
            <a:off x="2523490" y="193756"/>
            <a:ext cx="4979106" cy="4104445"/>
          </a:xfrm>
          <a:custGeom>
            <a:rect b="b" l="l" r="r" t="t"/>
            <a:pathLst>
              <a:path extrusionOk="0" h="48836" w="59243">
                <a:moveTo>
                  <a:pt x="27153" y="9007"/>
                </a:moveTo>
                <a:cubicBezTo>
                  <a:pt x="33591" y="9007"/>
                  <a:pt x="31990" y="9240"/>
                  <a:pt x="38094" y="5071"/>
                </a:cubicBezTo>
                <a:cubicBezTo>
                  <a:pt x="44232" y="901"/>
                  <a:pt x="51737" y="0"/>
                  <a:pt x="55473" y="5071"/>
                </a:cubicBezTo>
                <a:cubicBezTo>
                  <a:pt x="59243" y="10108"/>
                  <a:pt x="46800" y="16346"/>
                  <a:pt x="46767" y="22483"/>
                </a:cubicBezTo>
                <a:cubicBezTo>
                  <a:pt x="46734" y="28621"/>
                  <a:pt x="48768" y="48835"/>
                  <a:pt x="28354" y="48835"/>
                </a:cubicBezTo>
                <a:cubicBezTo>
                  <a:pt x="7939" y="48835"/>
                  <a:pt x="0" y="22583"/>
                  <a:pt x="8973" y="14011"/>
                </a:cubicBezTo>
                <a:cubicBezTo>
                  <a:pt x="17946" y="5471"/>
                  <a:pt x="20715" y="9007"/>
                  <a:pt x="27153" y="900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3" name="Google Shape;743;p34"/>
          <p:cNvSpPr/>
          <p:nvPr/>
        </p:nvSpPr>
        <p:spPr>
          <a:xfrm flipH="1" rot="10800000">
            <a:off x="242450" y="2888462"/>
            <a:ext cx="1774800" cy="177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44" name="Google Shape;744;p34"/>
          <p:cNvGrpSpPr/>
          <p:nvPr/>
        </p:nvGrpSpPr>
        <p:grpSpPr>
          <a:xfrm flipH="1" rot="10800000">
            <a:off x="955516" y="2266845"/>
            <a:ext cx="1696762" cy="1688828"/>
            <a:chOff x="2414491" y="671177"/>
            <a:chExt cx="1830972" cy="1822411"/>
          </a:xfrm>
        </p:grpSpPr>
        <p:sp>
          <p:nvSpPr>
            <p:cNvPr id="745" name="Google Shape;745;p34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9" name="Google Shape;779;p34"/>
          <p:cNvSpPr/>
          <p:nvPr/>
        </p:nvSpPr>
        <p:spPr>
          <a:xfrm rot="-7977683">
            <a:off x="6033949" y="548625"/>
            <a:ext cx="1554661" cy="1491741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0" name="Google Shape;780;p34">
            <a:hlinkClick/>
          </p:cNvPr>
          <p:cNvSpPr txBox="1"/>
          <p:nvPr>
            <p:ph type="title"/>
          </p:nvPr>
        </p:nvSpPr>
        <p:spPr>
          <a:xfrm>
            <a:off x="2019300" y="1960425"/>
            <a:ext cx="5105400" cy="121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81" name="Google Shape;781;p34"/>
          <p:cNvSpPr txBox="1"/>
          <p:nvPr>
            <p:ph hasCustomPrompt="1" idx="2" type="title"/>
          </p:nvPr>
        </p:nvSpPr>
        <p:spPr>
          <a:xfrm>
            <a:off x="2019300" y="914400"/>
            <a:ext cx="5105400" cy="121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5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8"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35"/>
          <p:cNvSpPr/>
          <p:nvPr/>
        </p:nvSpPr>
        <p:spPr>
          <a:xfrm rot="-7977683">
            <a:off x="1484724" y="1516400"/>
            <a:ext cx="1554661" cy="1491741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Google Shape;784;p35"/>
          <p:cNvSpPr/>
          <p:nvPr/>
        </p:nvSpPr>
        <p:spPr>
          <a:xfrm flipH="1" rot="288619">
            <a:off x="-1415244" y="1158707"/>
            <a:ext cx="4829256" cy="4940052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5" name="Google Shape;785;p35"/>
          <p:cNvSpPr/>
          <p:nvPr/>
        </p:nvSpPr>
        <p:spPr>
          <a:xfrm rot="-8533595">
            <a:off x="7105388" y="-706575"/>
            <a:ext cx="1938828" cy="3305595"/>
          </a:xfrm>
          <a:custGeom>
            <a:rect b="b" l="l" r="r" t="t"/>
            <a:pathLst>
              <a:path extrusionOk="0" h="32752" w="1921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6" name="Google Shape;786;p35"/>
          <p:cNvSpPr/>
          <p:nvPr/>
        </p:nvSpPr>
        <p:spPr>
          <a:xfrm>
            <a:off x="6970750" y="2154714"/>
            <a:ext cx="1460036" cy="1906827"/>
          </a:xfrm>
          <a:custGeom>
            <a:rect b="b" l="l" r="r" t="t"/>
            <a:pathLst>
              <a:path extrusionOk="0" h="22564" w="17277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87" name="Google Shape;787;p35"/>
          <p:cNvGrpSpPr/>
          <p:nvPr/>
        </p:nvGrpSpPr>
        <p:grpSpPr>
          <a:xfrm>
            <a:off x="6247704" y="2777002"/>
            <a:ext cx="1830972" cy="1822411"/>
            <a:chOff x="2414491" y="671177"/>
            <a:chExt cx="1830972" cy="1822411"/>
          </a:xfrm>
        </p:grpSpPr>
        <p:sp>
          <p:nvSpPr>
            <p:cNvPr id="788" name="Google Shape;788;p35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35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35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35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35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35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35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35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35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35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35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35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35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35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35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35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35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35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35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35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35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35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35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35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35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35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35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35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35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35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35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35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35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35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22" name="Google Shape;822;p35">
            <a:hlinkClick/>
          </p:cNvPr>
          <p:cNvSpPr txBox="1"/>
          <p:nvPr>
            <p:ph type="title"/>
          </p:nvPr>
        </p:nvSpPr>
        <p:spPr>
          <a:xfrm>
            <a:off x="2019300" y="1960425"/>
            <a:ext cx="5105400" cy="121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23" name="Google Shape;823;p35"/>
          <p:cNvSpPr txBox="1"/>
          <p:nvPr>
            <p:ph hasCustomPrompt="1" idx="2" type="title"/>
          </p:nvPr>
        </p:nvSpPr>
        <p:spPr>
          <a:xfrm>
            <a:off x="2019300" y="914400"/>
            <a:ext cx="5105400" cy="121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5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CUSTOM_13"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36"/>
          <p:cNvSpPr/>
          <p:nvPr/>
        </p:nvSpPr>
        <p:spPr>
          <a:xfrm rot="-5716269">
            <a:off x="3090772" y="121523"/>
            <a:ext cx="3242308" cy="5108995"/>
          </a:xfrm>
          <a:custGeom>
            <a:rect b="b" l="l" r="r" t="t"/>
            <a:pathLst>
              <a:path extrusionOk="0" h="83294" w="72386">
                <a:moveTo>
                  <a:pt x="50403" y="3137"/>
                </a:moveTo>
                <a:cubicBezTo>
                  <a:pt x="56941" y="6272"/>
                  <a:pt x="64246" y="10108"/>
                  <a:pt x="60711" y="17614"/>
                </a:cubicBezTo>
                <a:cubicBezTo>
                  <a:pt x="57175" y="25119"/>
                  <a:pt x="44632" y="42031"/>
                  <a:pt x="52938" y="45433"/>
                </a:cubicBezTo>
                <a:cubicBezTo>
                  <a:pt x="61211" y="48803"/>
                  <a:pt x="72386" y="48302"/>
                  <a:pt x="71885" y="57942"/>
                </a:cubicBezTo>
                <a:cubicBezTo>
                  <a:pt x="71351" y="67583"/>
                  <a:pt x="54640" y="83294"/>
                  <a:pt x="40096" y="76189"/>
                </a:cubicBezTo>
                <a:cubicBezTo>
                  <a:pt x="25552" y="69084"/>
                  <a:pt x="35359" y="53839"/>
                  <a:pt x="20982" y="50137"/>
                </a:cubicBezTo>
                <a:cubicBezTo>
                  <a:pt x="6605" y="46434"/>
                  <a:pt x="1" y="20916"/>
                  <a:pt x="6939" y="13477"/>
                </a:cubicBezTo>
                <a:cubicBezTo>
                  <a:pt x="13877" y="6039"/>
                  <a:pt x="43865" y="1"/>
                  <a:pt x="50403" y="313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26" name="Google Shape;826;p36"/>
          <p:cNvGrpSpPr/>
          <p:nvPr/>
        </p:nvGrpSpPr>
        <p:grpSpPr>
          <a:xfrm flipH="1">
            <a:off x="6918862" y="-84862"/>
            <a:ext cx="2277317" cy="5304377"/>
            <a:chOff x="224725" y="566950"/>
            <a:chExt cx="1850875" cy="4311100"/>
          </a:xfrm>
        </p:grpSpPr>
        <p:sp>
          <p:nvSpPr>
            <p:cNvPr id="827" name="Google Shape;827;p36"/>
            <p:cNvSpPr/>
            <p:nvPr/>
          </p:nvSpPr>
          <p:spPr>
            <a:xfrm>
              <a:off x="1914975" y="566950"/>
              <a:ext cx="160625" cy="2033000"/>
            </a:xfrm>
            <a:custGeom>
              <a:rect b="b" l="l" r="r" t="t"/>
              <a:pathLst>
                <a:path extrusionOk="0" h="81320" w="6425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45" y="15394"/>
                    <a:pt x="2945" y="15447"/>
                    <a:pt x="2945" y="15501"/>
                  </a:cubicBezTo>
                  <a:cubicBezTo>
                    <a:pt x="2998" y="17321"/>
                    <a:pt x="1848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316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45" y="35762"/>
                  </a:cubicBezTo>
                  <a:cubicBezTo>
                    <a:pt x="3106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1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6" y="78427"/>
                    <a:pt x="3186" y="76366"/>
                  </a:cubicBezTo>
                  <a:cubicBezTo>
                    <a:pt x="5166" y="75322"/>
                    <a:pt x="6424" y="73314"/>
                    <a:pt x="6424" y="71066"/>
                  </a:cubicBezTo>
                  <a:cubicBezTo>
                    <a:pt x="6424" y="68818"/>
                    <a:pt x="5166" y="66784"/>
                    <a:pt x="3186" y="65766"/>
                  </a:cubicBezTo>
                  <a:cubicBezTo>
                    <a:pt x="3106" y="63786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104"/>
                  </a:cubicBezTo>
                  <a:cubicBezTo>
                    <a:pt x="5166" y="55060"/>
                    <a:pt x="6424" y="53053"/>
                    <a:pt x="6424" y="50804"/>
                  </a:cubicBezTo>
                  <a:cubicBezTo>
                    <a:pt x="6424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66" y="26260"/>
                    <a:pt x="3186" y="25243"/>
                  </a:cubicBezTo>
                  <a:cubicBezTo>
                    <a:pt x="3106" y="23236"/>
                    <a:pt x="2062" y="21443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66" y="14537"/>
                    <a:pt x="6424" y="12503"/>
                    <a:pt x="6424" y="10255"/>
                  </a:cubicBezTo>
                  <a:cubicBezTo>
                    <a:pt x="6424" y="8033"/>
                    <a:pt x="5166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36"/>
            <p:cNvSpPr/>
            <p:nvPr/>
          </p:nvSpPr>
          <p:spPr>
            <a:xfrm>
              <a:off x="1761075" y="8188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49" y="1"/>
                  </a:moveTo>
                  <a:cubicBezTo>
                    <a:pt x="110" y="1"/>
                    <a:pt x="71" y="20"/>
                    <a:pt x="54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1" y="231"/>
                  </a:cubicBezTo>
                  <a:cubicBezTo>
                    <a:pt x="1821" y="1248"/>
                    <a:pt x="2972" y="3175"/>
                    <a:pt x="2945" y="5022"/>
                  </a:cubicBezTo>
                  <a:cubicBezTo>
                    <a:pt x="2945" y="5076"/>
                    <a:pt x="2972" y="5129"/>
                    <a:pt x="2998" y="5156"/>
                  </a:cubicBezTo>
                  <a:cubicBezTo>
                    <a:pt x="4952" y="6119"/>
                    <a:pt x="6183" y="8073"/>
                    <a:pt x="6183" y="10268"/>
                  </a:cubicBezTo>
                  <a:cubicBezTo>
                    <a:pt x="6183" y="12436"/>
                    <a:pt x="4952" y="14390"/>
                    <a:pt x="2998" y="15354"/>
                  </a:cubicBezTo>
                  <a:cubicBezTo>
                    <a:pt x="2972" y="15380"/>
                    <a:pt x="2945" y="15461"/>
                    <a:pt x="2945" y="15487"/>
                  </a:cubicBezTo>
                  <a:cubicBezTo>
                    <a:pt x="2998" y="17334"/>
                    <a:pt x="1847" y="19235"/>
                    <a:pt x="108" y="20278"/>
                  </a:cubicBezTo>
                  <a:cubicBezTo>
                    <a:pt x="81" y="20278"/>
                    <a:pt x="27" y="20305"/>
                    <a:pt x="27" y="20359"/>
                  </a:cubicBezTo>
                  <a:cubicBezTo>
                    <a:pt x="27" y="20412"/>
                    <a:pt x="27" y="20466"/>
                    <a:pt x="81" y="20493"/>
                  </a:cubicBezTo>
                  <a:cubicBezTo>
                    <a:pt x="1821" y="21510"/>
                    <a:pt x="2891" y="23303"/>
                    <a:pt x="2945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83" y="28362"/>
                    <a:pt x="6183" y="30530"/>
                  </a:cubicBezTo>
                  <a:cubicBezTo>
                    <a:pt x="6183" y="32698"/>
                    <a:pt x="4952" y="34652"/>
                    <a:pt x="2998" y="35642"/>
                  </a:cubicBezTo>
                  <a:cubicBezTo>
                    <a:pt x="2972" y="35642"/>
                    <a:pt x="2945" y="35695"/>
                    <a:pt x="2945" y="35749"/>
                  </a:cubicBezTo>
                  <a:cubicBezTo>
                    <a:pt x="3105" y="37837"/>
                    <a:pt x="1633" y="39630"/>
                    <a:pt x="108" y="40540"/>
                  </a:cubicBezTo>
                  <a:cubicBezTo>
                    <a:pt x="81" y="40540"/>
                    <a:pt x="27" y="40594"/>
                    <a:pt x="27" y="40620"/>
                  </a:cubicBezTo>
                  <a:cubicBezTo>
                    <a:pt x="27" y="40674"/>
                    <a:pt x="27" y="40727"/>
                    <a:pt x="81" y="40754"/>
                  </a:cubicBezTo>
                  <a:cubicBezTo>
                    <a:pt x="1821" y="41771"/>
                    <a:pt x="2945" y="43645"/>
                    <a:pt x="2945" y="45545"/>
                  </a:cubicBezTo>
                  <a:cubicBezTo>
                    <a:pt x="2945" y="45545"/>
                    <a:pt x="2945" y="45545"/>
                    <a:pt x="2945" y="45572"/>
                  </a:cubicBezTo>
                  <a:cubicBezTo>
                    <a:pt x="2945" y="45626"/>
                    <a:pt x="2972" y="45652"/>
                    <a:pt x="2998" y="45679"/>
                  </a:cubicBezTo>
                  <a:cubicBezTo>
                    <a:pt x="4952" y="46669"/>
                    <a:pt x="6183" y="48623"/>
                    <a:pt x="6183" y="50791"/>
                  </a:cubicBezTo>
                  <a:cubicBezTo>
                    <a:pt x="6183" y="52959"/>
                    <a:pt x="4952" y="54913"/>
                    <a:pt x="2998" y="55904"/>
                  </a:cubicBezTo>
                  <a:cubicBezTo>
                    <a:pt x="2972" y="55930"/>
                    <a:pt x="2945" y="55957"/>
                    <a:pt x="2945" y="56011"/>
                  </a:cubicBezTo>
                  <a:cubicBezTo>
                    <a:pt x="2891" y="57991"/>
                    <a:pt x="1847" y="59785"/>
                    <a:pt x="108" y="60802"/>
                  </a:cubicBezTo>
                  <a:cubicBezTo>
                    <a:pt x="81" y="60828"/>
                    <a:pt x="27" y="60855"/>
                    <a:pt x="27" y="60882"/>
                  </a:cubicBezTo>
                  <a:cubicBezTo>
                    <a:pt x="27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45" y="65834"/>
                  </a:cubicBezTo>
                  <a:cubicBezTo>
                    <a:pt x="2945" y="65887"/>
                    <a:pt x="2972" y="65914"/>
                    <a:pt x="2998" y="65941"/>
                  </a:cubicBezTo>
                  <a:cubicBezTo>
                    <a:pt x="4952" y="66931"/>
                    <a:pt x="6183" y="68885"/>
                    <a:pt x="6183" y="71053"/>
                  </a:cubicBezTo>
                  <a:cubicBezTo>
                    <a:pt x="6183" y="73221"/>
                    <a:pt x="4952" y="75175"/>
                    <a:pt x="2998" y="76165"/>
                  </a:cubicBezTo>
                  <a:cubicBezTo>
                    <a:pt x="2972" y="76192"/>
                    <a:pt x="2945" y="76219"/>
                    <a:pt x="2945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54" y="81251"/>
                  </a:cubicBezTo>
                  <a:cubicBezTo>
                    <a:pt x="74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5" y="81304"/>
                  </a:cubicBezTo>
                  <a:cubicBezTo>
                    <a:pt x="2008" y="80260"/>
                    <a:pt x="3105" y="78413"/>
                    <a:pt x="3186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6" y="65753"/>
                  </a:cubicBezTo>
                  <a:cubicBezTo>
                    <a:pt x="3132" y="63773"/>
                    <a:pt x="2088" y="61979"/>
                    <a:pt x="402" y="60909"/>
                  </a:cubicBezTo>
                  <a:cubicBezTo>
                    <a:pt x="2088" y="59865"/>
                    <a:pt x="3132" y="58072"/>
                    <a:pt x="3186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6" y="45492"/>
                  </a:cubicBezTo>
                  <a:cubicBezTo>
                    <a:pt x="3186" y="43591"/>
                    <a:pt x="2088" y="41718"/>
                    <a:pt x="402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6" y="25230"/>
                  </a:cubicBezTo>
                  <a:cubicBezTo>
                    <a:pt x="3105" y="23223"/>
                    <a:pt x="2062" y="21429"/>
                    <a:pt x="402" y="20386"/>
                  </a:cubicBezTo>
                  <a:cubicBezTo>
                    <a:pt x="2115" y="19315"/>
                    <a:pt x="3212" y="17415"/>
                    <a:pt x="3186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2008" y="1061"/>
                    <a:pt x="215" y="17"/>
                  </a:cubicBezTo>
                  <a:cubicBezTo>
                    <a:pt x="195" y="7"/>
                    <a:pt x="172" y="1"/>
                    <a:pt x="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36"/>
            <p:cNvSpPr/>
            <p:nvPr/>
          </p:nvSpPr>
          <p:spPr>
            <a:xfrm>
              <a:off x="1607850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71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0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0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64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64" y="78266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44" y="81297"/>
                    <a:pt x="81" y="81320"/>
                    <a:pt x="119" y="81320"/>
                  </a:cubicBezTo>
                  <a:cubicBezTo>
                    <a:pt x="143" y="81320"/>
                    <a:pt x="167" y="81311"/>
                    <a:pt x="188" y="81290"/>
                  </a:cubicBezTo>
                  <a:cubicBezTo>
                    <a:pt x="1981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723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61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36"/>
            <p:cNvSpPr/>
            <p:nvPr/>
          </p:nvSpPr>
          <p:spPr>
            <a:xfrm>
              <a:off x="1453950" y="8188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36" y="1"/>
                  </a:moveTo>
                  <a:cubicBezTo>
                    <a:pt x="95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27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34"/>
                    <a:pt x="2944" y="15487"/>
                  </a:cubicBezTo>
                  <a:cubicBezTo>
                    <a:pt x="2944" y="15514"/>
                    <a:pt x="2944" y="15568"/>
                    <a:pt x="2944" y="15595"/>
                  </a:cubicBezTo>
                  <a:cubicBezTo>
                    <a:pt x="2944" y="17415"/>
                    <a:pt x="1820" y="19261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44" y="35642"/>
                    <a:pt x="2918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72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27" y="81251"/>
                  </a:cubicBezTo>
                  <a:cubicBezTo>
                    <a:pt x="66" y="81290"/>
                    <a:pt x="120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66" y="75309"/>
                    <a:pt x="6424" y="73301"/>
                    <a:pt x="6424" y="71053"/>
                  </a:cubicBezTo>
                  <a:cubicBezTo>
                    <a:pt x="6424" y="68805"/>
                    <a:pt x="5166" y="66797"/>
                    <a:pt x="3185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85" y="56091"/>
                  </a:cubicBezTo>
                  <a:cubicBezTo>
                    <a:pt x="5166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66" y="26247"/>
                    <a:pt x="3185" y="25230"/>
                  </a:cubicBezTo>
                  <a:cubicBezTo>
                    <a:pt x="3105" y="23223"/>
                    <a:pt x="2061" y="21429"/>
                    <a:pt x="375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cubicBezTo>
                    <a:pt x="3185" y="3041"/>
                    <a:pt x="2008" y="1061"/>
                    <a:pt x="214" y="17"/>
                  </a:cubicBezTo>
                  <a:cubicBezTo>
                    <a:pt x="185" y="7"/>
                    <a:pt x="159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36"/>
            <p:cNvSpPr/>
            <p:nvPr/>
          </p:nvSpPr>
          <p:spPr>
            <a:xfrm>
              <a:off x="1300050" y="566950"/>
              <a:ext cx="160600" cy="2033000"/>
            </a:xfrm>
            <a:custGeom>
              <a:rect b="b" l="l" r="r" t="t"/>
              <a:pathLst>
                <a:path extrusionOk="0" h="81320" w="6424">
                  <a:moveTo>
                    <a:pt x="146" y="1"/>
                  </a:moveTo>
                  <a:cubicBezTo>
                    <a:pt x="107" y="1"/>
                    <a:pt x="70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61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3025" y="5169"/>
                  </a:cubicBezTo>
                  <a:cubicBezTo>
                    <a:pt x="4952" y="6133"/>
                    <a:pt x="6183" y="8086"/>
                    <a:pt x="6183" y="10255"/>
                  </a:cubicBezTo>
                  <a:cubicBezTo>
                    <a:pt x="6183" y="12449"/>
                    <a:pt x="4952" y="14403"/>
                    <a:pt x="3025" y="15367"/>
                  </a:cubicBezTo>
                  <a:cubicBezTo>
                    <a:pt x="2971" y="15394"/>
                    <a:pt x="2944" y="15447"/>
                    <a:pt x="2944" y="15501"/>
                  </a:cubicBezTo>
                  <a:cubicBezTo>
                    <a:pt x="2998" y="17321"/>
                    <a:pt x="1847" y="19248"/>
                    <a:pt x="107" y="20292"/>
                  </a:cubicBezTo>
                  <a:cubicBezTo>
                    <a:pt x="80" y="20292"/>
                    <a:pt x="54" y="20318"/>
                    <a:pt x="27" y="20372"/>
                  </a:cubicBezTo>
                  <a:cubicBezTo>
                    <a:pt x="27" y="20425"/>
                    <a:pt x="27" y="20479"/>
                    <a:pt x="80" y="20506"/>
                  </a:cubicBezTo>
                  <a:cubicBezTo>
                    <a:pt x="1820" y="21496"/>
                    <a:pt x="2891" y="23316"/>
                    <a:pt x="2944" y="25324"/>
                  </a:cubicBezTo>
                  <a:cubicBezTo>
                    <a:pt x="2944" y="25350"/>
                    <a:pt x="2971" y="25404"/>
                    <a:pt x="3025" y="25431"/>
                  </a:cubicBezTo>
                  <a:cubicBezTo>
                    <a:pt x="4952" y="26394"/>
                    <a:pt x="6183" y="28348"/>
                    <a:pt x="6183" y="30543"/>
                  </a:cubicBezTo>
                  <a:cubicBezTo>
                    <a:pt x="6183" y="32711"/>
                    <a:pt x="4952" y="34665"/>
                    <a:pt x="3025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53"/>
                  </a:cubicBezTo>
                  <a:cubicBezTo>
                    <a:pt x="80" y="40553"/>
                    <a:pt x="54" y="40580"/>
                    <a:pt x="27" y="40633"/>
                  </a:cubicBezTo>
                  <a:cubicBezTo>
                    <a:pt x="27" y="40687"/>
                    <a:pt x="27" y="40741"/>
                    <a:pt x="80" y="40767"/>
                  </a:cubicBezTo>
                  <a:cubicBezTo>
                    <a:pt x="1820" y="41784"/>
                    <a:pt x="2944" y="43658"/>
                    <a:pt x="2944" y="45532"/>
                  </a:cubicBezTo>
                  <a:cubicBezTo>
                    <a:pt x="2944" y="45558"/>
                    <a:pt x="2944" y="45558"/>
                    <a:pt x="2944" y="45585"/>
                  </a:cubicBezTo>
                  <a:cubicBezTo>
                    <a:pt x="2944" y="45612"/>
                    <a:pt x="2971" y="45665"/>
                    <a:pt x="3025" y="45692"/>
                  </a:cubicBezTo>
                  <a:cubicBezTo>
                    <a:pt x="4952" y="46656"/>
                    <a:pt x="6183" y="48636"/>
                    <a:pt x="6183" y="50804"/>
                  </a:cubicBezTo>
                  <a:cubicBezTo>
                    <a:pt x="6183" y="52972"/>
                    <a:pt x="4952" y="54926"/>
                    <a:pt x="3025" y="55917"/>
                  </a:cubicBezTo>
                  <a:cubicBezTo>
                    <a:pt x="2971" y="55917"/>
                    <a:pt x="2944" y="55970"/>
                    <a:pt x="2944" y="56024"/>
                  </a:cubicBezTo>
                  <a:cubicBezTo>
                    <a:pt x="2891" y="58004"/>
                    <a:pt x="1847" y="59798"/>
                    <a:pt x="107" y="60815"/>
                  </a:cubicBezTo>
                  <a:cubicBezTo>
                    <a:pt x="80" y="60815"/>
                    <a:pt x="54" y="60868"/>
                    <a:pt x="27" y="60895"/>
                  </a:cubicBezTo>
                  <a:cubicBezTo>
                    <a:pt x="27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900"/>
                    <a:pt x="2971" y="65927"/>
                    <a:pt x="3025" y="65954"/>
                  </a:cubicBezTo>
                  <a:cubicBezTo>
                    <a:pt x="4952" y="66944"/>
                    <a:pt x="6183" y="68898"/>
                    <a:pt x="6183" y="71066"/>
                  </a:cubicBezTo>
                  <a:cubicBezTo>
                    <a:pt x="6183" y="73234"/>
                    <a:pt x="4952" y="75188"/>
                    <a:pt x="3025" y="76178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86"/>
                    <a:pt x="80" y="81076"/>
                  </a:cubicBezTo>
                  <a:cubicBezTo>
                    <a:pt x="27" y="81130"/>
                    <a:pt x="0" y="81183"/>
                    <a:pt x="54" y="81264"/>
                  </a:cubicBezTo>
                  <a:cubicBezTo>
                    <a:pt x="70" y="81297"/>
                    <a:pt x="107" y="81320"/>
                    <a:pt x="146" y="81320"/>
                  </a:cubicBezTo>
                  <a:cubicBezTo>
                    <a:pt x="169" y="81320"/>
                    <a:pt x="194" y="81311"/>
                    <a:pt x="214" y="81290"/>
                  </a:cubicBezTo>
                  <a:cubicBezTo>
                    <a:pt x="2007" y="80273"/>
                    <a:pt x="3105" y="78427"/>
                    <a:pt x="3185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5" y="65766"/>
                  </a:cubicBezTo>
                  <a:cubicBezTo>
                    <a:pt x="3132" y="63786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5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27" y="39723"/>
                    <a:pt x="3319" y="37903"/>
                    <a:pt x="3212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5" y="25243"/>
                  </a:cubicBezTo>
                  <a:cubicBezTo>
                    <a:pt x="3105" y="23236"/>
                    <a:pt x="2061" y="21443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2007" y="1074"/>
                    <a:pt x="214" y="30"/>
                  </a:cubicBezTo>
                  <a:cubicBezTo>
                    <a:pt x="194" y="10"/>
                    <a:pt x="169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36"/>
            <p:cNvSpPr/>
            <p:nvPr/>
          </p:nvSpPr>
          <p:spPr>
            <a:xfrm>
              <a:off x="1146800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3" y="1"/>
                  </a:moveTo>
                  <a:cubicBezTo>
                    <a:pt x="83" y="1"/>
                    <a:pt x="44" y="20"/>
                    <a:pt x="28" y="70"/>
                  </a:cubicBezTo>
                  <a:cubicBezTo>
                    <a:pt x="28" y="70"/>
                    <a:pt x="1" y="97"/>
                    <a:pt x="1" y="124"/>
                  </a:cubicBezTo>
                  <a:cubicBezTo>
                    <a:pt x="1" y="178"/>
                    <a:pt x="28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98" y="17334"/>
                    <a:pt x="1848" y="19235"/>
                    <a:pt x="81" y="20278"/>
                  </a:cubicBezTo>
                  <a:cubicBezTo>
                    <a:pt x="54" y="20278"/>
                    <a:pt x="28" y="20305"/>
                    <a:pt x="1" y="20359"/>
                  </a:cubicBezTo>
                  <a:cubicBezTo>
                    <a:pt x="1" y="20412"/>
                    <a:pt x="28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9" y="37837"/>
                    <a:pt x="1633" y="39630"/>
                    <a:pt x="81" y="40540"/>
                  </a:cubicBezTo>
                  <a:cubicBezTo>
                    <a:pt x="54" y="40540"/>
                    <a:pt x="28" y="40594"/>
                    <a:pt x="1" y="40620"/>
                  </a:cubicBezTo>
                  <a:cubicBezTo>
                    <a:pt x="1" y="40674"/>
                    <a:pt x="28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81" y="60802"/>
                  </a:cubicBezTo>
                  <a:cubicBezTo>
                    <a:pt x="54" y="60828"/>
                    <a:pt x="28" y="60855"/>
                    <a:pt x="1" y="60882"/>
                  </a:cubicBezTo>
                  <a:cubicBezTo>
                    <a:pt x="1" y="60935"/>
                    <a:pt x="28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8" y="81117"/>
                    <a:pt x="1" y="81197"/>
                    <a:pt x="28" y="81251"/>
                  </a:cubicBezTo>
                  <a:cubicBezTo>
                    <a:pt x="47" y="81290"/>
                    <a:pt x="95" y="81315"/>
                    <a:pt x="151" y="81315"/>
                  </a:cubicBezTo>
                  <a:cubicBezTo>
                    <a:pt x="172" y="81315"/>
                    <a:pt x="193" y="81311"/>
                    <a:pt x="215" y="81304"/>
                  </a:cubicBezTo>
                  <a:cubicBezTo>
                    <a:pt x="1981" y="80260"/>
                    <a:pt x="3106" y="78413"/>
                    <a:pt x="3186" y="76352"/>
                  </a:cubicBezTo>
                  <a:cubicBezTo>
                    <a:pt x="5167" y="75309"/>
                    <a:pt x="6398" y="73301"/>
                    <a:pt x="6398" y="71053"/>
                  </a:cubicBezTo>
                  <a:cubicBezTo>
                    <a:pt x="6398" y="68805"/>
                    <a:pt x="5167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7" y="55047"/>
                    <a:pt x="6398" y="53040"/>
                    <a:pt x="6398" y="50791"/>
                  </a:cubicBezTo>
                  <a:cubicBezTo>
                    <a:pt x="6398" y="48543"/>
                    <a:pt x="5167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293" y="37890"/>
                    <a:pt x="3186" y="35829"/>
                  </a:cubicBezTo>
                  <a:cubicBezTo>
                    <a:pt x="5167" y="34785"/>
                    <a:pt x="6398" y="32751"/>
                    <a:pt x="6398" y="30530"/>
                  </a:cubicBezTo>
                  <a:cubicBezTo>
                    <a:pt x="6398" y="28281"/>
                    <a:pt x="5167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15"/>
                    <a:pt x="3186" y="15541"/>
                  </a:cubicBezTo>
                  <a:cubicBezTo>
                    <a:pt x="5167" y="14524"/>
                    <a:pt x="6398" y="12490"/>
                    <a:pt x="6398" y="10268"/>
                  </a:cubicBezTo>
                  <a:cubicBezTo>
                    <a:pt x="6398" y="8020"/>
                    <a:pt x="5167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188" y="17"/>
                  </a:cubicBezTo>
                  <a:cubicBezTo>
                    <a:pt x="169" y="7"/>
                    <a:pt x="145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36"/>
            <p:cNvSpPr/>
            <p:nvPr/>
          </p:nvSpPr>
          <p:spPr>
            <a:xfrm>
              <a:off x="992900" y="566950"/>
              <a:ext cx="160625" cy="2033000"/>
            </a:xfrm>
            <a:custGeom>
              <a:rect b="b" l="l" r="r" t="t"/>
              <a:pathLst>
                <a:path extrusionOk="0" h="81320" w="6425">
                  <a:moveTo>
                    <a:pt x="145" y="1"/>
                  </a:moveTo>
                  <a:cubicBezTo>
                    <a:pt x="104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72" y="15394"/>
                    <a:pt x="2945" y="15447"/>
                    <a:pt x="2945" y="15501"/>
                  </a:cubicBezTo>
                  <a:cubicBezTo>
                    <a:pt x="2998" y="17347"/>
                    <a:pt x="1847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0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5" y="78427"/>
                    <a:pt x="3186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6" y="65766"/>
                  </a:cubicBezTo>
                  <a:cubicBezTo>
                    <a:pt x="3105" y="63786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6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59" y="43604"/>
                    <a:pt x="2088" y="41731"/>
                    <a:pt x="402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6" y="25243"/>
                  </a:cubicBezTo>
                  <a:cubicBezTo>
                    <a:pt x="3105" y="23236"/>
                    <a:pt x="2062" y="21443"/>
                    <a:pt x="402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94" y="10"/>
                    <a:pt x="170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36"/>
            <p:cNvSpPr/>
            <p:nvPr/>
          </p:nvSpPr>
          <p:spPr>
            <a:xfrm>
              <a:off x="839675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2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0" y="70"/>
                    <a:pt x="0" y="97"/>
                    <a:pt x="0" y="124"/>
                  </a:cubicBezTo>
                  <a:cubicBezTo>
                    <a:pt x="0" y="178"/>
                    <a:pt x="27" y="204"/>
                    <a:pt x="54" y="231"/>
                  </a:cubicBezTo>
                  <a:cubicBezTo>
                    <a:pt x="1794" y="1248"/>
                    <a:pt x="2971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25" y="6119"/>
                    <a:pt x="6156" y="8073"/>
                    <a:pt x="6156" y="10268"/>
                  </a:cubicBezTo>
                  <a:cubicBezTo>
                    <a:pt x="6156" y="12436"/>
                    <a:pt x="4925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71" y="17334"/>
                    <a:pt x="1847" y="19235"/>
                    <a:pt x="81" y="20278"/>
                  </a:cubicBezTo>
                  <a:cubicBezTo>
                    <a:pt x="54" y="20278"/>
                    <a:pt x="27" y="20305"/>
                    <a:pt x="0" y="20359"/>
                  </a:cubicBezTo>
                  <a:cubicBezTo>
                    <a:pt x="0" y="20412"/>
                    <a:pt x="27" y="20466"/>
                    <a:pt x="54" y="20493"/>
                  </a:cubicBezTo>
                  <a:cubicBezTo>
                    <a:pt x="1794" y="21510"/>
                    <a:pt x="2864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25" y="26381"/>
                    <a:pt x="6156" y="28362"/>
                    <a:pt x="6156" y="30530"/>
                  </a:cubicBezTo>
                  <a:cubicBezTo>
                    <a:pt x="6156" y="32698"/>
                    <a:pt x="4925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8" y="37837"/>
                    <a:pt x="1606" y="39630"/>
                    <a:pt x="81" y="40540"/>
                  </a:cubicBezTo>
                  <a:cubicBezTo>
                    <a:pt x="54" y="40540"/>
                    <a:pt x="27" y="40594"/>
                    <a:pt x="0" y="40620"/>
                  </a:cubicBezTo>
                  <a:cubicBezTo>
                    <a:pt x="0" y="40674"/>
                    <a:pt x="27" y="40727"/>
                    <a:pt x="54" y="40754"/>
                  </a:cubicBezTo>
                  <a:cubicBezTo>
                    <a:pt x="1794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25" y="46669"/>
                    <a:pt x="6156" y="48623"/>
                    <a:pt x="6156" y="50791"/>
                  </a:cubicBezTo>
                  <a:cubicBezTo>
                    <a:pt x="6156" y="52959"/>
                    <a:pt x="4925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64" y="57991"/>
                    <a:pt x="1820" y="59785"/>
                    <a:pt x="81" y="60802"/>
                  </a:cubicBezTo>
                  <a:cubicBezTo>
                    <a:pt x="54" y="60828"/>
                    <a:pt x="27" y="60855"/>
                    <a:pt x="0" y="60882"/>
                  </a:cubicBezTo>
                  <a:cubicBezTo>
                    <a:pt x="0" y="60935"/>
                    <a:pt x="27" y="60989"/>
                    <a:pt x="54" y="61016"/>
                  </a:cubicBezTo>
                  <a:cubicBezTo>
                    <a:pt x="1794" y="62033"/>
                    <a:pt x="2864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25" y="66931"/>
                    <a:pt x="6156" y="68885"/>
                    <a:pt x="6156" y="71053"/>
                  </a:cubicBezTo>
                  <a:cubicBezTo>
                    <a:pt x="6156" y="73221"/>
                    <a:pt x="4925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64" y="78280"/>
                    <a:pt x="1794" y="80073"/>
                    <a:pt x="81" y="81090"/>
                  </a:cubicBezTo>
                  <a:cubicBezTo>
                    <a:pt x="0" y="81117"/>
                    <a:pt x="0" y="81197"/>
                    <a:pt x="27" y="81251"/>
                  </a:cubicBezTo>
                  <a:cubicBezTo>
                    <a:pt x="47" y="81290"/>
                    <a:pt x="95" y="81315"/>
                    <a:pt x="140" y="81315"/>
                  </a:cubicBezTo>
                  <a:cubicBezTo>
                    <a:pt x="157" y="81315"/>
                    <a:pt x="173" y="81311"/>
                    <a:pt x="188" y="81304"/>
                  </a:cubicBezTo>
                  <a:cubicBezTo>
                    <a:pt x="1981" y="80260"/>
                    <a:pt x="3105" y="78413"/>
                    <a:pt x="3159" y="76352"/>
                  </a:cubicBezTo>
                  <a:cubicBezTo>
                    <a:pt x="5166" y="75309"/>
                    <a:pt x="6397" y="73301"/>
                    <a:pt x="6397" y="71053"/>
                  </a:cubicBezTo>
                  <a:cubicBezTo>
                    <a:pt x="6397" y="68805"/>
                    <a:pt x="5166" y="66797"/>
                    <a:pt x="3159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59" y="56091"/>
                  </a:cubicBezTo>
                  <a:cubicBezTo>
                    <a:pt x="5166" y="55047"/>
                    <a:pt x="6397" y="53040"/>
                    <a:pt x="6397" y="50791"/>
                  </a:cubicBezTo>
                  <a:cubicBezTo>
                    <a:pt x="6397" y="48543"/>
                    <a:pt x="5166" y="46536"/>
                    <a:pt x="3159" y="45492"/>
                  </a:cubicBezTo>
                  <a:cubicBezTo>
                    <a:pt x="3159" y="43591"/>
                    <a:pt x="2061" y="41718"/>
                    <a:pt x="375" y="40647"/>
                  </a:cubicBezTo>
                  <a:cubicBezTo>
                    <a:pt x="1901" y="39710"/>
                    <a:pt x="3292" y="37890"/>
                    <a:pt x="3185" y="35829"/>
                  </a:cubicBezTo>
                  <a:cubicBezTo>
                    <a:pt x="5166" y="34785"/>
                    <a:pt x="6397" y="32751"/>
                    <a:pt x="6397" y="30530"/>
                  </a:cubicBezTo>
                  <a:cubicBezTo>
                    <a:pt x="6397" y="28281"/>
                    <a:pt x="5166" y="26247"/>
                    <a:pt x="3159" y="25230"/>
                  </a:cubicBezTo>
                  <a:cubicBezTo>
                    <a:pt x="3078" y="23223"/>
                    <a:pt x="2035" y="21429"/>
                    <a:pt x="375" y="20386"/>
                  </a:cubicBezTo>
                  <a:cubicBezTo>
                    <a:pt x="2061" y="19315"/>
                    <a:pt x="3159" y="17441"/>
                    <a:pt x="3159" y="15595"/>
                  </a:cubicBezTo>
                  <a:cubicBezTo>
                    <a:pt x="3159" y="15595"/>
                    <a:pt x="3159" y="15568"/>
                    <a:pt x="3159" y="15541"/>
                  </a:cubicBezTo>
                  <a:cubicBezTo>
                    <a:pt x="5166" y="14524"/>
                    <a:pt x="6397" y="12490"/>
                    <a:pt x="6397" y="10268"/>
                  </a:cubicBezTo>
                  <a:cubicBezTo>
                    <a:pt x="6397" y="8020"/>
                    <a:pt x="5166" y="5986"/>
                    <a:pt x="3159" y="4969"/>
                  </a:cubicBezTo>
                  <a:lnTo>
                    <a:pt x="3159" y="4942"/>
                  </a:lnTo>
                  <a:cubicBezTo>
                    <a:pt x="3159" y="3041"/>
                    <a:pt x="1981" y="1061"/>
                    <a:pt x="188" y="17"/>
                  </a:cubicBezTo>
                  <a:cubicBezTo>
                    <a:pt x="168" y="7"/>
                    <a:pt x="14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36"/>
            <p:cNvSpPr/>
            <p:nvPr/>
          </p:nvSpPr>
          <p:spPr>
            <a:xfrm>
              <a:off x="685775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98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91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91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91" y="78293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60" y="81297"/>
                    <a:pt x="93" y="81320"/>
                    <a:pt x="133" y="81320"/>
                  </a:cubicBezTo>
                  <a:cubicBezTo>
                    <a:pt x="157" y="81320"/>
                    <a:pt x="184" y="81311"/>
                    <a:pt x="214" y="81290"/>
                  </a:cubicBezTo>
                  <a:cubicBezTo>
                    <a:pt x="2008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292" y="37903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88" y="19328"/>
                    <a:pt x="3185" y="1740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36"/>
            <p:cNvSpPr/>
            <p:nvPr/>
          </p:nvSpPr>
          <p:spPr>
            <a:xfrm>
              <a:off x="531875" y="8188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47" y="1"/>
                  </a:moveTo>
                  <a:cubicBezTo>
                    <a:pt x="106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61"/>
                    <a:pt x="2944" y="15487"/>
                  </a:cubicBezTo>
                  <a:cubicBezTo>
                    <a:pt x="2998" y="17334"/>
                    <a:pt x="1847" y="19235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71" y="35642"/>
                    <a:pt x="2944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45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54" y="81251"/>
                  </a:cubicBezTo>
                  <a:cubicBezTo>
                    <a:pt x="73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5" y="65753"/>
                  </a:cubicBezTo>
                  <a:cubicBezTo>
                    <a:pt x="3105" y="63773"/>
                    <a:pt x="2088" y="61979"/>
                    <a:pt x="402" y="60909"/>
                  </a:cubicBezTo>
                  <a:cubicBezTo>
                    <a:pt x="2088" y="59865"/>
                    <a:pt x="3105" y="58072"/>
                    <a:pt x="3185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85" y="43591"/>
                    <a:pt x="2088" y="41718"/>
                    <a:pt x="402" y="40647"/>
                  </a:cubicBezTo>
                  <a:cubicBezTo>
                    <a:pt x="1900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5" y="25230"/>
                  </a:cubicBezTo>
                  <a:cubicBezTo>
                    <a:pt x="3105" y="23223"/>
                    <a:pt x="2061" y="21429"/>
                    <a:pt x="402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lnTo>
                    <a:pt x="3185" y="4942"/>
                  </a:lnTo>
                  <a:cubicBezTo>
                    <a:pt x="3185" y="3041"/>
                    <a:pt x="2008" y="1061"/>
                    <a:pt x="214" y="17"/>
                  </a:cubicBezTo>
                  <a:cubicBezTo>
                    <a:pt x="195" y="7"/>
                    <a:pt x="171" y="1"/>
                    <a:pt x="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36"/>
            <p:cNvSpPr/>
            <p:nvPr/>
          </p:nvSpPr>
          <p:spPr>
            <a:xfrm>
              <a:off x="378625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1" y="84"/>
                    <a:pt x="1" y="110"/>
                    <a:pt x="1" y="137"/>
                  </a:cubicBezTo>
                  <a:cubicBezTo>
                    <a:pt x="1" y="164"/>
                    <a:pt x="28" y="217"/>
                    <a:pt x="54" y="244"/>
                  </a:cubicBezTo>
                  <a:cubicBezTo>
                    <a:pt x="1821" y="1261"/>
                    <a:pt x="2972" y="3188"/>
                    <a:pt x="2918" y="5035"/>
                  </a:cubicBezTo>
                  <a:cubicBezTo>
                    <a:pt x="2918" y="5116"/>
                    <a:pt x="2945" y="5142"/>
                    <a:pt x="2999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9" y="15367"/>
                  </a:cubicBezTo>
                  <a:cubicBezTo>
                    <a:pt x="2945" y="15394"/>
                    <a:pt x="2918" y="15447"/>
                    <a:pt x="2918" y="15501"/>
                  </a:cubicBezTo>
                  <a:cubicBezTo>
                    <a:pt x="2972" y="17347"/>
                    <a:pt x="1848" y="19248"/>
                    <a:pt x="81" y="20292"/>
                  </a:cubicBezTo>
                  <a:cubicBezTo>
                    <a:pt x="54" y="20292"/>
                    <a:pt x="28" y="20318"/>
                    <a:pt x="1" y="20372"/>
                  </a:cubicBezTo>
                  <a:cubicBezTo>
                    <a:pt x="1" y="20425"/>
                    <a:pt x="28" y="20479"/>
                    <a:pt x="54" y="20506"/>
                  </a:cubicBezTo>
                  <a:cubicBezTo>
                    <a:pt x="1794" y="21496"/>
                    <a:pt x="2865" y="23316"/>
                    <a:pt x="2918" y="25324"/>
                  </a:cubicBezTo>
                  <a:cubicBezTo>
                    <a:pt x="2918" y="25350"/>
                    <a:pt x="2945" y="25404"/>
                    <a:pt x="2999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9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07" y="39643"/>
                    <a:pt x="81" y="40553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54" y="40767"/>
                  </a:cubicBezTo>
                  <a:cubicBezTo>
                    <a:pt x="1794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5" y="45665"/>
                    <a:pt x="2999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9" y="55917"/>
                  </a:cubicBezTo>
                  <a:cubicBezTo>
                    <a:pt x="2945" y="55917"/>
                    <a:pt x="2918" y="55970"/>
                    <a:pt x="2918" y="56024"/>
                  </a:cubicBezTo>
                  <a:cubicBezTo>
                    <a:pt x="2865" y="58004"/>
                    <a:pt x="1821" y="59798"/>
                    <a:pt x="81" y="60815"/>
                  </a:cubicBezTo>
                  <a:cubicBezTo>
                    <a:pt x="54" y="60815"/>
                    <a:pt x="28" y="60868"/>
                    <a:pt x="1" y="60895"/>
                  </a:cubicBezTo>
                  <a:cubicBezTo>
                    <a:pt x="1" y="60949"/>
                    <a:pt x="28" y="61002"/>
                    <a:pt x="54" y="61029"/>
                  </a:cubicBezTo>
                  <a:cubicBezTo>
                    <a:pt x="1794" y="62046"/>
                    <a:pt x="2865" y="63839"/>
                    <a:pt x="2918" y="65847"/>
                  </a:cubicBezTo>
                  <a:cubicBezTo>
                    <a:pt x="2918" y="65900"/>
                    <a:pt x="2945" y="65927"/>
                    <a:pt x="2999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9" y="76178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5" y="78293"/>
                    <a:pt x="1821" y="80086"/>
                    <a:pt x="81" y="81076"/>
                  </a:cubicBezTo>
                  <a:cubicBezTo>
                    <a:pt x="1" y="81130"/>
                    <a:pt x="1" y="81183"/>
                    <a:pt x="28" y="81264"/>
                  </a:cubicBezTo>
                  <a:cubicBezTo>
                    <a:pt x="44" y="81297"/>
                    <a:pt x="81" y="81320"/>
                    <a:pt x="120" y="81320"/>
                  </a:cubicBezTo>
                  <a:cubicBezTo>
                    <a:pt x="143" y="81320"/>
                    <a:pt x="168" y="81311"/>
                    <a:pt x="188" y="81290"/>
                  </a:cubicBezTo>
                  <a:cubicBezTo>
                    <a:pt x="1981" y="80273"/>
                    <a:pt x="3106" y="78427"/>
                    <a:pt x="3159" y="76366"/>
                  </a:cubicBezTo>
                  <a:cubicBezTo>
                    <a:pt x="5167" y="75322"/>
                    <a:pt x="6398" y="73314"/>
                    <a:pt x="6398" y="71066"/>
                  </a:cubicBezTo>
                  <a:cubicBezTo>
                    <a:pt x="6398" y="68818"/>
                    <a:pt x="5167" y="66784"/>
                    <a:pt x="3159" y="65766"/>
                  </a:cubicBezTo>
                  <a:cubicBezTo>
                    <a:pt x="3106" y="63786"/>
                    <a:pt x="2062" y="61992"/>
                    <a:pt x="376" y="60922"/>
                  </a:cubicBezTo>
                  <a:cubicBezTo>
                    <a:pt x="2062" y="59878"/>
                    <a:pt x="3106" y="58085"/>
                    <a:pt x="3159" y="56104"/>
                  </a:cubicBezTo>
                  <a:cubicBezTo>
                    <a:pt x="5167" y="55060"/>
                    <a:pt x="6398" y="53053"/>
                    <a:pt x="6398" y="50804"/>
                  </a:cubicBezTo>
                  <a:cubicBezTo>
                    <a:pt x="6398" y="48556"/>
                    <a:pt x="5167" y="46522"/>
                    <a:pt x="3159" y="45505"/>
                  </a:cubicBezTo>
                  <a:cubicBezTo>
                    <a:pt x="3159" y="43604"/>
                    <a:pt x="2062" y="41731"/>
                    <a:pt x="376" y="40660"/>
                  </a:cubicBezTo>
                  <a:cubicBezTo>
                    <a:pt x="1901" y="39723"/>
                    <a:pt x="3293" y="37903"/>
                    <a:pt x="3186" y="35816"/>
                  </a:cubicBezTo>
                  <a:cubicBezTo>
                    <a:pt x="5167" y="34799"/>
                    <a:pt x="6398" y="32764"/>
                    <a:pt x="6398" y="30543"/>
                  </a:cubicBezTo>
                  <a:cubicBezTo>
                    <a:pt x="6398" y="28295"/>
                    <a:pt x="5167" y="26260"/>
                    <a:pt x="3159" y="25243"/>
                  </a:cubicBezTo>
                  <a:cubicBezTo>
                    <a:pt x="3079" y="23236"/>
                    <a:pt x="2035" y="21443"/>
                    <a:pt x="376" y="20399"/>
                  </a:cubicBezTo>
                  <a:cubicBezTo>
                    <a:pt x="2089" y="19328"/>
                    <a:pt x="3186" y="17401"/>
                    <a:pt x="3186" y="15554"/>
                  </a:cubicBezTo>
                  <a:cubicBezTo>
                    <a:pt x="5167" y="14537"/>
                    <a:pt x="6398" y="12503"/>
                    <a:pt x="6398" y="10255"/>
                  </a:cubicBezTo>
                  <a:cubicBezTo>
                    <a:pt x="6398" y="8033"/>
                    <a:pt x="5167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1981" y="1074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36"/>
            <p:cNvSpPr/>
            <p:nvPr/>
          </p:nvSpPr>
          <p:spPr>
            <a:xfrm>
              <a:off x="224725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9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27" y="70"/>
                    <a:pt x="1" y="97"/>
                    <a:pt x="1" y="124"/>
                  </a:cubicBezTo>
                  <a:cubicBezTo>
                    <a:pt x="1" y="178"/>
                    <a:pt x="27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45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61"/>
                    <a:pt x="2918" y="15487"/>
                  </a:cubicBezTo>
                  <a:cubicBezTo>
                    <a:pt x="2998" y="17334"/>
                    <a:pt x="1848" y="19235"/>
                    <a:pt x="108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1" y="20412"/>
                    <a:pt x="27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106" y="37837"/>
                    <a:pt x="1633" y="39630"/>
                    <a:pt x="108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1" y="40674"/>
                    <a:pt x="27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108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1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27" y="81251"/>
                  </a:cubicBezTo>
                  <a:cubicBezTo>
                    <a:pt x="67" y="81290"/>
                    <a:pt x="106" y="81315"/>
                    <a:pt x="156" y="81315"/>
                  </a:cubicBezTo>
                  <a:cubicBezTo>
                    <a:pt x="174" y="81315"/>
                    <a:pt x="193" y="81311"/>
                    <a:pt x="215" y="81304"/>
                  </a:cubicBezTo>
                  <a:cubicBezTo>
                    <a:pt x="2008" y="80260"/>
                    <a:pt x="3106" y="78413"/>
                    <a:pt x="3186" y="76352"/>
                  </a:cubicBezTo>
                  <a:cubicBezTo>
                    <a:pt x="5166" y="75309"/>
                    <a:pt x="6398" y="73301"/>
                    <a:pt x="6398" y="71053"/>
                  </a:cubicBezTo>
                  <a:cubicBezTo>
                    <a:pt x="6398" y="68805"/>
                    <a:pt x="5166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6" y="55047"/>
                    <a:pt x="6398" y="53040"/>
                    <a:pt x="6398" y="50791"/>
                  </a:cubicBezTo>
                  <a:cubicBezTo>
                    <a:pt x="6398" y="48543"/>
                    <a:pt x="5166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66" y="34785"/>
                    <a:pt x="6398" y="32751"/>
                    <a:pt x="6398" y="30530"/>
                  </a:cubicBezTo>
                  <a:cubicBezTo>
                    <a:pt x="6398" y="28281"/>
                    <a:pt x="5166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41"/>
                    <a:pt x="3186" y="15595"/>
                  </a:cubicBezTo>
                  <a:cubicBezTo>
                    <a:pt x="3186" y="15595"/>
                    <a:pt x="3186" y="15568"/>
                    <a:pt x="3186" y="15541"/>
                  </a:cubicBezTo>
                  <a:cubicBezTo>
                    <a:pt x="5166" y="14524"/>
                    <a:pt x="6398" y="12490"/>
                    <a:pt x="6398" y="10268"/>
                  </a:cubicBezTo>
                  <a:cubicBezTo>
                    <a:pt x="6398" y="8020"/>
                    <a:pt x="5166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215" y="17"/>
                  </a:cubicBezTo>
                  <a:cubicBezTo>
                    <a:pt x="185" y="7"/>
                    <a:pt x="156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36"/>
            <p:cNvSpPr/>
            <p:nvPr/>
          </p:nvSpPr>
          <p:spPr>
            <a:xfrm>
              <a:off x="1914975" y="25935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51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27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45" y="15402"/>
                    <a:pt x="2945" y="15428"/>
                    <a:pt x="2945" y="15482"/>
                  </a:cubicBezTo>
                  <a:cubicBezTo>
                    <a:pt x="2998" y="17355"/>
                    <a:pt x="1848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45" y="35663"/>
                    <a:pt x="2918" y="35717"/>
                    <a:pt x="2945" y="35770"/>
                  </a:cubicBezTo>
                  <a:cubicBezTo>
                    <a:pt x="3106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45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6" y="78408"/>
                    <a:pt x="3186" y="76347"/>
                  </a:cubicBezTo>
                  <a:cubicBezTo>
                    <a:pt x="5166" y="75330"/>
                    <a:pt x="6424" y="73296"/>
                    <a:pt x="6424" y="71047"/>
                  </a:cubicBezTo>
                  <a:cubicBezTo>
                    <a:pt x="6424" y="68826"/>
                    <a:pt x="5166" y="66792"/>
                    <a:pt x="3186" y="65748"/>
                  </a:cubicBezTo>
                  <a:cubicBezTo>
                    <a:pt x="3106" y="63767"/>
                    <a:pt x="2062" y="61974"/>
                    <a:pt x="375" y="60930"/>
                  </a:cubicBezTo>
                  <a:cubicBezTo>
                    <a:pt x="2062" y="59859"/>
                    <a:pt x="3106" y="58093"/>
                    <a:pt x="3186" y="56085"/>
                  </a:cubicBezTo>
                  <a:cubicBezTo>
                    <a:pt x="5166" y="55068"/>
                    <a:pt x="6424" y="53034"/>
                    <a:pt x="6424" y="50786"/>
                  </a:cubicBezTo>
                  <a:cubicBezTo>
                    <a:pt x="6424" y="48537"/>
                    <a:pt x="5166" y="46530"/>
                    <a:pt x="3186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66" y="26268"/>
                    <a:pt x="3186" y="25225"/>
                  </a:cubicBezTo>
                  <a:cubicBezTo>
                    <a:pt x="3106" y="23244"/>
                    <a:pt x="2062" y="21451"/>
                    <a:pt x="375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66" y="14518"/>
                    <a:pt x="6424" y="12511"/>
                    <a:pt x="6424" y="10263"/>
                  </a:cubicBezTo>
                  <a:cubicBezTo>
                    <a:pt x="6424" y="8014"/>
                    <a:pt x="5166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193" y="4"/>
                    <a:pt x="172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36"/>
            <p:cNvSpPr/>
            <p:nvPr/>
          </p:nvSpPr>
          <p:spPr>
            <a:xfrm>
              <a:off x="1761075" y="2845375"/>
              <a:ext cx="160625" cy="2032675"/>
            </a:xfrm>
            <a:custGeom>
              <a:rect b="b" l="l" r="r" t="t"/>
              <a:pathLst>
                <a:path extrusionOk="0" h="81307" w="6425">
                  <a:moveTo>
                    <a:pt x="146" y="1"/>
                  </a:moveTo>
                  <a:cubicBezTo>
                    <a:pt x="108" y="1"/>
                    <a:pt x="71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34"/>
                    <a:pt x="2972" y="3162"/>
                    <a:pt x="2945" y="5035"/>
                  </a:cubicBezTo>
                  <a:cubicBezTo>
                    <a:pt x="2945" y="5089"/>
                    <a:pt x="2972" y="5142"/>
                    <a:pt x="2998" y="5142"/>
                  </a:cubicBezTo>
                  <a:cubicBezTo>
                    <a:pt x="4952" y="6133"/>
                    <a:pt x="6183" y="8086"/>
                    <a:pt x="6183" y="10254"/>
                  </a:cubicBezTo>
                  <a:cubicBezTo>
                    <a:pt x="6183" y="12422"/>
                    <a:pt x="4952" y="14376"/>
                    <a:pt x="2998" y="15367"/>
                  </a:cubicBezTo>
                  <a:cubicBezTo>
                    <a:pt x="2972" y="15393"/>
                    <a:pt x="2945" y="15447"/>
                    <a:pt x="2945" y="15474"/>
                  </a:cubicBezTo>
                  <a:cubicBezTo>
                    <a:pt x="2998" y="17321"/>
                    <a:pt x="1847" y="19248"/>
                    <a:pt x="108" y="20265"/>
                  </a:cubicBezTo>
                  <a:cubicBezTo>
                    <a:pt x="81" y="20292"/>
                    <a:pt x="27" y="20318"/>
                    <a:pt x="27" y="20345"/>
                  </a:cubicBezTo>
                  <a:cubicBezTo>
                    <a:pt x="27" y="20425"/>
                    <a:pt x="27" y="20479"/>
                    <a:pt x="81" y="20506"/>
                  </a:cubicBezTo>
                  <a:cubicBezTo>
                    <a:pt x="1821" y="21496"/>
                    <a:pt x="2891" y="23289"/>
                    <a:pt x="2945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83" y="28348"/>
                    <a:pt x="6183" y="30516"/>
                  </a:cubicBezTo>
                  <a:cubicBezTo>
                    <a:pt x="6183" y="32684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26"/>
                  </a:cubicBezTo>
                  <a:cubicBezTo>
                    <a:pt x="81" y="40553"/>
                    <a:pt x="27" y="40580"/>
                    <a:pt x="27" y="40633"/>
                  </a:cubicBezTo>
                  <a:cubicBezTo>
                    <a:pt x="27" y="40687"/>
                    <a:pt x="27" y="40741"/>
                    <a:pt x="81" y="40767"/>
                  </a:cubicBezTo>
                  <a:cubicBezTo>
                    <a:pt x="1821" y="41784"/>
                    <a:pt x="2945" y="43631"/>
                    <a:pt x="2945" y="45532"/>
                  </a:cubicBezTo>
                  <a:lnTo>
                    <a:pt x="2945" y="45558"/>
                  </a:ln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83" y="48610"/>
                    <a:pt x="6183" y="50778"/>
                  </a:cubicBezTo>
                  <a:cubicBezTo>
                    <a:pt x="6183" y="52972"/>
                    <a:pt x="4952" y="54926"/>
                    <a:pt x="2998" y="55890"/>
                  </a:cubicBezTo>
                  <a:cubicBezTo>
                    <a:pt x="2972" y="55917"/>
                    <a:pt x="2945" y="55970"/>
                    <a:pt x="2945" y="55997"/>
                  </a:cubicBezTo>
                  <a:cubicBezTo>
                    <a:pt x="2891" y="58004"/>
                    <a:pt x="1847" y="59798"/>
                    <a:pt x="108" y="60815"/>
                  </a:cubicBezTo>
                  <a:cubicBezTo>
                    <a:pt x="81" y="60815"/>
                    <a:pt x="27" y="60841"/>
                    <a:pt x="27" y="60895"/>
                  </a:cubicBezTo>
                  <a:cubicBezTo>
                    <a:pt x="27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873"/>
                    <a:pt x="2972" y="65927"/>
                    <a:pt x="2998" y="65954"/>
                  </a:cubicBezTo>
                  <a:cubicBezTo>
                    <a:pt x="4952" y="66917"/>
                    <a:pt x="6183" y="68871"/>
                    <a:pt x="6183" y="71066"/>
                  </a:cubicBezTo>
                  <a:cubicBezTo>
                    <a:pt x="6183" y="73234"/>
                    <a:pt x="4952" y="75188"/>
                    <a:pt x="2998" y="76151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54" y="81237"/>
                  </a:cubicBezTo>
                  <a:cubicBezTo>
                    <a:pt x="71" y="81288"/>
                    <a:pt x="110" y="81306"/>
                    <a:pt x="149" y="81306"/>
                  </a:cubicBezTo>
                  <a:cubicBezTo>
                    <a:pt x="172" y="81306"/>
                    <a:pt x="195" y="81300"/>
                    <a:pt x="215" y="81290"/>
                  </a:cubicBezTo>
                  <a:cubicBezTo>
                    <a:pt x="2008" y="80247"/>
                    <a:pt x="3105" y="78400"/>
                    <a:pt x="3186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6" y="65766"/>
                  </a:cubicBezTo>
                  <a:cubicBezTo>
                    <a:pt x="3132" y="63759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6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86" y="43604"/>
                    <a:pt x="2088" y="41731"/>
                    <a:pt x="402" y="40660"/>
                  </a:cubicBezTo>
                  <a:cubicBezTo>
                    <a:pt x="1901" y="39697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6" y="25216"/>
                  </a:cubicBezTo>
                  <a:cubicBezTo>
                    <a:pt x="3105" y="23236"/>
                    <a:pt x="2062" y="21442"/>
                    <a:pt x="402" y="20399"/>
                  </a:cubicBezTo>
                  <a:cubicBezTo>
                    <a:pt x="2115" y="19328"/>
                    <a:pt x="3212" y="17401"/>
                    <a:pt x="3186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6" y="4955"/>
                  </a:cubicBezTo>
                  <a:cubicBezTo>
                    <a:pt x="3186" y="3028"/>
                    <a:pt x="2008" y="1047"/>
                    <a:pt x="215" y="30"/>
                  </a:cubicBezTo>
                  <a:cubicBezTo>
                    <a:pt x="194" y="10"/>
                    <a:pt x="170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36"/>
            <p:cNvSpPr/>
            <p:nvPr/>
          </p:nvSpPr>
          <p:spPr>
            <a:xfrm>
              <a:off x="1607850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0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71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0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0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64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0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64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64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44" y="81296"/>
                    <a:pt x="82" y="81315"/>
                    <a:pt x="122" y="81315"/>
                  </a:cubicBezTo>
                  <a:cubicBezTo>
                    <a:pt x="145" y="81315"/>
                    <a:pt x="168" y="81308"/>
                    <a:pt x="188" y="81299"/>
                  </a:cubicBezTo>
                  <a:cubicBezTo>
                    <a:pt x="1981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61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61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36"/>
            <p:cNvSpPr/>
            <p:nvPr/>
          </p:nvSpPr>
          <p:spPr>
            <a:xfrm>
              <a:off x="1453950" y="2845375"/>
              <a:ext cx="160600" cy="2032675"/>
            </a:xfrm>
            <a:custGeom>
              <a:rect b="b" l="l" r="r" t="t"/>
              <a:pathLst>
                <a:path extrusionOk="0" h="81307" w="6424">
                  <a:moveTo>
                    <a:pt x="133" y="1"/>
                  </a:moveTo>
                  <a:cubicBezTo>
                    <a:pt x="9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0" y="244"/>
                  </a:cubicBezTo>
                  <a:cubicBezTo>
                    <a:pt x="1820" y="1234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20"/>
                    <a:pt x="2944" y="15474"/>
                  </a:cubicBezTo>
                  <a:cubicBezTo>
                    <a:pt x="2998" y="17347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cubicBezTo>
                    <a:pt x="2944" y="45558"/>
                    <a:pt x="2944" y="45558"/>
                    <a:pt x="2944" y="45558"/>
                  </a:cubicBez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27" y="81237"/>
                  </a:cubicBezTo>
                  <a:cubicBezTo>
                    <a:pt x="61" y="81288"/>
                    <a:pt x="106" y="81306"/>
                    <a:pt x="147" y="81306"/>
                  </a:cubicBezTo>
                  <a:cubicBezTo>
                    <a:pt x="172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66" y="75322"/>
                    <a:pt x="6424" y="73288"/>
                    <a:pt x="6424" y="71066"/>
                  </a:cubicBezTo>
                  <a:cubicBezTo>
                    <a:pt x="6424" y="68818"/>
                    <a:pt x="5166" y="66783"/>
                    <a:pt x="3185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077"/>
                  </a:cubicBezTo>
                  <a:cubicBezTo>
                    <a:pt x="5166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66" y="26260"/>
                    <a:pt x="3185" y="25216"/>
                  </a:cubicBezTo>
                  <a:cubicBezTo>
                    <a:pt x="3105" y="23236"/>
                    <a:pt x="2061" y="21442"/>
                    <a:pt x="375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84" y="10"/>
                    <a:pt x="157" y="1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36"/>
            <p:cNvSpPr/>
            <p:nvPr/>
          </p:nvSpPr>
          <p:spPr>
            <a:xfrm>
              <a:off x="1300050" y="25935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67" y="1"/>
                  </a:moveTo>
                  <a:cubicBezTo>
                    <a:pt x="121" y="1"/>
                    <a:pt x="73" y="26"/>
                    <a:pt x="54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0" y="225"/>
                  </a:cubicBezTo>
                  <a:cubicBezTo>
                    <a:pt x="1820" y="1243"/>
                    <a:pt x="2971" y="3170"/>
                    <a:pt x="2944" y="5043"/>
                  </a:cubicBezTo>
                  <a:cubicBezTo>
                    <a:pt x="2944" y="5070"/>
                    <a:pt x="2971" y="5124"/>
                    <a:pt x="3025" y="5150"/>
                  </a:cubicBezTo>
                  <a:cubicBezTo>
                    <a:pt x="4952" y="6141"/>
                    <a:pt x="6183" y="8095"/>
                    <a:pt x="6183" y="10263"/>
                  </a:cubicBezTo>
                  <a:cubicBezTo>
                    <a:pt x="6183" y="12431"/>
                    <a:pt x="4952" y="14384"/>
                    <a:pt x="3025" y="15375"/>
                  </a:cubicBezTo>
                  <a:cubicBezTo>
                    <a:pt x="2971" y="15402"/>
                    <a:pt x="2944" y="15428"/>
                    <a:pt x="2944" y="15482"/>
                  </a:cubicBezTo>
                  <a:cubicBezTo>
                    <a:pt x="2998" y="17355"/>
                    <a:pt x="1847" y="19256"/>
                    <a:pt x="107" y="20273"/>
                  </a:cubicBezTo>
                  <a:cubicBezTo>
                    <a:pt x="80" y="20300"/>
                    <a:pt x="54" y="20326"/>
                    <a:pt x="27" y="20353"/>
                  </a:cubicBezTo>
                  <a:cubicBezTo>
                    <a:pt x="27" y="20407"/>
                    <a:pt x="27" y="20460"/>
                    <a:pt x="80" y="20514"/>
                  </a:cubicBezTo>
                  <a:cubicBezTo>
                    <a:pt x="1820" y="21504"/>
                    <a:pt x="2891" y="23297"/>
                    <a:pt x="2944" y="25305"/>
                  </a:cubicBezTo>
                  <a:cubicBezTo>
                    <a:pt x="2944" y="25358"/>
                    <a:pt x="2971" y="25385"/>
                    <a:pt x="3025" y="25412"/>
                  </a:cubicBezTo>
                  <a:cubicBezTo>
                    <a:pt x="4952" y="26402"/>
                    <a:pt x="6183" y="28356"/>
                    <a:pt x="6183" y="30524"/>
                  </a:cubicBezTo>
                  <a:cubicBezTo>
                    <a:pt x="6183" y="32692"/>
                    <a:pt x="4952" y="34646"/>
                    <a:pt x="3025" y="35636"/>
                  </a:cubicBezTo>
                  <a:cubicBezTo>
                    <a:pt x="2971" y="35663"/>
                    <a:pt x="2944" y="35717"/>
                    <a:pt x="2944" y="35770"/>
                  </a:cubicBezTo>
                  <a:cubicBezTo>
                    <a:pt x="3105" y="37831"/>
                    <a:pt x="1633" y="39651"/>
                    <a:pt x="107" y="40535"/>
                  </a:cubicBezTo>
                  <a:cubicBezTo>
                    <a:pt x="80" y="40561"/>
                    <a:pt x="54" y="40588"/>
                    <a:pt x="27" y="40615"/>
                  </a:cubicBezTo>
                  <a:cubicBezTo>
                    <a:pt x="27" y="40668"/>
                    <a:pt x="27" y="40749"/>
                    <a:pt x="80" y="40775"/>
                  </a:cubicBezTo>
                  <a:cubicBezTo>
                    <a:pt x="1820" y="41766"/>
                    <a:pt x="2944" y="43639"/>
                    <a:pt x="2944" y="45540"/>
                  </a:cubicBezTo>
                  <a:cubicBezTo>
                    <a:pt x="2944" y="45540"/>
                    <a:pt x="2944" y="45566"/>
                    <a:pt x="2944" y="45566"/>
                  </a:cubicBezTo>
                  <a:cubicBezTo>
                    <a:pt x="2944" y="45620"/>
                    <a:pt x="2971" y="45674"/>
                    <a:pt x="3025" y="45674"/>
                  </a:cubicBezTo>
                  <a:cubicBezTo>
                    <a:pt x="4952" y="46664"/>
                    <a:pt x="6183" y="48618"/>
                    <a:pt x="6183" y="50786"/>
                  </a:cubicBezTo>
                  <a:cubicBezTo>
                    <a:pt x="6183" y="52954"/>
                    <a:pt x="4952" y="54934"/>
                    <a:pt x="3025" y="55898"/>
                  </a:cubicBezTo>
                  <a:cubicBezTo>
                    <a:pt x="2971" y="55925"/>
                    <a:pt x="2944" y="55952"/>
                    <a:pt x="2944" y="56005"/>
                  </a:cubicBezTo>
                  <a:cubicBezTo>
                    <a:pt x="2891" y="58012"/>
                    <a:pt x="1847" y="59806"/>
                    <a:pt x="107" y="60796"/>
                  </a:cubicBezTo>
                  <a:cubicBezTo>
                    <a:pt x="80" y="60823"/>
                    <a:pt x="54" y="60850"/>
                    <a:pt x="27" y="60903"/>
                  </a:cubicBezTo>
                  <a:cubicBezTo>
                    <a:pt x="27" y="60957"/>
                    <a:pt x="27" y="61010"/>
                    <a:pt x="80" y="61037"/>
                  </a:cubicBezTo>
                  <a:cubicBezTo>
                    <a:pt x="1820" y="62054"/>
                    <a:pt x="2891" y="63847"/>
                    <a:pt x="2944" y="65828"/>
                  </a:cubicBezTo>
                  <a:cubicBezTo>
                    <a:pt x="2944" y="65882"/>
                    <a:pt x="2971" y="65935"/>
                    <a:pt x="3025" y="65962"/>
                  </a:cubicBezTo>
                  <a:cubicBezTo>
                    <a:pt x="4952" y="66925"/>
                    <a:pt x="6183" y="68879"/>
                    <a:pt x="6183" y="71047"/>
                  </a:cubicBezTo>
                  <a:cubicBezTo>
                    <a:pt x="6183" y="73242"/>
                    <a:pt x="4952" y="75196"/>
                    <a:pt x="3025" y="76160"/>
                  </a:cubicBezTo>
                  <a:cubicBezTo>
                    <a:pt x="2971" y="76186"/>
                    <a:pt x="2944" y="76240"/>
                    <a:pt x="2944" y="76267"/>
                  </a:cubicBezTo>
                  <a:cubicBezTo>
                    <a:pt x="2891" y="78274"/>
                    <a:pt x="1820" y="80067"/>
                    <a:pt x="80" y="81084"/>
                  </a:cubicBezTo>
                  <a:cubicBezTo>
                    <a:pt x="27" y="81111"/>
                    <a:pt x="0" y="81191"/>
                    <a:pt x="54" y="81245"/>
                  </a:cubicBezTo>
                  <a:cubicBezTo>
                    <a:pt x="71" y="81296"/>
                    <a:pt x="109" y="81315"/>
                    <a:pt x="149" y="81315"/>
                  </a:cubicBezTo>
                  <a:cubicBezTo>
                    <a:pt x="171" y="81315"/>
                    <a:pt x="195" y="81308"/>
                    <a:pt x="214" y="81299"/>
                  </a:cubicBezTo>
                  <a:cubicBezTo>
                    <a:pt x="2007" y="80255"/>
                    <a:pt x="3105" y="78408"/>
                    <a:pt x="3185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5" y="65748"/>
                  </a:cubicBezTo>
                  <a:cubicBezTo>
                    <a:pt x="3132" y="63767"/>
                    <a:pt x="2088" y="61974"/>
                    <a:pt x="402" y="60930"/>
                  </a:cubicBezTo>
                  <a:cubicBezTo>
                    <a:pt x="2088" y="59859"/>
                    <a:pt x="3132" y="58093"/>
                    <a:pt x="3185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5" y="45486"/>
                  </a:cubicBezTo>
                  <a:cubicBezTo>
                    <a:pt x="3185" y="43586"/>
                    <a:pt x="2088" y="41739"/>
                    <a:pt x="402" y="40668"/>
                  </a:cubicBezTo>
                  <a:cubicBezTo>
                    <a:pt x="1927" y="39705"/>
                    <a:pt x="3319" y="37885"/>
                    <a:pt x="3212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5" y="25225"/>
                  </a:cubicBezTo>
                  <a:cubicBezTo>
                    <a:pt x="3105" y="23244"/>
                    <a:pt x="2061" y="21451"/>
                    <a:pt x="402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5" y="4963"/>
                  </a:cubicBezTo>
                  <a:cubicBezTo>
                    <a:pt x="3185" y="3036"/>
                    <a:pt x="2007" y="1055"/>
                    <a:pt x="214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36"/>
            <p:cNvSpPr/>
            <p:nvPr/>
          </p:nvSpPr>
          <p:spPr>
            <a:xfrm>
              <a:off x="1146800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28" y="84"/>
                    <a:pt x="1" y="110"/>
                    <a:pt x="1" y="137"/>
                  </a:cubicBezTo>
                  <a:cubicBezTo>
                    <a:pt x="1" y="164"/>
                    <a:pt x="28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2" y="17321"/>
                    <a:pt x="1848" y="19248"/>
                    <a:pt x="81" y="20265"/>
                  </a:cubicBezTo>
                  <a:cubicBezTo>
                    <a:pt x="54" y="20292"/>
                    <a:pt x="28" y="20318"/>
                    <a:pt x="1" y="20345"/>
                  </a:cubicBezTo>
                  <a:cubicBezTo>
                    <a:pt x="1" y="20425"/>
                    <a:pt x="28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33" y="39643"/>
                    <a:pt x="81" y="40526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32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81" y="60815"/>
                  </a:cubicBezTo>
                  <a:cubicBezTo>
                    <a:pt x="54" y="60815"/>
                    <a:pt x="28" y="60841"/>
                    <a:pt x="1" y="60895"/>
                  </a:cubicBezTo>
                  <a:cubicBezTo>
                    <a:pt x="1" y="60949"/>
                    <a:pt x="28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8" y="81103"/>
                    <a:pt x="1" y="81183"/>
                    <a:pt x="28" y="81237"/>
                  </a:cubicBezTo>
                  <a:cubicBezTo>
                    <a:pt x="44" y="81288"/>
                    <a:pt x="83" y="81306"/>
                    <a:pt x="129" y="81306"/>
                  </a:cubicBezTo>
                  <a:cubicBezTo>
                    <a:pt x="156" y="81306"/>
                    <a:pt x="185" y="81300"/>
                    <a:pt x="215" y="81290"/>
                  </a:cubicBezTo>
                  <a:cubicBezTo>
                    <a:pt x="1981" y="80247"/>
                    <a:pt x="3106" y="78400"/>
                    <a:pt x="3186" y="76366"/>
                  </a:cubicBezTo>
                  <a:cubicBezTo>
                    <a:pt x="5167" y="75322"/>
                    <a:pt x="6398" y="73288"/>
                    <a:pt x="6398" y="71066"/>
                  </a:cubicBezTo>
                  <a:cubicBezTo>
                    <a:pt x="6398" y="68818"/>
                    <a:pt x="5167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7" y="55060"/>
                    <a:pt x="6398" y="53026"/>
                    <a:pt x="6398" y="50778"/>
                  </a:cubicBezTo>
                  <a:cubicBezTo>
                    <a:pt x="6398" y="48556"/>
                    <a:pt x="5167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7" y="34799"/>
                    <a:pt x="6398" y="32764"/>
                    <a:pt x="6398" y="30516"/>
                  </a:cubicBezTo>
                  <a:cubicBezTo>
                    <a:pt x="6398" y="28268"/>
                    <a:pt x="5167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01"/>
                    <a:pt x="3186" y="15554"/>
                  </a:cubicBezTo>
                  <a:cubicBezTo>
                    <a:pt x="5167" y="14510"/>
                    <a:pt x="6398" y="12503"/>
                    <a:pt x="6398" y="10254"/>
                  </a:cubicBezTo>
                  <a:cubicBezTo>
                    <a:pt x="6398" y="8006"/>
                    <a:pt x="5167" y="5999"/>
                    <a:pt x="3186" y="4955"/>
                  </a:cubicBezTo>
                  <a:cubicBezTo>
                    <a:pt x="3186" y="3028"/>
                    <a:pt x="1981" y="1047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36"/>
            <p:cNvSpPr/>
            <p:nvPr/>
          </p:nvSpPr>
          <p:spPr>
            <a:xfrm>
              <a:off x="992900" y="25935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67" y="1"/>
                  </a:moveTo>
                  <a:cubicBezTo>
                    <a:pt x="120" y="1"/>
                    <a:pt x="6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72" y="15402"/>
                    <a:pt x="2945" y="15428"/>
                    <a:pt x="2945" y="15482"/>
                  </a:cubicBezTo>
                  <a:cubicBezTo>
                    <a:pt x="2998" y="17329"/>
                    <a:pt x="1847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72" y="35663"/>
                    <a:pt x="2945" y="35717"/>
                    <a:pt x="2945" y="35770"/>
                  </a:cubicBezTo>
                  <a:cubicBezTo>
                    <a:pt x="3105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18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5" y="78408"/>
                    <a:pt x="3186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6" y="65748"/>
                  </a:cubicBezTo>
                  <a:cubicBezTo>
                    <a:pt x="3105" y="63767"/>
                    <a:pt x="2088" y="61974"/>
                    <a:pt x="402" y="60930"/>
                  </a:cubicBezTo>
                  <a:cubicBezTo>
                    <a:pt x="2088" y="59859"/>
                    <a:pt x="3105" y="58093"/>
                    <a:pt x="3186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6" y="45486"/>
                  </a:cubicBezTo>
                  <a:cubicBezTo>
                    <a:pt x="3159" y="43586"/>
                    <a:pt x="2088" y="41739"/>
                    <a:pt x="402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6" y="25225"/>
                  </a:cubicBezTo>
                  <a:cubicBezTo>
                    <a:pt x="3105" y="23244"/>
                    <a:pt x="2062" y="21451"/>
                    <a:pt x="402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36"/>
            <p:cNvSpPr/>
            <p:nvPr/>
          </p:nvSpPr>
          <p:spPr>
            <a:xfrm>
              <a:off x="839675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54" y="244"/>
                  </a:cubicBezTo>
                  <a:cubicBezTo>
                    <a:pt x="1794" y="1234"/>
                    <a:pt x="2971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25" y="6133"/>
                    <a:pt x="6156" y="8086"/>
                    <a:pt x="6156" y="10254"/>
                  </a:cubicBezTo>
                  <a:cubicBezTo>
                    <a:pt x="6156" y="12422"/>
                    <a:pt x="4925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1" y="17321"/>
                    <a:pt x="1847" y="19248"/>
                    <a:pt x="81" y="20265"/>
                  </a:cubicBezTo>
                  <a:cubicBezTo>
                    <a:pt x="54" y="20292"/>
                    <a:pt x="27" y="20318"/>
                    <a:pt x="0" y="20345"/>
                  </a:cubicBezTo>
                  <a:cubicBezTo>
                    <a:pt x="0" y="20425"/>
                    <a:pt x="27" y="20479"/>
                    <a:pt x="54" y="20506"/>
                  </a:cubicBezTo>
                  <a:cubicBezTo>
                    <a:pt x="1794" y="21496"/>
                    <a:pt x="2864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25" y="26394"/>
                    <a:pt x="6156" y="28348"/>
                    <a:pt x="6156" y="30516"/>
                  </a:cubicBezTo>
                  <a:cubicBezTo>
                    <a:pt x="6156" y="32684"/>
                    <a:pt x="4925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8" y="37823"/>
                    <a:pt x="1606" y="39643"/>
                    <a:pt x="81" y="40526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54" y="40767"/>
                  </a:cubicBezTo>
                  <a:cubicBezTo>
                    <a:pt x="1794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25" y="46656"/>
                    <a:pt x="6156" y="48610"/>
                    <a:pt x="6156" y="50778"/>
                  </a:cubicBezTo>
                  <a:cubicBezTo>
                    <a:pt x="6156" y="52972"/>
                    <a:pt x="4925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41"/>
                    <a:pt x="0" y="60895"/>
                  </a:cubicBezTo>
                  <a:cubicBezTo>
                    <a:pt x="0" y="60949"/>
                    <a:pt x="27" y="61002"/>
                    <a:pt x="54" y="61029"/>
                  </a:cubicBezTo>
                  <a:cubicBezTo>
                    <a:pt x="1794" y="62046"/>
                    <a:pt x="2864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25" y="66917"/>
                    <a:pt x="6156" y="68871"/>
                    <a:pt x="6156" y="71066"/>
                  </a:cubicBezTo>
                  <a:cubicBezTo>
                    <a:pt x="6156" y="73234"/>
                    <a:pt x="4925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4" y="78266"/>
                    <a:pt x="1794" y="80059"/>
                    <a:pt x="81" y="81076"/>
                  </a:cubicBezTo>
                  <a:cubicBezTo>
                    <a:pt x="0" y="81103"/>
                    <a:pt x="0" y="81183"/>
                    <a:pt x="27" y="81237"/>
                  </a:cubicBezTo>
                  <a:cubicBezTo>
                    <a:pt x="44" y="81288"/>
                    <a:pt x="83" y="81306"/>
                    <a:pt x="122" y="81306"/>
                  </a:cubicBezTo>
                  <a:cubicBezTo>
                    <a:pt x="145" y="81306"/>
                    <a:pt x="168" y="81300"/>
                    <a:pt x="188" y="81290"/>
                  </a:cubicBezTo>
                  <a:cubicBezTo>
                    <a:pt x="1981" y="80247"/>
                    <a:pt x="3105" y="78400"/>
                    <a:pt x="3159" y="76366"/>
                  </a:cubicBezTo>
                  <a:cubicBezTo>
                    <a:pt x="5166" y="75322"/>
                    <a:pt x="6397" y="73288"/>
                    <a:pt x="6397" y="71066"/>
                  </a:cubicBezTo>
                  <a:cubicBezTo>
                    <a:pt x="6397" y="68818"/>
                    <a:pt x="5166" y="66783"/>
                    <a:pt x="3159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59" y="56077"/>
                  </a:cubicBezTo>
                  <a:cubicBezTo>
                    <a:pt x="5166" y="55060"/>
                    <a:pt x="6397" y="53026"/>
                    <a:pt x="6397" y="50778"/>
                  </a:cubicBezTo>
                  <a:cubicBezTo>
                    <a:pt x="6397" y="48556"/>
                    <a:pt x="5166" y="46522"/>
                    <a:pt x="3159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697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16"/>
                  </a:cubicBezTo>
                  <a:cubicBezTo>
                    <a:pt x="6397" y="28268"/>
                    <a:pt x="5166" y="26260"/>
                    <a:pt x="3159" y="25216"/>
                  </a:cubicBezTo>
                  <a:cubicBezTo>
                    <a:pt x="3078" y="23236"/>
                    <a:pt x="2035" y="21442"/>
                    <a:pt x="375" y="20399"/>
                  </a:cubicBezTo>
                  <a:cubicBezTo>
                    <a:pt x="2061" y="19328"/>
                    <a:pt x="3159" y="17454"/>
                    <a:pt x="3159" y="15608"/>
                  </a:cubicBezTo>
                  <a:cubicBezTo>
                    <a:pt x="3159" y="15581"/>
                    <a:pt x="3159" y="15581"/>
                    <a:pt x="3159" y="15554"/>
                  </a:cubicBezTo>
                  <a:cubicBezTo>
                    <a:pt x="5166" y="14510"/>
                    <a:pt x="6397" y="12503"/>
                    <a:pt x="6397" y="10254"/>
                  </a:cubicBezTo>
                  <a:cubicBezTo>
                    <a:pt x="6397" y="8006"/>
                    <a:pt x="5166" y="5999"/>
                    <a:pt x="3159" y="4955"/>
                  </a:cubicBezTo>
                  <a:cubicBezTo>
                    <a:pt x="3159" y="3028"/>
                    <a:pt x="1981" y="1047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36"/>
            <p:cNvSpPr/>
            <p:nvPr/>
          </p:nvSpPr>
          <p:spPr>
            <a:xfrm>
              <a:off x="685775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98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lnTo>
                    <a:pt x="2918" y="45566"/>
                  </a:ln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91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91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91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61" y="81296"/>
                    <a:pt x="95" y="81315"/>
                    <a:pt x="136" y="81315"/>
                  </a:cubicBezTo>
                  <a:cubicBezTo>
                    <a:pt x="159" y="81315"/>
                    <a:pt x="185" y="81308"/>
                    <a:pt x="214" y="81299"/>
                  </a:cubicBezTo>
                  <a:cubicBezTo>
                    <a:pt x="2008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89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36"/>
            <p:cNvSpPr/>
            <p:nvPr/>
          </p:nvSpPr>
          <p:spPr>
            <a:xfrm>
              <a:off x="531875" y="2845375"/>
              <a:ext cx="160600" cy="2032675"/>
            </a:xfrm>
            <a:custGeom>
              <a:rect b="b" l="l" r="r" t="t"/>
              <a:pathLst>
                <a:path extrusionOk="0" h="81307" w="6424">
                  <a:moveTo>
                    <a:pt x="144" y="1"/>
                  </a:moveTo>
                  <a:cubicBezTo>
                    <a:pt x="10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34"/>
                    <a:pt x="2971" y="3162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47"/>
                    <a:pt x="2944" y="15474"/>
                  </a:cubicBezTo>
                  <a:cubicBezTo>
                    <a:pt x="2998" y="17321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lnTo>
                    <a:pt x="2944" y="45558"/>
                  </a:ln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54" y="81237"/>
                  </a:cubicBezTo>
                  <a:cubicBezTo>
                    <a:pt x="71" y="81288"/>
                    <a:pt x="109" y="81306"/>
                    <a:pt x="149" y="81306"/>
                  </a:cubicBezTo>
                  <a:cubicBezTo>
                    <a:pt x="171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5" y="65766"/>
                  </a:cubicBezTo>
                  <a:cubicBezTo>
                    <a:pt x="3105" y="63759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5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00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5" y="25216"/>
                  </a:cubicBezTo>
                  <a:cubicBezTo>
                    <a:pt x="3105" y="23236"/>
                    <a:pt x="2061" y="21442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94" y="10"/>
                    <a:pt x="169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36"/>
            <p:cNvSpPr/>
            <p:nvPr/>
          </p:nvSpPr>
          <p:spPr>
            <a:xfrm>
              <a:off x="378625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1" y="1"/>
                  </a:moveTo>
                  <a:cubicBezTo>
                    <a:pt x="95" y="1"/>
                    <a:pt x="47" y="26"/>
                    <a:pt x="28" y="65"/>
                  </a:cubicBezTo>
                  <a:cubicBezTo>
                    <a:pt x="1" y="92"/>
                    <a:pt x="1" y="118"/>
                    <a:pt x="1" y="118"/>
                  </a:cubicBezTo>
                  <a:cubicBezTo>
                    <a:pt x="1" y="172"/>
                    <a:pt x="28" y="225"/>
                    <a:pt x="54" y="225"/>
                  </a:cubicBezTo>
                  <a:cubicBezTo>
                    <a:pt x="1794" y="1243"/>
                    <a:pt x="2918" y="3116"/>
                    <a:pt x="2918" y="4963"/>
                  </a:cubicBezTo>
                  <a:cubicBezTo>
                    <a:pt x="2918" y="4990"/>
                    <a:pt x="2918" y="5017"/>
                    <a:pt x="2918" y="5043"/>
                  </a:cubicBezTo>
                  <a:cubicBezTo>
                    <a:pt x="2918" y="5070"/>
                    <a:pt x="2945" y="5124"/>
                    <a:pt x="2999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9" y="15375"/>
                  </a:cubicBezTo>
                  <a:cubicBezTo>
                    <a:pt x="2945" y="15402"/>
                    <a:pt x="2918" y="15428"/>
                    <a:pt x="2918" y="15482"/>
                  </a:cubicBezTo>
                  <a:cubicBezTo>
                    <a:pt x="2972" y="17329"/>
                    <a:pt x="1848" y="19256"/>
                    <a:pt x="81" y="20273"/>
                  </a:cubicBezTo>
                  <a:cubicBezTo>
                    <a:pt x="54" y="20300"/>
                    <a:pt x="28" y="20326"/>
                    <a:pt x="1" y="20353"/>
                  </a:cubicBezTo>
                  <a:cubicBezTo>
                    <a:pt x="1" y="20407"/>
                    <a:pt x="28" y="20487"/>
                    <a:pt x="54" y="20514"/>
                  </a:cubicBezTo>
                  <a:cubicBezTo>
                    <a:pt x="1794" y="21504"/>
                    <a:pt x="2865" y="23297"/>
                    <a:pt x="2918" y="25305"/>
                  </a:cubicBezTo>
                  <a:cubicBezTo>
                    <a:pt x="2918" y="25358"/>
                    <a:pt x="2945" y="25412"/>
                    <a:pt x="2999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9" y="35636"/>
                  </a:cubicBezTo>
                  <a:cubicBezTo>
                    <a:pt x="2945" y="35663"/>
                    <a:pt x="2918" y="35717"/>
                    <a:pt x="2918" y="35770"/>
                  </a:cubicBezTo>
                  <a:cubicBezTo>
                    <a:pt x="3079" y="37831"/>
                    <a:pt x="1607" y="39651"/>
                    <a:pt x="81" y="40535"/>
                  </a:cubicBezTo>
                  <a:cubicBezTo>
                    <a:pt x="54" y="40561"/>
                    <a:pt x="28" y="40588"/>
                    <a:pt x="1" y="40615"/>
                  </a:cubicBezTo>
                  <a:cubicBezTo>
                    <a:pt x="1" y="40668"/>
                    <a:pt x="28" y="40749"/>
                    <a:pt x="54" y="40775"/>
                  </a:cubicBezTo>
                  <a:cubicBezTo>
                    <a:pt x="1794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5" y="45674"/>
                    <a:pt x="2999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9" y="55898"/>
                  </a:cubicBezTo>
                  <a:cubicBezTo>
                    <a:pt x="2945" y="55925"/>
                    <a:pt x="2918" y="55952"/>
                    <a:pt x="2918" y="56005"/>
                  </a:cubicBezTo>
                  <a:cubicBezTo>
                    <a:pt x="2865" y="58012"/>
                    <a:pt x="1821" y="59806"/>
                    <a:pt x="81" y="60796"/>
                  </a:cubicBezTo>
                  <a:cubicBezTo>
                    <a:pt x="54" y="60823"/>
                    <a:pt x="28" y="60850"/>
                    <a:pt x="1" y="60903"/>
                  </a:cubicBezTo>
                  <a:cubicBezTo>
                    <a:pt x="1" y="60957"/>
                    <a:pt x="28" y="61010"/>
                    <a:pt x="54" y="61037"/>
                  </a:cubicBezTo>
                  <a:cubicBezTo>
                    <a:pt x="1794" y="62054"/>
                    <a:pt x="2865" y="63847"/>
                    <a:pt x="2918" y="65828"/>
                  </a:cubicBezTo>
                  <a:cubicBezTo>
                    <a:pt x="2918" y="65882"/>
                    <a:pt x="2945" y="65935"/>
                    <a:pt x="2999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9" y="76160"/>
                  </a:cubicBezTo>
                  <a:cubicBezTo>
                    <a:pt x="2945" y="76186"/>
                    <a:pt x="2918" y="76240"/>
                    <a:pt x="2918" y="76267"/>
                  </a:cubicBezTo>
                  <a:cubicBezTo>
                    <a:pt x="2865" y="78274"/>
                    <a:pt x="1821" y="80067"/>
                    <a:pt x="81" y="81084"/>
                  </a:cubicBezTo>
                  <a:cubicBezTo>
                    <a:pt x="1" y="81111"/>
                    <a:pt x="1" y="81191"/>
                    <a:pt x="28" y="81245"/>
                  </a:cubicBezTo>
                  <a:cubicBezTo>
                    <a:pt x="45" y="81296"/>
                    <a:pt x="83" y="81315"/>
                    <a:pt x="123" y="81315"/>
                  </a:cubicBezTo>
                  <a:cubicBezTo>
                    <a:pt x="145" y="81315"/>
                    <a:pt x="169" y="81308"/>
                    <a:pt x="188" y="81299"/>
                  </a:cubicBezTo>
                  <a:cubicBezTo>
                    <a:pt x="1981" y="80255"/>
                    <a:pt x="3106" y="78408"/>
                    <a:pt x="3159" y="76347"/>
                  </a:cubicBezTo>
                  <a:cubicBezTo>
                    <a:pt x="5167" y="75330"/>
                    <a:pt x="6398" y="73296"/>
                    <a:pt x="6398" y="71047"/>
                  </a:cubicBezTo>
                  <a:cubicBezTo>
                    <a:pt x="6398" y="68826"/>
                    <a:pt x="5167" y="66792"/>
                    <a:pt x="3159" y="65748"/>
                  </a:cubicBezTo>
                  <a:cubicBezTo>
                    <a:pt x="3106" y="63767"/>
                    <a:pt x="2062" y="61974"/>
                    <a:pt x="376" y="60930"/>
                  </a:cubicBezTo>
                  <a:cubicBezTo>
                    <a:pt x="2062" y="59859"/>
                    <a:pt x="3106" y="58093"/>
                    <a:pt x="3159" y="56085"/>
                  </a:cubicBezTo>
                  <a:cubicBezTo>
                    <a:pt x="5167" y="55068"/>
                    <a:pt x="6398" y="53034"/>
                    <a:pt x="6398" y="50786"/>
                  </a:cubicBezTo>
                  <a:cubicBezTo>
                    <a:pt x="6398" y="48537"/>
                    <a:pt x="5167" y="46530"/>
                    <a:pt x="3159" y="45486"/>
                  </a:cubicBezTo>
                  <a:cubicBezTo>
                    <a:pt x="3159" y="43586"/>
                    <a:pt x="2062" y="41739"/>
                    <a:pt x="376" y="40668"/>
                  </a:cubicBezTo>
                  <a:cubicBezTo>
                    <a:pt x="1901" y="39705"/>
                    <a:pt x="3293" y="37885"/>
                    <a:pt x="3186" y="35824"/>
                  </a:cubicBezTo>
                  <a:cubicBezTo>
                    <a:pt x="5167" y="34780"/>
                    <a:pt x="6398" y="32772"/>
                    <a:pt x="6398" y="30524"/>
                  </a:cubicBezTo>
                  <a:cubicBezTo>
                    <a:pt x="6398" y="28276"/>
                    <a:pt x="5167" y="26268"/>
                    <a:pt x="3159" y="25225"/>
                  </a:cubicBezTo>
                  <a:cubicBezTo>
                    <a:pt x="3079" y="23244"/>
                    <a:pt x="2035" y="21451"/>
                    <a:pt x="376" y="20407"/>
                  </a:cubicBezTo>
                  <a:cubicBezTo>
                    <a:pt x="2062" y="19336"/>
                    <a:pt x="3186" y="17436"/>
                    <a:pt x="3186" y="15616"/>
                  </a:cubicBezTo>
                  <a:cubicBezTo>
                    <a:pt x="3186" y="15589"/>
                    <a:pt x="3186" y="15589"/>
                    <a:pt x="3186" y="15562"/>
                  </a:cubicBezTo>
                  <a:cubicBezTo>
                    <a:pt x="5167" y="14518"/>
                    <a:pt x="6398" y="12511"/>
                    <a:pt x="6398" y="10263"/>
                  </a:cubicBezTo>
                  <a:cubicBezTo>
                    <a:pt x="6398" y="8014"/>
                    <a:pt x="5167" y="6007"/>
                    <a:pt x="3186" y="4963"/>
                  </a:cubicBezTo>
                  <a:cubicBezTo>
                    <a:pt x="3186" y="3036"/>
                    <a:pt x="1981" y="1055"/>
                    <a:pt x="188" y="11"/>
                  </a:cubicBezTo>
                  <a:cubicBezTo>
                    <a:pt x="174" y="4"/>
                    <a:pt x="158" y="1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36"/>
            <p:cNvSpPr/>
            <p:nvPr/>
          </p:nvSpPr>
          <p:spPr>
            <a:xfrm>
              <a:off x="224725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1" y="110"/>
                    <a:pt x="1" y="137"/>
                  </a:cubicBezTo>
                  <a:cubicBezTo>
                    <a:pt x="1" y="164"/>
                    <a:pt x="27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45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47"/>
                    <a:pt x="2918" y="15474"/>
                  </a:cubicBezTo>
                  <a:cubicBezTo>
                    <a:pt x="2972" y="17321"/>
                    <a:pt x="1848" y="19248"/>
                    <a:pt x="108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106" y="37823"/>
                    <a:pt x="1633" y="39643"/>
                    <a:pt x="108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27" y="81237"/>
                  </a:cubicBezTo>
                  <a:cubicBezTo>
                    <a:pt x="61" y="81288"/>
                    <a:pt x="95" y="81306"/>
                    <a:pt x="136" y="81306"/>
                  </a:cubicBezTo>
                  <a:cubicBezTo>
                    <a:pt x="160" y="81306"/>
                    <a:pt x="185" y="81300"/>
                    <a:pt x="215" y="81290"/>
                  </a:cubicBezTo>
                  <a:cubicBezTo>
                    <a:pt x="2008" y="80247"/>
                    <a:pt x="3106" y="78400"/>
                    <a:pt x="3186" y="76366"/>
                  </a:cubicBezTo>
                  <a:cubicBezTo>
                    <a:pt x="5166" y="75322"/>
                    <a:pt x="6398" y="73288"/>
                    <a:pt x="6398" y="71066"/>
                  </a:cubicBezTo>
                  <a:cubicBezTo>
                    <a:pt x="6398" y="68818"/>
                    <a:pt x="5166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6" y="55060"/>
                    <a:pt x="6398" y="53026"/>
                    <a:pt x="6398" y="50778"/>
                  </a:cubicBezTo>
                  <a:cubicBezTo>
                    <a:pt x="6398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6" y="34799"/>
                    <a:pt x="6398" y="32764"/>
                    <a:pt x="6398" y="30516"/>
                  </a:cubicBezTo>
                  <a:cubicBezTo>
                    <a:pt x="6398" y="28268"/>
                    <a:pt x="5166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581"/>
                    <a:pt x="3186" y="15581"/>
                    <a:pt x="3186" y="15554"/>
                  </a:cubicBezTo>
                  <a:cubicBezTo>
                    <a:pt x="5166" y="14510"/>
                    <a:pt x="6398" y="12503"/>
                    <a:pt x="6398" y="10254"/>
                  </a:cubicBezTo>
                  <a:cubicBezTo>
                    <a:pt x="6398" y="8006"/>
                    <a:pt x="5166" y="5999"/>
                    <a:pt x="3186" y="4955"/>
                  </a:cubicBezTo>
                  <a:cubicBezTo>
                    <a:pt x="3186" y="3028"/>
                    <a:pt x="1981" y="1047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51" name="Google Shape;851;p36">
            <a:hlinkClick/>
          </p:cNvPr>
          <p:cNvSpPr txBox="1"/>
          <p:nvPr>
            <p:ph type="title"/>
          </p:nvPr>
        </p:nvSpPr>
        <p:spPr>
          <a:xfrm>
            <a:off x="2019300" y="1960425"/>
            <a:ext cx="5105400" cy="121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52" name="Google Shape;852;p36"/>
          <p:cNvSpPr txBox="1"/>
          <p:nvPr>
            <p:ph hasCustomPrompt="1" idx="2" type="title"/>
          </p:nvPr>
        </p:nvSpPr>
        <p:spPr>
          <a:xfrm>
            <a:off x="2020824" y="918450"/>
            <a:ext cx="5105400" cy="121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5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53" name="Google Shape;853;p36"/>
          <p:cNvSpPr/>
          <p:nvPr/>
        </p:nvSpPr>
        <p:spPr>
          <a:xfrm flipH="1">
            <a:off x="6154471" y="760963"/>
            <a:ext cx="1269687" cy="1658228"/>
          </a:xfrm>
          <a:custGeom>
            <a:rect b="b" l="l" r="r" t="t"/>
            <a:pathLst>
              <a:path extrusionOk="0" h="22564" w="17277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rgbClr val="A0A2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4" name="Google Shape;854;p36"/>
          <p:cNvSpPr/>
          <p:nvPr/>
        </p:nvSpPr>
        <p:spPr>
          <a:xfrm flipH="1">
            <a:off x="736534" y="1655532"/>
            <a:ext cx="1774800" cy="1774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5" name="Google Shape;855;p36"/>
          <p:cNvGrpSpPr/>
          <p:nvPr/>
        </p:nvGrpSpPr>
        <p:grpSpPr>
          <a:xfrm flipH="1">
            <a:off x="101505" y="2363121"/>
            <a:ext cx="1696762" cy="1688828"/>
            <a:chOff x="2414491" y="671177"/>
            <a:chExt cx="1830972" cy="1822411"/>
          </a:xfrm>
        </p:grpSpPr>
        <p:sp>
          <p:nvSpPr>
            <p:cNvPr id="856" name="Google Shape;856;p36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36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36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36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36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36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36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36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36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36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4">
  <p:cSld name="CUSTOM_17"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37"/>
          <p:cNvSpPr/>
          <p:nvPr/>
        </p:nvSpPr>
        <p:spPr>
          <a:xfrm>
            <a:off x="6379125" y="3295174"/>
            <a:ext cx="1436700" cy="1436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2" name="Google Shape;892;p37"/>
          <p:cNvSpPr/>
          <p:nvPr/>
        </p:nvSpPr>
        <p:spPr>
          <a:xfrm rot="3781224">
            <a:off x="-1829431" y="2502688"/>
            <a:ext cx="6147391" cy="3782042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3" name="Google Shape;893;p37"/>
          <p:cNvSpPr/>
          <p:nvPr/>
        </p:nvSpPr>
        <p:spPr>
          <a:xfrm flipH="1" rot="-1693254">
            <a:off x="7048898" y="1570932"/>
            <a:ext cx="2436429" cy="4153979"/>
          </a:xfrm>
          <a:custGeom>
            <a:rect b="b" l="l" r="r" t="t"/>
            <a:pathLst>
              <a:path extrusionOk="0" h="32752" w="1921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4" name="Google Shape;894;p37">
            <a:hlinkClick/>
          </p:cNvPr>
          <p:cNvSpPr txBox="1"/>
          <p:nvPr>
            <p:ph type="title"/>
          </p:nvPr>
        </p:nvSpPr>
        <p:spPr>
          <a:xfrm>
            <a:off x="2019300" y="1960425"/>
            <a:ext cx="5105400" cy="121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95" name="Google Shape;895;p37"/>
          <p:cNvSpPr txBox="1"/>
          <p:nvPr>
            <p:ph hasCustomPrompt="1" idx="2" type="title"/>
          </p:nvPr>
        </p:nvSpPr>
        <p:spPr>
          <a:xfrm>
            <a:off x="2019300" y="914400"/>
            <a:ext cx="5105400" cy="121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5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896" name="Google Shape;896;p37"/>
          <p:cNvGrpSpPr/>
          <p:nvPr/>
        </p:nvGrpSpPr>
        <p:grpSpPr>
          <a:xfrm flipH="1" rot="10800000">
            <a:off x="815666" y="1235970"/>
            <a:ext cx="1696762" cy="1688828"/>
            <a:chOff x="2414491" y="671177"/>
            <a:chExt cx="1830972" cy="1822411"/>
          </a:xfrm>
        </p:grpSpPr>
        <p:sp>
          <p:nvSpPr>
            <p:cNvPr id="897" name="Google Shape;897;p37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37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37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37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37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37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37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37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37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37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37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37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37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37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37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37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37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37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37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37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37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37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37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37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37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37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37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37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37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37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5">
  <p:cSld name="CUSTOM_19"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38"/>
          <p:cNvSpPr/>
          <p:nvPr/>
        </p:nvSpPr>
        <p:spPr>
          <a:xfrm flipH="1" rot="199611">
            <a:off x="-1222385" y="1111794"/>
            <a:ext cx="4658395" cy="4765297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3" name="Google Shape;933;p38"/>
          <p:cNvSpPr/>
          <p:nvPr/>
        </p:nvSpPr>
        <p:spPr>
          <a:xfrm flipH="1" rot="-5035045">
            <a:off x="5862077" y="-226971"/>
            <a:ext cx="5262855" cy="3237953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4" name="Google Shape;934;p38"/>
          <p:cNvSpPr/>
          <p:nvPr/>
        </p:nvSpPr>
        <p:spPr>
          <a:xfrm rot="10800000">
            <a:off x="6276915" y="2875987"/>
            <a:ext cx="1774800" cy="1774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35" name="Google Shape;935;p38"/>
          <p:cNvGrpSpPr/>
          <p:nvPr/>
        </p:nvGrpSpPr>
        <p:grpSpPr>
          <a:xfrm rot="10800000">
            <a:off x="1381161" y="1333007"/>
            <a:ext cx="1696762" cy="1688828"/>
            <a:chOff x="2414491" y="671177"/>
            <a:chExt cx="1830972" cy="1822411"/>
          </a:xfrm>
        </p:grpSpPr>
        <p:sp>
          <p:nvSpPr>
            <p:cNvPr id="936" name="Google Shape;936;p38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38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38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38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38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38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38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38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38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38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38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38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38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38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38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38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38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38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38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38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38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38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38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38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38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38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38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38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38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38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70" name="Google Shape;970;p38">
            <a:hlinkClick/>
          </p:cNvPr>
          <p:cNvSpPr txBox="1"/>
          <p:nvPr>
            <p:ph type="title"/>
          </p:nvPr>
        </p:nvSpPr>
        <p:spPr>
          <a:xfrm>
            <a:off x="2019300" y="1960425"/>
            <a:ext cx="5105400" cy="121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71" name="Google Shape;971;p38"/>
          <p:cNvSpPr txBox="1"/>
          <p:nvPr>
            <p:ph hasCustomPrompt="1" idx="2" type="title"/>
          </p:nvPr>
        </p:nvSpPr>
        <p:spPr>
          <a:xfrm>
            <a:off x="2019300" y="914400"/>
            <a:ext cx="5105400" cy="121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5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">
  <p:cSld name="CUSTOM_32_2"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39"/>
          <p:cNvSpPr/>
          <p:nvPr/>
        </p:nvSpPr>
        <p:spPr>
          <a:xfrm rot="672094">
            <a:off x="-3534661" y="414138"/>
            <a:ext cx="4680680" cy="4251900"/>
          </a:xfrm>
          <a:custGeom>
            <a:rect b="b" l="l" r="r" t="t"/>
            <a:pathLst>
              <a:path extrusionOk="0" h="59210" w="65181">
                <a:moveTo>
                  <a:pt x="23617" y="9808"/>
                </a:moveTo>
                <a:cubicBezTo>
                  <a:pt x="25785" y="15712"/>
                  <a:pt x="27153" y="21883"/>
                  <a:pt x="35092" y="17079"/>
                </a:cubicBezTo>
                <a:cubicBezTo>
                  <a:pt x="42998" y="12309"/>
                  <a:pt x="55740" y="12376"/>
                  <a:pt x="59276" y="17546"/>
                </a:cubicBezTo>
                <a:cubicBezTo>
                  <a:pt x="62812" y="22717"/>
                  <a:pt x="56140" y="30055"/>
                  <a:pt x="55940" y="36393"/>
                </a:cubicBezTo>
                <a:cubicBezTo>
                  <a:pt x="55740" y="42731"/>
                  <a:pt x="65180" y="49603"/>
                  <a:pt x="57741" y="54406"/>
                </a:cubicBezTo>
                <a:cubicBezTo>
                  <a:pt x="50303" y="59210"/>
                  <a:pt x="31556" y="57108"/>
                  <a:pt x="33224" y="47535"/>
                </a:cubicBezTo>
                <a:cubicBezTo>
                  <a:pt x="34892" y="37928"/>
                  <a:pt x="25719" y="35026"/>
                  <a:pt x="17579" y="31256"/>
                </a:cubicBezTo>
                <a:cubicBezTo>
                  <a:pt x="9440" y="27520"/>
                  <a:pt x="0" y="13744"/>
                  <a:pt x="7706" y="6872"/>
                </a:cubicBezTo>
                <a:cubicBezTo>
                  <a:pt x="15411" y="1"/>
                  <a:pt x="21449" y="3870"/>
                  <a:pt x="23617" y="980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4" name="Google Shape;974;p39"/>
          <p:cNvSpPr/>
          <p:nvPr/>
        </p:nvSpPr>
        <p:spPr>
          <a:xfrm>
            <a:off x="8264550" y="465501"/>
            <a:ext cx="1460036" cy="1906827"/>
          </a:xfrm>
          <a:custGeom>
            <a:rect b="b" l="l" r="r" t="t"/>
            <a:pathLst>
              <a:path extrusionOk="0" h="22564" w="17277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5" name="Google Shape;975;p39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76" name="Google Shape;976;p39"/>
          <p:cNvSpPr txBox="1"/>
          <p:nvPr>
            <p:ph idx="1" type="subTitle"/>
          </p:nvPr>
        </p:nvSpPr>
        <p:spPr>
          <a:xfrm>
            <a:off x="713250" y="1126100"/>
            <a:ext cx="7717500" cy="344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Ubuntu"/>
              <a:buChar char="●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AutoNum type="alphaLcPeriod"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AutoNum type="romanLcPeriod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_1"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40"/>
          <p:cNvSpPr/>
          <p:nvPr/>
        </p:nvSpPr>
        <p:spPr>
          <a:xfrm rot="-5620636">
            <a:off x="7260268" y="484121"/>
            <a:ext cx="2991681" cy="2870601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9" name="Google Shape;979;p40"/>
          <p:cNvSpPr/>
          <p:nvPr/>
        </p:nvSpPr>
        <p:spPr>
          <a:xfrm flipH="1" rot="135969">
            <a:off x="-1259479" y="-732013"/>
            <a:ext cx="3397316" cy="3383229"/>
          </a:xfrm>
          <a:custGeom>
            <a:rect b="b" l="l" r="r" t="t"/>
            <a:pathLst>
              <a:path extrusionOk="0" h="48035" w="48235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0" name="Google Shape;980;p40"/>
          <p:cNvSpPr/>
          <p:nvPr/>
        </p:nvSpPr>
        <p:spPr>
          <a:xfrm rot="10800000">
            <a:off x="7259653" y="3925437"/>
            <a:ext cx="1774800" cy="1774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81" name="Google Shape;981;p40"/>
          <p:cNvGrpSpPr/>
          <p:nvPr/>
        </p:nvGrpSpPr>
        <p:grpSpPr>
          <a:xfrm rot="10800000">
            <a:off x="6624625" y="3303820"/>
            <a:ext cx="1696762" cy="1688828"/>
            <a:chOff x="2414491" y="671177"/>
            <a:chExt cx="1830972" cy="1822411"/>
          </a:xfrm>
        </p:grpSpPr>
        <p:sp>
          <p:nvSpPr>
            <p:cNvPr id="982" name="Google Shape;982;p40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40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40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40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40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40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40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40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40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40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40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40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40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40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40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40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40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40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40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40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40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40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40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40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40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40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40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40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40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40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40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40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40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40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16" name="Google Shape;1016;p40"/>
          <p:cNvSpPr txBox="1"/>
          <p:nvPr>
            <p:ph type="title"/>
          </p:nvPr>
        </p:nvSpPr>
        <p:spPr>
          <a:xfrm>
            <a:off x="713225" y="528150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17" name="Google Shape;1017;p40"/>
          <p:cNvSpPr txBox="1"/>
          <p:nvPr>
            <p:ph idx="1" type="subTitle"/>
          </p:nvPr>
        </p:nvSpPr>
        <p:spPr>
          <a:xfrm>
            <a:off x="713225" y="1168075"/>
            <a:ext cx="6028800" cy="34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"/>
          <p:cNvSpPr/>
          <p:nvPr/>
        </p:nvSpPr>
        <p:spPr>
          <a:xfrm flipH="1">
            <a:off x="75" y="1620000"/>
            <a:ext cx="9143837" cy="2281200"/>
          </a:xfrm>
          <a:custGeom>
            <a:rect b="b" l="l" r="r" t="t"/>
            <a:pathLst>
              <a:path extrusionOk="0" h="121664" w="305584">
                <a:moveTo>
                  <a:pt x="219307" y="0"/>
                </a:moveTo>
                <a:cubicBezTo>
                  <a:pt x="203338" y="0"/>
                  <a:pt x="187335" y="4914"/>
                  <a:pt x="174406" y="14271"/>
                </a:cubicBezTo>
                <a:cubicBezTo>
                  <a:pt x="167072" y="19544"/>
                  <a:pt x="160755" y="26102"/>
                  <a:pt x="153475" y="31428"/>
                </a:cubicBezTo>
                <a:cubicBezTo>
                  <a:pt x="146652" y="36401"/>
                  <a:pt x="138616" y="40348"/>
                  <a:pt x="130237" y="40348"/>
                </a:cubicBezTo>
                <a:cubicBezTo>
                  <a:pt x="129643" y="40348"/>
                  <a:pt x="129047" y="40328"/>
                  <a:pt x="128449" y="40287"/>
                </a:cubicBezTo>
                <a:cubicBezTo>
                  <a:pt x="122935" y="39913"/>
                  <a:pt x="117662" y="37771"/>
                  <a:pt x="112175" y="37076"/>
                </a:cubicBezTo>
                <a:cubicBezTo>
                  <a:pt x="110880" y="36911"/>
                  <a:pt x="109574" y="36830"/>
                  <a:pt x="108268" y="36830"/>
                </a:cubicBezTo>
                <a:cubicBezTo>
                  <a:pt x="102130" y="36830"/>
                  <a:pt x="95990" y="38624"/>
                  <a:pt x="90870" y="42000"/>
                </a:cubicBezTo>
                <a:cubicBezTo>
                  <a:pt x="84982" y="45881"/>
                  <a:pt x="80351" y="51743"/>
                  <a:pt x="73794" y="54339"/>
                </a:cubicBezTo>
                <a:cubicBezTo>
                  <a:pt x="70523" y="55637"/>
                  <a:pt x="67081" y="56009"/>
                  <a:pt x="63565" y="56009"/>
                </a:cubicBezTo>
                <a:cubicBezTo>
                  <a:pt x="58850" y="56009"/>
                  <a:pt x="54001" y="55340"/>
                  <a:pt x="49253" y="55340"/>
                </a:cubicBezTo>
                <a:cubicBezTo>
                  <a:pt x="46444" y="55340"/>
                  <a:pt x="43669" y="55575"/>
                  <a:pt x="40979" y="56320"/>
                </a:cubicBezTo>
                <a:cubicBezTo>
                  <a:pt x="25348" y="60629"/>
                  <a:pt x="16515" y="80811"/>
                  <a:pt x="322" y="81212"/>
                </a:cubicBezTo>
                <a:lnTo>
                  <a:pt x="1" y="105140"/>
                </a:lnTo>
                <a:cubicBezTo>
                  <a:pt x="1" y="105140"/>
                  <a:pt x="15474" y="110471"/>
                  <a:pt x="34154" y="110471"/>
                </a:cubicBezTo>
                <a:cubicBezTo>
                  <a:pt x="45744" y="110471"/>
                  <a:pt x="58569" y="108419"/>
                  <a:pt x="69698" y="101768"/>
                </a:cubicBezTo>
                <a:cubicBezTo>
                  <a:pt x="77727" y="96977"/>
                  <a:pt x="84000" y="95050"/>
                  <a:pt x="89631" y="95050"/>
                </a:cubicBezTo>
                <a:cubicBezTo>
                  <a:pt x="104388" y="95050"/>
                  <a:pt x="114744" y="108287"/>
                  <a:pt x="140761" y="117934"/>
                </a:cubicBezTo>
                <a:cubicBezTo>
                  <a:pt x="147990" y="120617"/>
                  <a:pt x="154305" y="121664"/>
                  <a:pt x="160177" y="121664"/>
                </a:cubicBezTo>
                <a:cubicBezTo>
                  <a:pt x="181037" y="121664"/>
                  <a:pt x="196328" y="108460"/>
                  <a:pt x="227278" y="108460"/>
                </a:cubicBezTo>
                <a:cubicBezTo>
                  <a:pt x="230911" y="108460"/>
                  <a:pt x="234759" y="108642"/>
                  <a:pt x="238857" y="109048"/>
                </a:cubicBezTo>
                <a:cubicBezTo>
                  <a:pt x="240758" y="109237"/>
                  <a:pt x="242612" y="109327"/>
                  <a:pt x="244420" y="109327"/>
                </a:cubicBezTo>
                <a:cubicBezTo>
                  <a:pt x="289069" y="109327"/>
                  <a:pt x="305584" y="54072"/>
                  <a:pt x="305584" y="54072"/>
                </a:cubicBezTo>
                <a:lnTo>
                  <a:pt x="305584" y="33917"/>
                </a:lnTo>
                <a:cubicBezTo>
                  <a:pt x="282994" y="28243"/>
                  <a:pt x="264927" y="11033"/>
                  <a:pt x="242792" y="3726"/>
                </a:cubicBezTo>
                <a:cubicBezTo>
                  <a:pt x="235229" y="1223"/>
                  <a:pt x="227273" y="0"/>
                  <a:pt x="21930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5"/>
          <p:cNvSpPr/>
          <p:nvPr/>
        </p:nvSpPr>
        <p:spPr>
          <a:xfrm rot="5400000">
            <a:off x="-1596150" y="-854219"/>
            <a:ext cx="3561783" cy="3029652"/>
          </a:xfrm>
          <a:custGeom>
            <a:rect b="b" l="l" r="r" t="t"/>
            <a:pathLst>
              <a:path extrusionOk="0" h="52038" w="61178">
                <a:moveTo>
                  <a:pt x="4170" y="12043"/>
                </a:moveTo>
                <a:cubicBezTo>
                  <a:pt x="7339" y="7239"/>
                  <a:pt x="14177" y="1"/>
                  <a:pt x="24184" y="5571"/>
                </a:cubicBezTo>
                <a:cubicBezTo>
                  <a:pt x="34191" y="11142"/>
                  <a:pt x="29988" y="17146"/>
                  <a:pt x="34024" y="21249"/>
                </a:cubicBezTo>
                <a:cubicBezTo>
                  <a:pt x="38061" y="25319"/>
                  <a:pt x="43198" y="25586"/>
                  <a:pt x="51103" y="27253"/>
                </a:cubicBezTo>
                <a:cubicBezTo>
                  <a:pt x="58976" y="28921"/>
                  <a:pt x="61177" y="36093"/>
                  <a:pt x="54472" y="41664"/>
                </a:cubicBezTo>
                <a:cubicBezTo>
                  <a:pt x="47801" y="47268"/>
                  <a:pt x="33758" y="52038"/>
                  <a:pt x="26819" y="46467"/>
                </a:cubicBezTo>
                <a:cubicBezTo>
                  <a:pt x="19848" y="40930"/>
                  <a:pt x="11108" y="34826"/>
                  <a:pt x="5537" y="31590"/>
                </a:cubicBezTo>
                <a:cubicBezTo>
                  <a:pt x="0" y="28388"/>
                  <a:pt x="967" y="16879"/>
                  <a:pt x="4170" y="1204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5"/>
          <p:cNvSpPr/>
          <p:nvPr/>
        </p:nvSpPr>
        <p:spPr>
          <a:xfrm>
            <a:off x="7699300" y="2874875"/>
            <a:ext cx="1176089" cy="1535988"/>
          </a:xfrm>
          <a:custGeom>
            <a:rect b="b" l="l" r="r" t="t"/>
            <a:pathLst>
              <a:path extrusionOk="0" h="22564" w="17277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5"/>
          <p:cNvSpPr txBox="1"/>
          <p:nvPr>
            <p:ph idx="1" type="body"/>
          </p:nvPr>
        </p:nvSpPr>
        <p:spPr>
          <a:xfrm>
            <a:off x="1101975" y="2260925"/>
            <a:ext cx="2954400" cy="15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6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9pPr>
          </a:lstStyle>
          <a:p/>
        </p:txBody>
      </p:sp>
      <p:sp>
        <p:nvSpPr>
          <p:cNvPr id="101" name="Google Shape;101;p5"/>
          <p:cNvSpPr txBox="1"/>
          <p:nvPr>
            <p:ph idx="2" type="body"/>
          </p:nvPr>
        </p:nvSpPr>
        <p:spPr>
          <a:xfrm>
            <a:off x="5071000" y="2260925"/>
            <a:ext cx="2954400" cy="15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6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9pPr>
          </a:lstStyle>
          <a:p/>
        </p:txBody>
      </p:sp>
      <p:sp>
        <p:nvSpPr>
          <p:cNvPr id="102" name="Google Shape;102;p5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3" name="Google Shape;103;p5"/>
          <p:cNvSpPr txBox="1"/>
          <p:nvPr>
            <p:ph idx="3" type="subTitle"/>
          </p:nvPr>
        </p:nvSpPr>
        <p:spPr>
          <a:xfrm>
            <a:off x="1118600" y="1666100"/>
            <a:ext cx="2954400" cy="4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Font typeface="Hammersmith One"/>
              <a:buNone/>
              <a:defRPr b="1" sz="22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5"/>
          <p:cNvSpPr txBox="1"/>
          <p:nvPr>
            <p:ph idx="4" type="subTitle"/>
          </p:nvPr>
        </p:nvSpPr>
        <p:spPr>
          <a:xfrm>
            <a:off x="5071000" y="1666100"/>
            <a:ext cx="2954400" cy="4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Font typeface="Hammersmith One"/>
              <a:buNone/>
              <a:defRPr b="1" sz="22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5"/>
          <p:cNvSpPr/>
          <p:nvPr/>
        </p:nvSpPr>
        <p:spPr>
          <a:xfrm flipH="1" rot="-1390808">
            <a:off x="4052075" y="2819900"/>
            <a:ext cx="1938821" cy="3305584"/>
          </a:xfrm>
          <a:custGeom>
            <a:rect b="b" l="l" r="r" t="t"/>
            <a:pathLst>
              <a:path extrusionOk="0" h="32752" w="1921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32"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41"/>
          <p:cNvSpPr/>
          <p:nvPr/>
        </p:nvSpPr>
        <p:spPr>
          <a:xfrm rot="-455554">
            <a:off x="6637849" y="-126684"/>
            <a:ext cx="3253668" cy="5480763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rgbClr val="A0A2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0" name="Google Shape;1020;p41"/>
          <p:cNvSpPr/>
          <p:nvPr/>
        </p:nvSpPr>
        <p:spPr>
          <a:xfrm rot="-7977677">
            <a:off x="5635995" y="1509394"/>
            <a:ext cx="1601627" cy="1536805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1" name="Google Shape;1021;p41"/>
          <p:cNvSpPr/>
          <p:nvPr/>
        </p:nvSpPr>
        <p:spPr>
          <a:xfrm rot="8880872">
            <a:off x="-2066784" y="-214836"/>
            <a:ext cx="4047011" cy="2490084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2" name="Google Shape;1022;p41"/>
          <p:cNvSpPr txBox="1"/>
          <p:nvPr>
            <p:ph type="title"/>
          </p:nvPr>
        </p:nvSpPr>
        <p:spPr>
          <a:xfrm>
            <a:off x="713225" y="528150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23" name="Google Shape;1023;p41"/>
          <p:cNvSpPr txBox="1"/>
          <p:nvPr>
            <p:ph idx="1" type="subTitle"/>
          </p:nvPr>
        </p:nvSpPr>
        <p:spPr>
          <a:xfrm>
            <a:off x="713225" y="1168075"/>
            <a:ext cx="4989900" cy="34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b="1"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34"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42"/>
          <p:cNvSpPr/>
          <p:nvPr/>
        </p:nvSpPr>
        <p:spPr>
          <a:xfrm rot="-4971949">
            <a:off x="-1978224" y="-993266"/>
            <a:ext cx="4547689" cy="4131091"/>
          </a:xfrm>
          <a:custGeom>
            <a:rect b="b" l="l" r="r" t="t"/>
            <a:pathLst>
              <a:path extrusionOk="0" h="59210" w="65181">
                <a:moveTo>
                  <a:pt x="23617" y="9808"/>
                </a:moveTo>
                <a:cubicBezTo>
                  <a:pt x="25785" y="15712"/>
                  <a:pt x="27153" y="21883"/>
                  <a:pt x="35092" y="17079"/>
                </a:cubicBezTo>
                <a:cubicBezTo>
                  <a:pt x="42998" y="12309"/>
                  <a:pt x="55740" y="12376"/>
                  <a:pt x="59276" y="17546"/>
                </a:cubicBezTo>
                <a:cubicBezTo>
                  <a:pt x="62812" y="22717"/>
                  <a:pt x="56140" y="30055"/>
                  <a:pt x="55940" y="36393"/>
                </a:cubicBezTo>
                <a:cubicBezTo>
                  <a:pt x="55740" y="42731"/>
                  <a:pt x="65180" y="49603"/>
                  <a:pt x="57741" y="54406"/>
                </a:cubicBezTo>
                <a:cubicBezTo>
                  <a:pt x="50303" y="59210"/>
                  <a:pt x="31556" y="57108"/>
                  <a:pt x="33224" y="47535"/>
                </a:cubicBezTo>
                <a:cubicBezTo>
                  <a:pt x="34892" y="37928"/>
                  <a:pt x="25719" y="35026"/>
                  <a:pt x="17579" y="31256"/>
                </a:cubicBezTo>
                <a:cubicBezTo>
                  <a:pt x="9440" y="27520"/>
                  <a:pt x="0" y="13744"/>
                  <a:pt x="7706" y="6872"/>
                </a:cubicBezTo>
                <a:cubicBezTo>
                  <a:pt x="15411" y="1"/>
                  <a:pt x="21449" y="3870"/>
                  <a:pt x="23617" y="980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26" name="Google Shape;1026;p42"/>
          <p:cNvGrpSpPr/>
          <p:nvPr/>
        </p:nvGrpSpPr>
        <p:grpSpPr>
          <a:xfrm flipH="1">
            <a:off x="6866680" y="-80437"/>
            <a:ext cx="2277317" cy="5304377"/>
            <a:chOff x="224725" y="566950"/>
            <a:chExt cx="1850875" cy="4311100"/>
          </a:xfrm>
        </p:grpSpPr>
        <p:sp>
          <p:nvSpPr>
            <p:cNvPr id="1027" name="Google Shape;1027;p42"/>
            <p:cNvSpPr/>
            <p:nvPr/>
          </p:nvSpPr>
          <p:spPr>
            <a:xfrm>
              <a:off x="1914975" y="566950"/>
              <a:ext cx="160625" cy="2033000"/>
            </a:xfrm>
            <a:custGeom>
              <a:rect b="b" l="l" r="r" t="t"/>
              <a:pathLst>
                <a:path extrusionOk="0" h="81320" w="6425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45" y="15394"/>
                    <a:pt x="2945" y="15447"/>
                    <a:pt x="2945" y="15501"/>
                  </a:cubicBezTo>
                  <a:cubicBezTo>
                    <a:pt x="2998" y="17321"/>
                    <a:pt x="1848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316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45" y="35762"/>
                  </a:cubicBezTo>
                  <a:cubicBezTo>
                    <a:pt x="3106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1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6" y="78427"/>
                    <a:pt x="3186" y="76366"/>
                  </a:cubicBezTo>
                  <a:cubicBezTo>
                    <a:pt x="5166" y="75322"/>
                    <a:pt x="6424" y="73314"/>
                    <a:pt x="6424" y="71066"/>
                  </a:cubicBezTo>
                  <a:cubicBezTo>
                    <a:pt x="6424" y="68818"/>
                    <a:pt x="5166" y="66784"/>
                    <a:pt x="3186" y="65766"/>
                  </a:cubicBezTo>
                  <a:cubicBezTo>
                    <a:pt x="3106" y="63786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104"/>
                  </a:cubicBezTo>
                  <a:cubicBezTo>
                    <a:pt x="5166" y="55060"/>
                    <a:pt x="6424" y="53053"/>
                    <a:pt x="6424" y="50804"/>
                  </a:cubicBezTo>
                  <a:cubicBezTo>
                    <a:pt x="6424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66" y="26260"/>
                    <a:pt x="3186" y="25243"/>
                  </a:cubicBezTo>
                  <a:cubicBezTo>
                    <a:pt x="3106" y="23236"/>
                    <a:pt x="2062" y="21443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66" y="14537"/>
                    <a:pt x="6424" y="12503"/>
                    <a:pt x="6424" y="10255"/>
                  </a:cubicBezTo>
                  <a:cubicBezTo>
                    <a:pt x="6424" y="8033"/>
                    <a:pt x="5166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42"/>
            <p:cNvSpPr/>
            <p:nvPr/>
          </p:nvSpPr>
          <p:spPr>
            <a:xfrm>
              <a:off x="1761075" y="8188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49" y="1"/>
                  </a:moveTo>
                  <a:cubicBezTo>
                    <a:pt x="110" y="1"/>
                    <a:pt x="71" y="20"/>
                    <a:pt x="54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1" y="231"/>
                  </a:cubicBezTo>
                  <a:cubicBezTo>
                    <a:pt x="1821" y="1248"/>
                    <a:pt x="2972" y="3175"/>
                    <a:pt x="2945" y="5022"/>
                  </a:cubicBezTo>
                  <a:cubicBezTo>
                    <a:pt x="2945" y="5076"/>
                    <a:pt x="2972" y="5129"/>
                    <a:pt x="2998" y="5156"/>
                  </a:cubicBezTo>
                  <a:cubicBezTo>
                    <a:pt x="4952" y="6119"/>
                    <a:pt x="6183" y="8073"/>
                    <a:pt x="6183" y="10268"/>
                  </a:cubicBezTo>
                  <a:cubicBezTo>
                    <a:pt x="6183" y="12436"/>
                    <a:pt x="4952" y="14390"/>
                    <a:pt x="2998" y="15354"/>
                  </a:cubicBezTo>
                  <a:cubicBezTo>
                    <a:pt x="2972" y="15380"/>
                    <a:pt x="2945" y="15461"/>
                    <a:pt x="2945" y="15487"/>
                  </a:cubicBezTo>
                  <a:cubicBezTo>
                    <a:pt x="2998" y="17334"/>
                    <a:pt x="1847" y="19235"/>
                    <a:pt x="108" y="20278"/>
                  </a:cubicBezTo>
                  <a:cubicBezTo>
                    <a:pt x="81" y="20278"/>
                    <a:pt x="27" y="20305"/>
                    <a:pt x="27" y="20359"/>
                  </a:cubicBezTo>
                  <a:cubicBezTo>
                    <a:pt x="27" y="20412"/>
                    <a:pt x="27" y="20466"/>
                    <a:pt x="81" y="20493"/>
                  </a:cubicBezTo>
                  <a:cubicBezTo>
                    <a:pt x="1821" y="21510"/>
                    <a:pt x="2891" y="23303"/>
                    <a:pt x="2945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83" y="28362"/>
                    <a:pt x="6183" y="30530"/>
                  </a:cubicBezTo>
                  <a:cubicBezTo>
                    <a:pt x="6183" y="32698"/>
                    <a:pt x="4952" y="34652"/>
                    <a:pt x="2998" y="35642"/>
                  </a:cubicBezTo>
                  <a:cubicBezTo>
                    <a:pt x="2972" y="35642"/>
                    <a:pt x="2945" y="35695"/>
                    <a:pt x="2945" y="35749"/>
                  </a:cubicBezTo>
                  <a:cubicBezTo>
                    <a:pt x="3105" y="37837"/>
                    <a:pt x="1633" y="39630"/>
                    <a:pt x="108" y="40540"/>
                  </a:cubicBezTo>
                  <a:cubicBezTo>
                    <a:pt x="81" y="40540"/>
                    <a:pt x="27" y="40594"/>
                    <a:pt x="27" y="40620"/>
                  </a:cubicBezTo>
                  <a:cubicBezTo>
                    <a:pt x="27" y="40674"/>
                    <a:pt x="27" y="40727"/>
                    <a:pt x="81" y="40754"/>
                  </a:cubicBezTo>
                  <a:cubicBezTo>
                    <a:pt x="1821" y="41771"/>
                    <a:pt x="2945" y="43645"/>
                    <a:pt x="2945" y="45545"/>
                  </a:cubicBezTo>
                  <a:cubicBezTo>
                    <a:pt x="2945" y="45545"/>
                    <a:pt x="2945" y="45545"/>
                    <a:pt x="2945" y="45572"/>
                  </a:cubicBezTo>
                  <a:cubicBezTo>
                    <a:pt x="2945" y="45626"/>
                    <a:pt x="2972" y="45652"/>
                    <a:pt x="2998" y="45679"/>
                  </a:cubicBezTo>
                  <a:cubicBezTo>
                    <a:pt x="4952" y="46669"/>
                    <a:pt x="6183" y="48623"/>
                    <a:pt x="6183" y="50791"/>
                  </a:cubicBezTo>
                  <a:cubicBezTo>
                    <a:pt x="6183" y="52959"/>
                    <a:pt x="4952" y="54913"/>
                    <a:pt x="2998" y="55904"/>
                  </a:cubicBezTo>
                  <a:cubicBezTo>
                    <a:pt x="2972" y="55930"/>
                    <a:pt x="2945" y="55957"/>
                    <a:pt x="2945" y="56011"/>
                  </a:cubicBezTo>
                  <a:cubicBezTo>
                    <a:pt x="2891" y="57991"/>
                    <a:pt x="1847" y="59785"/>
                    <a:pt x="108" y="60802"/>
                  </a:cubicBezTo>
                  <a:cubicBezTo>
                    <a:pt x="81" y="60828"/>
                    <a:pt x="27" y="60855"/>
                    <a:pt x="27" y="60882"/>
                  </a:cubicBezTo>
                  <a:cubicBezTo>
                    <a:pt x="27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45" y="65834"/>
                  </a:cubicBezTo>
                  <a:cubicBezTo>
                    <a:pt x="2945" y="65887"/>
                    <a:pt x="2972" y="65914"/>
                    <a:pt x="2998" y="65941"/>
                  </a:cubicBezTo>
                  <a:cubicBezTo>
                    <a:pt x="4952" y="66931"/>
                    <a:pt x="6183" y="68885"/>
                    <a:pt x="6183" y="71053"/>
                  </a:cubicBezTo>
                  <a:cubicBezTo>
                    <a:pt x="6183" y="73221"/>
                    <a:pt x="4952" y="75175"/>
                    <a:pt x="2998" y="76165"/>
                  </a:cubicBezTo>
                  <a:cubicBezTo>
                    <a:pt x="2972" y="76192"/>
                    <a:pt x="2945" y="76219"/>
                    <a:pt x="2945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54" y="81251"/>
                  </a:cubicBezTo>
                  <a:cubicBezTo>
                    <a:pt x="74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5" y="81304"/>
                  </a:cubicBezTo>
                  <a:cubicBezTo>
                    <a:pt x="2008" y="80260"/>
                    <a:pt x="3105" y="78413"/>
                    <a:pt x="3186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6" y="65753"/>
                  </a:cubicBezTo>
                  <a:cubicBezTo>
                    <a:pt x="3132" y="63773"/>
                    <a:pt x="2088" y="61979"/>
                    <a:pt x="402" y="60909"/>
                  </a:cubicBezTo>
                  <a:cubicBezTo>
                    <a:pt x="2088" y="59865"/>
                    <a:pt x="3132" y="58072"/>
                    <a:pt x="3186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6" y="45492"/>
                  </a:cubicBezTo>
                  <a:cubicBezTo>
                    <a:pt x="3186" y="43591"/>
                    <a:pt x="2088" y="41718"/>
                    <a:pt x="402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6" y="25230"/>
                  </a:cubicBezTo>
                  <a:cubicBezTo>
                    <a:pt x="3105" y="23223"/>
                    <a:pt x="2062" y="21429"/>
                    <a:pt x="402" y="20386"/>
                  </a:cubicBezTo>
                  <a:cubicBezTo>
                    <a:pt x="2115" y="19315"/>
                    <a:pt x="3212" y="17415"/>
                    <a:pt x="3186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2008" y="1061"/>
                    <a:pt x="215" y="17"/>
                  </a:cubicBezTo>
                  <a:cubicBezTo>
                    <a:pt x="195" y="7"/>
                    <a:pt x="172" y="1"/>
                    <a:pt x="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42"/>
            <p:cNvSpPr/>
            <p:nvPr/>
          </p:nvSpPr>
          <p:spPr>
            <a:xfrm>
              <a:off x="1607850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71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0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0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64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64" y="78266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44" y="81297"/>
                    <a:pt x="81" y="81320"/>
                    <a:pt x="119" y="81320"/>
                  </a:cubicBezTo>
                  <a:cubicBezTo>
                    <a:pt x="143" y="81320"/>
                    <a:pt x="167" y="81311"/>
                    <a:pt x="188" y="81290"/>
                  </a:cubicBezTo>
                  <a:cubicBezTo>
                    <a:pt x="1981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723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61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42"/>
            <p:cNvSpPr/>
            <p:nvPr/>
          </p:nvSpPr>
          <p:spPr>
            <a:xfrm>
              <a:off x="1453950" y="8188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36" y="1"/>
                  </a:moveTo>
                  <a:cubicBezTo>
                    <a:pt x="95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27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34"/>
                    <a:pt x="2944" y="15487"/>
                  </a:cubicBezTo>
                  <a:cubicBezTo>
                    <a:pt x="2944" y="15514"/>
                    <a:pt x="2944" y="15568"/>
                    <a:pt x="2944" y="15595"/>
                  </a:cubicBezTo>
                  <a:cubicBezTo>
                    <a:pt x="2944" y="17415"/>
                    <a:pt x="1820" y="19261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44" y="35642"/>
                    <a:pt x="2918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72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27" y="81251"/>
                  </a:cubicBezTo>
                  <a:cubicBezTo>
                    <a:pt x="66" y="81290"/>
                    <a:pt x="120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66" y="75309"/>
                    <a:pt x="6424" y="73301"/>
                    <a:pt x="6424" y="71053"/>
                  </a:cubicBezTo>
                  <a:cubicBezTo>
                    <a:pt x="6424" y="68805"/>
                    <a:pt x="5166" y="66797"/>
                    <a:pt x="3185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85" y="56091"/>
                  </a:cubicBezTo>
                  <a:cubicBezTo>
                    <a:pt x="5166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66" y="26247"/>
                    <a:pt x="3185" y="25230"/>
                  </a:cubicBezTo>
                  <a:cubicBezTo>
                    <a:pt x="3105" y="23223"/>
                    <a:pt x="2061" y="21429"/>
                    <a:pt x="375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cubicBezTo>
                    <a:pt x="3185" y="3041"/>
                    <a:pt x="2008" y="1061"/>
                    <a:pt x="214" y="17"/>
                  </a:cubicBezTo>
                  <a:cubicBezTo>
                    <a:pt x="185" y="7"/>
                    <a:pt x="159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42"/>
            <p:cNvSpPr/>
            <p:nvPr/>
          </p:nvSpPr>
          <p:spPr>
            <a:xfrm>
              <a:off x="1300050" y="566950"/>
              <a:ext cx="160600" cy="2033000"/>
            </a:xfrm>
            <a:custGeom>
              <a:rect b="b" l="l" r="r" t="t"/>
              <a:pathLst>
                <a:path extrusionOk="0" h="81320" w="6424">
                  <a:moveTo>
                    <a:pt x="146" y="1"/>
                  </a:moveTo>
                  <a:cubicBezTo>
                    <a:pt x="107" y="1"/>
                    <a:pt x="70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61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3025" y="5169"/>
                  </a:cubicBezTo>
                  <a:cubicBezTo>
                    <a:pt x="4952" y="6133"/>
                    <a:pt x="6183" y="8086"/>
                    <a:pt x="6183" y="10255"/>
                  </a:cubicBezTo>
                  <a:cubicBezTo>
                    <a:pt x="6183" y="12449"/>
                    <a:pt x="4952" y="14403"/>
                    <a:pt x="3025" y="15367"/>
                  </a:cubicBezTo>
                  <a:cubicBezTo>
                    <a:pt x="2971" y="15394"/>
                    <a:pt x="2944" y="15447"/>
                    <a:pt x="2944" y="15501"/>
                  </a:cubicBezTo>
                  <a:cubicBezTo>
                    <a:pt x="2998" y="17321"/>
                    <a:pt x="1847" y="19248"/>
                    <a:pt x="107" y="20292"/>
                  </a:cubicBezTo>
                  <a:cubicBezTo>
                    <a:pt x="80" y="20292"/>
                    <a:pt x="54" y="20318"/>
                    <a:pt x="27" y="20372"/>
                  </a:cubicBezTo>
                  <a:cubicBezTo>
                    <a:pt x="27" y="20425"/>
                    <a:pt x="27" y="20479"/>
                    <a:pt x="80" y="20506"/>
                  </a:cubicBezTo>
                  <a:cubicBezTo>
                    <a:pt x="1820" y="21496"/>
                    <a:pt x="2891" y="23316"/>
                    <a:pt x="2944" y="25324"/>
                  </a:cubicBezTo>
                  <a:cubicBezTo>
                    <a:pt x="2944" y="25350"/>
                    <a:pt x="2971" y="25404"/>
                    <a:pt x="3025" y="25431"/>
                  </a:cubicBezTo>
                  <a:cubicBezTo>
                    <a:pt x="4952" y="26394"/>
                    <a:pt x="6183" y="28348"/>
                    <a:pt x="6183" y="30543"/>
                  </a:cubicBezTo>
                  <a:cubicBezTo>
                    <a:pt x="6183" y="32711"/>
                    <a:pt x="4952" y="34665"/>
                    <a:pt x="3025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53"/>
                  </a:cubicBezTo>
                  <a:cubicBezTo>
                    <a:pt x="80" y="40553"/>
                    <a:pt x="54" y="40580"/>
                    <a:pt x="27" y="40633"/>
                  </a:cubicBezTo>
                  <a:cubicBezTo>
                    <a:pt x="27" y="40687"/>
                    <a:pt x="27" y="40741"/>
                    <a:pt x="80" y="40767"/>
                  </a:cubicBezTo>
                  <a:cubicBezTo>
                    <a:pt x="1820" y="41784"/>
                    <a:pt x="2944" y="43658"/>
                    <a:pt x="2944" y="45532"/>
                  </a:cubicBezTo>
                  <a:cubicBezTo>
                    <a:pt x="2944" y="45558"/>
                    <a:pt x="2944" y="45558"/>
                    <a:pt x="2944" y="45585"/>
                  </a:cubicBezTo>
                  <a:cubicBezTo>
                    <a:pt x="2944" y="45612"/>
                    <a:pt x="2971" y="45665"/>
                    <a:pt x="3025" y="45692"/>
                  </a:cubicBezTo>
                  <a:cubicBezTo>
                    <a:pt x="4952" y="46656"/>
                    <a:pt x="6183" y="48636"/>
                    <a:pt x="6183" y="50804"/>
                  </a:cubicBezTo>
                  <a:cubicBezTo>
                    <a:pt x="6183" y="52972"/>
                    <a:pt x="4952" y="54926"/>
                    <a:pt x="3025" y="55917"/>
                  </a:cubicBezTo>
                  <a:cubicBezTo>
                    <a:pt x="2971" y="55917"/>
                    <a:pt x="2944" y="55970"/>
                    <a:pt x="2944" y="56024"/>
                  </a:cubicBezTo>
                  <a:cubicBezTo>
                    <a:pt x="2891" y="58004"/>
                    <a:pt x="1847" y="59798"/>
                    <a:pt x="107" y="60815"/>
                  </a:cubicBezTo>
                  <a:cubicBezTo>
                    <a:pt x="80" y="60815"/>
                    <a:pt x="54" y="60868"/>
                    <a:pt x="27" y="60895"/>
                  </a:cubicBezTo>
                  <a:cubicBezTo>
                    <a:pt x="27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900"/>
                    <a:pt x="2971" y="65927"/>
                    <a:pt x="3025" y="65954"/>
                  </a:cubicBezTo>
                  <a:cubicBezTo>
                    <a:pt x="4952" y="66944"/>
                    <a:pt x="6183" y="68898"/>
                    <a:pt x="6183" y="71066"/>
                  </a:cubicBezTo>
                  <a:cubicBezTo>
                    <a:pt x="6183" y="73234"/>
                    <a:pt x="4952" y="75188"/>
                    <a:pt x="3025" y="76178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86"/>
                    <a:pt x="80" y="81076"/>
                  </a:cubicBezTo>
                  <a:cubicBezTo>
                    <a:pt x="27" y="81130"/>
                    <a:pt x="0" y="81183"/>
                    <a:pt x="54" y="81264"/>
                  </a:cubicBezTo>
                  <a:cubicBezTo>
                    <a:pt x="70" y="81297"/>
                    <a:pt x="107" y="81320"/>
                    <a:pt x="146" y="81320"/>
                  </a:cubicBezTo>
                  <a:cubicBezTo>
                    <a:pt x="169" y="81320"/>
                    <a:pt x="194" y="81311"/>
                    <a:pt x="214" y="81290"/>
                  </a:cubicBezTo>
                  <a:cubicBezTo>
                    <a:pt x="2007" y="80273"/>
                    <a:pt x="3105" y="78427"/>
                    <a:pt x="3185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5" y="65766"/>
                  </a:cubicBezTo>
                  <a:cubicBezTo>
                    <a:pt x="3132" y="63786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5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27" y="39723"/>
                    <a:pt x="3319" y="37903"/>
                    <a:pt x="3212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5" y="25243"/>
                  </a:cubicBezTo>
                  <a:cubicBezTo>
                    <a:pt x="3105" y="23236"/>
                    <a:pt x="2061" y="21443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2007" y="1074"/>
                    <a:pt x="214" y="30"/>
                  </a:cubicBezTo>
                  <a:cubicBezTo>
                    <a:pt x="194" y="10"/>
                    <a:pt x="169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42"/>
            <p:cNvSpPr/>
            <p:nvPr/>
          </p:nvSpPr>
          <p:spPr>
            <a:xfrm>
              <a:off x="1146800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3" y="1"/>
                  </a:moveTo>
                  <a:cubicBezTo>
                    <a:pt x="83" y="1"/>
                    <a:pt x="44" y="20"/>
                    <a:pt x="28" y="70"/>
                  </a:cubicBezTo>
                  <a:cubicBezTo>
                    <a:pt x="28" y="70"/>
                    <a:pt x="1" y="97"/>
                    <a:pt x="1" y="124"/>
                  </a:cubicBezTo>
                  <a:cubicBezTo>
                    <a:pt x="1" y="178"/>
                    <a:pt x="28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98" y="17334"/>
                    <a:pt x="1848" y="19235"/>
                    <a:pt x="81" y="20278"/>
                  </a:cubicBezTo>
                  <a:cubicBezTo>
                    <a:pt x="54" y="20278"/>
                    <a:pt x="28" y="20305"/>
                    <a:pt x="1" y="20359"/>
                  </a:cubicBezTo>
                  <a:cubicBezTo>
                    <a:pt x="1" y="20412"/>
                    <a:pt x="28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9" y="37837"/>
                    <a:pt x="1633" y="39630"/>
                    <a:pt x="81" y="40540"/>
                  </a:cubicBezTo>
                  <a:cubicBezTo>
                    <a:pt x="54" y="40540"/>
                    <a:pt x="28" y="40594"/>
                    <a:pt x="1" y="40620"/>
                  </a:cubicBezTo>
                  <a:cubicBezTo>
                    <a:pt x="1" y="40674"/>
                    <a:pt x="28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81" y="60802"/>
                  </a:cubicBezTo>
                  <a:cubicBezTo>
                    <a:pt x="54" y="60828"/>
                    <a:pt x="28" y="60855"/>
                    <a:pt x="1" y="60882"/>
                  </a:cubicBezTo>
                  <a:cubicBezTo>
                    <a:pt x="1" y="60935"/>
                    <a:pt x="28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8" y="81117"/>
                    <a:pt x="1" y="81197"/>
                    <a:pt x="28" y="81251"/>
                  </a:cubicBezTo>
                  <a:cubicBezTo>
                    <a:pt x="47" y="81290"/>
                    <a:pt x="95" y="81315"/>
                    <a:pt x="151" y="81315"/>
                  </a:cubicBezTo>
                  <a:cubicBezTo>
                    <a:pt x="172" y="81315"/>
                    <a:pt x="193" y="81311"/>
                    <a:pt x="215" y="81304"/>
                  </a:cubicBezTo>
                  <a:cubicBezTo>
                    <a:pt x="1981" y="80260"/>
                    <a:pt x="3106" y="78413"/>
                    <a:pt x="3186" y="76352"/>
                  </a:cubicBezTo>
                  <a:cubicBezTo>
                    <a:pt x="5167" y="75309"/>
                    <a:pt x="6398" y="73301"/>
                    <a:pt x="6398" y="71053"/>
                  </a:cubicBezTo>
                  <a:cubicBezTo>
                    <a:pt x="6398" y="68805"/>
                    <a:pt x="5167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7" y="55047"/>
                    <a:pt x="6398" y="53040"/>
                    <a:pt x="6398" y="50791"/>
                  </a:cubicBezTo>
                  <a:cubicBezTo>
                    <a:pt x="6398" y="48543"/>
                    <a:pt x="5167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293" y="37890"/>
                    <a:pt x="3186" y="35829"/>
                  </a:cubicBezTo>
                  <a:cubicBezTo>
                    <a:pt x="5167" y="34785"/>
                    <a:pt x="6398" y="32751"/>
                    <a:pt x="6398" y="30530"/>
                  </a:cubicBezTo>
                  <a:cubicBezTo>
                    <a:pt x="6398" y="28281"/>
                    <a:pt x="5167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15"/>
                    <a:pt x="3186" y="15541"/>
                  </a:cubicBezTo>
                  <a:cubicBezTo>
                    <a:pt x="5167" y="14524"/>
                    <a:pt x="6398" y="12490"/>
                    <a:pt x="6398" y="10268"/>
                  </a:cubicBezTo>
                  <a:cubicBezTo>
                    <a:pt x="6398" y="8020"/>
                    <a:pt x="5167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188" y="17"/>
                  </a:cubicBezTo>
                  <a:cubicBezTo>
                    <a:pt x="169" y="7"/>
                    <a:pt x="145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42"/>
            <p:cNvSpPr/>
            <p:nvPr/>
          </p:nvSpPr>
          <p:spPr>
            <a:xfrm>
              <a:off x="992900" y="566950"/>
              <a:ext cx="160625" cy="2033000"/>
            </a:xfrm>
            <a:custGeom>
              <a:rect b="b" l="l" r="r" t="t"/>
              <a:pathLst>
                <a:path extrusionOk="0" h="81320" w="6425">
                  <a:moveTo>
                    <a:pt x="145" y="1"/>
                  </a:moveTo>
                  <a:cubicBezTo>
                    <a:pt x="104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72" y="15394"/>
                    <a:pt x="2945" y="15447"/>
                    <a:pt x="2945" y="15501"/>
                  </a:cubicBezTo>
                  <a:cubicBezTo>
                    <a:pt x="2998" y="17347"/>
                    <a:pt x="1847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0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5" y="78427"/>
                    <a:pt x="3186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6" y="65766"/>
                  </a:cubicBezTo>
                  <a:cubicBezTo>
                    <a:pt x="3105" y="63786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6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59" y="43604"/>
                    <a:pt x="2088" y="41731"/>
                    <a:pt x="402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6" y="25243"/>
                  </a:cubicBezTo>
                  <a:cubicBezTo>
                    <a:pt x="3105" y="23236"/>
                    <a:pt x="2062" y="21443"/>
                    <a:pt x="402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94" y="10"/>
                    <a:pt x="170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42"/>
            <p:cNvSpPr/>
            <p:nvPr/>
          </p:nvSpPr>
          <p:spPr>
            <a:xfrm>
              <a:off x="839675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2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0" y="70"/>
                    <a:pt x="0" y="97"/>
                    <a:pt x="0" y="124"/>
                  </a:cubicBezTo>
                  <a:cubicBezTo>
                    <a:pt x="0" y="178"/>
                    <a:pt x="27" y="204"/>
                    <a:pt x="54" y="231"/>
                  </a:cubicBezTo>
                  <a:cubicBezTo>
                    <a:pt x="1794" y="1248"/>
                    <a:pt x="2971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25" y="6119"/>
                    <a:pt x="6156" y="8073"/>
                    <a:pt x="6156" y="10268"/>
                  </a:cubicBezTo>
                  <a:cubicBezTo>
                    <a:pt x="6156" y="12436"/>
                    <a:pt x="4925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71" y="17334"/>
                    <a:pt x="1847" y="19235"/>
                    <a:pt x="81" y="20278"/>
                  </a:cubicBezTo>
                  <a:cubicBezTo>
                    <a:pt x="54" y="20278"/>
                    <a:pt x="27" y="20305"/>
                    <a:pt x="0" y="20359"/>
                  </a:cubicBezTo>
                  <a:cubicBezTo>
                    <a:pt x="0" y="20412"/>
                    <a:pt x="27" y="20466"/>
                    <a:pt x="54" y="20493"/>
                  </a:cubicBezTo>
                  <a:cubicBezTo>
                    <a:pt x="1794" y="21510"/>
                    <a:pt x="2864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25" y="26381"/>
                    <a:pt x="6156" y="28362"/>
                    <a:pt x="6156" y="30530"/>
                  </a:cubicBezTo>
                  <a:cubicBezTo>
                    <a:pt x="6156" y="32698"/>
                    <a:pt x="4925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8" y="37837"/>
                    <a:pt x="1606" y="39630"/>
                    <a:pt x="81" y="40540"/>
                  </a:cubicBezTo>
                  <a:cubicBezTo>
                    <a:pt x="54" y="40540"/>
                    <a:pt x="27" y="40594"/>
                    <a:pt x="0" y="40620"/>
                  </a:cubicBezTo>
                  <a:cubicBezTo>
                    <a:pt x="0" y="40674"/>
                    <a:pt x="27" y="40727"/>
                    <a:pt x="54" y="40754"/>
                  </a:cubicBezTo>
                  <a:cubicBezTo>
                    <a:pt x="1794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25" y="46669"/>
                    <a:pt x="6156" y="48623"/>
                    <a:pt x="6156" y="50791"/>
                  </a:cubicBezTo>
                  <a:cubicBezTo>
                    <a:pt x="6156" y="52959"/>
                    <a:pt x="4925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64" y="57991"/>
                    <a:pt x="1820" y="59785"/>
                    <a:pt x="81" y="60802"/>
                  </a:cubicBezTo>
                  <a:cubicBezTo>
                    <a:pt x="54" y="60828"/>
                    <a:pt x="27" y="60855"/>
                    <a:pt x="0" y="60882"/>
                  </a:cubicBezTo>
                  <a:cubicBezTo>
                    <a:pt x="0" y="60935"/>
                    <a:pt x="27" y="60989"/>
                    <a:pt x="54" y="61016"/>
                  </a:cubicBezTo>
                  <a:cubicBezTo>
                    <a:pt x="1794" y="62033"/>
                    <a:pt x="2864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25" y="66931"/>
                    <a:pt x="6156" y="68885"/>
                    <a:pt x="6156" y="71053"/>
                  </a:cubicBezTo>
                  <a:cubicBezTo>
                    <a:pt x="6156" y="73221"/>
                    <a:pt x="4925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64" y="78280"/>
                    <a:pt x="1794" y="80073"/>
                    <a:pt x="81" y="81090"/>
                  </a:cubicBezTo>
                  <a:cubicBezTo>
                    <a:pt x="0" y="81117"/>
                    <a:pt x="0" y="81197"/>
                    <a:pt x="27" y="81251"/>
                  </a:cubicBezTo>
                  <a:cubicBezTo>
                    <a:pt x="47" y="81290"/>
                    <a:pt x="95" y="81315"/>
                    <a:pt x="140" y="81315"/>
                  </a:cubicBezTo>
                  <a:cubicBezTo>
                    <a:pt x="157" y="81315"/>
                    <a:pt x="173" y="81311"/>
                    <a:pt x="188" y="81304"/>
                  </a:cubicBezTo>
                  <a:cubicBezTo>
                    <a:pt x="1981" y="80260"/>
                    <a:pt x="3105" y="78413"/>
                    <a:pt x="3159" y="76352"/>
                  </a:cubicBezTo>
                  <a:cubicBezTo>
                    <a:pt x="5166" y="75309"/>
                    <a:pt x="6397" y="73301"/>
                    <a:pt x="6397" y="71053"/>
                  </a:cubicBezTo>
                  <a:cubicBezTo>
                    <a:pt x="6397" y="68805"/>
                    <a:pt x="5166" y="66797"/>
                    <a:pt x="3159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59" y="56091"/>
                  </a:cubicBezTo>
                  <a:cubicBezTo>
                    <a:pt x="5166" y="55047"/>
                    <a:pt x="6397" y="53040"/>
                    <a:pt x="6397" y="50791"/>
                  </a:cubicBezTo>
                  <a:cubicBezTo>
                    <a:pt x="6397" y="48543"/>
                    <a:pt x="5166" y="46536"/>
                    <a:pt x="3159" y="45492"/>
                  </a:cubicBezTo>
                  <a:cubicBezTo>
                    <a:pt x="3159" y="43591"/>
                    <a:pt x="2061" y="41718"/>
                    <a:pt x="375" y="40647"/>
                  </a:cubicBezTo>
                  <a:cubicBezTo>
                    <a:pt x="1901" y="39710"/>
                    <a:pt x="3292" y="37890"/>
                    <a:pt x="3185" y="35829"/>
                  </a:cubicBezTo>
                  <a:cubicBezTo>
                    <a:pt x="5166" y="34785"/>
                    <a:pt x="6397" y="32751"/>
                    <a:pt x="6397" y="30530"/>
                  </a:cubicBezTo>
                  <a:cubicBezTo>
                    <a:pt x="6397" y="28281"/>
                    <a:pt x="5166" y="26247"/>
                    <a:pt x="3159" y="25230"/>
                  </a:cubicBezTo>
                  <a:cubicBezTo>
                    <a:pt x="3078" y="23223"/>
                    <a:pt x="2035" y="21429"/>
                    <a:pt x="375" y="20386"/>
                  </a:cubicBezTo>
                  <a:cubicBezTo>
                    <a:pt x="2061" y="19315"/>
                    <a:pt x="3159" y="17441"/>
                    <a:pt x="3159" y="15595"/>
                  </a:cubicBezTo>
                  <a:cubicBezTo>
                    <a:pt x="3159" y="15595"/>
                    <a:pt x="3159" y="15568"/>
                    <a:pt x="3159" y="15541"/>
                  </a:cubicBezTo>
                  <a:cubicBezTo>
                    <a:pt x="5166" y="14524"/>
                    <a:pt x="6397" y="12490"/>
                    <a:pt x="6397" y="10268"/>
                  </a:cubicBezTo>
                  <a:cubicBezTo>
                    <a:pt x="6397" y="8020"/>
                    <a:pt x="5166" y="5986"/>
                    <a:pt x="3159" y="4969"/>
                  </a:cubicBezTo>
                  <a:lnTo>
                    <a:pt x="3159" y="4942"/>
                  </a:lnTo>
                  <a:cubicBezTo>
                    <a:pt x="3159" y="3041"/>
                    <a:pt x="1981" y="1061"/>
                    <a:pt x="188" y="17"/>
                  </a:cubicBezTo>
                  <a:cubicBezTo>
                    <a:pt x="168" y="7"/>
                    <a:pt x="14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42"/>
            <p:cNvSpPr/>
            <p:nvPr/>
          </p:nvSpPr>
          <p:spPr>
            <a:xfrm>
              <a:off x="685775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98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91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91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91" y="78293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60" y="81297"/>
                    <a:pt x="93" y="81320"/>
                    <a:pt x="133" y="81320"/>
                  </a:cubicBezTo>
                  <a:cubicBezTo>
                    <a:pt x="157" y="81320"/>
                    <a:pt x="184" y="81311"/>
                    <a:pt x="214" y="81290"/>
                  </a:cubicBezTo>
                  <a:cubicBezTo>
                    <a:pt x="2008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292" y="37903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88" y="19328"/>
                    <a:pt x="3185" y="1740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42"/>
            <p:cNvSpPr/>
            <p:nvPr/>
          </p:nvSpPr>
          <p:spPr>
            <a:xfrm>
              <a:off x="531875" y="8188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47" y="1"/>
                  </a:moveTo>
                  <a:cubicBezTo>
                    <a:pt x="106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61"/>
                    <a:pt x="2944" y="15487"/>
                  </a:cubicBezTo>
                  <a:cubicBezTo>
                    <a:pt x="2998" y="17334"/>
                    <a:pt x="1847" y="19235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71" y="35642"/>
                    <a:pt x="2944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45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54" y="81251"/>
                  </a:cubicBezTo>
                  <a:cubicBezTo>
                    <a:pt x="73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5" y="65753"/>
                  </a:cubicBezTo>
                  <a:cubicBezTo>
                    <a:pt x="3105" y="63773"/>
                    <a:pt x="2088" y="61979"/>
                    <a:pt x="402" y="60909"/>
                  </a:cubicBezTo>
                  <a:cubicBezTo>
                    <a:pt x="2088" y="59865"/>
                    <a:pt x="3105" y="58072"/>
                    <a:pt x="3185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85" y="43591"/>
                    <a:pt x="2088" y="41718"/>
                    <a:pt x="402" y="40647"/>
                  </a:cubicBezTo>
                  <a:cubicBezTo>
                    <a:pt x="1900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5" y="25230"/>
                  </a:cubicBezTo>
                  <a:cubicBezTo>
                    <a:pt x="3105" y="23223"/>
                    <a:pt x="2061" y="21429"/>
                    <a:pt x="402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lnTo>
                    <a:pt x="3185" y="4942"/>
                  </a:lnTo>
                  <a:cubicBezTo>
                    <a:pt x="3185" y="3041"/>
                    <a:pt x="2008" y="1061"/>
                    <a:pt x="214" y="17"/>
                  </a:cubicBezTo>
                  <a:cubicBezTo>
                    <a:pt x="195" y="7"/>
                    <a:pt x="171" y="1"/>
                    <a:pt x="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42"/>
            <p:cNvSpPr/>
            <p:nvPr/>
          </p:nvSpPr>
          <p:spPr>
            <a:xfrm>
              <a:off x="378625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1" y="84"/>
                    <a:pt x="1" y="110"/>
                    <a:pt x="1" y="137"/>
                  </a:cubicBezTo>
                  <a:cubicBezTo>
                    <a:pt x="1" y="164"/>
                    <a:pt x="28" y="217"/>
                    <a:pt x="54" y="244"/>
                  </a:cubicBezTo>
                  <a:cubicBezTo>
                    <a:pt x="1821" y="1261"/>
                    <a:pt x="2972" y="3188"/>
                    <a:pt x="2918" y="5035"/>
                  </a:cubicBezTo>
                  <a:cubicBezTo>
                    <a:pt x="2918" y="5116"/>
                    <a:pt x="2945" y="5142"/>
                    <a:pt x="2999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9" y="15367"/>
                  </a:cubicBezTo>
                  <a:cubicBezTo>
                    <a:pt x="2945" y="15394"/>
                    <a:pt x="2918" y="15447"/>
                    <a:pt x="2918" y="15501"/>
                  </a:cubicBezTo>
                  <a:cubicBezTo>
                    <a:pt x="2972" y="17347"/>
                    <a:pt x="1848" y="19248"/>
                    <a:pt x="81" y="20292"/>
                  </a:cubicBezTo>
                  <a:cubicBezTo>
                    <a:pt x="54" y="20292"/>
                    <a:pt x="28" y="20318"/>
                    <a:pt x="1" y="20372"/>
                  </a:cubicBezTo>
                  <a:cubicBezTo>
                    <a:pt x="1" y="20425"/>
                    <a:pt x="28" y="20479"/>
                    <a:pt x="54" y="20506"/>
                  </a:cubicBezTo>
                  <a:cubicBezTo>
                    <a:pt x="1794" y="21496"/>
                    <a:pt x="2865" y="23316"/>
                    <a:pt x="2918" y="25324"/>
                  </a:cubicBezTo>
                  <a:cubicBezTo>
                    <a:pt x="2918" y="25350"/>
                    <a:pt x="2945" y="25404"/>
                    <a:pt x="2999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9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07" y="39643"/>
                    <a:pt x="81" y="40553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54" y="40767"/>
                  </a:cubicBezTo>
                  <a:cubicBezTo>
                    <a:pt x="1794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5" y="45665"/>
                    <a:pt x="2999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9" y="55917"/>
                  </a:cubicBezTo>
                  <a:cubicBezTo>
                    <a:pt x="2945" y="55917"/>
                    <a:pt x="2918" y="55970"/>
                    <a:pt x="2918" y="56024"/>
                  </a:cubicBezTo>
                  <a:cubicBezTo>
                    <a:pt x="2865" y="58004"/>
                    <a:pt x="1821" y="59798"/>
                    <a:pt x="81" y="60815"/>
                  </a:cubicBezTo>
                  <a:cubicBezTo>
                    <a:pt x="54" y="60815"/>
                    <a:pt x="28" y="60868"/>
                    <a:pt x="1" y="60895"/>
                  </a:cubicBezTo>
                  <a:cubicBezTo>
                    <a:pt x="1" y="60949"/>
                    <a:pt x="28" y="61002"/>
                    <a:pt x="54" y="61029"/>
                  </a:cubicBezTo>
                  <a:cubicBezTo>
                    <a:pt x="1794" y="62046"/>
                    <a:pt x="2865" y="63839"/>
                    <a:pt x="2918" y="65847"/>
                  </a:cubicBezTo>
                  <a:cubicBezTo>
                    <a:pt x="2918" y="65900"/>
                    <a:pt x="2945" y="65927"/>
                    <a:pt x="2999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9" y="76178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5" y="78293"/>
                    <a:pt x="1821" y="80086"/>
                    <a:pt x="81" y="81076"/>
                  </a:cubicBezTo>
                  <a:cubicBezTo>
                    <a:pt x="1" y="81130"/>
                    <a:pt x="1" y="81183"/>
                    <a:pt x="28" y="81264"/>
                  </a:cubicBezTo>
                  <a:cubicBezTo>
                    <a:pt x="44" y="81297"/>
                    <a:pt x="81" y="81320"/>
                    <a:pt x="120" y="81320"/>
                  </a:cubicBezTo>
                  <a:cubicBezTo>
                    <a:pt x="143" y="81320"/>
                    <a:pt x="168" y="81311"/>
                    <a:pt x="188" y="81290"/>
                  </a:cubicBezTo>
                  <a:cubicBezTo>
                    <a:pt x="1981" y="80273"/>
                    <a:pt x="3106" y="78427"/>
                    <a:pt x="3159" y="76366"/>
                  </a:cubicBezTo>
                  <a:cubicBezTo>
                    <a:pt x="5167" y="75322"/>
                    <a:pt x="6398" y="73314"/>
                    <a:pt x="6398" y="71066"/>
                  </a:cubicBezTo>
                  <a:cubicBezTo>
                    <a:pt x="6398" y="68818"/>
                    <a:pt x="5167" y="66784"/>
                    <a:pt x="3159" y="65766"/>
                  </a:cubicBezTo>
                  <a:cubicBezTo>
                    <a:pt x="3106" y="63786"/>
                    <a:pt x="2062" y="61992"/>
                    <a:pt x="376" y="60922"/>
                  </a:cubicBezTo>
                  <a:cubicBezTo>
                    <a:pt x="2062" y="59878"/>
                    <a:pt x="3106" y="58085"/>
                    <a:pt x="3159" y="56104"/>
                  </a:cubicBezTo>
                  <a:cubicBezTo>
                    <a:pt x="5167" y="55060"/>
                    <a:pt x="6398" y="53053"/>
                    <a:pt x="6398" y="50804"/>
                  </a:cubicBezTo>
                  <a:cubicBezTo>
                    <a:pt x="6398" y="48556"/>
                    <a:pt x="5167" y="46522"/>
                    <a:pt x="3159" y="45505"/>
                  </a:cubicBezTo>
                  <a:cubicBezTo>
                    <a:pt x="3159" y="43604"/>
                    <a:pt x="2062" y="41731"/>
                    <a:pt x="376" y="40660"/>
                  </a:cubicBezTo>
                  <a:cubicBezTo>
                    <a:pt x="1901" y="39723"/>
                    <a:pt x="3293" y="37903"/>
                    <a:pt x="3186" y="35816"/>
                  </a:cubicBezTo>
                  <a:cubicBezTo>
                    <a:pt x="5167" y="34799"/>
                    <a:pt x="6398" y="32764"/>
                    <a:pt x="6398" y="30543"/>
                  </a:cubicBezTo>
                  <a:cubicBezTo>
                    <a:pt x="6398" y="28295"/>
                    <a:pt x="5167" y="26260"/>
                    <a:pt x="3159" y="25243"/>
                  </a:cubicBezTo>
                  <a:cubicBezTo>
                    <a:pt x="3079" y="23236"/>
                    <a:pt x="2035" y="21443"/>
                    <a:pt x="376" y="20399"/>
                  </a:cubicBezTo>
                  <a:cubicBezTo>
                    <a:pt x="2089" y="19328"/>
                    <a:pt x="3186" y="17401"/>
                    <a:pt x="3186" y="15554"/>
                  </a:cubicBezTo>
                  <a:cubicBezTo>
                    <a:pt x="5167" y="14537"/>
                    <a:pt x="6398" y="12503"/>
                    <a:pt x="6398" y="10255"/>
                  </a:cubicBezTo>
                  <a:cubicBezTo>
                    <a:pt x="6398" y="8033"/>
                    <a:pt x="5167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1981" y="1074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42"/>
            <p:cNvSpPr/>
            <p:nvPr/>
          </p:nvSpPr>
          <p:spPr>
            <a:xfrm>
              <a:off x="224725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9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27" y="70"/>
                    <a:pt x="1" y="97"/>
                    <a:pt x="1" y="124"/>
                  </a:cubicBezTo>
                  <a:cubicBezTo>
                    <a:pt x="1" y="178"/>
                    <a:pt x="27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45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61"/>
                    <a:pt x="2918" y="15487"/>
                  </a:cubicBezTo>
                  <a:cubicBezTo>
                    <a:pt x="2998" y="17334"/>
                    <a:pt x="1848" y="19235"/>
                    <a:pt x="108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1" y="20412"/>
                    <a:pt x="27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106" y="37837"/>
                    <a:pt x="1633" y="39630"/>
                    <a:pt x="108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1" y="40674"/>
                    <a:pt x="27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108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1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27" y="81251"/>
                  </a:cubicBezTo>
                  <a:cubicBezTo>
                    <a:pt x="67" y="81290"/>
                    <a:pt x="106" y="81315"/>
                    <a:pt x="156" y="81315"/>
                  </a:cubicBezTo>
                  <a:cubicBezTo>
                    <a:pt x="174" y="81315"/>
                    <a:pt x="193" y="81311"/>
                    <a:pt x="215" y="81304"/>
                  </a:cubicBezTo>
                  <a:cubicBezTo>
                    <a:pt x="2008" y="80260"/>
                    <a:pt x="3106" y="78413"/>
                    <a:pt x="3186" y="76352"/>
                  </a:cubicBezTo>
                  <a:cubicBezTo>
                    <a:pt x="5166" y="75309"/>
                    <a:pt x="6398" y="73301"/>
                    <a:pt x="6398" y="71053"/>
                  </a:cubicBezTo>
                  <a:cubicBezTo>
                    <a:pt x="6398" y="68805"/>
                    <a:pt x="5166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6" y="55047"/>
                    <a:pt x="6398" y="53040"/>
                    <a:pt x="6398" y="50791"/>
                  </a:cubicBezTo>
                  <a:cubicBezTo>
                    <a:pt x="6398" y="48543"/>
                    <a:pt x="5166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66" y="34785"/>
                    <a:pt x="6398" y="32751"/>
                    <a:pt x="6398" y="30530"/>
                  </a:cubicBezTo>
                  <a:cubicBezTo>
                    <a:pt x="6398" y="28281"/>
                    <a:pt x="5166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41"/>
                    <a:pt x="3186" y="15595"/>
                  </a:cubicBezTo>
                  <a:cubicBezTo>
                    <a:pt x="3186" y="15595"/>
                    <a:pt x="3186" y="15568"/>
                    <a:pt x="3186" y="15541"/>
                  </a:cubicBezTo>
                  <a:cubicBezTo>
                    <a:pt x="5166" y="14524"/>
                    <a:pt x="6398" y="12490"/>
                    <a:pt x="6398" y="10268"/>
                  </a:cubicBezTo>
                  <a:cubicBezTo>
                    <a:pt x="6398" y="8020"/>
                    <a:pt x="5166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215" y="17"/>
                  </a:cubicBezTo>
                  <a:cubicBezTo>
                    <a:pt x="185" y="7"/>
                    <a:pt x="156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42"/>
            <p:cNvSpPr/>
            <p:nvPr/>
          </p:nvSpPr>
          <p:spPr>
            <a:xfrm>
              <a:off x="1914975" y="25935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51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27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45" y="15402"/>
                    <a:pt x="2945" y="15428"/>
                    <a:pt x="2945" y="15482"/>
                  </a:cubicBezTo>
                  <a:cubicBezTo>
                    <a:pt x="2998" y="17355"/>
                    <a:pt x="1848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45" y="35663"/>
                    <a:pt x="2918" y="35717"/>
                    <a:pt x="2945" y="35770"/>
                  </a:cubicBezTo>
                  <a:cubicBezTo>
                    <a:pt x="3106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45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6" y="78408"/>
                    <a:pt x="3186" y="76347"/>
                  </a:cubicBezTo>
                  <a:cubicBezTo>
                    <a:pt x="5166" y="75330"/>
                    <a:pt x="6424" y="73296"/>
                    <a:pt x="6424" y="71047"/>
                  </a:cubicBezTo>
                  <a:cubicBezTo>
                    <a:pt x="6424" y="68826"/>
                    <a:pt x="5166" y="66792"/>
                    <a:pt x="3186" y="65748"/>
                  </a:cubicBezTo>
                  <a:cubicBezTo>
                    <a:pt x="3106" y="63767"/>
                    <a:pt x="2062" y="61974"/>
                    <a:pt x="375" y="60930"/>
                  </a:cubicBezTo>
                  <a:cubicBezTo>
                    <a:pt x="2062" y="59859"/>
                    <a:pt x="3106" y="58093"/>
                    <a:pt x="3186" y="56085"/>
                  </a:cubicBezTo>
                  <a:cubicBezTo>
                    <a:pt x="5166" y="55068"/>
                    <a:pt x="6424" y="53034"/>
                    <a:pt x="6424" y="50786"/>
                  </a:cubicBezTo>
                  <a:cubicBezTo>
                    <a:pt x="6424" y="48537"/>
                    <a:pt x="5166" y="46530"/>
                    <a:pt x="3186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66" y="26268"/>
                    <a:pt x="3186" y="25225"/>
                  </a:cubicBezTo>
                  <a:cubicBezTo>
                    <a:pt x="3106" y="23244"/>
                    <a:pt x="2062" y="21451"/>
                    <a:pt x="375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66" y="14518"/>
                    <a:pt x="6424" y="12511"/>
                    <a:pt x="6424" y="10263"/>
                  </a:cubicBezTo>
                  <a:cubicBezTo>
                    <a:pt x="6424" y="8014"/>
                    <a:pt x="5166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193" y="4"/>
                    <a:pt x="172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42"/>
            <p:cNvSpPr/>
            <p:nvPr/>
          </p:nvSpPr>
          <p:spPr>
            <a:xfrm>
              <a:off x="1761075" y="2845375"/>
              <a:ext cx="160625" cy="2032675"/>
            </a:xfrm>
            <a:custGeom>
              <a:rect b="b" l="l" r="r" t="t"/>
              <a:pathLst>
                <a:path extrusionOk="0" h="81307" w="6425">
                  <a:moveTo>
                    <a:pt x="146" y="1"/>
                  </a:moveTo>
                  <a:cubicBezTo>
                    <a:pt x="108" y="1"/>
                    <a:pt x="71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34"/>
                    <a:pt x="2972" y="3162"/>
                    <a:pt x="2945" y="5035"/>
                  </a:cubicBezTo>
                  <a:cubicBezTo>
                    <a:pt x="2945" y="5089"/>
                    <a:pt x="2972" y="5142"/>
                    <a:pt x="2998" y="5142"/>
                  </a:cubicBezTo>
                  <a:cubicBezTo>
                    <a:pt x="4952" y="6133"/>
                    <a:pt x="6183" y="8086"/>
                    <a:pt x="6183" y="10254"/>
                  </a:cubicBezTo>
                  <a:cubicBezTo>
                    <a:pt x="6183" y="12422"/>
                    <a:pt x="4952" y="14376"/>
                    <a:pt x="2998" y="15367"/>
                  </a:cubicBezTo>
                  <a:cubicBezTo>
                    <a:pt x="2972" y="15393"/>
                    <a:pt x="2945" y="15447"/>
                    <a:pt x="2945" y="15474"/>
                  </a:cubicBezTo>
                  <a:cubicBezTo>
                    <a:pt x="2998" y="17321"/>
                    <a:pt x="1847" y="19248"/>
                    <a:pt x="108" y="20265"/>
                  </a:cubicBezTo>
                  <a:cubicBezTo>
                    <a:pt x="81" y="20292"/>
                    <a:pt x="27" y="20318"/>
                    <a:pt x="27" y="20345"/>
                  </a:cubicBezTo>
                  <a:cubicBezTo>
                    <a:pt x="27" y="20425"/>
                    <a:pt x="27" y="20479"/>
                    <a:pt x="81" y="20506"/>
                  </a:cubicBezTo>
                  <a:cubicBezTo>
                    <a:pt x="1821" y="21496"/>
                    <a:pt x="2891" y="23289"/>
                    <a:pt x="2945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83" y="28348"/>
                    <a:pt x="6183" y="30516"/>
                  </a:cubicBezTo>
                  <a:cubicBezTo>
                    <a:pt x="6183" y="32684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26"/>
                  </a:cubicBezTo>
                  <a:cubicBezTo>
                    <a:pt x="81" y="40553"/>
                    <a:pt x="27" y="40580"/>
                    <a:pt x="27" y="40633"/>
                  </a:cubicBezTo>
                  <a:cubicBezTo>
                    <a:pt x="27" y="40687"/>
                    <a:pt x="27" y="40741"/>
                    <a:pt x="81" y="40767"/>
                  </a:cubicBezTo>
                  <a:cubicBezTo>
                    <a:pt x="1821" y="41784"/>
                    <a:pt x="2945" y="43631"/>
                    <a:pt x="2945" y="45532"/>
                  </a:cubicBezTo>
                  <a:lnTo>
                    <a:pt x="2945" y="45558"/>
                  </a:ln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83" y="48610"/>
                    <a:pt x="6183" y="50778"/>
                  </a:cubicBezTo>
                  <a:cubicBezTo>
                    <a:pt x="6183" y="52972"/>
                    <a:pt x="4952" y="54926"/>
                    <a:pt x="2998" y="55890"/>
                  </a:cubicBezTo>
                  <a:cubicBezTo>
                    <a:pt x="2972" y="55917"/>
                    <a:pt x="2945" y="55970"/>
                    <a:pt x="2945" y="55997"/>
                  </a:cubicBezTo>
                  <a:cubicBezTo>
                    <a:pt x="2891" y="58004"/>
                    <a:pt x="1847" y="59798"/>
                    <a:pt x="108" y="60815"/>
                  </a:cubicBezTo>
                  <a:cubicBezTo>
                    <a:pt x="81" y="60815"/>
                    <a:pt x="27" y="60841"/>
                    <a:pt x="27" y="60895"/>
                  </a:cubicBezTo>
                  <a:cubicBezTo>
                    <a:pt x="27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873"/>
                    <a:pt x="2972" y="65927"/>
                    <a:pt x="2998" y="65954"/>
                  </a:cubicBezTo>
                  <a:cubicBezTo>
                    <a:pt x="4952" y="66917"/>
                    <a:pt x="6183" y="68871"/>
                    <a:pt x="6183" y="71066"/>
                  </a:cubicBezTo>
                  <a:cubicBezTo>
                    <a:pt x="6183" y="73234"/>
                    <a:pt x="4952" y="75188"/>
                    <a:pt x="2998" y="76151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54" y="81237"/>
                  </a:cubicBezTo>
                  <a:cubicBezTo>
                    <a:pt x="71" y="81288"/>
                    <a:pt x="110" y="81306"/>
                    <a:pt x="149" y="81306"/>
                  </a:cubicBezTo>
                  <a:cubicBezTo>
                    <a:pt x="172" y="81306"/>
                    <a:pt x="195" y="81300"/>
                    <a:pt x="215" y="81290"/>
                  </a:cubicBezTo>
                  <a:cubicBezTo>
                    <a:pt x="2008" y="80247"/>
                    <a:pt x="3105" y="78400"/>
                    <a:pt x="3186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6" y="65766"/>
                  </a:cubicBezTo>
                  <a:cubicBezTo>
                    <a:pt x="3132" y="63759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6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86" y="43604"/>
                    <a:pt x="2088" y="41731"/>
                    <a:pt x="402" y="40660"/>
                  </a:cubicBezTo>
                  <a:cubicBezTo>
                    <a:pt x="1901" y="39697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6" y="25216"/>
                  </a:cubicBezTo>
                  <a:cubicBezTo>
                    <a:pt x="3105" y="23236"/>
                    <a:pt x="2062" y="21442"/>
                    <a:pt x="402" y="20399"/>
                  </a:cubicBezTo>
                  <a:cubicBezTo>
                    <a:pt x="2115" y="19328"/>
                    <a:pt x="3212" y="17401"/>
                    <a:pt x="3186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6" y="4955"/>
                  </a:cubicBezTo>
                  <a:cubicBezTo>
                    <a:pt x="3186" y="3028"/>
                    <a:pt x="2008" y="1047"/>
                    <a:pt x="215" y="30"/>
                  </a:cubicBezTo>
                  <a:cubicBezTo>
                    <a:pt x="194" y="10"/>
                    <a:pt x="170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42"/>
            <p:cNvSpPr/>
            <p:nvPr/>
          </p:nvSpPr>
          <p:spPr>
            <a:xfrm>
              <a:off x="1607850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0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71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0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0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64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0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64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64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44" y="81296"/>
                    <a:pt x="82" y="81315"/>
                    <a:pt x="122" y="81315"/>
                  </a:cubicBezTo>
                  <a:cubicBezTo>
                    <a:pt x="145" y="81315"/>
                    <a:pt x="168" y="81308"/>
                    <a:pt x="188" y="81299"/>
                  </a:cubicBezTo>
                  <a:cubicBezTo>
                    <a:pt x="1981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61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61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42"/>
            <p:cNvSpPr/>
            <p:nvPr/>
          </p:nvSpPr>
          <p:spPr>
            <a:xfrm>
              <a:off x="1453950" y="2845375"/>
              <a:ext cx="160600" cy="2032675"/>
            </a:xfrm>
            <a:custGeom>
              <a:rect b="b" l="l" r="r" t="t"/>
              <a:pathLst>
                <a:path extrusionOk="0" h="81307" w="6424">
                  <a:moveTo>
                    <a:pt x="133" y="1"/>
                  </a:moveTo>
                  <a:cubicBezTo>
                    <a:pt x="9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0" y="244"/>
                  </a:cubicBezTo>
                  <a:cubicBezTo>
                    <a:pt x="1820" y="1234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20"/>
                    <a:pt x="2944" y="15474"/>
                  </a:cubicBezTo>
                  <a:cubicBezTo>
                    <a:pt x="2998" y="17347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cubicBezTo>
                    <a:pt x="2944" y="45558"/>
                    <a:pt x="2944" y="45558"/>
                    <a:pt x="2944" y="45558"/>
                  </a:cubicBez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27" y="81237"/>
                  </a:cubicBezTo>
                  <a:cubicBezTo>
                    <a:pt x="61" y="81288"/>
                    <a:pt x="106" y="81306"/>
                    <a:pt x="147" y="81306"/>
                  </a:cubicBezTo>
                  <a:cubicBezTo>
                    <a:pt x="172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66" y="75322"/>
                    <a:pt x="6424" y="73288"/>
                    <a:pt x="6424" y="71066"/>
                  </a:cubicBezTo>
                  <a:cubicBezTo>
                    <a:pt x="6424" y="68818"/>
                    <a:pt x="5166" y="66783"/>
                    <a:pt x="3185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077"/>
                  </a:cubicBezTo>
                  <a:cubicBezTo>
                    <a:pt x="5166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66" y="26260"/>
                    <a:pt x="3185" y="25216"/>
                  </a:cubicBezTo>
                  <a:cubicBezTo>
                    <a:pt x="3105" y="23236"/>
                    <a:pt x="2061" y="21442"/>
                    <a:pt x="375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84" y="10"/>
                    <a:pt x="157" y="1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42"/>
            <p:cNvSpPr/>
            <p:nvPr/>
          </p:nvSpPr>
          <p:spPr>
            <a:xfrm>
              <a:off x="1300050" y="25935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67" y="1"/>
                  </a:moveTo>
                  <a:cubicBezTo>
                    <a:pt x="121" y="1"/>
                    <a:pt x="73" y="26"/>
                    <a:pt x="54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0" y="225"/>
                  </a:cubicBezTo>
                  <a:cubicBezTo>
                    <a:pt x="1820" y="1243"/>
                    <a:pt x="2971" y="3170"/>
                    <a:pt x="2944" y="5043"/>
                  </a:cubicBezTo>
                  <a:cubicBezTo>
                    <a:pt x="2944" y="5070"/>
                    <a:pt x="2971" y="5124"/>
                    <a:pt x="3025" y="5150"/>
                  </a:cubicBezTo>
                  <a:cubicBezTo>
                    <a:pt x="4952" y="6141"/>
                    <a:pt x="6183" y="8095"/>
                    <a:pt x="6183" y="10263"/>
                  </a:cubicBezTo>
                  <a:cubicBezTo>
                    <a:pt x="6183" y="12431"/>
                    <a:pt x="4952" y="14384"/>
                    <a:pt x="3025" y="15375"/>
                  </a:cubicBezTo>
                  <a:cubicBezTo>
                    <a:pt x="2971" y="15402"/>
                    <a:pt x="2944" y="15428"/>
                    <a:pt x="2944" y="15482"/>
                  </a:cubicBezTo>
                  <a:cubicBezTo>
                    <a:pt x="2998" y="17355"/>
                    <a:pt x="1847" y="19256"/>
                    <a:pt x="107" y="20273"/>
                  </a:cubicBezTo>
                  <a:cubicBezTo>
                    <a:pt x="80" y="20300"/>
                    <a:pt x="54" y="20326"/>
                    <a:pt x="27" y="20353"/>
                  </a:cubicBezTo>
                  <a:cubicBezTo>
                    <a:pt x="27" y="20407"/>
                    <a:pt x="27" y="20460"/>
                    <a:pt x="80" y="20514"/>
                  </a:cubicBezTo>
                  <a:cubicBezTo>
                    <a:pt x="1820" y="21504"/>
                    <a:pt x="2891" y="23297"/>
                    <a:pt x="2944" y="25305"/>
                  </a:cubicBezTo>
                  <a:cubicBezTo>
                    <a:pt x="2944" y="25358"/>
                    <a:pt x="2971" y="25385"/>
                    <a:pt x="3025" y="25412"/>
                  </a:cubicBezTo>
                  <a:cubicBezTo>
                    <a:pt x="4952" y="26402"/>
                    <a:pt x="6183" y="28356"/>
                    <a:pt x="6183" y="30524"/>
                  </a:cubicBezTo>
                  <a:cubicBezTo>
                    <a:pt x="6183" y="32692"/>
                    <a:pt x="4952" y="34646"/>
                    <a:pt x="3025" y="35636"/>
                  </a:cubicBezTo>
                  <a:cubicBezTo>
                    <a:pt x="2971" y="35663"/>
                    <a:pt x="2944" y="35717"/>
                    <a:pt x="2944" y="35770"/>
                  </a:cubicBezTo>
                  <a:cubicBezTo>
                    <a:pt x="3105" y="37831"/>
                    <a:pt x="1633" y="39651"/>
                    <a:pt x="107" y="40535"/>
                  </a:cubicBezTo>
                  <a:cubicBezTo>
                    <a:pt x="80" y="40561"/>
                    <a:pt x="54" y="40588"/>
                    <a:pt x="27" y="40615"/>
                  </a:cubicBezTo>
                  <a:cubicBezTo>
                    <a:pt x="27" y="40668"/>
                    <a:pt x="27" y="40749"/>
                    <a:pt x="80" y="40775"/>
                  </a:cubicBezTo>
                  <a:cubicBezTo>
                    <a:pt x="1820" y="41766"/>
                    <a:pt x="2944" y="43639"/>
                    <a:pt x="2944" y="45540"/>
                  </a:cubicBezTo>
                  <a:cubicBezTo>
                    <a:pt x="2944" y="45540"/>
                    <a:pt x="2944" y="45566"/>
                    <a:pt x="2944" y="45566"/>
                  </a:cubicBezTo>
                  <a:cubicBezTo>
                    <a:pt x="2944" y="45620"/>
                    <a:pt x="2971" y="45674"/>
                    <a:pt x="3025" y="45674"/>
                  </a:cubicBezTo>
                  <a:cubicBezTo>
                    <a:pt x="4952" y="46664"/>
                    <a:pt x="6183" y="48618"/>
                    <a:pt x="6183" y="50786"/>
                  </a:cubicBezTo>
                  <a:cubicBezTo>
                    <a:pt x="6183" y="52954"/>
                    <a:pt x="4952" y="54934"/>
                    <a:pt x="3025" y="55898"/>
                  </a:cubicBezTo>
                  <a:cubicBezTo>
                    <a:pt x="2971" y="55925"/>
                    <a:pt x="2944" y="55952"/>
                    <a:pt x="2944" y="56005"/>
                  </a:cubicBezTo>
                  <a:cubicBezTo>
                    <a:pt x="2891" y="58012"/>
                    <a:pt x="1847" y="59806"/>
                    <a:pt x="107" y="60796"/>
                  </a:cubicBezTo>
                  <a:cubicBezTo>
                    <a:pt x="80" y="60823"/>
                    <a:pt x="54" y="60850"/>
                    <a:pt x="27" y="60903"/>
                  </a:cubicBezTo>
                  <a:cubicBezTo>
                    <a:pt x="27" y="60957"/>
                    <a:pt x="27" y="61010"/>
                    <a:pt x="80" y="61037"/>
                  </a:cubicBezTo>
                  <a:cubicBezTo>
                    <a:pt x="1820" y="62054"/>
                    <a:pt x="2891" y="63847"/>
                    <a:pt x="2944" y="65828"/>
                  </a:cubicBezTo>
                  <a:cubicBezTo>
                    <a:pt x="2944" y="65882"/>
                    <a:pt x="2971" y="65935"/>
                    <a:pt x="3025" y="65962"/>
                  </a:cubicBezTo>
                  <a:cubicBezTo>
                    <a:pt x="4952" y="66925"/>
                    <a:pt x="6183" y="68879"/>
                    <a:pt x="6183" y="71047"/>
                  </a:cubicBezTo>
                  <a:cubicBezTo>
                    <a:pt x="6183" y="73242"/>
                    <a:pt x="4952" y="75196"/>
                    <a:pt x="3025" y="76160"/>
                  </a:cubicBezTo>
                  <a:cubicBezTo>
                    <a:pt x="2971" y="76186"/>
                    <a:pt x="2944" y="76240"/>
                    <a:pt x="2944" y="76267"/>
                  </a:cubicBezTo>
                  <a:cubicBezTo>
                    <a:pt x="2891" y="78274"/>
                    <a:pt x="1820" y="80067"/>
                    <a:pt x="80" y="81084"/>
                  </a:cubicBezTo>
                  <a:cubicBezTo>
                    <a:pt x="27" y="81111"/>
                    <a:pt x="0" y="81191"/>
                    <a:pt x="54" y="81245"/>
                  </a:cubicBezTo>
                  <a:cubicBezTo>
                    <a:pt x="71" y="81296"/>
                    <a:pt x="109" y="81315"/>
                    <a:pt x="149" y="81315"/>
                  </a:cubicBezTo>
                  <a:cubicBezTo>
                    <a:pt x="171" y="81315"/>
                    <a:pt x="195" y="81308"/>
                    <a:pt x="214" y="81299"/>
                  </a:cubicBezTo>
                  <a:cubicBezTo>
                    <a:pt x="2007" y="80255"/>
                    <a:pt x="3105" y="78408"/>
                    <a:pt x="3185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5" y="65748"/>
                  </a:cubicBezTo>
                  <a:cubicBezTo>
                    <a:pt x="3132" y="63767"/>
                    <a:pt x="2088" y="61974"/>
                    <a:pt x="402" y="60930"/>
                  </a:cubicBezTo>
                  <a:cubicBezTo>
                    <a:pt x="2088" y="59859"/>
                    <a:pt x="3132" y="58093"/>
                    <a:pt x="3185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5" y="45486"/>
                  </a:cubicBezTo>
                  <a:cubicBezTo>
                    <a:pt x="3185" y="43586"/>
                    <a:pt x="2088" y="41739"/>
                    <a:pt x="402" y="40668"/>
                  </a:cubicBezTo>
                  <a:cubicBezTo>
                    <a:pt x="1927" y="39705"/>
                    <a:pt x="3319" y="37885"/>
                    <a:pt x="3212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5" y="25225"/>
                  </a:cubicBezTo>
                  <a:cubicBezTo>
                    <a:pt x="3105" y="23244"/>
                    <a:pt x="2061" y="21451"/>
                    <a:pt x="402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5" y="4963"/>
                  </a:cubicBezTo>
                  <a:cubicBezTo>
                    <a:pt x="3185" y="3036"/>
                    <a:pt x="2007" y="1055"/>
                    <a:pt x="214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42"/>
            <p:cNvSpPr/>
            <p:nvPr/>
          </p:nvSpPr>
          <p:spPr>
            <a:xfrm>
              <a:off x="1146800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28" y="84"/>
                    <a:pt x="1" y="110"/>
                    <a:pt x="1" y="137"/>
                  </a:cubicBezTo>
                  <a:cubicBezTo>
                    <a:pt x="1" y="164"/>
                    <a:pt x="28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2" y="17321"/>
                    <a:pt x="1848" y="19248"/>
                    <a:pt x="81" y="20265"/>
                  </a:cubicBezTo>
                  <a:cubicBezTo>
                    <a:pt x="54" y="20292"/>
                    <a:pt x="28" y="20318"/>
                    <a:pt x="1" y="20345"/>
                  </a:cubicBezTo>
                  <a:cubicBezTo>
                    <a:pt x="1" y="20425"/>
                    <a:pt x="28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33" y="39643"/>
                    <a:pt x="81" y="40526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32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81" y="60815"/>
                  </a:cubicBezTo>
                  <a:cubicBezTo>
                    <a:pt x="54" y="60815"/>
                    <a:pt x="28" y="60841"/>
                    <a:pt x="1" y="60895"/>
                  </a:cubicBezTo>
                  <a:cubicBezTo>
                    <a:pt x="1" y="60949"/>
                    <a:pt x="28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8" y="81103"/>
                    <a:pt x="1" y="81183"/>
                    <a:pt x="28" y="81237"/>
                  </a:cubicBezTo>
                  <a:cubicBezTo>
                    <a:pt x="44" y="81288"/>
                    <a:pt x="83" y="81306"/>
                    <a:pt x="129" y="81306"/>
                  </a:cubicBezTo>
                  <a:cubicBezTo>
                    <a:pt x="156" y="81306"/>
                    <a:pt x="185" y="81300"/>
                    <a:pt x="215" y="81290"/>
                  </a:cubicBezTo>
                  <a:cubicBezTo>
                    <a:pt x="1981" y="80247"/>
                    <a:pt x="3106" y="78400"/>
                    <a:pt x="3186" y="76366"/>
                  </a:cubicBezTo>
                  <a:cubicBezTo>
                    <a:pt x="5167" y="75322"/>
                    <a:pt x="6398" y="73288"/>
                    <a:pt x="6398" y="71066"/>
                  </a:cubicBezTo>
                  <a:cubicBezTo>
                    <a:pt x="6398" y="68818"/>
                    <a:pt x="5167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7" y="55060"/>
                    <a:pt x="6398" y="53026"/>
                    <a:pt x="6398" y="50778"/>
                  </a:cubicBezTo>
                  <a:cubicBezTo>
                    <a:pt x="6398" y="48556"/>
                    <a:pt x="5167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7" y="34799"/>
                    <a:pt x="6398" y="32764"/>
                    <a:pt x="6398" y="30516"/>
                  </a:cubicBezTo>
                  <a:cubicBezTo>
                    <a:pt x="6398" y="28268"/>
                    <a:pt x="5167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01"/>
                    <a:pt x="3186" y="15554"/>
                  </a:cubicBezTo>
                  <a:cubicBezTo>
                    <a:pt x="5167" y="14510"/>
                    <a:pt x="6398" y="12503"/>
                    <a:pt x="6398" y="10254"/>
                  </a:cubicBezTo>
                  <a:cubicBezTo>
                    <a:pt x="6398" y="8006"/>
                    <a:pt x="5167" y="5999"/>
                    <a:pt x="3186" y="4955"/>
                  </a:cubicBezTo>
                  <a:cubicBezTo>
                    <a:pt x="3186" y="3028"/>
                    <a:pt x="1981" y="1047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42"/>
            <p:cNvSpPr/>
            <p:nvPr/>
          </p:nvSpPr>
          <p:spPr>
            <a:xfrm>
              <a:off x="992900" y="25935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67" y="1"/>
                  </a:moveTo>
                  <a:cubicBezTo>
                    <a:pt x="120" y="1"/>
                    <a:pt x="6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72" y="15402"/>
                    <a:pt x="2945" y="15428"/>
                    <a:pt x="2945" y="15482"/>
                  </a:cubicBezTo>
                  <a:cubicBezTo>
                    <a:pt x="2998" y="17329"/>
                    <a:pt x="1847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72" y="35663"/>
                    <a:pt x="2945" y="35717"/>
                    <a:pt x="2945" y="35770"/>
                  </a:cubicBezTo>
                  <a:cubicBezTo>
                    <a:pt x="3105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18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5" y="78408"/>
                    <a:pt x="3186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6" y="65748"/>
                  </a:cubicBezTo>
                  <a:cubicBezTo>
                    <a:pt x="3105" y="63767"/>
                    <a:pt x="2088" y="61974"/>
                    <a:pt x="402" y="60930"/>
                  </a:cubicBezTo>
                  <a:cubicBezTo>
                    <a:pt x="2088" y="59859"/>
                    <a:pt x="3105" y="58093"/>
                    <a:pt x="3186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6" y="45486"/>
                  </a:cubicBezTo>
                  <a:cubicBezTo>
                    <a:pt x="3159" y="43586"/>
                    <a:pt x="2088" y="41739"/>
                    <a:pt x="402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6" y="25225"/>
                  </a:cubicBezTo>
                  <a:cubicBezTo>
                    <a:pt x="3105" y="23244"/>
                    <a:pt x="2062" y="21451"/>
                    <a:pt x="402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42"/>
            <p:cNvSpPr/>
            <p:nvPr/>
          </p:nvSpPr>
          <p:spPr>
            <a:xfrm>
              <a:off x="839675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54" y="244"/>
                  </a:cubicBezTo>
                  <a:cubicBezTo>
                    <a:pt x="1794" y="1234"/>
                    <a:pt x="2971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25" y="6133"/>
                    <a:pt x="6156" y="8086"/>
                    <a:pt x="6156" y="10254"/>
                  </a:cubicBezTo>
                  <a:cubicBezTo>
                    <a:pt x="6156" y="12422"/>
                    <a:pt x="4925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1" y="17321"/>
                    <a:pt x="1847" y="19248"/>
                    <a:pt x="81" y="20265"/>
                  </a:cubicBezTo>
                  <a:cubicBezTo>
                    <a:pt x="54" y="20292"/>
                    <a:pt x="27" y="20318"/>
                    <a:pt x="0" y="20345"/>
                  </a:cubicBezTo>
                  <a:cubicBezTo>
                    <a:pt x="0" y="20425"/>
                    <a:pt x="27" y="20479"/>
                    <a:pt x="54" y="20506"/>
                  </a:cubicBezTo>
                  <a:cubicBezTo>
                    <a:pt x="1794" y="21496"/>
                    <a:pt x="2864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25" y="26394"/>
                    <a:pt x="6156" y="28348"/>
                    <a:pt x="6156" y="30516"/>
                  </a:cubicBezTo>
                  <a:cubicBezTo>
                    <a:pt x="6156" y="32684"/>
                    <a:pt x="4925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8" y="37823"/>
                    <a:pt x="1606" y="39643"/>
                    <a:pt x="81" y="40526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54" y="40767"/>
                  </a:cubicBezTo>
                  <a:cubicBezTo>
                    <a:pt x="1794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25" y="46656"/>
                    <a:pt x="6156" y="48610"/>
                    <a:pt x="6156" y="50778"/>
                  </a:cubicBezTo>
                  <a:cubicBezTo>
                    <a:pt x="6156" y="52972"/>
                    <a:pt x="4925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41"/>
                    <a:pt x="0" y="60895"/>
                  </a:cubicBezTo>
                  <a:cubicBezTo>
                    <a:pt x="0" y="60949"/>
                    <a:pt x="27" y="61002"/>
                    <a:pt x="54" y="61029"/>
                  </a:cubicBezTo>
                  <a:cubicBezTo>
                    <a:pt x="1794" y="62046"/>
                    <a:pt x="2864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25" y="66917"/>
                    <a:pt x="6156" y="68871"/>
                    <a:pt x="6156" y="71066"/>
                  </a:cubicBezTo>
                  <a:cubicBezTo>
                    <a:pt x="6156" y="73234"/>
                    <a:pt x="4925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4" y="78266"/>
                    <a:pt x="1794" y="80059"/>
                    <a:pt x="81" y="81076"/>
                  </a:cubicBezTo>
                  <a:cubicBezTo>
                    <a:pt x="0" y="81103"/>
                    <a:pt x="0" y="81183"/>
                    <a:pt x="27" y="81237"/>
                  </a:cubicBezTo>
                  <a:cubicBezTo>
                    <a:pt x="44" y="81288"/>
                    <a:pt x="83" y="81306"/>
                    <a:pt x="122" y="81306"/>
                  </a:cubicBezTo>
                  <a:cubicBezTo>
                    <a:pt x="145" y="81306"/>
                    <a:pt x="168" y="81300"/>
                    <a:pt x="188" y="81290"/>
                  </a:cubicBezTo>
                  <a:cubicBezTo>
                    <a:pt x="1981" y="80247"/>
                    <a:pt x="3105" y="78400"/>
                    <a:pt x="3159" y="76366"/>
                  </a:cubicBezTo>
                  <a:cubicBezTo>
                    <a:pt x="5166" y="75322"/>
                    <a:pt x="6397" y="73288"/>
                    <a:pt x="6397" y="71066"/>
                  </a:cubicBezTo>
                  <a:cubicBezTo>
                    <a:pt x="6397" y="68818"/>
                    <a:pt x="5166" y="66783"/>
                    <a:pt x="3159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59" y="56077"/>
                  </a:cubicBezTo>
                  <a:cubicBezTo>
                    <a:pt x="5166" y="55060"/>
                    <a:pt x="6397" y="53026"/>
                    <a:pt x="6397" y="50778"/>
                  </a:cubicBezTo>
                  <a:cubicBezTo>
                    <a:pt x="6397" y="48556"/>
                    <a:pt x="5166" y="46522"/>
                    <a:pt x="3159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697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16"/>
                  </a:cubicBezTo>
                  <a:cubicBezTo>
                    <a:pt x="6397" y="28268"/>
                    <a:pt x="5166" y="26260"/>
                    <a:pt x="3159" y="25216"/>
                  </a:cubicBezTo>
                  <a:cubicBezTo>
                    <a:pt x="3078" y="23236"/>
                    <a:pt x="2035" y="21442"/>
                    <a:pt x="375" y="20399"/>
                  </a:cubicBezTo>
                  <a:cubicBezTo>
                    <a:pt x="2061" y="19328"/>
                    <a:pt x="3159" y="17454"/>
                    <a:pt x="3159" y="15608"/>
                  </a:cubicBezTo>
                  <a:cubicBezTo>
                    <a:pt x="3159" y="15581"/>
                    <a:pt x="3159" y="15581"/>
                    <a:pt x="3159" y="15554"/>
                  </a:cubicBezTo>
                  <a:cubicBezTo>
                    <a:pt x="5166" y="14510"/>
                    <a:pt x="6397" y="12503"/>
                    <a:pt x="6397" y="10254"/>
                  </a:cubicBezTo>
                  <a:cubicBezTo>
                    <a:pt x="6397" y="8006"/>
                    <a:pt x="5166" y="5999"/>
                    <a:pt x="3159" y="4955"/>
                  </a:cubicBezTo>
                  <a:cubicBezTo>
                    <a:pt x="3159" y="3028"/>
                    <a:pt x="1981" y="1047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42"/>
            <p:cNvSpPr/>
            <p:nvPr/>
          </p:nvSpPr>
          <p:spPr>
            <a:xfrm>
              <a:off x="685775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98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lnTo>
                    <a:pt x="2918" y="45566"/>
                  </a:ln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91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91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91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61" y="81296"/>
                    <a:pt x="95" y="81315"/>
                    <a:pt x="136" y="81315"/>
                  </a:cubicBezTo>
                  <a:cubicBezTo>
                    <a:pt x="159" y="81315"/>
                    <a:pt x="185" y="81308"/>
                    <a:pt x="214" y="81299"/>
                  </a:cubicBezTo>
                  <a:cubicBezTo>
                    <a:pt x="2008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89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42"/>
            <p:cNvSpPr/>
            <p:nvPr/>
          </p:nvSpPr>
          <p:spPr>
            <a:xfrm>
              <a:off x="531875" y="2845375"/>
              <a:ext cx="160600" cy="2032675"/>
            </a:xfrm>
            <a:custGeom>
              <a:rect b="b" l="l" r="r" t="t"/>
              <a:pathLst>
                <a:path extrusionOk="0" h="81307" w="6424">
                  <a:moveTo>
                    <a:pt x="144" y="1"/>
                  </a:moveTo>
                  <a:cubicBezTo>
                    <a:pt x="10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34"/>
                    <a:pt x="2971" y="3162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47"/>
                    <a:pt x="2944" y="15474"/>
                  </a:cubicBezTo>
                  <a:cubicBezTo>
                    <a:pt x="2998" y="17321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lnTo>
                    <a:pt x="2944" y="45558"/>
                  </a:ln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54" y="81237"/>
                  </a:cubicBezTo>
                  <a:cubicBezTo>
                    <a:pt x="71" y="81288"/>
                    <a:pt x="109" y="81306"/>
                    <a:pt x="149" y="81306"/>
                  </a:cubicBezTo>
                  <a:cubicBezTo>
                    <a:pt x="171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5" y="65766"/>
                  </a:cubicBezTo>
                  <a:cubicBezTo>
                    <a:pt x="3105" y="63759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5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00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5" y="25216"/>
                  </a:cubicBezTo>
                  <a:cubicBezTo>
                    <a:pt x="3105" y="23236"/>
                    <a:pt x="2061" y="21442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94" y="10"/>
                    <a:pt x="169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42"/>
            <p:cNvSpPr/>
            <p:nvPr/>
          </p:nvSpPr>
          <p:spPr>
            <a:xfrm>
              <a:off x="378625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1" y="1"/>
                  </a:moveTo>
                  <a:cubicBezTo>
                    <a:pt x="95" y="1"/>
                    <a:pt x="47" y="26"/>
                    <a:pt x="28" y="65"/>
                  </a:cubicBezTo>
                  <a:cubicBezTo>
                    <a:pt x="1" y="92"/>
                    <a:pt x="1" y="118"/>
                    <a:pt x="1" y="118"/>
                  </a:cubicBezTo>
                  <a:cubicBezTo>
                    <a:pt x="1" y="172"/>
                    <a:pt x="28" y="225"/>
                    <a:pt x="54" y="225"/>
                  </a:cubicBezTo>
                  <a:cubicBezTo>
                    <a:pt x="1794" y="1243"/>
                    <a:pt x="2918" y="3116"/>
                    <a:pt x="2918" y="4963"/>
                  </a:cubicBezTo>
                  <a:cubicBezTo>
                    <a:pt x="2918" y="4990"/>
                    <a:pt x="2918" y="5017"/>
                    <a:pt x="2918" y="5043"/>
                  </a:cubicBezTo>
                  <a:cubicBezTo>
                    <a:pt x="2918" y="5070"/>
                    <a:pt x="2945" y="5124"/>
                    <a:pt x="2999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9" y="15375"/>
                  </a:cubicBezTo>
                  <a:cubicBezTo>
                    <a:pt x="2945" y="15402"/>
                    <a:pt x="2918" y="15428"/>
                    <a:pt x="2918" y="15482"/>
                  </a:cubicBezTo>
                  <a:cubicBezTo>
                    <a:pt x="2972" y="17329"/>
                    <a:pt x="1848" y="19256"/>
                    <a:pt x="81" y="20273"/>
                  </a:cubicBezTo>
                  <a:cubicBezTo>
                    <a:pt x="54" y="20300"/>
                    <a:pt x="28" y="20326"/>
                    <a:pt x="1" y="20353"/>
                  </a:cubicBezTo>
                  <a:cubicBezTo>
                    <a:pt x="1" y="20407"/>
                    <a:pt x="28" y="20487"/>
                    <a:pt x="54" y="20514"/>
                  </a:cubicBezTo>
                  <a:cubicBezTo>
                    <a:pt x="1794" y="21504"/>
                    <a:pt x="2865" y="23297"/>
                    <a:pt x="2918" y="25305"/>
                  </a:cubicBezTo>
                  <a:cubicBezTo>
                    <a:pt x="2918" y="25358"/>
                    <a:pt x="2945" y="25412"/>
                    <a:pt x="2999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9" y="35636"/>
                  </a:cubicBezTo>
                  <a:cubicBezTo>
                    <a:pt x="2945" y="35663"/>
                    <a:pt x="2918" y="35717"/>
                    <a:pt x="2918" y="35770"/>
                  </a:cubicBezTo>
                  <a:cubicBezTo>
                    <a:pt x="3079" y="37831"/>
                    <a:pt x="1607" y="39651"/>
                    <a:pt x="81" y="40535"/>
                  </a:cubicBezTo>
                  <a:cubicBezTo>
                    <a:pt x="54" y="40561"/>
                    <a:pt x="28" y="40588"/>
                    <a:pt x="1" y="40615"/>
                  </a:cubicBezTo>
                  <a:cubicBezTo>
                    <a:pt x="1" y="40668"/>
                    <a:pt x="28" y="40749"/>
                    <a:pt x="54" y="40775"/>
                  </a:cubicBezTo>
                  <a:cubicBezTo>
                    <a:pt x="1794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5" y="45674"/>
                    <a:pt x="2999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9" y="55898"/>
                  </a:cubicBezTo>
                  <a:cubicBezTo>
                    <a:pt x="2945" y="55925"/>
                    <a:pt x="2918" y="55952"/>
                    <a:pt x="2918" y="56005"/>
                  </a:cubicBezTo>
                  <a:cubicBezTo>
                    <a:pt x="2865" y="58012"/>
                    <a:pt x="1821" y="59806"/>
                    <a:pt x="81" y="60796"/>
                  </a:cubicBezTo>
                  <a:cubicBezTo>
                    <a:pt x="54" y="60823"/>
                    <a:pt x="28" y="60850"/>
                    <a:pt x="1" y="60903"/>
                  </a:cubicBezTo>
                  <a:cubicBezTo>
                    <a:pt x="1" y="60957"/>
                    <a:pt x="28" y="61010"/>
                    <a:pt x="54" y="61037"/>
                  </a:cubicBezTo>
                  <a:cubicBezTo>
                    <a:pt x="1794" y="62054"/>
                    <a:pt x="2865" y="63847"/>
                    <a:pt x="2918" y="65828"/>
                  </a:cubicBezTo>
                  <a:cubicBezTo>
                    <a:pt x="2918" y="65882"/>
                    <a:pt x="2945" y="65935"/>
                    <a:pt x="2999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9" y="76160"/>
                  </a:cubicBezTo>
                  <a:cubicBezTo>
                    <a:pt x="2945" y="76186"/>
                    <a:pt x="2918" y="76240"/>
                    <a:pt x="2918" y="76267"/>
                  </a:cubicBezTo>
                  <a:cubicBezTo>
                    <a:pt x="2865" y="78274"/>
                    <a:pt x="1821" y="80067"/>
                    <a:pt x="81" y="81084"/>
                  </a:cubicBezTo>
                  <a:cubicBezTo>
                    <a:pt x="1" y="81111"/>
                    <a:pt x="1" y="81191"/>
                    <a:pt x="28" y="81245"/>
                  </a:cubicBezTo>
                  <a:cubicBezTo>
                    <a:pt x="45" y="81296"/>
                    <a:pt x="83" y="81315"/>
                    <a:pt x="123" y="81315"/>
                  </a:cubicBezTo>
                  <a:cubicBezTo>
                    <a:pt x="145" y="81315"/>
                    <a:pt x="169" y="81308"/>
                    <a:pt x="188" y="81299"/>
                  </a:cubicBezTo>
                  <a:cubicBezTo>
                    <a:pt x="1981" y="80255"/>
                    <a:pt x="3106" y="78408"/>
                    <a:pt x="3159" y="76347"/>
                  </a:cubicBezTo>
                  <a:cubicBezTo>
                    <a:pt x="5167" y="75330"/>
                    <a:pt x="6398" y="73296"/>
                    <a:pt x="6398" y="71047"/>
                  </a:cubicBezTo>
                  <a:cubicBezTo>
                    <a:pt x="6398" y="68826"/>
                    <a:pt x="5167" y="66792"/>
                    <a:pt x="3159" y="65748"/>
                  </a:cubicBezTo>
                  <a:cubicBezTo>
                    <a:pt x="3106" y="63767"/>
                    <a:pt x="2062" y="61974"/>
                    <a:pt x="376" y="60930"/>
                  </a:cubicBezTo>
                  <a:cubicBezTo>
                    <a:pt x="2062" y="59859"/>
                    <a:pt x="3106" y="58093"/>
                    <a:pt x="3159" y="56085"/>
                  </a:cubicBezTo>
                  <a:cubicBezTo>
                    <a:pt x="5167" y="55068"/>
                    <a:pt x="6398" y="53034"/>
                    <a:pt x="6398" y="50786"/>
                  </a:cubicBezTo>
                  <a:cubicBezTo>
                    <a:pt x="6398" y="48537"/>
                    <a:pt x="5167" y="46530"/>
                    <a:pt x="3159" y="45486"/>
                  </a:cubicBezTo>
                  <a:cubicBezTo>
                    <a:pt x="3159" y="43586"/>
                    <a:pt x="2062" y="41739"/>
                    <a:pt x="376" y="40668"/>
                  </a:cubicBezTo>
                  <a:cubicBezTo>
                    <a:pt x="1901" y="39705"/>
                    <a:pt x="3293" y="37885"/>
                    <a:pt x="3186" y="35824"/>
                  </a:cubicBezTo>
                  <a:cubicBezTo>
                    <a:pt x="5167" y="34780"/>
                    <a:pt x="6398" y="32772"/>
                    <a:pt x="6398" y="30524"/>
                  </a:cubicBezTo>
                  <a:cubicBezTo>
                    <a:pt x="6398" y="28276"/>
                    <a:pt x="5167" y="26268"/>
                    <a:pt x="3159" y="25225"/>
                  </a:cubicBezTo>
                  <a:cubicBezTo>
                    <a:pt x="3079" y="23244"/>
                    <a:pt x="2035" y="21451"/>
                    <a:pt x="376" y="20407"/>
                  </a:cubicBezTo>
                  <a:cubicBezTo>
                    <a:pt x="2062" y="19336"/>
                    <a:pt x="3186" y="17436"/>
                    <a:pt x="3186" y="15616"/>
                  </a:cubicBezTo>
                  <a:cubicBezTo>
                    <a:pt x="3186" y="15589"/>
                    <a:pt x="3186" y="15589"/>
                    <a:pt x="3186" y="15562"/>
                  </a:cubicBezTo>
                  <a:cubicBezTo>
                    <a:pt x="5167" y="14518"/>
                    <a:pt x="6398" y="12511"/>
                    <a:pt x="6398" y="10263"/>
                  </a:cubicBezTo>
                  <a:cubicBezTo>
                    <a:pt x="6398" y="8014"/>
                    <a:pt x="5167" y="6007"/>
                    <a:pt x="3186" y="4963"/>
                  </a:cubicBezTo>
                  <a:cubicBezTo>
                    <a:pt x="3186" y="3036"/>
                    <a:pt x="1981" y="1055"/>
                    <a:pt x="188" y="11"/>
                  </a:cubicBezTo>
                  <a:cubicBezTo>
                    <a:pt x="174" y="4"/>
                    <a:pt x="158" y="1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42"/>
            <p:cNvSpPr/>
            <p:nvPr/>
          </p:nvSpPr>
          <p:spPr>
            <a:xfrm>
              <a:off x="224725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1" y="110"/>
                    <a:pt x="1" y="137"/>
                  </a:cubicBezTo>
                  <a:cubicBezTo>
                    <a:pt x="1" y="164"/>
                    <a:pt x="27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45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47"/>
                    <a:pt x="2918" y="15474"/>
                  </a:cubicBezTo>
                  <a:cubicBezTo>
                    <a:pt x="2972" y="17321"/>
                    <a:pt x="1848" y="19248"/>
                    <a:pt x="108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106" y="37823"/>
                    <a:pt x="1633" y="39643"/>
                    <a:pt x="108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27" y="81237"/>
                  </a:cubicBezTo>
                  <a:cubicBezTo>
                    <a:pt x="61" y="81288"/>
                    <a:pt x="95" y="81306"/>
                    <a:pt x="136" y="81306"/>
                  </a:cubicBezTo>
                  <a:cubicBezTo>
                    <a:pt x="160" y="81306"/>
                    <a:pt x="185" y="81300"/>
                    <a:pt x="215" y="81290"/>
                  </a:cubicBezTo>
                  <a:cubicBezTo>
                    <a:pt x="2008" y="80247"/>
                    <a:pt x="3106" y="78400"/>
                    <a:pt x="3186" y="76366"/>
                  </a:cubicBezTo>
                  <a:cubicBezTo>
                    <a:pt x="5166" y="75322"/>
                    <a:pt x="6398" y="73288"/>
                    <a:pt x="6398" y="71066"/>
                  </a:cubicBezTo>
                  <a:cubicBezTo>
                    <a:pt x="6398" y="68818"/>
                    <a:pt x="5166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6" y="55060"/>
                    <a:pt x="6398" y="53026"/>
                    <a:pt x="6398" y="50778"/>
                  </a:cubicBezTo>
                  <a:cubicBezTo>
                    <a:pt x="6398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6" y="34799"/>
                    <a:pt x="6398" y="32764"/>
                    <a:pt x="6398" y="30516"/>
                  </a:cubicBezTo>
                  <a:cubicBezTo>
                    <a:pt x="6398" y="28268"/>
                    <a:pt x="5166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581"/>
                    <a:pt x="3186" y="15581"/>
                    <a:pt x="3186" y="15554"/>
                  </a:cubicBezTo>
                  <a:cubicBezTo>
                    <a:pt x="5166" y="14510"/>
                    <a:pt x="6398" y="12503"/>
                    <a:pt x="6398" y="10254"/>
                  </a:cubicBezTo>
                  <a:cubicBezTo>
                    <a:pt x="6398" y="8006"/>
                    <a:pt x="5166" y="5999"/>
                    <a:pt x="3186" y="4955"/>
                  </a:cubicBezTo>
                  <a:cubicBezTo>
                    <a:pt x="3186" y="3028"/>
                    <a:pt x="1981" y="1047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51" name="Google Shape;1051;p42"/>
          <p:cNvSpPr/>
          <p:nvPr/>
        </p:nvSpPr>
        <p:spPr>
          <a:xfrm flipH="1" rot="250550">
            <a:off x="838717" y="3110207"/>
            <a:ext cx="5950574" cy="3661060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2" name="Google Shape;1052;p42"/>
          <p:cNvSpPr txBox="1"/>
          <p:nvPr>
            <p:ph type="title"/>
          </p:nvPr>
        </p:nvSpPr>
        <p:spPr>
          <a:xfrm>
            <a:off x="713225" y="528150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53" name="Google Shape;1053;p42"/>
          <p:cNvSpPr txBox="1"/>
          <p:nvPr>
            <p:ph idx="1" type="subTitle"/>
          </p:nvPr>
        </p:nvSpPr>
        <p:spPr>
          <a:xfrm>
            <a:off x="713225" y="2027400"/>
            <a:ext cx="3402600" cy="108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35"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oogle Shape;1055;p43"/>
          <p:cNvGrpSpPr/>
          <p:nvPr/>
        </p:nvGrpSpPr>
        <p:grpSpPr>
          <a:xfrm>
            <a:off x="4789682" y="3273165"/>
            <a:ext cx="2304462" cy="2293869"/>
            <a:chOff x="2414491" y="671177"/>
            <a:chExt cx="1830972" cy="1822411"/>
          </a:xfrm>
        </p:grpSpPr>
        <p:sp>
          <p:nvSpPr>
            <p:cNvPr id="1056" name="Google Shape;1056;p43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43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p43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9" name="Google Shape;1059;p43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43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43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p43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3" name="Google Shape;1063;p43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p43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43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p43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p43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43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43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43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43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43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p43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43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5" name="Google Shape;1075;p43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6" name="Google Shape;1076;p43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43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8" name="Google Shape;1078;p43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9" name="Google Shape;1079;p43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0" name="Google Shape;1080;p43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43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43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43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43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43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43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43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43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43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0" name="Google Shape;1090;p43"/>
          <p:cNvSpPr/>
          <p:nvPr/>
        </p:nvSpPr>
        <p:spPr>
          <a:xfrm rot="-919010">
            <a:off x="6732142" y="-371518"/>
            <a:ext cx="3397275" cy="3383189"/>
          </a:xfrm>
          <a:custGeom>
            <a:rect b="b" l="l" r="r" t="t"/>
            <a:pathLst>
              <a:path extrusionOk="0" h="48035" w="48235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1" name="Google Shape;1091;p43"/>
          <p:cNvSpPr/>
          <p:nvPr/>
        </p:nvSpPr>
        <p:spPr>
          <a:xfrm rot="-5620636">
            <a:off x="-1100482" y="1591409"/>
            <a:ext cx="2991681" cy="2870601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2" name="Google Shape;1092;p43"/>
          <p:cNvSpPr txBox="1"/>
          <p:nvPr>
            <p:ph type="title"/>
          </p:nvPr>
        </p:nvSpPr>
        <p:spPr>
          <a:xfrm>
            <a:off x="713225" y="528150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93" name="Google Shape;1093;p43"/>
          <p:cNvSpPr txBox="1"/>
          <p:nvPr>
            <p:ph idx="1" type="subTitle"/>
          </p:nvPr>
        </p:nvSpPr>
        <p:spPr>
          <a:xfrm>
            <a:off x="5028175" y="2027400"/>
            <a:ext cx="3402600" cy="108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5">
  <p:cSld name="CUSTOM_36"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44"/>
          <p:cNvSpPr/>
          <p:nvPr/>
        </p:nvSpPr>
        <p:spPr>
          <a:xfrm>
            <a:off x="4260425" y="1957095"/>
            <a:ext cx="1774800" cy="1774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6" name="Google Shape;1096;p44"/>
          <p:cNvSpPr/>
          <p:nvPr/>
        </p:nvSpPr>
        <p:spPr>
          <a:xfrm rot="-4971949">
            <a:off x="6653151" y="1865359"/>
            <a:ext cx="4547689" cy="4131091"/>
          </a:xfrm>
          <a:custGeom>
            <a:rect b="b" l="l" r="r" t="t"/>
            <a:pathLst>
              <a:path extrusionOk="0" h="59210" w="65181">
                <a:moveTo>
                  <a:pt x="23617" y="9808"/>
                </a:moveTo>
                <a:cubicBezTo>
                  <a:pt x="25785" y="15712"/>
                  <a:pt x="27153" y="21883"/>
                  <a:pt x="35092" y="17079"/>
                </a:cubicBezTo>
                <a:cubicBezTo>
                  <a:pt x="42998" y="12309"/>
                  <a:pt x="55740" y="12376"/>
                  <a:pt x="59276" y="17546"/>
                </a:cubicBezTo>
                <a:cubicBezTo>
                  <a:pt x="62812" y="22717"/>
                  <a:pt x="56140" y="30055"/>
                  <a:pt x="55940" y="36393"/>
                </a:cubicBezTo>
                <a:cubicBezTo>
                  <a:pt x="55740" y="42731"/>
                  <a:pt x="65180" y="49603"/>
                  <a:pt x="57741" y="54406"/>
                </a:cubicBezTo>
                <a:cubicBezTo>
                  <a:pt x="50303" y="59210"/>
                  <a:pt x="31556" y="57108"/>
                  <a:pt x="33224" y="47535"/>
                </a:cubicBezTo>
                <a:cubicBezTo>
                  <a:pt x="34892" y="37928"/>
                  <a:pt x="25719" y="35026"/>
                  <a:pt x="17579" y="31256"/>
                </a:cubicBezTo>
                <a:cubicBezTo>
                  <a:pt x="9440" y="27520"/>
                  <a:pt x="0" y="13744"/>
                  <a:pt x="7706" y="6872"/>
                </a:cubicBezTo>
                <a:cubicBezTo>
                  <a:pt x="15411" y="1"/>
                  <a:pt x="21449" y="3870"/>
                  <a:pt x="23617" y="980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7" name="Google Shape;1097;p44"/>
          <p:cNvSpPr/>
          <p:nvPr/>
        </p:nvSpPr>
        <p:spPr>
          <a:xfrm flipH="1" rot="7019959">
            <a:off x="-962151" y="-1327476"/>
            <a:ext cx="4047102" cy="2490011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8" name="Google Shape;1098;p44"/>
          <p:cNvSpPr txBox="1"/>
          <p:nvPr>
            <p:ph type="title"/>
          </p:nvPr>
        </p:nvSpPr>
        <p:spPr>
          <a:xfrm>
            <a:off x="713225" y="528150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99" name="Google Shape;1099;p44"/>
          <p:cNvSpPr txBox="1"/>
          <p:nvPr>
            <p:ph idx="1" type="subTitle"/>
          </p:nvPr>
        </p:nvSpPr>
        <p:spPr>
          <a:xfrm>
            <a:off x="713225" y="2027400"/>
            <a:ext cx="3402600" cy="108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6">
  <p:cSld name="CUSTOM_37_1"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45"/>
          <p:cNvSpPr/>
          <p:nvPr/>
        </p:nvSpPr>
        <p:spPr>
          <a:xfrm rot="-4971949">
            <a:off x="6499451" y="687059"/>
            <a:ext cx="4547689" cy="4131091"/>
          </a:xfrm>
          <a:custGeom>
            <a:rect b="b" l="l" r="r" t="t"/>
            <a:pathLst>
              <a:path extrusionOk="0" h="59210" w="65181">
                <a:moveTo>
                  <a:pt x="23617" y="9808"/>
                </a:moveTo>
                <a:cubicBezTo>
                  <a:pt x="25785" y="15712"/>
                  <a:pt x="27153" y="21883"/>
                  <a:pt x="35092" y="17079"/>
                </a:cubicBezTo>
                <a:cubicBezTo>
                  <a:pt x="42998" y="12309"/>
                  <a:pt x="55740" y="12376"/>
                  <a:pt x="59276" y="17546"/>
                </a:cubicBezTo>
                <a:cubicBezTo>
                  <a:pt x="62812" y="22717"/>
                  <a:pt x="56140" y="30055"/>
                  <a:pt x="55940" y="36393"/>
                </a:cubicBezTo>
                <a:cubicBezTo>
                  <a:pt x="55740" y="42731"/>
                  <a:pt x="65180" y="49603"/>
                  <a:pt x="57741" y="54406"/>
                </a:cubicBezTo>
                <a:cubicBezTo>
                  <a:pt x="50303" y="59210"/>
                  <a:pt x="31556" y="57108"/>
                  <a:pt x="33224" y="47535"/>
                </a:cubicBezTo>
                <a:cubicBezTo>
                  <a:pt x="34892" y="37928"/>
                  <a:pt x="25719" y="35026"/>
                  <a:pt x="17579" y="31256"/>
                </a:cubicBezTo>
                <a:cubicBezTo>
                  <a:pt x="9440" y="27520"/>
                  <a:pt x="0" y="13744"/>
                  <a:pt x="7706" y="6872"/>
                </a:cubicBezTo>
                <a:cubicBezTo>
                  <a:pt x="15411" y="1"/>
                  <a:pt x="21449" y="3870"/>
                  <a:pt x="23617" y="98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2" name="Google Shape;1102;p45"/>
          <p:cNvSpPr/>
          <p:nvPr/>
        </p:nvSpPr>
        <p:spPr>
          <a:xfrm rot="9475593">
            <a:off x="-1974698" y="-446077"/>
            <a:ext cx="4047145" cy="2489949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3" name="Google Shape;1103;p45"/>
          <p:cNvSpPr txBox="1"/>
          <p:nvPr>
            <p:ph type="title"/>
          </p:nvPr>
        </p:nvSpPr>
        <p:spPr>
          <a:xfrm>
            <a:off x="713225" y="528150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04" name="Google Shape;1104;p45"/>
          <p:cNvSpPr txBox="1"/>
          <p:nvPr>
            <p:ph idx="1" type="subTitle"/>
          </p:nvPr>
        </p:nvSpPr>
        <p:spPr>
          <a:xfrm>
            <a:off x="713225" y="1168075"/>
            <a:ext cx="6264300" cy="34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7">
  <p:cSld name="CUSTOM_37">
    <p:spTree>
      <p:nvGrpSpPr>
        <p:cNvPr id="1105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46"/>
          <p:cNvSpPr/>
          <p:nvPr/>
        </p:nvSpPr>
        <p:spPr>
          <a:xfrm flipH="1" rot="-5400000">
            <a:off x="6051628" y="1691784"/>
            <a:ext cx="4906632" cy="3196913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7" name="Google Shape;1107;p46"/>
          <p:cNvSpPr/>
          <p:nvPr/>
        </p:nvSpPr>
        <p:spPr>
          <a:xfrm>
            <a:off x="-749900" y="3073920"/>
            <a:ext cx="1774800" cy="1774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08" name="Google Shape;1108;p46"/>
          <p:cNvGrpSpPr/>
          <p:nvPr/>
        </p:nvGrpSpPr>
        <p:grpSpPr>
          <a:xfrm rot="10800000">
            <a:off x="6204525" y="1244395"/>
            <a:ext cx="1696762" cy="1688828"/>
            <a:chOff x="2414491" y="671177"/>
            <a:chExt cx="1830972" cy="1822411"/>
          </a:xfrm>
        </p:grpSpPr>
        <p:sp>
          <p:nvSpPr>
            <p:cNvPr id="1109" name="Google Shape;1109;p46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0" name="Google Shape;1110;p46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p46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2" name="Google Shape;1112;p46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3" name="Google Shape;1113;p46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4" name="Google Shape;1114;p46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5" name="Google Shape;1115;p46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p46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46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46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46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46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46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46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46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46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46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46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46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p46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46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46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46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46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46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46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46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46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46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46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p46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46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46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46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43" name="Google Shape;1143;p46"/>
          <p:cNvSpPr txBox="1"/>
          <p:nvPr>
            <p:ph type="title"/>
          </p:nvPr>
        </p:nvSpPr>
        <p:spPr>
          <a:xfrm>
            <a:off x="713225" y="528150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44" name="Google Shape;1144;p46"/>
          <p:cNvSpPr txBox="1"/>
          <p:nvPr>
            <p:ph idx="1" type="subTitle"/>
          </p:nvPr>
        </p:nvSpPr>
        <p:spPr>
          <a:xfrm>
            <a:off x="713225" y="1168075"/>
            <a:ext cx="6028800" cy="34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1"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47"/>
          <p:cNvSpPr/>
          <p:nvPr/>
        </p:nvSpPr>
        <p:spPr>
          <a:xfrm flipH="1" rot="5716307">
            <a:off x="3128709" y="-17350"/>
            <a:ext cx="3009510" cy="5911593"/>
          </a:xfrm>
          <a:custGeom>
            <a:rect b="b" l="l" r="r" t="t"/>
            <a:pathLst>
              <a:path extrusionOk="0" h="83294" w="72386">
                <a:moveTo>
                  <a:pt x="50403" y="3137"/>
                </a:moveTo>
                <a:cubicBezTo>
                  <a:pt x="56941" y="6272"/>
                  <a:pt x="64246" y="10108"/>
                  <a:pt x="60711" y="17614"/>
                </a:cubicBezTo>
                <a:cubicBezTo>
                  <a:pt x="57175" y="25119"/>
                  <a:pt x="44632" y="42031"/>
                  <a:pt x="52938" y="45433"/>
                </a:cubicBezTo>
                <a:cubicBezTo>
                  <a:pt x="61211" y="48803"/>
                  <a:pt x="72386" y="48302"/>
                  <a:pt x="71885" y="57942"/>
                </a:cubicBezTo>
                <a:cubicBezTo>
                  <a:pt x="71351" y="67583"/>
                  <a:pt x="54640" y="83294"/>
                  <a:pt x="40096" y="76189"/>
                </a:cubicBezTo>
                <a:cubicBezTo>
                  <a:pt x="25552" y="69084"/>
                  <a:pt x="35359" y="53839"/>
                  <a:pt x="20982" y="50137"/>
                </a:cubicBezTo>
                <a:cubicBezTo>
                  <a:pt x="6605" y="46434"/>
                  <a:pt x="1" y="20916"/>
                  <a:pt x="6939" y="13477"/>
                </a:cubicBezTo>
                <a:cubicBezTo>
                  <a:pt x="13877" y="6039"/>
                  <a:pt x="43865" y="1"/>
                  <a:pt x="50403" y="313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7" name="Google Shape;1147;p47"/>
          <p:cNvSpPr/>
          <p:nvPr/>
        </p:nvSpPr>
        <p:spPr>
          <a:xfrm rot="-1408952">
            <a:off x="7059833" y="-1532053"/>
            <a:ext cx="3561578" cy="4437854"/>
          </a:xfrm>
          <a:custGeom>
            <a:rect b="b" l="l" r="r" t="t"/>
            <a:pathLst>
              <a:path extrusionOk="0" h="21250" w="15146">
                <a:moveTo>
                  <a:pt x="2903" y="12143"/>
                </a:moveTo>
                <a:cubicBezTo>
                  <a:pt x="1936" y="10308"/>
                  <a:pt x="234" y="9174"/>
                  <a:pt x="201" y="6972"/>
                </a:cubicBezTo>
                <a:cubicBezTo>
                  <a:pt x="1" y="1"/>
                  <a:pt x="7773" y="1769"/>
                  <a:pt x="11209" y="4637"/>
                </a:cubicBezTo>
                <a:cubicBezTo>
                  <a:pt x="13877" y="6839"/>
                  <a:pt x="15145" y="10208"/>
                  <a:pt x="14178" y="13544"/>
                </a:cubicBezTo>
                <a:cubicBezTo>
                  <a:pt x="13310" y="16379"/>
                  <a:pt x="10141" y="21249"/>
                  <a:pt x="6472" y="20349"/>
                </a:cubicBezTo>
                <a:cubicBezTo>
                  <a:pt x="3203" y="19581"/>
                  <a:pt x="4070" y="14811"/>
                  <a:pt x="3070" y="12476"/>
                </a:cubicBezTo>
                <a:cubicBezTo>
                  <a:pt x="3036" y="12343"/>
                  <a:pt x="2970" y="12243"/>
                  <a:pt x="2903" y="121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8" name="Google Shape;1148;p47"/>
          <p:cNvSpPr/>
          <p:nvPr/>
        </p:nvSpPr>
        <p:spPr>
          <a:xfrm rot="10800000">
            <a:off x="797253" y="2885987"/>
            <a:ext cx="1774800" cy="1774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49" name="Google Shape;1149;p47"/>
          <p:cNvGrpSpPr/>
          <p:nvPr/>
        </p:nvGrpSpPr>
        <p:grpSpPr>
          <a:xfrm rot="10800000">
            <a:off x="162225" y="2264370"/>
            <a:ext cx="1696762" cy="1688828"/>
            <a:chOff x="2414491" y="671177"/>
            <a:chExt cx="1830972" cy="1822411"/>
          </a:xfrm>
        </p:grpSpPr>
        <p:sp>
          <p:nvSpPr>
            <p:cNvPr id="1150" name="Google Shape;1150;p47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p47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p47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47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47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47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47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47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47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9" name="Google Shape;1159;p47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p47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47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2" name="Google Shape;1162;p47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3" name="Google Shape;1163;p47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47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47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47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47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47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47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p47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1" name="Google Shape;1171;p47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p47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p47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4" name="Google Shape;1174;p47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5" name="Google Shape;1175;p47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47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7" name="Google Shape;1177;p47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p47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9" name="Google Shape;1179;p47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0" name="Google Shape;1180;p47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1" name="Google Shape;1181;p47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2" name="Google Shape;1182;p47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3" name="Google Shape;1183;p47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84" name="Google Shape;1184;p47"/>
          <p:cNvSpPr/>
          <p:nvPr/>
        </p:nvSpPr>
        <p:spPr>
          <a:xfrm rot="8100000">
            <a:off x="371399" y="-1150417"/>
            <a:ext cx="1938844" cy="3305623"/>
          </a:xfrm>
          <a:custGeom>
            <a:rect b="b" l="l" r="r" t="t"/>
            <a:pathLst>
              <a:path extrusionOk="0" h="32752" w="1921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5" name="Google Shape;1185;p47"/>
          <p:cNvSpPr txBox="1"/>
          <p:nvPr>
            <p:ph type="title"/>
          </p:nvPr>
        </p:nvSpPr>
        <p:spPr>
          <a:xfrm>
            <a:off x="2572050" y="539888"/>
            <a:ext cx="3999900" cy="106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77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86" name="Google Shape;1186;p47"/>
          <p:cNvSpPr txBox="1"/>
          <p:nvPr>
            <p:ph idx="1" type="subTitle"/>
          </p:nvPr>
        </p:nvSpPr>
        <p:spPr>
          <a:xfrm>
            <a:off x="2572050" y="1652263"/>
            <a:ext cx="3999900" cy="8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aheim"/>
              <a:buChar char="●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9pPr>
          </a:lstStyle>
          <a:p/>
        </p:txBody>
      </p:sp>
      <p:sp>
        <p:nvSpPr>
          <p:cNvPr id="1187" name="Google Shape;1187;p47"/>
          <p:cNvSpPr txBox="1"/>
          <p:nvPr/>
        </p:nvSpPr>
        <p:spPr>
          <a:xfrm>
            <a:off x="2720550" y="3431613"/>
            <a:ext cx="37029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rPr>
              <a:t>CREDITS: This presentation template was created by </a:t>
            </a:r>
            <a:r>
              <a:rPr b="1" lang="en" sz="1200">
                <a:solidFill>
                  <a:schemeClr val="accent2"/>
                </a:solidFill>
                <a:uFill>
                  <a:noFill/>
                </a:uFill>
                <a:latin typeface="Manjari"/>
                <a:ea typeface="Manjari"/>
                <a:cs typeface="Manjari"/>
                <a:sym typeface="Manjari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rPr>
              <a:t>, including icons by </a:t>
            </a:r>
            <a:r>
              <a:rPr b="1" lang="en" sz="1200">
                <a:solidFill>
                  <a:schemeClr val="accent2"/>
                </a:solidFill>
                <a:uFill>
                  <a:noFill/>
                </a:uFill>
                <a:latin typeface="Manjari"/>
                <a:ea typeface="Manjari"/>
                <a:cs typeface="Manjari"/>
                <a:sym typeface="Manja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rPr>
              <a:t>, infographics &amp; images by </a:t>
            </a:r>
            <a:r>
              <a:rPr b="1" lang="en" sz="1200">
                <a:solidFill>
                  <a:schemeClr val="accent2"/>
                </a:solidFill>
                <a:uFill>
                  <a:noFill/>
                </a:uFill>
                <a:latin typeface="Manjari"/>
                <a:ea typeface="Manjari"/>
                <a:cs typeface="Manjari"/>
                <a:sym typeface="Manja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rPr>
              <a:t> </a:t>
            </a:r>
            <a:endParaRPr sz="1200">
              <a:solidFill>
                <a:schemeClr val="accent2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"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48"/>
          <p:cNvSpPr/>
          <p:nvPr/>
        </p:nvSpPr>
        <p:spPr>
          <a:xfrm flipH="1" rot="288678">
            <a:off x="-1270417" y="553336"/>
            <a:ext cx="4658411" cy="4765187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0" name="Google Shape;1190;p48"/>
          <p:cNvSpPr/>
          <p:nvPr/>
        </p:nvSpPr>
        <p:spPr>
          <a:xfrm>
            <a:off x="1334050" y="1127073"/>
            <a:ext cx="1522302" cy="1342795"/>
          </a:xfrm>
          <a:custGeom>
            <a:rect b="b" l="l" r="r" t="t"/>
            <a:pathLst>
              <a:path extrusionOk="0" h="12066" w="13679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91" name="Google Shape;1191;p48"/>
          <p:cNvGrpSpPr/>
          <p:nvPr/>
        </p:nvGrpSpPr>
        <p:grpSpPr>
          <a:xfrm>
            <a:off x="5119018" y="713081"/>
            <a:ext cx="2270935" cy="2260334"/>
            <a:chOff x="6762468" y="1386456"/>
            <a:chExt cx="2270935" cy="2260334"/>
          </a:xfrm>
        </p:grpSpPr>
        <p:sp>
          <p:nvSpPr>
            <p:cNvPr id="1192" name="Google Shape;1192;p48"/>
            <p:cNvSpPr/>
            <p:nvPr/>
          </p:nvSpPr>
          <p:spPr>
            <a:xfrm>
              <a:off x="6762468" y="1386456"/>
              <a:ext cx="2270935" cy="2260292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48"/>
            <p:cNvSpPr/>
            <p:nvPr/>
          </p:nvSpPr>
          <p:spPr>
            <a:xfrm>
              <a:off x="7236329" y="1587480"/>
              <a:ext cx="12035" cy="9350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4" name="Google Shape;1194;p48"/>
            <p:cNvSpPr/>
            <p:nvPr/>
          </p:nvSpPr>
          <p:spPr>
            <a:xfrm>
              <a:off x="7364144" y="1394464"/>
              <a:ext cx="356781" cy="300882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48"/>
            <p:cNvSpPr/>
            <p:nvPr/>
          </p:nvSpPr>
          <p:spPr>
            <a:xfrm>
              <a:off x="7836713" y="1386456"/>
              <a:ext cx="358124" cy="308889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48"/>
            <p:cNvSpPr/>
            <p:nvPr/>
          </p:nvSpPr>
          <p:spPr>
            <a:xfrm>
              <a:off x="8310574" y="1516908"/>
              <a:ext cx="135819" cy="79920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48"/>
            <p:cNvSpPr/>
            <p:nvPr/>
          </p:nvSpPr>
          <p:spPr>
            <a:xfrm>
              <a:off x="8484940" y="1543565"/>
              <a:ext cx="8057" cy="151784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p48"/>
            <p:cNvSpPr/>
            <p:nvPr/>
          </p:nvSpPr>
          <p:spPr>
            <a:xfrm>
              <a:off x="6838311" y="2099984"/>
              <a:ext cx="2735" cy="537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48"/>
            <p:cNvSpPr/>
            <p:nvPr/>
          </p:nvSpPr>
          <p:spPr>
            <a:xfrm>
              <a:off x="7012727" y="1801781"/>
              <a:ext cx="2686" cy="273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48"/>
            <p:cNvSpPr/>
            <p:nvPr/>
          </p:nvSpPr>
          <p:spPr>
            <a:xfrm>
              <a:off x="6912862" y="1942876"/>
              <a:ext cx="102548" cy="63956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48"/>
            <p:cNvSpPr/>
            <p:nvPr/>
          </p:nvSpPr>
          <p:spPr>
            <a:xfrm>
              <a:off x="7131192" y="1696645"/>
              <a:ext cx="356781" cy="408702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48"/>
            <p:cNvSpPr/>
            <p:nvPr/>
          </p:nvSpPr>
          <p:spPr>
            <a:xfrm>
              <a:off x="7603761" y="1696645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48"/>
            <p:cNvSpPr/>
            <p:nvPr/>
          </p:nvSpPr>
          <p:spPr>
            <a:xfrm>
              <a:off x="8077622" y="1696645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4" name="Google Shape;1204;p48"/>
            <p:cNvSpPr/>
            <p:nvPr/>
          </p:nvSpPr>
          <p:spPr>
            <a:xfrm>
              <a:off x="8550190" y="1736581"/>
              <a:ext cx="356781" cy="367424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48"/>
            <p:cNvSpPr/>
            <p:nvPr/>
          </p:nvSpPr>
          <p:spPr>
            <a:xfrm>
              <a:off x="6891576" y="2115948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48"/>
            <p:cNvSpPr/>
            <p:nvPr/>
          </p:nvSpPr>
          <p:spPr>
            <a:xfrm>
              <a:off x="7364144" y="2115948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48"/>
            <p:cNvSpPr/>
            <p:nvPr/>
          </p:nvSpPr>
          <p:spPr>
            <a:xfrm>
              <a:off x="7836713" y="2115948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48"/>
            <p:cNvSpPr/>
            <p:nvPr/>
          </p:nvSpPr>
          <p:spPr>
            <a:xfrm>
              <a:off x="8310574" y="2114606"/>
              <a:ext cx="356781" cy="408702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48"/>
            <p:cNvSpPr/>
            <p:nvPr/>
          </p:nvSpPr>
          <p:spPr>
            <a:xfrm>
              <a:off x="8783142" y="2114606"/>
              <a:ext cx="239661" cy="408702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p48"/>
            <p:cNvSpPr/>
            <p:nvPr/>
          </p:nvSpPr>
          <p:spPr>
            <a:xfrm>
              <a:off x="6773111" y="2511280"/>
              <a:ext cx="242297" cy="40735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48"/>
            <p:cNvSpPr/>
            <p:nvPr/>
          </p:nvSpPr>
          <p:spPr>
            <a:xfrm>
              <a:off x="7131192" y="2511280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2" name="Google Shape;1212;p48"/>
            <p:cNvSpPr/>
            <p:nvPr/>
          </p:nvSpPr>
          <p:spPr>
            <a:xfrm>
              <a:off x="7603761" y="2511280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48"/>
            <p:cNvSpPr/>
            <p:nvPr/>
          </p:nvSpPr>
          <p:spPr>
            <a:xfrm>
              <a:off x="8077622" y="2511280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48"/>
            <p:cNvSpPr/>
            <p:nvPr/>
          </p:nvSpPr>
          <p:spPr>
            <a:xfrm>
              <a:off x="8550190" y="2511280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48"/>
            <p:cNvSpPr/>
            <p:nvPr/>
          </p:nvSpPr>
          <p:spPr>
            <a:xfrm>
              <a:off x="6891576" y="2934613"/>
              <a:ext cx="356781" cy="363445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6" name="Google Shape;1216;p48"/>
            <p:cNvSpPr/>
            <p:nvPr/>
          </p:nvSpPr>
          <p:spPr>
            <a:xfrm>
              <a:off x="7364144" y="2934613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48"/>
            <p:cNvSpPr/>
            <p:nvPr/>
          </p:nvSpPr>
          <p:spPr>
            <a:xfrm>
              <a:off x="7836713" y="2934613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48"/>
            <p:cNvSpPr/>
            <p:nvPr/>
          </p:nvSpPr>
          <p:spPr>
            <a:xfrm>
              <a:off x="8310574" y="2934613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48"/>
            <p:cNvSpPr/>
            <p:nvPr/>
          </p:nvSpPr>
          <p:spPr>
            <a:xfrm>
              <a:off x="8783142" y="3033085"/>
              <a:ext cx="97227" cy="6127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0" name="Google Shape;1220;p48"/>
            <p:cNvSpPr/>
            <p:nvPr/>
          </p:nvSpPr>
          <p:spPr>
            <a:xfrm>
              <a:off x="7345494" y="3428467"/>
              <a:ext cx="142484" cy="85242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1" name="Google Shape;1221;p48"/>
            <p:cNvSpPr/>
            <p:nvPr/>
          </p:nvSpPr>
          <p:spPr>
            <a:xfrm>
              <a:off x="7305558" y="3329945"/>
              <a:ext cx="8057" cy="161133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48"/>
            <p:cNvSpPr/>
            <p:nvPr/>
          </p:nvSpPr>
          <p:spPr>
            <a:xfrm>
              <a:off x="7603761" y="3329945"/>
              <a:ext cx="358124" cy="316846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48"/>
            <p:cNvSpPr/>
            <p:nvPr/>
          </p:nvSpPr>
          <p:spPr>
            <a:xfrm>
              <a:off x="8077622" y="3329945"/>
              <a:ext cx="356781" cy="307546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p48"/>
            <p:cNvSpPr/>
            <p:nvPr/>
          </p:nvSpPr>
          <p:spPr>
            <a:xfrm>
              <a:off x="8550190" y="3428467"/>
              <a:ext cx="16014" cy="12035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5" name="Google Shape;1225;p48"/>
          <p:cNvSpPr/>
          <p:nvPr/>
        </p:nvSpPr>
        <p:spPr>
          <a:xfrm flipH="1" rot="-1848056">
            <a:off x="7756025" y="2517986"/>
            <a:ext cx="1938888" cy="3305698"/>
          </a:xfrm>
          <a:custGeom>
            <a:rect b="b" l="l" r="r" t="t"/>
            <a:pathLst>
              <a:path extrusionOk="0" h="32752" w="1921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2">
    <p:spTree>
      <p:nvGrpSpPr>
        <p:cNvPr id="1226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7" name="Google Shape;1227;p49"/>
          <p:cNvGrpSpPr/>
          <p:nvPr/>
        </p:nvGrpSpPr>
        <p:grpSpPr>
          <a:xfrm>
            <a:off x="5" y="-80449"/>
            <a:ext cx="2277317" cy="5304377"/>
            <a:chOff x="224725" y="566950"/>
            <a:chExt cx="1850875" cy="4311100"/>
          </a:xfrm>
        </p:grpSpPr>
        <p:sp>
          <p:nvSpPr>
            <p:cNvPr id="1228" name="Google Shape;1228;p49"/>
            <p:cNvSpPr/>
            <p:nvPr/>
          </p:nvSpPr>
          <p:spPr>
            <a:xfrm>
              <a:off x="1914975" y="566950"/>
              <a:ext cx="160625" cy="2033000"/>
            </a:xfrm>
            <a:custGeom>
              <a:rect b="b" l="l" r="r" t="t"/>
              <a:pathLst>
                <a:path extrusionOk="0" h="81320" w="6425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45" y="15394"/>
                    <a:pt x="2945" y="15447"/>
                    <a:pt x="2945" y="15501"/>
                  </a:cubicBezTo>
                  <a:cubicBezTo>
                    <a:pt x="2998" y="17321"/>
                    <a:pt x="1848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316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45" y="35762"/>
                  </a:cubicBezTo>
                  <a:cubicBezTo>
                    <a:pt x="3106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1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6" y="78427"/>
                    <a:pt x="3186" y="76366"/>
                  </a:cubicBezTo>
                  <a:cubicBezTo>
                    <a:pt x="5166" y="75322"/>
                    <a:pt x="6424" y="73314"/>
                    <a:pt x="6424" y="71066"/>
                  </a:cubicBezTo>
                  <a:cubicBezTo>
                    <a:pt x="6424" y="68818"/>
                    <a:pt x="5166" y="66784"/>
                    <a:pt x="3186" y="65766"/>
                  </a:cubicBezTo>
                  <a:cubicBezTo>
                    <a:pt x="3106" y="63786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104"/>
                  </a:cubicBezTo>
                  <a:cubicBezTo>
                    <a:pt x="5166" y="55060"/>
                    <a:pt x="6424" y="53053"/>
                    <a:pt x="6424" y="50804"/>
                  </a:cubicBezTo>
                  <a:cubicBezTo>
                    <a:pt x="6424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66" y="26260"/>
                    <a:pt x="3186" y="25243"/>
                  </a:cubicBezTo>
                  <a:cubicBezTo>
                    <a:pt x="3106" y="23236"/>
                    <a:pt x="2062" y="21443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66" y="14537"/>
                    <a:pt x="6424" y="12503"/>
                    <a:pt x="6424" y="10255"/>
                  </a:cubicBezTo>
                  <a:cubicBezTo>
                    <a:pt x="6424" y="8033"/>
                    <a:pt x="5166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9" name="Google Shape;1229;p49"/>
            <p:cNvSpPr/>
            <p:nvPr/>
          </p:nvSpPr>
          <p:spPr>
            <a:xfrm>
              <a:off x="1761075" y="8188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49" y="1"/>
                  </a:moveTo>
                  <a:cubicBezTo>
                    <a:pt x="110" y="1"/>
                    <a:pt x="71" y="20"/>
                    <a:pt x="54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1" y="231"/>
                  </a:cubicBezTo>
                  <a:cubicBezTo>
                    <a:pt x="1821" y="1248"/>
                    <a:pt x="2972" y="3175"/>
                    <a:pt x="2945" y="5022"/>
                  </a:cubicBezTo>
                  <a:cubicBezTo>
                    <a:pt x="2945" y="5076"/>
                    <a:pt x="2972" y="5129"/>
                    <a:pt x="2998" y="5156"/>
                  </a:cubicBezTo>
                  <a:cubicBezTo>
                    <a:pt x="4952" y="6119"/>
                    <a:pt x="6183" y="8073"/>
                    <a:pt x="6183" y="10268"/>
                  </a:cubicBezTo>
                  <a:cubicBezTo>
                    <a:pt x="6183" y="12436"/>
                    <a:pt x="4952" y="14390"/>
                    <a:pt x="2998" y="15354"/>
                  </a:cubicBezTo>
                  <a:cubicBezTo>
                    <a:pt x="2972" y="15380"/>
                    <a:pt x="2945" y="15461"/>
                    <a:pt x="2945" y="15487"/>
                  </a:cubicBezTo>
                  <a:cubicBezTo>
                    <a:pt x="2998" y="17334"/>
                    <a:pt x="1847" y="19235"/>
                    <a:pt x="108" y="20278"/>
                  </a:cubicBezTo>
                  <a:cubicBezTo>
                    <a:pt x="81" y="20278"/>
                    <a:pt x="27" y="20305"/>
                    <a:pt x="27" y="20359"/>
                  </a:cubicBezTo>
                  <a:cubicBezTo>
                    <a:pt x="27" y="20412"/>
                    <a:pt x="27" y="20466"/>
                    <a:pt x="81" y="20493"/>
                  </a:cubicBezTo>
                  <a:cubicBezTo>
                    <a:pt x="1821" y="21510"/>
                    <a:pt x="2891" y="23303"/>
                    <a:pt x="2945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83" y="28362"/>
                    <a:pt x="6183" y="30530"/>
                  </a:cubicBezTo>
                  <a:cubicBezTo>
                    <a:pt x="6183" y="32698"/>
                    <a:pt x="4952" y="34652"/>
                    <a:pt x="2998" y="35642"/>
                  </a:cubicBezTo>
                  <a:cubicBezTo>
                    <a:pt x="2972" y="35642"/>
                    <a:pt x="2945" y="35695"/>
                    <a:pt x="2945" y="35749"/>
                  </a:cubicBezTo>
                  <a:cubicBezTo>
                    <a:pt x="3105" y="37837"/>
                    <a:pt x="1633" y="39630"/>
                    <a:pt x="108" y="40540"/>
                  </a:cubicBezTo>
                  <a:cubicBezTo>
                    <a:pt x="81" y="40540"/>
                    <a:pt x="27" y="40594"/>
                    <a:pt x="27" y="40620"/>
                  </a:cubicBezTo>
                  <a:cubicBezTo>
                    <a:pt x="27" y="40674"/>
                    <a:pt x="27" y="40727"/>
                    <a:pt x="81" y="40754"/>
                  </a:cubicBezTo>
                  <a:cubicBezTo>
                    <a:pt x="1821" y="41771"/>
                    <a:pt x="2945" y="43645"/>
                    <a:pt x="2945" y="45545"/>
                  </a:cubicBezTo>
                  <a:cubicBezTo>
                    <a:pt x="2945" y="45545"/>
                    <a:pt x="2945" y="45545"/>
                    <a:pt x="2945" y="45572"/>
                  </a:cubicBezTo>
                  <a:cubicBezTo>
                    <a:pt x="2945" y="45626"/>
                    <a:pt x="2972" y="45652"/>
                    <a:pt x="2998" y="45679"/>
                  </a:cubicBezTo>
                  <a:cubicBezTo>
                    <a:pt x="4952" y="46669"/>
                    <a:pt x="6183" y="48623"/>
                    <a:pt x="6183" y="50791"/>
                  </a:cubicBezTo>
                  <a:cubicBezTo>
                    <a:pt x="6183" y="52959"/>
                    <a:pt x="4952" y="54913"/>
                    <a:pt x="2998" y="55904"/>
                  </a:cubicBezTo>
                  <a:cubicBezTo>
                    <a:pt x="2972" y="55930"/>
                    <a:pt x="2945" y="55957"/>
                    <a:pt x="2945" y="56011"/>
                  </a:cubicBezTo>
                  <a:cubicBezTo>
                    <a:pt x="2891" y="57991"/>
                    <a:pt x="1847" y="59785"/>
                    <a:pt x="108" y="60802"/>
                  </a:cubicBezTo>
                  <a:cubicBezTo>
                    <a:pt x="81" y="60828"/>
                    <a:pt x="27" y="60855"/>
                    <a:pt x="27" y="60882"/>
                  </a:cubicBezTo>
                  <a:cubicBezTo>
                    <a:pt x="27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45" y="65834"/>
                  </a:cubicBezTo>
                  <a:cubicBezTo>
                    <a:pt x="2945" y="65887"/>
                    <a:pt x="2972" y="65914"/>
                    <a:pt x="2998" y="65941"/>
                  </a:cubicBezTo>
                  <a:cubicBezTo>
                    <a:pt x="4952" y="66931"/>
                    <a:pt x="6183" y="68885"/>
                    <a:pt x="6183" y="71053"/>
                  </a:cubicBezTo>
                  <a:cubicBezTo>
                    <a:pt x="6183" y="73221"/>
                    <a:pt x="4952" y="75175"/>
                    <a:pt x="2998" y="76165"/>
                  </a:cubicBezTo>
                  <a:cubicBezTo>
                    <a:pt x="2972" y="76192"/>
                    <a:pt x="2945" y="76219"/>
                    <a:pt x="2945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54" y="81251"/>
                  </a:cubicBezTo>
                  <a:cubicBezTo>
                    <a:pt x="74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5" y="81304"/>
                  </a:cubicBezTo>
                  <a:cubicBezTo>
                    <a:pt x="2008" y="80260"/>
                    <a:pt x="3105" y="78413"/>
                    <a:pt x="3186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6" y="65753"/>
                  </a:cubicBezTo>
                  <a:cubicBezTo>
                    <a:pt x="3132" y="63773"/>
                    <a:pt x="2088" y="61979"/>
                    <a:pt x="402" y="60909"/>
                  </a:cubicBezTo>
                  <a:cubicBezTo>
                    <a:pt x="2088" y="59865"/>
                    <a:pt x="3132" y="58072"/>
                    <a:pt x="3186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6" y="45492"/>
                  </a:cubicBezTo>
                  <a:cubicBezTo>
                    <a:pt x="3186" y="43591"/>
                    <a:pt x="2088" y="41718"/>
                    <a:pt x="402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6" y="25230"/>
                  </a:cubicBezTo>
                  <a:cubicBezTo>
                    <a:pt x="3105" y="23223"/>
                    <a:pt x="2062" y="21429"/>
                    <a:pt x="402" y="20386"/>
                  </a:cubicBezTo>
                  <a:cubicBezTo>
                    <a:pt x="2115" y="19315"/>
                    <a:pt x="3212" y="17415"/>
                    <a:pt x="3186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2008" y="1061"/>
                    <a:pt x="215" y="17"/>
                  </a:cubicBezTo>
                  <a:cubicBezTo>
                    <a:pt x="195" y="7"/>
                    <a:pt x="172" y="1"/>
                    <a:pt x="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0" name="Google Shape;1230;p49"/>
            <p:cNvSpPr/>
            <p:nvPr/>
          </p:nvSpPr>
          <p:spPr>
            <a:xfrm>
              <a:off x="1607850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71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0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0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64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64" y="78266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44" y="81297"/>
                    <a:pt x="81" y="81320"/>
                    <a:pt x="119" y="81320"/>
                  </a:cubicBezTo>
                  <a:cubicBezTo>
                    <a:pt x="143" y="81320"/>
                    <a:pt x="167" y="81311"/>
                    <a:pt x="188" y="81290"/>
                  </a:cubicBezTo>
                  <a:cubicBezTo>
                    <a:pt x="1981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723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61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1" name="Google Shape;1231;p49"/>
            <p:cNvSpPr/>
            <p:nvPr/>
          </p:nvSpPr>
          <p:spPr>
            <a:xfrm>
              <a:off x="1453950" y="8188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36" y="1"/>
                  </a:moveTo>
                  <a:cubicBezTo>
                    <a:pt x="95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27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34"/>
                    <a:pt x="2944" y="15487"/>
                  </a:cubicBezTo>
                  <a:cubicBezTo>
                    <a:pt x="2944" y="15514"/>
                    <a:pt x="2944" y="15568"/>
                    <a:pt x="2944" y="15595"/>
                  </a:cubicBezTo>
                  <a:cubicBezTo>
                    <a:pt x="2944" y="17415"/>
                    <a:pt x="1820" y="19261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44" y="35642"/>
                    <a:pt x="2918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72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27" y="81251"/>
                  </a:cubicBezTo>
                  <a:cubicBezTo>
                    <a:pt x="66" y="81290"/>
                    <a:pt x="120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66" y="75309"/>
                    <a:pt x="6424" y="73301"/>
                    <a:pt x="6424" y="71053"/>
                  </a:cubicBezTo>
                  <a:cubicBezTo>
                    <a:pt x="6424" y="68805"/>
                    <a:pt x="5166" y="66797"/>
                    <a:pt x="3185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85" y="56091"/>
                  </a:cubicBezTo>
                  <a:cubicBezTo>
                    <a:pt x="5166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66" y="26247"/>
                    <a:pt x="3185" y="25230"/>
                  </a:cubicBezTo>
                  <a:cubicBezTo>
                    <a:pt x="3105" y="23223"/>
                    <a:pt x="2061" y="21429"/>
                    <a:pt x="375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cubicBezTo>
                    <a:pt x="3185" y="3041"/>
                    <a:pt x="2008" y="1061"/>
                    <a:pt x="214" y="17"/>
                  </a:cubicBezTo>
                  <a:cubicBezTo>
                    <a:pt x="185" y="7"/>
                    <a:pt x="159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p49"/>
            <p:cNvSpPr/>
            <p:nvPr/>
          </p:nvSpPr>
          <p:spPr>
            <a:xfrm>
              <a:off x="1300050" y="566950"/>
              <a:ext cx="160600" cy="2033000"/>
            </a:xfrm>
            <a:custGeom>
              <a:rect b="b" l="l" r="r" t="t"/>
              <a:pathLst>
                <a:path extrusionOk="0" h="81320" w="6424">
                  <a:moveTo>
                    <a:pt x="146" y="1"/>
                  </a:moveTo>
                  <a:cubicBezTo>
                    <a:pt x="107" y="1"/>
                    <a:pt x="70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61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3025" y="5169"/>
                  </a:cubicBezTo>
                  <a:cubicBezTo>
                    <a:pt x="4952" y="6133"/>
                    <a:pt x="6183" y="8086"/>
                    <a:pt x="6183" y="10255"/>
                  </a:cubicBezTo>
                  <a:cubicBezTo>
                    <a:pt x="6183" y="12449"/>
                    <a:pt x="4952" y="14403"/>
                    <a:pt x="3025" y="15367"/>
                  </a:cubicBezTo>
                  <a:cubicBezTo>
                    <a:pt x="2971" y="15394"/>
                    <a:pt x="2944" y="15447"/>
                    <a:pt x="2944" y="15501"/>
                  </a:cubicBezTo>
                  <a:cubicBezTo>
                    <a:pt x="2998" y="17321"/>
                    <a:pt x="1847" y="19248"/>
                    <a:pt x="107" y="20292"/>
                  </a:cubicBezTo>
                  <a:cubicBezTo>
                    <a:pt x="80" y="20292"/>
                    <a:pt x="54" y="20318"/>
                    <a:pt x="27" y="20372"/>
                  </a:cubicBezTo>
                  <a:cubicBezTo>
                    <a:pt x="27" y="20425"/>
                    <a:pt x="27" y="20479"/>
                    <a:pt x="80" y="20506"/>
                  </a:cubicBezTo>
                  <a:cubicBezTo>
                    <a:pt x="1820" y="21496"/>
                    <a:pt x="2891" y="23316"/>
                    <a:pt x="2944" y="25324"/>
                  </a:cubicBezTo>
                  <a:cubicBezTo>
                    <a:pt x="2944" y="25350"/>
                    <a:pt x="2971" y="25404"/>
                    <a:pt x="3025" y="25431"/>
                  </a:cubicBezTo>
                  <a:cubicBezTo>
                    <a:pt x="4952" y="26394"/>
                    <a:pt x="6183" y="28348"/>
                    <a:pt x="6183" y="30543"/>
                  </a:cubicBezTo>
                  <a:cubicBezTo>
                    <a:pt x="6183" y="32711"/>
                    <a:pt x="4952" y="34665"/>
                    <a:pt x="3025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53"/>
                  </a:cubicBezTo>
                  <a:cubicBezTo>
                    <a:pt x="80" y="40553"/>
                    <a:pt x="54" y="40580"/>
                    <a:pt x="27" y="40633"/>
                  </a:cubicBezTo>
                  <a:cubicBezTo>
                    <a:pt x="27" y="40687"/>
                    <a:pt x="27" y="40741"/>
                    <a:pt x="80" y="40767"/>
                  </a:cubicBezTo>
                  <a:cubicBezTo>
                    <a:pt x="1820" y="41784"/>
                    <a:pt x="2944" y="43658"/>
                    <a:pt x="2944" y="45532"/>
                  </a:cubicBezTo>
                  <a:cubicBezTo>
                    <a:pt x="2944" y="45558"/>
                    <a:pt x="2944" y="45558"/>
                    <a:pt x="2944" y="45585"/>
                  </a:cubicBezTo>
                  <a:cubicBezTo>
                    <a:pt x="2944" y="45612"/>
                    <a:pt x="2971" y="45665"/>
                    <a:pt x="3025" y="45692"/>
                  </a:cubicBezTo>
                  <a:cubicBezTo>
                    <a:pt x="4952" y="46656"/>
                    <a:pt x="6183" y="48636"/>
                    <a:pt x="6183" y="50804"/>
                  </a:cubicBezTo>
                  <a:cubicBezTo>
                    <a:pt x="6183" y="52972"/>
                    <a:pt x="4952" y="54926"/>
                    <a:pt x="3025" y="55917"/>
                  </a:cubicBezTo>
                  <a:cubicBezTo>
                    <a:pt x="2971" y="55917"/>
                    <a:pt x="2944" y="55970"/>
                    <a:pt x="2944" y="56024"/>
                  </a:cubicBezTo>
                  <a:cubicBezTo>
                    <a:pt x="2891" y="58004"/>
                    <a:pt x="1847" y="59798"/>
                    <a:pt x="107" y="60815"/>
                  </a:cubicBezTo>
                  <a:cubicBezTo>
                    <a:pt x="80" y="60815"/>
                    <a:pt x="54" y="60868"/>
                    <a:pt x="27" y="60895"/>
                  </a:cubicBezTo>
                  <a:cubicBezTo>
                    <a:pt x="27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900"/>
                    <a:pt x="2971" y="65927"/>
                    <a:pt x="3025" y="65954"/>
                  </a:cubicBezTo>
                  <a:cubicBezTo>
                    <a:pt x="4952" y="66944"/>
                    <a:pt x="6183" y="68898"/>
                    <a:pt x="6183" y="71066"/>
                  </a:cubicBezTo>
                  <a:cubicBezTo>
                    <a:pt x="6183" y="73234"/>
                    <a:pt x="4952" y="75188"/>
                    <a:pt x="3025" y="76178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86"/>
                    <a:pt x="80" y="81076"/>
                  </a:cubicBezTo>
                  <a:cubicBezTo>
                    <a:pt x="27" y="81130"/>
                    <a:pt x="0" y="81183"/>
                    <a:pt x="54" y="81264"/>
                  </a:cubicBezTo>
                  <a:cubicBezTo>
                    <a:pt x="70" y="81297"/>
                    <a:pt x="107" y="81320"/>
                    <a:pt x="146" y="81320"/>
                  </a:cubicBezTo>
                  <a:cubicBezTo>
                    <a:pt x="169" y="81320"/>
                    <a:pt x="194" y="81311"/>
                    <a:pt x="214" y="81290"/>
                  </a:cubicBezTo>
                  <a:cubicBezTo>
                    <a:pt x="2007" y="80273"/>
                    <a:pt x="3105" y="78427"/>
                    <a:pt x="3185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5" y="65766"/>
                  </a:cubicBezTo>
                  <a:cubicBezTo>
                    <a:pt x="3132" y="63786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5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27" y="39723"/>
                    <a:pt x="3319" y="37903"/>
                    <a:pt x="3212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5" y="25243"/>
                  </a:cubicBezTo>
                  <a:cubicBezTo>
                    <a:pt x="3105" y="23236"/>
                    <a:pt x="2061" y="21443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2007" y="1074"/>
                    <a:pt x="214" y="30"/>
                  </a:cubicBezTo>
                  <a:cubicBezTo>
                    <a:pt x="194" y="10"/>
                    <a:pt x="169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p49"/>
            <p:cNvSpPr/>
            <p:nvPr/>
          </p:nvSpPr>
          <p:spPr>
            <a:xfrm>
              <a:off x="1146800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3" y="1"/>
                  </a:moveTo>
                  <a:cubicBezTo>
                    <a:pt x="83" y="1"/>
                    <a:pt x="44" y="20"/>
                    <a:pt x="28" y="70"/>
                  </a:cubicBezTo>
                  <a:cubicBezTo>
                    <a:pt x="28" y="70"/>
                    <a:pt x="1" y="97"/>
                    <a:pt x="1" y="124"/>
                  </a:cubicBezTo>
                  <a:cubicBezTo>
                    <a:pt x="1" y="178"/>
                    <a:pt x="28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98" y="17334"/>
                    <a:pt x="1848" y="19235"/>
                    <a:pt x="81" y="20278"/>
                  </a:cubicBezTo>
                  <a:cubicBezTo>
                    <a:pt x="54" y="20278"/>
                    <a:pt x="28" y="20305"/>
                    <a:pt x="1" y="20359"/>
                  </a:cubicBezTo>
                  <a:cubicBezTo>
                    <a:pt x="1" y="20412"/>
                    <a:pt x="28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9" y="37837"/>
                    <a:pt x="1633" y="39630"/>
                    <a:pt x="81" y="40540"/>
                  </a:cubicBezTo>
                  <a:cubicBezTo>
                    <a:pt x="54" y="40540"/>
                    <a:pt x="28" y="40594"/>
                    <a:pt x="1" y="40620"/>
                  </a:cubicBezTo>
                  <a:cubicBezTo>
                    <a:pt x="1" y="40674"/>
                    <a:pt x="28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81" y="60802"/>
                  </a:cubicBezTo>
                  <a:cubicBezTo>
                    <a:pt x="54" y="60828"/>
                    <a:pt x="28" y="60855"/>
                    <a:pt x="1" y="60882"/>
                  </a:cubicBezTo>
                  <a:cubicBezTo>
                    <a:pt x="1" y="60935"/>
                    <a:pt x="28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8" y="81117"/>
                    <a:pt x="1" y="81197"/>
                    <a:pt x="28" y="81251"/>
                  </a:cubicBezTo>
                  <a:cubicBezTo>
                    <a:pt x="47" y="81290"/>
                    <a:pt x="95" y="81315"/>
                    <a:pt x="151" y="81315"/>
                  </a:cubicBezTo>
                  <a:cubicBezTo>
                    <a:pt x="172" y="81315"/>
                    <a:pt x="193" y="81311"/>
                    <a:pt x="215" y="81304"/>
                  </a:cubicBezTo>
                  <a:cubicBezTo>
                    <a:pt x="1981" y="80260"/>
                    <a:pt x="3106" y="78413"/>
                    <a:pt x="3186" y="76352"/>
                  </a:cubicBezTo>
                  <a:cubicBezTo>
                    <a:pt x="5167" y="75309"/>
                    <a:pt x="6398" y="73301"/>
                    <a:pt x="6398" y="71053"/>
                  </a:cubicBezTo>
                  <a:cubicBezTo>
                    <a:pt x="6398" y="68805"/>
                    <a:pt x="5167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7" y="55047"/>
                    <a:pt x="6398" y="53040"/>
                    <a:pt x="6398" y="50791"/>
                  </a:cubicBezTo>
                  <a:cubicBezTo>
                    <a:pt x="6398" y="48543"/>
                    <a:pt x="5167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293" y="37890"/>
                    <a:pt x="3186" y="35829"/>
                  </a:cubicBezTo>
                  <a:cubicBezTo>
                    <a:pt x="5167" y="34785"/>
                    <a:pt x="6398" y="32751"/>
                    <a:pt x="6398" y="30530"/>
                  </a:cubicBezTo>
                  <a:cubicBezTo>
                    <a:pt x="6398" y="28281"/>
                    <a:pt x="5167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15"/>
                    <a:pt x="3186" y="15541"/>
                  </a:cubicBezTo>
                  <a:cubicBezTo>
                    <a:pt x="5167" y="14524"/>
                    <a:pt x="6398" y="12490"/>
                    <a:pt x="6398" y="10268"/>
                  </a:cubicBezTo>
                  <a:cubicBezTo>
                    <a:pt x="6398" y="8020"/>
                    <a:pt x="5167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188" y="17"/>
                  </a:cubicBezTo>
                  <a:cubicBezTo>
                    <a:pt x="169" y="7"/>
                    <a:pt x="145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4" name="Google Shape;1234;p49"/>
            <p:cNvSpPr/>
            <p:nvPr/>
          </p:nvSpPr>
          <p:spPr>
            <a:xfrm>
              <a:off x="992900" y="566950"/>
              <a:ext cx="160625" cy="2033000"/>
            </a:xfrm>
            <a:custGeom>
              <a:rect b="b" l="l" r="r" t="t"/>
              <a:pathLst>
                <a:path extrusionOk="0" h="81320" w="6425">
                  <a:moveTo>
                    <a:pt x="145" y="1"/>
                  </a:moveTo>
                  <a:cubicBezTo>
                    <a:pt x="104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72" y="15394"/>
                    <a:pt x="2945" y="15447"/>
                    <a:pt x="2945" y="15501"/>
                  </a:cubicBezTo>
                  <a:cubicBezTo>
                    <a:pt x="2998" y="17347"/>
                    <a:pt x="1847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0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5" y="78427"/>
                    <a:pt x="3186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6" y="65766"/>
                  </a:cubicBezTo>
                  <a:cubicBezTo>
                    <a:pt x="3105" y="63786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6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59" y="43604"/>
                    <a:pt x="2088" y="41731"/>
                    <a:pt x="402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6" y="25243"/>
                  </a:cubicBezTo>
                  <a:cubicBezTo>
                    <a:pt x="3105" y="23236"/>
                    <a:pt x="2062" y="21443"/>
                    <a:pt x="402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94" y="10"/>
                    <a:pt x="170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5" name="Google Shape;1235;p49"/>
            <p:cNvSpPr/>
            <p:nvPr/>
          </p:nvSpPr>
          <p:spPr>
            <a:xfrm>
              <a:off x="839675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2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0" y="70"/>
                    <a:pt x="0" y="97"/>
                    <a:pt x="0" y="124"/>
                  </a:cubicBezTo>
                  <a:cubicBezTo>
                    <a:pt x="0" y="178"/>
                    <a:pt x="27" y="204"/>
                    <a:pt x="54" y="231"/>
                  </a:cubicBezTo>
                  <a:cubicBezTo>
                    <a:pt x="1794" y="1248"/>
                    <a:pt x="2971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25" y="6119"/>
                    <a:pt x="6156" y="8073"/>
                    <a:pt x="6156" y="10268"/>
                  </a:cubicBezTo>
                  <a:cubicBezTo>
                    <a:pt x="6156" y="12436"/>
                    <a:pt x="4925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71" y="17334"/>
                    <a:pt x="1847" y="19235"/>
                    <a:pt x="81" y="20278"/>
                  </a:cubicBezTo>
                  <a:cubicBezTo>
                    <a:pt x="54" y="20278"/>
                    <a:pt x="27" y="20305"/>
                    <a:pt x="0" y="20359"/>
                  </a:cubicBezTo>
                  <a:cubicBezTo>
                    <a:pt x="0" y="20412"/>
                    <a:pt x="27" y="20466"/>
                    <a:pt x="54" y="20493"/>
                  </a:cubicBezTo>
                  <a:cubicBezTo>
                    <a:pt x="1794" y="21510"/>
                    <a:pt x="2864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25" y="26381"/>
                    <a:pt x="6156" y="28362"/>
                    <a:pt x="6156" y="30530"/>
                  </a:cubicBezTo>
                  <a:cubicBezTo>
                    <a:pt x="6156" y="32698"/>
                    <a:pt x="4925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8" y="37837"/>
                    <a:pt x="1606" y="39630"/>
                    <a:pt x="81" y="40540"/>
                  </a:cubicBezTo>
                  <a:cubicBezTo>
                    <a:pt x="54" y="40540"/>
                    <a:pt x="27" y="40594"/>
                    <a:pt x="0" y="40620"/>
                  </a:cubicBezTo>
                  <a:cubicBezTo>
                    <a:pt x="0" y="40674"/>
                    <a:pt x="27" y="40727"/>
                    <a:pt x="54" y="40754"/>
                  </a:cubicBezTo>
                  <a:cubicBezTo>
                    <a:pt x="1794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25" y="46669"/>
                    <a:pt x="6156" y="48623"/>
                    <a:pt x="6156" y="50791"/>
                  </a:cubicBezTo>
                  <a:cubicBezTo>
                    <a:pt x="6156" y="52959"/>
                    <a:pt x="4925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64" y="57991"/>
                    <a:pt x="1820" y="59785"/>
                    <a:pt x="81" y="60802"/>
                  </a:cubicBezTo>
                  <a:cubicBezTo>
                    <a:pt x="54" y="60828"/>
                    <a:pt x="27" y="60855"/>
                    <a:pt x="0" y="60882"/>
                  </a:cubicBezTo>
                  <a:cubicBezTo>
                    <a:pt x="0" y="60935"/>
                    <a:pt x="27" y="60989"/>
                    <a:pt x="54" y="61016"/>
                  </a:cubicBezTo>
                  <a:cubicBezTo>
                    <a:pt x="1794" y="62033"/>
                    <a:pt x="2864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25" y="66931"/>
                    <a:pt x="6156" y="68885"/>
                    <a:pt x="6156" y="71053"/>
                  </a:cubicBezTo>
                  <a:cubicBezTo>
                    <a:pt x="6156" y="73221"/>
                    <a:pt x="4925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64" y="78280"/>
                    <a:pt x="1794" y="80073"/>
                    <a:pt x="81" y="81090"/>
                  </a:cubicBezTo>
                  <a:cubicBezTo>
                    <a:pt x="0" y="81117"/>
                    <a:pt x="0" y="81197"/>
                    <a:pt x="27" y="81251"/>
                  </a:cubicBezTo>
                  <a:cubicBezTo>
                    <a:pt x="47" y="81290"/>
                    <a:pt x="95" y="81315"/>
                    <a:pt x="140" y="81315"/>
                  </a:cubicBezTo>
                  <a:cubicBezTo>
                    <a:pt x="157" y="81315"/>
                    <a:pt x="173" y="81311"/>
                    <a:pt x="188" y="81304"/>
                  </a:cubicBezTo>
                  <a:cubicBezTo>
                    <a:pt x="1981" y="80260"/>
                    <a:pt x="3105" y="78413"/>
                    <a:pt x="3159" y="76352"/>
                  </a:cubicBezTo>
                  <a:cubicBezTo>
                    <a:pt x="5166" y="75309"/>
                    <a:pt x="6397" y="73301"/>
                    <a:pt x="6397" y="71053"/>
                  </a:cubicBezTo>
                  <a:cubicBezTo>
                    <a:pt x="6397" y="68805"/>
                    <a:pt x="5166" y="66797"/>
                    <a:pt x="3159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59" y="56091"/>
                  </a:cubicBezTo>
                  <a:cubicBezTo>
                    <a:pt x="5166" y="55047"/>
                    <a:pt x="6397" y="53040"/>
                    <a:pt x="6397" y="50791"/>
                  </a:cubicBezTo>
                  <a:cubicBezTo>
                    <a:pt x="6397" y="48543"/>
                    <a:pt x="5166" y="46536"/>
                    <a:pt x="3159" y="45492"/>
                  </a:cubicBezTo>
                  <a:cubicBezTo>
                    <a:pt x="3159" y="43591"/>
                    <a:pt x="2061" y="41718"/>
                    <a:pt x="375" y="40647"/>
                  </a:cubicBezTo>
                  <a:cubicBezTo>
                    <a:pt x="1901" y="39710"/>
                    <a:pt x="3292" y="37890"/>
                    <a:pt x="3185" y="35829"/>
                  </a:cubicBezTo>
                  <a:cubicBezTo>
                    <a:pt x="5166" y="34785"/>
                    <a:pt x="6397" y="32751"/>
                    <a:pt x="6397" y="30530"/>
                  </a:cubicBezTo>
                  <a:cubicBezTo>
                    <a:pt x="6397" y="28281"/>
                    <a:pt x="5166" y="26247"/>
                    <a:pt x="3159" y="25230"/>
                  </a:cubicBezTo>
                  <a:cubicBezTo>
                    <a:pt x="3078" y="23223"/>
                    <a:pt x="2035" y="21429"/>
                    <a:pt x="375" y="20386"/>
                  </a:cubicBezTo>
                  <a:cubicBezTo>
                    <a:pt x="2061" y="19315"/>
                    <a:pt x="3159" y="17441"/>
                    <a:pt x="3159" y="15595"/>
                  </a:cubicBezTo>
                  <a:cubicBezTo>
                    <a:pt x="3159" y="15595"/>
                    <a:pt x="3159" y="15568"/>
                    <a:pt x="3159" y="15541"/>
                  </a:cubicBezTo>
                  <a:cubicBezTo>
                    <a:pt x="5166" y="14524"/>
                    <a:pt x="6397" y="12490"/>
                    <a:pt x="6397" y="10268"/>
                  </a:cubicBezTo>
                  <a:cubicBezTo>
                    <a:pt x="6397" y="8020"/>
                    <a:pt x="5166" y="5986"/>
                    <a:pt x="3159" y="4969"/>
                  </a:cubicBezTo>
                  <a:lnTo>
                    <a:pt x="3159" y="4942"/>
                  </a:lnTo>
                  <a:cubicBezTo>
                    <a:pt x="3159" y="3041"/>
                    <a:pt x="1981" y="1061"/>
                    <a:pt x="188" y="17"/>
                  </a:cubicBezTo>
                  <a:cubicBezTo>
                    <a:pt x="168" y="7"/>
                    <a:pt x="14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6" name="Google Shape;1236;p49"/>
            <p:cNvSpPr/>
            <p:nvPr/>
          </p:nvSpPr>
          <p:spPr>
            <a:xfrm>
              <a:off x="685775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98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91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91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91" y="78293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60" y="81297"/>
                    <a:pt x="93" y="81320"/>
                    <a:pt x="133" y="81320"/>
                  </a:cubicBezTo>
                  <a:cubicBezTo>
                    <a:pt x="157" y="81320"/>
                    <a:pt x="184" y="81311"/>
                    <a:pt x="214" y="81290"/>
                  </a:cubicBezTo>
                  <a:cubicBezTo>
                    <a:pt x="2008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292" y="37903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88" y="19328"/>
                    <a:pt x="3185" y="1740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7" name="Google Shape;1237;p49"/>
            <p:cNvSpPr/>
            <p:nvPr/>
          </p:nvSpPr>
          <p:spPr>
            <a:xfrm>
              <a:off x="531875" y="8188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47" y="1"/>
                  </a:moveTo>
                  <a:cubicBezTo>
                    <a:pt x="106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61"/>
                    <a:pt x="2944" y="15487"/>
                  </a:cubicBezTo>
                  <a:cubicBezTo>
                    <a:pt x="2998" y="17334"/>
                    <a:pt x="1847" y="19235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71" y="35642"/>
                    <a:pt x="2944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45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54" y="81251"/>
                  </a:cubicBezTo>
                  <a:cubicBezTo>
                    <a:pt x="73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5" y="65753"/>
                  </a:cubicBezTo>
                  <a:cubicBezTo>
                    <a:pt x="3105" y="63773"/>
                    <a:pt x="2088" y="61979"/>
                    <a:pt x="402" y="60909"/>
                  </a:cubicBezTo>
                  <a:cubicBezTo>
                    <a:pt x="2088" y="59865"/>
                    <a:pt x="3105" y="58072"/>
                    <a:pt x="3185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85" y="43591"/>
                    <a:pt x="2088" y="41718"/>
                    <a:pt x="402" y="40647"/>
                  </a:cubicBezTo>
                  <a:cubicBezTo>
                    <a:pt x="1900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5" y="25230"/>
                  </a:cubicBezTo>
                  <a:cubicBezTo>
                    <a:pt x="3105" y="23223"/>
                    <a:pt x="2061" y="21429"/>
                    <a:pt x="402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lnTo>
                    <a:pt x="3185" y="4942"/>
                  </a:lnTo>
                  <a:cubicBezTo>
                    <a:pt x="3185" y="3041"/>
                    <a:pt x="2008" y="1061"/>
                    <a:pt x="214" y="17"/>
                  </a:cubicBezTo>
                  <a:cubicBezTo>
                    <a:pt x="195" y="7"/>
                    <a:pt x="171" y="1"/>
                    <a:pt x="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8" name="Google Shape;1238;p49"/>
            <p:cNvSpPr/>
            <p:nvPr/>
          </p:nvSpPr>
          <p:spPr>
            <a:xfrm>
              <a:off x="378625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1" y="84"/>
                    <a:pt x="1" y="110"/>
                    <a:pt x="1" y="137"/>
                  </a:cubicBezTo>
                  <a:cubicBezTo>
                    <a:pt x="1" y="164"/>
                    <a:pt x="28" y="217"/>
                    <a:pt x="54" y="244"/>
                  </a:cubicBezTo>
                  <a:cubicBezTo>
                    <a:pt x="1821" y="1261"/>
                    <a:pt x="2972" y="3188"/>
                    <a:pt x="2918" y="5035"/>
                  </a:cubicBezTo>
                  <a:cubicBezTo>
                    <a:pt x="2918" y="5116"/>
                    <a:pt x="2945" y="5142"/>
                    <a:pt x="2999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9" y="15367"/>
                  </a:cubicBezTo>
                  <a:cubicBezTo>
                    <a:pt x="2945" y="15394"/>
                    <a:pt x="2918" y="15447"/>
                    <a:pt x="2918" y="15501"/>
                  </a:cubicBezTo>
                  <a:cubicBezTo>
                    <a:pt x="2972" y="17347"/>
                    <a:pt x="1848" y="19248"/>
                    <a:pt x="81" y="20292"/>
                  </a:cubicBezTo>
                  <a:cubicBezTo>
                    <a:pt x="54" y="20292"/>
                    <a:pt x="28" y="20318"/>
                    <a:pt x="1" y="20372"/>
                  </a:cubicBezTo>
                  <a:cubicBezTo>
                    <a:pt x="1" y="20425"/>
                    <a:pt x="28" y="20479"/>
                    <a:pt x="54" y="20506"/>
                  </a:cubicBezTo>
                  <a:cubicBezTo>
                    <a:pt x="1794" y="21496"/>
                    <a:pt x="2865" y="23316"/>
                    <a:pt x="2918" y="25324"/>
                  </a:cubicBezTo>
                  <a:cubicBezTo>
                    <a:pt x="2918" y="25350"/>
                    <a:pt x="2945" y="25404"/>
                    <a:pt x="2999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9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07" y="39643"/>
                    <a:pt x="81" y="40553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54" y="40767"/>
                  </a:cubicBezTo>
                  <a:cubicBezTo>
                    <a:pt x="1794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5" y="45665"/>
                    <a:pt x="2999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9" y="55917"/>
                  </a:cubicBezTo>
                  <a:cubicBezTo>
                    <a:pt x="2945" y="55917"/>
                    <a:pt x="2918" y="55970"/>
                    <a:pt x="2918" y="56024"/>
                  </a:cubicBezTo>
                  <a:cubicBezTo>
                    <a:pt x="2865" y="58004"/>
                    <a:pt x="1821" y="59798"/>
                    <a:pt x="81" y="60815"/>
                  </a:cubicBezTo>
                  <a:cubicBezTo>
                    <a:pt x="54" y="60815"/>
                    <a:pt x="28" y="60868"/>
                    <a:pt x="1" y="60895"/>
                  </a:cubicBezTo>
                  <a:cubicBezTo>
                    <a:pt x="1" y="60949"/>
                    <a:pt x="28" y="61002"/>
                    <a:pt x="54" y="61029"/>
                  </a:cubicBezTo>
                  <a:cubicBezTo>
                    <a:pt x="1794" y="62046"/>
                    <a:pt x="2865" y="63839"/>
                    <a:pt x="2918" y="65847"/>
                  </a:cubicBezTo>
                  <a:cubicBezTo>
                    <a:pt x="2918" y="65900"/>
                    <a:pt x="2945" y="65927"/>
                    <a:pt x="2999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9" y="76178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5" y="78293"/>
                    <a:pt x="1821" y="80086"/>
                    <a:pt x="81" y="81076"/>
                  </a:cubicBezTo>
                  <a:cubicBezTo>
                    <a:pt x="1" y="81130"/>
                    <a:pt x="1" y="81183"/>
                    <a:pt x="28" y="81264"/>
                  </a:cubicBezTo>
                  <a:cubicBezTo>
                    <a:pt x="44" y="81297"/>
                    <a:pt x="81" y="81320"/>
                    <a:pt x="120" y="81320"/>
                  </a:cubicBezTo>
                  <a:cubicBezTo>
                    <a:pt x="143" y="81320"/>
                    <a:pt x="168" y="81311"/>
                    <a:pt x="188" y="81290"/>
                  </a:cubicBezTo>
                  <a:cubicBezTo>
                    <a:pt x="1981" y="80273"/>
                    <a:pt x="3106" y="78427"/>
                    <a:pt x="3159" y="76366"/>
                  </a:cubicBezTo>
                  <a:cubicBezTo>
                    <a:pt x="5167" y="75322"/>
                    <a:pt x="6398" y="73314"/>
                    <a:pt x="6398" y="71066"/>
                  </a:cubicBezTo>
                  <a:cubicBezTo>
                    <a:pt x="6398" y="68818"/>
                    <a:pt x="5167" y="66784"/>
                    <a:pt x="3159" y="65766"/>
                  </a:cubicBezTo>
                  <a:cubicBezTo>
                    <a:pt x="3106" y="63786"/>
                    <a:pt x="2062" y="61992"/>
                    <a:pt x="376" y="60922"/>
                  </a:cubicBezTo>
                  <a:cubicBezTo>
                    <a:pt x="2062" y="59878"/>
                    <a:pt x="3106" y="58085"/>
                    <a:pt x="3159" y="56104"/>
                  </a:cubicBezTo>
                  <a:cubicBezTo>
                    <a:pt x="5167" y="55060"/>
                    <a:pt x="6398" y="53053"/>
                    <a:pt x="6398" y="50804"/>
                  </a:cubicBezTo>
                  <a:cubicBezTo>
                    <a:pt x="6398" y="48556"/>
                    <a:pt x="5167" y="46522"/>
                    <a:pt x="3159" y="45505"/>
                  </a:cubicBezTo>
                  <a:cubicBezTo>
                    <a:pt x="3159" y="43604"/>
                    <a:pt x="2062" y="41731"/>
                    <a:pt x="376" y="40660"/>
                  </a:cubicBezTo>
                  <a:cubicBezTo>
                    <a:pt x="1901" y="39723"/>
                    <a:pt x="3293" y="37903"/>
                    <a:pt x="3186" y="35816"/>
                  </a:cubicBezTo>
                  <a:cubicBezTo>
                    <a:pt x="5167" y="34799"/>
                    <a:pt x="6398" y="32764"/>
                    <a:pt x="6398" y="30543"/>
                  </a:cubicBezTo>
                  <a:cubicBezTo>
                    <a:pt x="6398" y="28295"/>
                    <a:pt x="5167" y="26260"/>
                    <a:pt x="3159" y="25243"/>
                  </a:cubicBezTo>
                  <a:cubicBezTo>
                    <a:pt x="3079" y="23236"/>
                    <a:pt x="2035" y="21443"/>
                    <a:pt x="376" y="20399"/>
                  </a:cubicBezTo>
                  <a:cubicBezTo>
                    <a:pt x="2089" y="19328"/>
                    <a:pt x="3186" y="17401"/>
                    <a:pt x="3186" y="15554"/>
                  </a:cubicBezTo>
                  <a:cubicBezTo>
                    <a:pt x="5167" y="14537"/>
                    <a:pt x="6398" y="12503"/>
                    <a:pt x="6398" y="10255"/>
                  </a:cubicBezTo>
                  <a:cubicBezTo>
                    <a:pt x="6398" y="8033"/>
                    <a:pt x="5167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1981" y="1074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9" name="Google Shape;1239;p49"/>
            <p:cNvSpPr/>
            <p:nvPr/>
          </p:nvSpPr>
          <p:spPr>
            <a:xfrm>
              <a:off x="224725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9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27" y="70"/>
                    <a:pt x="1" y="97"/>
                    <a:pt x="1" y="124"/>
                  </a:cubicBezTo>
                  <a:cubicBezTo>
                    <a:pt x="1" y="178"/>
                    <a:pt x="27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45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61"/>
                    <a:pt x="2918" y="15487"/>
                  </a:cubicBezTo>
                  <a:cubicBezTo>
                    <a:pt x="2998" y="17334"/>
                    <a:pt x="1848" y="19235"/>
                    <a:pt x="108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1" y="20412"/>
                    <a:pt x="27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106" y="37837"/>
                    <a:pt x="1633" y="39630"/>
                    <a:pt x="108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1" y="40674"/>
                    <a:pt x="27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108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1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27" y="81251"/>
                  </a:cubicBezTo>
                  <a:cubicBezTo>
                    <a:pt x="67" y="81290"/>
                    <a:pt x="106" y="81315"/>
                    <a:pt x="156" y="81315"/>
                  </a:cubicBezTo>
                  <a:cubicBezTo>
                    <a:pt x="174" y="81315"/>
                    <a:pt x="193" y="81311"/>
                    <a:pt x="215" y="81304"/>
                  </a:cubicBezTo>
                  <a:cubicBezTo>
                    <a:pt x="2008" y="80260"/>
                    <a:pt x="3106" y="78413"/>
                    <a:pt x="3186" y="76352"/>
                  </a:cubicBezTo>
                  <a:cubicBezTo>
                    <a:pt x="5166" y="75309"/>
                    <a:pt x="6398" y="73301"/>
                    <a:pt x="6398" y="71053"/>
                  </a:cubicBezTo>
                  <a:cubicBezTo>
                    <a:pt x="6398" y="68805"/>
                    <a:pt x="5166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6" y="55047"/>
                    <a:pt x="6398" y="53040"/>
                    <a:pt x="6398" y="50791"/>
                  </a:cubicBezTo>
                  <a:cubicBezTo>
                    <a:pt x="6398" y="48543"/>
                    <a:pt x="5166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66" y="34785"/>
                    <a:pt x="6398" y="32751"/>
                    <a:pt x="6398" y="30530"/>
                  </a:cubicBezTo>
                  <a:cubicBezTo>
                    <a:pt x="6398" y="28281"/>
                    <a:pt x="5166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41"/>
                    <a:pt x="3186" y="15595"/>
                  </a:cubicBezTo>
                  <a:cubicBezTo>
                    <a:pt x="3186" y="15595"/>
                    <a:pt x="3186" y="15568"/>
                    <a:pt x="3186" y="15541"/>
                  </a:cubicBezTo>
                  <a:cubicBezTo>
                    <a:pt x="5166" y="14524"/>
                    <a:pt x="6398" y="12490"/>
                    <a:pt x="6398" y="10268"/>
                  </a:cubicBezTo>
                  <a:cubicBezTo>
                    <a:pt x="6398" y="8020"/>
                    <a:pt x="5166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215" y="17"/>
                  </a:cubicBezTo>
                  <a:cubicBezTo>
                    <a:pt x="185" y="7"/>
                    <a:pt x="156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0" name="Google Shape;1240;p49"/>
            <p:cNvSpPr/>
            <p:nvPr/>
          </p:nvSpPr>
          <p:spPr>
            <a:xfrm>
              <a:off x="1914975" y="25935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51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27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45" y="15402"/>
                    <a:pt x="2945" y="15428"/>
                    <a:pt x="2945" y="15482"/>
                  </a:cubicBezTo>
                  <a:cubicBezTo>
                    <a:pt x="2998" y="17355"/>
                    <a:pt x="1848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45" y="35663"/>
                    <a:pt x="2918" y="35717"/>
                    <a:pt x="2945" y="35770"/>
                  </a:cubicBezTo>
                  <a:cubicBezTo>
                    <a:pt x="3106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45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6" y="78408"/>
                    <a:pt x="3186" y="76347"/>
                  </a:cubicBezTo>
                  <a:cubicBezTo>
                    <a:pt x="5166" y="75330"/>
                    <a:pt x="6424" y="73296"/>
                    <a:pt x="6424" y="71047"/>
                  </a:cubicBezTo>
                  <a:cubicBezTo>
                    <a:pt x="6424" y="68826"/>
                    <a:pt x="5166" y="66792"/>
                    <a:pt x="3186" y="65748"/>
                  </a:cubicBezTo>
                  <a:cubicBezTo>
                    <a:pt x="3106" y="63767"/>
                    <a:pt x="2062" y="61974"/>
                    <a:pt x="375" y="60930"/>
                  </a:cubicBezTo>
                  <a:cubicBezTo>
                    <a:pt x="2062" y="59859"/>
                    <a:pt x="3106" y="58093"/>
                    <a:pt x="3186" y="56085"/>
                  </a:cubicBezTo>
                  <a:cubicBezTo>
                    <a:pt x="5166" y="55068"/>
                    <a:pt x="6424" y="53034"/>
                    <a:pt x="6424" y="50786"/>
                  </a:cubicBezTo>
                  <a:cubicBezTo>
                    <a:pt x="6424" y="48537"/>
                    <a:pt x="5166" y="46530"/>
                    <a:pt x="3186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66" y="26268"/>
                    <a:pt x="3186" y="25225"/>
                  </a:cubicBezTo>
                  <a:cubicBezTo>
                    <a:pt x="3106" y="23244"/>
                    <a:pt x="2062" y="21451"/>
                    <a:pt x="375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66" y="14518"/>
                    <a:pt x="6424" y="12511"/>
                    <a:pt x="6424" y="10263"/>
                  </a:cubicBezTo>
                  <a:cubicBezTo>
                    <a:pt x="6424" y="8014"/>
                    <a:pt x="5166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193" y="4"/>
                    <a:pt x="172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1" name="Google Shape;1241;p49"/>
            <p:cNvSpPr/>
            <p:nvPr/>
          </p:nvSpPr>
          <p:spPr>
            <a:xfrm>
              <a:off x="1761075" y="2845375"/>
              <a:ext cx="160625" cy="2032675"/>
            </a:xfrm>
            <a:custGeom>
              <a:rect b="b" l="l" r="r" t="t"/>
              <a:pathLst>
                <a:path extrusionOk="0" h="81307" w="6425">
                  <a:moveTo>
                    <a:pt x="146" y="1"/>
                  </a:moveTo>
                  <a:cubicBezTo>
                    <a:pt x="108" y="1"/>
                    <a:pt x="71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34"/>
                    <a:pt x="2972" y="3162"/>
                    <a:pt x="2945" y="5035"/>
                  </a:cubicBezTo>
                  <a:cubicBezTo>
                    <a:pt x="2945" y="5089"/>
                    <a:pt x="2972" y="5142"/>
                    <a:pt x="2998" y="5142"/>
                  </a:cubicBezTo>
                  <a:cubicBezTo>
                    <a:pt x="4952" y="6133"/>
                    <a:pt x="6183" y="8086"/>
                    <a:pt x="6183" y="10254"/>
                  </a:cubicBezTo>
                  <a:cubicBezTo>
                    <a:pt x="6183" y="12422"/>
                    <a:pt x="4952" y="14376"/>
                    <a:pt x="2998" y="15367"/>
                  </a:cubicBezTo>
                  <a:cubicBezTo>
                    <a:pt x="2972" y="15393"/>
                    <a:pt x="2945" y="15447"/>
                    <a:pt x="2945" y="15474"/>
                  </a:cubicBezTo>
                  <a:cubicBezTo>
                    <a:pt x="2998" y="17321"/>
                    <a:pt x="1847" y="19248"/>
                    <a:pt x="108" y="20265"/>
                  </a:cubicBezTo>
                  <a:cubicBezTo>
                    <a:pt x="81" y="20292"/>
                    <a:pt x="27" y="20318"/>
                    <a:pt x="27" y="20345"/>
                  </a:cubicBezTo>
                  <a:cubicBezTo>
                    <a:pt x="27" y="20425"/>
                    <a:pt x="27" y="20479"/>
                    <a:pt x="81" y="20506"/>
                  </a:cubicBezTo>
                  <a:cubicBezTo>
                    <a:pt x="1821" y="21496"/>
                    <a:pt x="2891" y="23289"/>
                    <a:pt x="2945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83" y="28348"/>
                    <a:pt x="6183" y="30516"/>
                  </a:cubicBezTo>
                  <a:cubicBezTo>
                    <a:pt x="6183" y="32684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26"/>
                  </a:cubicBezTo>
                  <a:cubicBezTo>
                    <a:pt x="81" y="40553"/>
                    <a:pt x="27" y="40580"/>
                    <a:pt x="27" y="40633"/>
                  </a:cubicBezTo>
                  <a:cubicBezTo>
                    <a:pt x="27" y="40687"/>
                    <a:pt x="27" y="40741"/>
                    <a:pt x="81" y="40767"/>
                  </a:cubicBezTo>
                  <a:cubicBezTo>
                    <a:pt x="1821" y="41784"/>
                    <a:pt x="2945" y="43631"/>
                    <a:pt x="2945" y="45532"/>
                  </a:cubicBezTo>
                  <a:lnTo>
                    <a:pt x="2945" y="45558"/>
                  </a:ln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83" y="48610"/>
                    <a:pt x="6183" y="50778"/>
                  </a:cubicBezTo>
                  <a:cubicBezTo>
                    <a:pt x="6183" y="52972"/>
                    <a:pt x="4952" y="54926"/>
                    <a:pt x="2998" y="55890"/>
                  </a:cubicBezTo>
                  <a:cubicBezTo>
                    <a:pt x="2972" y="55917"/>
                    <a:pt x="2945" y="55970"/>
                    <a:pt x="2945" y="55997"/>
                  </a:cubicBezTo>
                  <a:cubicBezTo>
                    <a:pt x="2891" y="58004"/>
                    <a:pt x="1847" y="59798"/>
                    <a:pt x="108" y="60815"/>
                  </a:cubicBezTo>
                  <a:cubicBezTo>
                    <a:pt x="81" y="60815"/>
                    <a:pt x="27" y="60841"/>
                    <a:pt x="27" y="60895"/>
                  </a:cubicBezTo>
                  <a:cubicBezTo>
                    <a:pt x="27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873"/>
                    <a:pt x="2972" y="65927"/>
                    <a:pt x="2998" y="65954"/>
                  </a:cubicBezTo>
                  <a:cubicBezTo>
                    <a:pt x="4952" y="66917"/>
                    <a:pt x="6183" y="68871"/>
                    <a:pt x="6183" y="71066"/>
                  </a:cubicBezTo>
                  <a:cubicBezTo>
                    <a:pt x="6183" y="73234"/>
                    <a:pt x="4952" y="75188"/>
                    <a:pt x="2998" y="76151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54" y="81237"/>
                  </a:cubicBezTo>
                  <a:cubicBezTo>
                    <a:pt x="71" y="81288"/>
                    <a:pt x="110" y="81306"/>
                    <a:pt x="149" y="81306"/>
                  </a:cubicBezTo>
                  <a:cubicBezTo>
                    <a:pt x="172" y="81306"/>
                    <a:pt x="195" y="81300"/>
                    <a:pt x="215" y="81290"/>
                  </a:cubicBezTo>
                  <a:cubicBezTo>
                    <a:pt x="2008" y="80247"/>
                    <a:pt x="3105" y="78400"/>
                    <a:pt x="3186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6" y="65766"/>
                  </a:cubicBezTo>
                  <a:cubicBezTo>
                    <a:pt x="3132" y="63759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6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86" y="43604"/>
                    <a:pt x="2088" y="41731"/>
                    <a:pt x="402" y="40660"/>
                  </a:cubicBezTo>
                  <a:cubicBezTo>
                    <a:pt x="1901" y="39697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6" y="25216"/>
                  </a:cubicBezTo>
                  <a:cubicBezTo>
                    <a:pt x="3105" y="23236"/>
                    <a:pt x="2062" y="21442"/>
                    <a:pt x="402" y="20399"/>
                  </a:cubicBezTo>
                  <a:cubicBezTo>
                    <a:pt x="2115" y="19328"/>
                    <a:pt x="3212" y="17401"/>
                    <a:pt x="3186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6" y="4955"/>
                  </a:cubicBezTo>
                  <a:cubicBezTo>
                    <a:pt x="3186" y="3028"/>
                    <a:pt x="2008" y="1047"/>
                    <a:pt x="215" y="30"/>
                  </a:cubicBezTo>
                  <a:cubicBezTo>
                    <a:pt x="194" y="10"/>
                    <a:pt x="170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2" name="Google Shape;1242;p49"/>
            <p:cNvSpPr/>
            <p:nvPr/>
          </p:nvSpPr>
          <p:spPr>
            <a:xfrm>
              <a:off x="1607850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0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71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0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0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64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0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64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64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44" y="81296"/>
                    <a:pt x="82" y="81315"/>
                    <a:pt x="122" y="81315"/>
                  </a:cubicBezTo>
                  <a:cubicBezTo>
                    <a:pt x="145" y="81315"/>
                    <a:pt x="168" y="81308"/>
                    <a:pt x="188" y="81299"/>
                  </a:cubicBezTo>
                  <a:cubicBezTo>
                    <a:pt x="1981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61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61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3" name="Google Shape;1243;p49"/>
            <p:cNvSpPr/>
            <p:nvPr/>
          </p:nvSpPr>
          <p:spPr>
            <a:xfrm>
              <a:off x="1453950" y="2845375"/>
              <a:ext cx="160600" cy="2032675"/>
            </a:xfrm>
            <a:custGeom>
              <a:rect b="b" l="l" r="r" t="t"/>
              <a:pathLst>
                <a:path extrusionOk="0" h="81307" w="6424">
                  <a:moveTo>
                    <a:pt x="133" y="1"/>
                  </a:moveTo>
                  <a:cubicBezTo>
                    <a:pt x="9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0" y="244"/>
                  </a:cubicBezTo>
                  <a:cubicBezTo>
                    <a:pt x="1820" y="1234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20"/>
                    <a:pt x="2944" y="15474"/>
                  </a:cubicBezTo>
                  <a:cubicBezTo>
                    <a:pt x="2998" y="17347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cubicBezTo>
                    <a:pt x="2944" y="45558"/>
                    <a:pt x="2944" y="45558"/>
                    <a:pt x="2944" y="45558"/>
                  </a:cubicBez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27" y="81237"/>
                  </a:cubicBezTo>
                  <a:cubicBezTo>
                    <a:pt x="61" y="81288"/>
                    <a:pt x="106" y="81306"/>
                    <a:pt x="147" y="81306"/>
                  </a:cubicBezTo>
                  <a:cubicBezTo>
                    <a:pt x="172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66" y="75322"/>
                    <a:pt x="6424" y="73288"/>
                    <a:pt x="6424" y="71066"/>
                  </a:cubicBezTo>
                  <a:cubicBezTo>
                    <a:pt x="6424" y="68818"/>
                    <a:pt x="5166" y="66783"/>
                    <a:pt x="3185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077"/>
                  </a:cubicBezTo>
                  <a:cubicBezTo>
                    <a:pt x="5166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66" y="26260"/>
                    <a:pt x="3185" y="25216"/>
                  </a:cubicBezTo>
                  <a:cubicBezTo>
                    <a:pt x="3105" y="23236"/>
                    <a:pt x="2061" y="21442"/>
                    <a:pt x="375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84" y="10"/>
                    <a:pt x="157" y="1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4" name="Google Shape;1244;p49"/>
            <p:cNvSpPr/>
            <p:nvPr/>
          </p:nvSpPr>
          <p:spPr>
            <a:xfrm>
              <a:off x="1300050" y="25935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67" y="1"/>
                  </a:moveTo>
                  <a:cubicBezTo>
                    <a:pt x="121" y="1"/>
                    <a:pt x="73" y="26"/>
                    <a:pt x="54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0" y="225"/>
                  </a:cubicBezTo>
                  <a:cubicBezTo>
                    <a:pt x="1820" y="1243"/>
                    <a:pt x="2971" y="3170"/>
                    <a:pt x="2944" y="5043"/>
                  </a:cubicBezTo>
                  <a:cubicBezTo>
                    <a:pt x="2944" y="5070"/>
                    <a:pt x="2971" y="5124"/>
                    <a:pt x="3025" y="5150"/>
                  </a:cubicBezTo>
                  <a:cubicBezTo>
                    <a:pt x="4952" y="6141"/>
                    <a:pt x="6183" y="8095"/>
                    <a:pt x="6183" y="10263"/>
                  </a:cubicBezTo>
                  <a:cubicBezTo>
                    <a:pt x="6183" y="12431"/>
                    <a:pt x="4952" y="14384"/>
                    <a:pt x="3025" y="15375"/>
                  </a:cubicBezTo>
                  <a:cubicBezTo>
                    <a:pt x="2971" y="15402"/>
                    <a:pt x="2944" y="15428"/>
                    <a:pt x="2944" y="15482"/>
                  </a:cubicBezTo>
                  <a:cubicBezTo>
                    <a:pt x="2998" y="17355"/>
                    <a:pt x="1847" y="19256"/>
                    <a:pt x="107" y="20273"/>
                  </a:cubicBezTo>
                  <a:cubicBezTo>
                    <a:pt x="80" y="20300"/>
                    <a:pt x="54" y="20326"/>
                    <a:pt x="27" y="20353"/>
                  </a:cubicBezTo>
                  <a:cubicBezTo>
                    <a:pt x="27" y="20407"/>
                    <a:pt x="27" y="20460"/>
                    <a:pt x="80" y="20514"/>
                  </a:cubicBezTo>
                  <a:cubicBezTo>
                    <a:pt x="1820" y="21504"/>
                    <a:pt x="2891" y="23297"/>
                    <a:pt x="2944" y="25305"/>
                  </a:cubicBezTo>
                  <a:cubicBezTo>
                    <a:pt x="2944" y="25358"/>
                    <a:pt x="2971" y="25385"/>
                    <a:pt x="3025" y="25412"/>
                  </a:cubicBezTo>
                  <a:cubicBezTo>
                    <a:pt x="4952" y="26402"/>
                    <a:pt x="6183" y="28356"/>
                    <a:pt x="6183" y="30524"/>
                  </a:cubicBezTo>
                  <a:cubicBezTo>
                    <a:pt x="6183" y="32692"/>
                    <a:pt x="4952" y="34646"/>
                    <a:pt x="3025" y="35636"/>
                  </a:cubicBezTo>
                  <a:cubicBezTo>
                    <a:pt x="2971" y="35663"/>
                    <a:pt x="2944" y="35717"/>
                    <a:pt x="2944" y="35770"/>
                  </a:cubicBezTo>
                  <a:cubicBezTo>
                    <a:pt x="3105" y="37831"/>
                    <a:pt x="1633" y="39651"/>
                    <a:pt x="107" y="40535"/>
                  </a:cubicBezTo>
                  <a:cubicBezTo>
                    <a:pt x="80" y="40561"/>
                    <a:pt x="54" y="40588"/>
                    <a:pt x="27" y="40615"/>
                  </a:cubicBezTo>
                  <a:cubicBezTo>
                    <a:pt x="27" y="40668"/>
                    <a:pt x="27" y="40749"/>
                    <a:pt x="80" y="40775"/>
                  </a:cubicBezTo>
                  <a:cubicBezTo>
                    <a:pt x="1820" y="41766"/>
                    <a:pt x="2944" y="43639"/>
                    <a:pt x="2944" y="45540"/>
                  </a:cubicBezTo>
                  <a:cubicBezTo>
                    <a:pt x="2944" y="45540"/>
                    <a:pt x="2944" y="45566"/>
                    <a:pt x="2944" y="45566"/>
                  </a:cubicBezTo>
                  <a:cubicBezTo>
                    <a:pt x="2944" y="45620"/>
                    <a:pt x="2971" y="45674"/>
                    <a:pt x="3025" y="45674"/>
                  </a:cubicBezTo>
                  <a:cubicBezTo>
                    <a:pt x="4952" y="46664"/>
                    <a:pt x="6183" y="48618"/>
                    <a:pt x="6183" y="50786"/>
                  </a:cubicBezTo>
                  <a:cubicBezTo>
                    <a:pt x="6183" y="52954"/>
                    <a:pt x="4952" y="54934"/>
                    <a:pt x="3025" y="55898"/>
                  </a:cubicBezTo>
                  <a:cubicBezTo>
                    <a:pt x="2971" y="55925"/>
                    <a:pt x="2944" y="55952"/>
                    <a:pt x="2944" y="56005"/>
                  </a:cubicBezTo>
                  <a:cubicBezTo>
                    <a:pt x="2891" y="58012"/>
                    <a:pt x="1847" y="59806"/>
                    <a:pt x="107" y="60796"/>
                  </a:cubicBezTo>
                  <a:cubicBezTo>
                    <a:pt x="80" y="60823"/>
                    <a:pt x="54" y="60850"/>
                    <a:pt x="27" y="60903"/>
                  </a:cubicBezTo>
                  <a:cubicBezTo>
                    <a:pt x="27" y="60957"/>
                    <a:pt x="27" y="61010"/>
                    <a:pt x="80" y="61037"/>
                  </a:cubicBezTo>
                  <a:cubicBezTo>
                    <a:pt x="1820" y="62054"/>
                    <a:pt x="2891" y="63847"/>
                    <a:pt x="2944" y="65828"/>
                  </a:cubicBezTo>
                  <a:cubicBezTo>
                    <a:pt x="2944" y="65882"/>
                    <a:pt x="2971" y="65935"/>
                    <a:pt x="3025" y="65962"/>
                  </a:cubicBezTo>
                  <a:cubicBezTo>
                    <a:pt x="4952" y="66925"/>
                    <a:pt x="6183" y="68879"/>
                    <a:pt x="6183" y="71047"/>
                  </a:cubicBezTo>
                  <a:cubicBezTo>
                    <a:pt x="6183" y="73242"/>
                    <a:pt x="4952" y="75196"/>
                    <a:pt x="3025" y="76160"/>
                  </a:cubicBezTo>
                  <a:cubicBezTo>
                    <a:pt x="2971" y="76186"/>
                    <a:pt x="2944" y="76240"/>
                    <a:pt x="2944" y="76267"/>
                  </a:cubicBezTo>
                  <a:cubicBezTo>
                    <a:pt x="2891" y="78274"/>
                    <a:pt x="1820" y="80067"/>
                    <a:pt x="80" y="81084"/>
                  </a:cubicBezTo>
                  <a:cubicBezTo>
                    <a:pt x="27" y="81111"/>
                    <a:pt x="0" y="81191"/>
                    <a:pt x="54" y="81245"/>
                  </a:cubicBezTo>
                  <a:cubicBezTo>
                    <a:pt x="71" y="81296"/>
                    <a:pt x="109" y="81315"/>
                    <a:pt x="149" y="81315"/>
                  </a:cubicBezTo>
                  <a:cubicBezTo>
                    <a:pt x="171" y="81315"/>
                    <a:pt x="195" y="81308"/>
                    <a:pt x="214" y="81299"/>
                  </a:cubicBezTo>
                  <a:cubicBezTo>
                    <a:pt x="2007" y="80255"/>
                    <a:pt x="3105" y="78408"/>
                    <a:pt x="3185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5" y="65748"/>
                  </a:cubicBezTo>
                  <a:cubicBezTo>
                    <a:pt x="3132" y="63767"/>
                    <a:pt x="2088" y="61974"/>
                    <a:pt x="402" y="60930"/>
                  </a:cubicBezTo>
                  <a:cubicBezTo>
                    <a:pt x="2088" y="59859"/>
                    <a:pt x="3132" y="58093"/>
                    <a:pt x="3185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5" y="45486"/>
                  </a:cubicBezTo>
                  <a:cubicBezTo>
                    <a:pt x="3185" y="43586"/>
                    <a:pt x="2088" y="41739"/>
                    <a:pt x="402" y="40668"/>
                  </a:cubicBezTo>
                  <a:cubicBezTo>
                    <a:pt x="1927" y="39705"/>
                    <a:pt x="3319" y="37885"/>
                    <a:pt x="3212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5" y="25225"/>
                  </a:cubicBezTo>
                  <a:cubicBezTo>
                    <a:pt x="3105" y="23244"/>
                    <a:pt x="2061" y="21451"/>
                    <a:pt x="402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5" y="4963"/>
                  </a:cubicBezTo>
                  <a:cubicBezTo>
                    <a:pt x="3185" y="3036"/>
                    <a:pt x="2007" y="1055"/>
                    <a:pt x="214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49"/>
            <p:cNvSpPr/>
            <p:nvPr/>
          </p:nvSpPr>
          <p:spPr>
            <a:xfrm>
              <a:off x="1146800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28" y="84"/>
                    <a:pt x="1" y="110"/>
                    <a:pt x="1" y="137"/>
                  </a:cubicBezTo>
                  <a:cubicBezTo>
                    <a:pt x="1" y="164"/>
                    <a:pt x="28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2" y="17321"/>
                    <a:pt x="1848" y="19248"/>
                    <a:pt x="81" y="20265"/>
                  </a:cubicBezTo>
                  <a:cubicBezTo>
                    <a:pt x="54" y="20292"/>
                    <a:pt x="28" y="20318"/>
                    <a:pt x="1" y="20345"/>
                  </a:cubicBezTo>
                  <a:cubicBezTo>
                    <a:pt x="1" y="20425"/>
                    <a:pt x="28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33" y="39643"/>
                    <a:pt x="81" y="40526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32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81" y="60815"/>
                  </a:cubicBezTo>
                  <a:cubicBezTo>
                    <a:pt x="54" y="60815"/>
                    <a:pt x="28" y="60841"/>
                    <a:pt x="1" y="60895"/>
                  </a:cubicBezTo>
                  <a:cubicBezTo>
                    <a:pt x="1" y="60949"/>
                    <a:pt x="28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8" y="81103"/>
                    <a:pt x="1" y="81183"/>
                    <a:pt x="28" y="81237"/>
                  </a:cubicBezTo>
                  <a:cubicBezTo>
                    <a:pt x="44" y="81288"/>
                    <a:pt x="83" y="81306"/>
                    <a:pt x="129" y="81306"/>
                  </a:cubicBezTo>
                  <a:cubicBezTo>
                    <a:pt x="156" y="81306"/>
                    <a:pt x="185" y="81300"/>
                    <a:pt x="215" y="81290"/>
                  </a:cubicBezTo>
                  <a:cubicBezTo>
                    <a:pt x="1981" y="80247"/>
                    <a:pt x="3106" y="78400"/>
                    <a:pt x="3186" y="76366"/>
                  </a:cubicBezTo>
                  <a:cubicBezTo>
                    <a:pt x="5167" y="75322"/>
                    <a:pt x="6398" y="73288"/>
                    <a:pt x="6398" y="71066"/>
                  </a:cubicBezTo>
                  <a:cubicBezTo>
                    <a:pt x="6398" y="68818"/>
                    <a:pt x="5167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7" y="55060"/>
                    <a:pt x="6398" y="53026"/>
                    <a:pt x="6398" y="50778"/>
                  </a:cubicBezTo>
                  <a:cubicBezTo>
                    <a:pt x="6398" y="48556"/>
                    <a:pt x="5167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7" y="34799"/>
                    <a:pt x="6398" y="32764"/>
                    <a:pt x="6398" y="30516"/>
                  </a:cubicBezTo>
                  <a:cubicBezTo>
                    <a:pt x="6398" y="28268"/>
                    <a:pt x="5167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01"/>
                    <a:pt x="3186" y="15554"/>
                  </a:cubicBezTo>
                  <a:cubicBezTo>
                    <a:pt x="5167" y="14510"/>
                    <a:pt x="6398" y="12503"/>
                    <a:pt x="6398" y="10254"/>
                  </a:cubicBezTo>
                  <a:cubicBezTo>
                    <a:pt x="6398" y="8006"/>
                    <a:pt x="5167" y="5999"/>
                    <a:pt x="3186" y="4955"/>
                  </a:cubicBezTo>
                  <a:cubicBezTo>
                    <a:pt x="3186" y="3028"/>
                    <a:pt x="1981" y="1047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49"/>
            <p:cNvSpPr/>
            <p:nvPr/>
          </p:nvSpPr>
          <p:spPr>
            <a:xfrm>
              <a:off x="992900" y="25935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67" y="1"/>
                  </a:moveTo>
                  <a:cubicBezTo>
                    <a:pt x="120" y="1"/>
                    <a:pt x="6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72" y="15402"/>
                    <a:pt x="2945" y="15428"/>
                    <a:pt x="2945" y="15482"/>
                  </a:cubicBezTo>
                  <a:cubicBezTo>
                    <a:pt x="2998" y="17329"/>
                    <a:pt x="1847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72" y="35663"/>
                    <a:pt x="2945" y="35717"/>
                    <a:pt x="2945" y="35770"/>
                  </a:cubicBezTo>
                  <a:cubicBezTo>
                    <a:pt x="3105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18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5" y="78408"/>
                    <a:pt x="3186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6" y="65748"/>
                  </a:cubicBezTo>
                  <a:cubicBezTo>
                    <a:pt x="3105" y="63767"/>
                    <a:pt x="2088" y="61974"/>
                    <a:pt x="402" y="60930"/>
                  </a:cubicBezTo>
                  <a:cubicBezTo>
                    <a:pt x="2088" y="59859"/>
                    <a:pt x="3105" y="58093"/>
                    <a:pt x="3186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6" y="45486"/>
                  </a:cubicBezTo>
                  <a:cubicBezTo>
                    <a:pt x="3159" y="43586"/>
                    <a:pt x="2088" y="41739"/>
                    <a:pt x="402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6" y="25225"/>
                  </a:cubicBezTo>
                  <a:cubicBezTo>
                    <a:pt x="3105" y="23244"/>
                    <a:pt x="2062" y="21451"/>
                    <a:pt x="402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7" name="Google Shape;1247;p49"/>
            <p:cNvSpPr/>
            <p:nvPr/>
          </p:nvSpPr>
          <p:spPr>
            <a:xfrm>
              <a:off x="839675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54" y="244"/>
                  </a:cubicBezTo>
                  <a:cubicBezTo>
                    <a:pt x="1794" y="1234"/>
                    <a:pt x="2971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25" y="6133"/>
                    <a:pt x="6156" y="8086"/>
                    <a:pt x="6156" y="10254"/>
                  </a:cubicBezTo>
                  <a:cubicBezTo>
                    <a:pt x="6156" y="12422"/>
                    <a:pt x="4925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1" y="17321"/>
                    <a:pt x="1847" y="19248"/>
                    <a:pt x="81" y="20265"/>
                  </a:cubicBezTo>
                  <a:cubicBezTo>
                    <a:pt x="54" y="20292"/>
                    <a:pt x="27" y="20318"/>
                    <a:pt x="0" y="20345"/>
                  </a:cubicBezTo>
                  <a:cubicBezTo>
                    <a:pt x="0" y="20425"/>
                    <a:pt x="27" y="20479"/>
                    <a:pt x="54" y="20506"/>
                  </a:cubicBezTo>
                  <a:cubicBezTo>
                    <a:pt x="1794" y="21496"/>
                    <a:pt x="2864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25" y="26394"/>
                    <a:pt x="6156" y="28348"/>
                    <a:pt x="6156" y="30516"/>
                  </a:cubicBezTo>
                  <a:cubicBezTo>
                    <a:pt x="6156" y="32684"/>
                    <a:pt x="4925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8" y="37823"/>
                    <a:pt x="1606" y="39643"/>
                    <a:pt x="81" y="40526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54" y="40767"/>
                  </a:cubicBezTo>
                  <a:cubicBezTo>
                    <a:pt x="1794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25" y="46656"/>
                    <a:pt x="6156" y="48610"/>
                    <a:pt x="6156" y="50778"/>
                  </a:cubicBezTo>
                  <a:cubicBezTo>
                    <a:pt x="6156" y="52972"/>
                    <a:pt x="4925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41"/>
                    <a:pt x="0" y="60895"/>
                  </a:cubicBezTo>
                  <a:cubicBezTo>
                    <a:pt x="0" y="60949"/>
                    <a:pt x="27" y="61002"/>
                    <a:pt x="54" y="61029"/>
                  </a:cubicBezTo>
                  <a:cubicBezTo>
                    <a:pt x="1794" y="62046"/>
                    <a:pt x="2864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25" y="66917"/>
                    <a:pt x="6156" y="68871"/>
                    <a:pt x="6156" y="71066"/>
                  </a:cubicBezTo>
                  <a:cubicBezTo>
                    <a:pt x="6156" y="73234"/>
                    <a:pt x="4925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4" y="78266"/>
                    <a:pt x="1794" y="80059"/>
                    <a:pt x="81" y="81076"/>
                  </a:cubicBezTo>
                  <a:cubicBezTo>
                    <a:pt x="0" y="81103"/>
                    <a:pt x="0" y="81183"/>
                    <a:pt x="27" y="81237"/>
                  </a:cubicBezTo>
                  <a:cubicBezTo>
                    <a:pt x="44" y="81288"/>
                    <a:pt x="83" y="81306"/>
                    <a:pt x="122" y="81306"/>
                  </a:cubicBezTo>
                  <a:cubicBezTo>
                    <a:pt x="145" y="81306"/>
                    <a:pt x="168" y="81300"/>
                    <a:pt x="188" y="81290"/>
                  </a:cubicBezTo>
                  <a:cubicBezTo>
                    <a:pt x="1981" y="80247"/>
                    <a:pt x="3105" y="78400"/>
                    <a:pt x="3159" y="76366"/>
                  </a:cubicBezTo>
                  <a:cubicBezTo>
                    <a:pt x="5166" y="75322"/>
                    <a:pt x="6397" y="73288"/>
                    <a:pt x="6397" y="71066"/>
                  </a:cubicBezTo>
                  <a:cubicBezTo>
                    <a:pt x="6397" y="68818"/>
                    <a:pt x="5166" y="66783"/>
                    <a:pt x="3159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59" y="56077"/>
                  </a:cubicBezTo>
                  <a:cubicBezTo>
                    <a:pt x="5166" y="55060"/>
                    <a:pt x="6397" y="53026"/>
                    <a:pt x="6397" y="50778"/>
                  </a:cubicBezTo>
                  <a:cubicBezTo>
                    <a:pt x="6397" y="48556"/>
                    <a:pt x="5166" y="46522"/>
                    <a:pt x="3159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697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16"/>
                  </a:cubicBezTo>
                  <a:cubicBezTo>
                    <a:pt x="6397" y="28268"/>
                    <a:pt x="5166" y="26260"/>
                    <a:pt x="3159" y="25216"/>
                  </a:cubicBezTo>
                  <a:cubicBezTo>
                    <a:pt x="3078" y="23236"/>
                    <a:pt x="2035" y="21442"/>
                    <a:pt x="375" y="20399"/>
                  </a:cubicBezTo>
                  <a:cubicBezTo>
                    <a:pt x="2061" y="19328"/>
                    <a:pt x="3159" y="17454"/>
                    <a:pt x="3159" y="15608"/>
                  </a:cubicBezTo>
                  <a:cubicBezTo>
                    <a:pt x="3159" y="15581"/>
                    <a:pt x="3159" y="15581"/>
                    <a:pt x="3159" y="15554"/>
                  </a:cubicBezTo>
                  <a:cubicBezTo>
                    <a:pt x="5166" y="14510"/>
                    <a:pt x="6397" y="12503"/>
                    <a:pt x="6397" y="10254"/>
                  </a:cubicBezTo>
                  <a:cubicBezTo>
                    <a:pt x="6397" y="8006"/>
                    <a:pt x="5166" y="5999"/>
                    <a:pt x="3159" y="4955"/>
                  </a:cubicBezTo>
                  <a:cubicBezTo>
                    <a:pt x="3159" y="3028"/>
                    <a:pt x="1981" y="1047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8" name="Google Shape;1248;p49"/>
            <p:cNvSpPr/>
            <p:nvPr/>
          </p:nvSpPr>
          <p:spPr>
            <a:xfrm>
              <a:off x="685775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98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lnTo>
                    <a:pt x="2918" y="45566"/>
                  </a:ln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91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91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91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61" y="81296"/>
                    <a:pt x="95" y="81315"/>
                    <a:pt x="136" y="81315"/>
                  </a:cubicBezTo>
                  <a:cubicBezTo>
                    <a:pt x="159" y="81315"/>
                    <a:pt x="185" y="81308"/>
                    <a:pt x="214" y="81299"/>
                  </a:cubicBezTo>
                  <a:cubicBezTo>
                    <a:pt x="2008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89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9" name="Google Shape;1249;p49"/>
            <p:cNvSpPr/>
            <p:nvPr/>
          </p:nvSpPr>
          <p:spPr>
            <a:xfrm>
              <a:off x="531875" y="2845375"/>
              <a:ext cx="160600" cy="2032675"/>
            </a:xfrm>
            <a:custGeom>
              <a:rect b="b" l="l" r="r" t="t"/>
              <a:pathLst>
                <a:path extrusionOk="0" h="81307" w="6424">
                  <a:moveTo>
                    <a:pt x="144" y="1"/>
                  </a:moveTo>
                  <a:cubicBezTo>
                    <a:pt x="10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34"/>
                    <a:pt x="2971" y="3162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47"/>
                    <a:pt x="2944" y="15474"/>
                  </a:cubicBezTo>
                  <a:cubicBezTo>
                    <a:pt x="2998" y="17321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lnTo>
                    <a:pt x="2944" y="45558"/>
                  </a:ln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54" y="81237"/>
                  </a:cubicBezTo>
                  <a:cubicBezTo>
                    <a:pt x="71" y="81288"/>
                    <a:pt x="109" y="81306"/>
                    <a:pt x="149" y="81306"/>
                  </a:cubicBezTo>
                  <a:cubicBezTo>
                    <a:pt x="171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5" y="65766"/>
                  </a:cubicBezTo>
                  <a:cubicBezTo>
                    <a:pt x="3105" y="63759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5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00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5" y="25216"/>
                  </a:cubicBezTo>
                  <a:cubicBezTo>
                    <a:pt x="3105" y="23236"/>
                    <a:pt x="2061" y="21442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94" y="10"/>
                    <a:pt x="169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p49"/>
            <p:cNvSpPr/>
            <p:nvPr/>
          </p:nvSpPr>
          <p:spPr>
            <a:xfrm>
              <a:off x="378625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1" y="1"/>
                  </a:moveTo>
                  <a:cubicBezTo>
                    <a:pt x="95" y="1"/>
                    <a:pt x="47" y="26"/>
                    <a:pt x="28" y="65"/>
                  </a:cubicBezTo>
                  <a:cubicBezTo>
                    <a:pt x="1" y="92"/>
                    <a:pt x="1" y="118"/>
                    <a:pt x="1" y="118"/>
                  </a:cubicBezTo>
                  <a:cubicBezTo>
                    <a:pt x="1" y="172"/>
                    <a:pt x="28" y="225"/>
                    <a:pt x="54" y="225"/>
                  </a:cubicBezTo>
                  <a:cubicBezTo>
                    <a:pt x="1794" y="1243"/>
                    <a:pt x="2918" y="3116"/>
                    <a:pt x="2918" y="4963"/>
                  </a:cubicBezTo>
                  <a:cubicBezTo>
                    <a:pt x="2918" y="4990"/>
                    <a:pt x="2918" y="5017"/>
                    <a:pt x="2918" y="5043"/>
                  </a:cubicBezTo>
                  <a:cubicBezTo>
                    <a:pt x="2918" y="5070"/>
                    <a:pt x="2945" y="5124"/>
                    <a:pt x="2999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9" y="15375"/>
                  </a:cubicBezTo>
                  <a:cubicBezTo>
                    <a:pt x="2945" y="15402"/>
                    <a:pt x="2918" y="15428"/>
                    <a:pt x="2918" y="15482"/>
                  </a:cubicBezTo>
                  <a:cubicBezTo>
                    <a:pt x="2972" y="17329"/>
                    <a:pt x="1848" y="19256"/>
                    <a:pt x="81" y="20273"/>
                  </a:cubicBezTo>
                  <a:cubicBezTo>
                    <a:pt x="54" y="20300"/>
                    <a:pt x="28" y="20326"/>
                    <a:pt x="1" y="20353"/>
                  </a:cubicBezTo>
                  <a:cubicBezTo>
                    <a:pt x="1" y="20407"/>
                    <a:pt x="28" y="20487"/>
                    <a:pt x="54" y="20514"/>
                  </a:cubicBezTo>
                  <a:cubicBezTo>
                    <a:pt x="1794" y="21504"/>
                    <a:pt x="2865" y="23297"/>
                    <a:pt x="2918" y="25305"/>
                  </a:cubicBezTo>
                  <a:cubicBezTo>
                    <a:pt x="2918" y="25358"/>
                    <a:pt x="2945" y="25412"/>
                    <a:pt x="2999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9" y="35636"/>
                  </a:cubicBezTo>
                  <a:cubicBezTo>
                    <a:pt x="2945" y="35663"/>
                    <a:pt x="2918" y="35717"/>
                    <a:pt x="2918" y="35770"/>
                  </a:cubicBezTo>
                  <a:cubicBezTo>
                    <a:pt x="3079" y="37831"/>
                    <a:pt x="1607" y="39651"/>
                    <a:pt x="81" y="40535"/>
                  </a:cubicBezTo>
                  <a:cubicBezTo>
                    <a:pt x="54" y="40561"/>
                    <a:pt x="28" y="40588"/>
                    <a:pt x="1" y="40615"/>
                  </a:cubicBezTo>
                  <a:cubicBezTo>
                    <a:pt x="1" y="40668"/>
                    <a:pt x="28" y="40749"/>
                    <a:pt x="54" y="40775"/>
                  </a:cubicBezTo>
                  <a:cubicBezTo>
                    <a:pt x="1794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5" y="45674"/>
                    <a:pt x="2999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9" y="55898"/>
                  </a:cubicBezTo>
                  <a:cubicBezTo>
                    <a:pt x="2945" y="55925"/>
                    <a:pt x="2918" y="55952"/>
                    <a:pt x="2918" y="56005"/>
                  </a:cubicBezTo>
                  <a:cubicBezTo>
                    <a:pt x="2865" y="58012"/>
                    <a:pt x="1821" y="59806"/>
                    <a:pt x="81" y="60796"/>
                  </a:cubicBezTo>
                  <a:cubicBezTo>
                    <a:pt x="54" y="60823"/>
                    <a:pt x="28" y="60850"/>
                    <a:pt x="1" y="60903"/>
                  </a:cubicBezTo>
                  <a:cubicBezTo>
                    <a:pt x="1" y="60957"/>
                    <a:pt x="28" y="61010"/>
                    <a:pt x="54" y="61037"/>
                  </a:cubicBezTo>
                  <a:cubicBezTo>
                    <a:pt x="1794" y="62054"/>
                    <a:pt x="2865" y="63847"/>
                    <a:pt x="2918" y="65828"/>
                  </a:cubicBezTo>
                  <a:cubicBezTo>
                    <a:pt x="2918" y="65882"/>
                    <a:pt x="2945" y="65935"/>
                    <a:pt x="2999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9" y="76160"/>
                  </a:cubicBezTo>
                  <a:cubicBezTo>
                    <a:pt x="2945" y="76186"/>
                    <a:pt x="2918" y="76240"/>
                    <a:pt x="2918" y="76267"/>
                  </a:cubicBezTo>
                  <a:cubicBezTo>
                    <a:pt x="2865" y="78274"/>
                    <a:pt x="1821" y="80067"/>
                    <a:pt x="81" y="81084"/>
                  </a:cubicBezTo>
                  <a:cubicBezTo>
                    <a:pt x="1" y="81111"/>
                    <a:pt x="1" y="81191"/>
                    <a:pt x="28" y="81245"/>
                  </a:cubicBezTo>
                  <a:cubicBezTo>
                    <a:pt x="45" y="81296"/>
                    <a:pt x="83" y="81315"/>
                    <a:pt x="123" y="81315"/>
                  </a:cubicBezTo>
                  <a:cubicBezTo>
                    <a:pt x="145" y="81315"/>
                    <a:pt x="169" y="81308"/>
                    <a:pt x="188" y="81299"/>
                  </a:cubicBezTo>
                  <a:cubicBezTo>
                    <a:pt x="1981" y="80255"/>
                    <a:pt x="3106" y="78408"/>
                    <a:pt x="3159" y="76347"/>
                  </a:cubicBezTo>
                  <a:cubicBezTo>
                    <a:pt x="5167" y="75330"/>
                    <a:pt x="6398" y="73296"/>
                    <a:pt x="6398" y="71047"/>
                  </a:cubicBezTo>
                  <a:cubicBezTo>
                    <a:pt x="6398" y="68826"/>
                    <a:pt x="5167" y="66792"/>
                    <a:pt x="3159" y="65748"/>
                  </a:cubicBezTo>
                  <a:cubicBezTo>
                    <a:pt x="3106" y="63767"/>
                    <a:pt x="2062" y="61974"/>
                    <a:pt x="376" y="60930"/>
                  </a:cubicBezTo>
                  <a:cubicBezTo>
                    <a:pt x="2062" y="59859"/>
                    <a:pt x="3106" y="58093"/>
                    <a:pt x="3159" y="56085"/>
                  </a:cubicBezTo>
                  <a:cubicBezTo>
                    <a:pt x="5167" y="55068"/>
                    <a:pt x="6398" y="53034"/>
                    <a:pt x="6398" y="50786"/>
                  </a:cubicBezTo>
                  <a:cubicBezTo>
                    <a:pt x="6398" y="48537"/>
                    <a:pt x="5167" y="46530"/>
                    <a:pt x="3159" y="45486"/>
                  </a:cubicBezTo>
                  <a:cubicBezTo>
                    <a:pt x="3159" y="43586"/>
                    <a:pt x="2062" y="41739"/>
                    <a:pt x="376" y="40668"/>
                  </a:cubicBezTo>
                  <a:cubicBezTo>
                    <a:pt x="1901" y="39705"/>
                    <a:pt x="3293" y="37885"/>
                    <a:pt x="3186" y="35824"/>
                  </a:cubicBezTo>
                  <a:cubicBezTo>
                    <a:pt x="5167" y="34780"/>
                    <a:pt x="6398" y="32772"/>
                    <a:pt x="6398" y="30524"/>
                  </a:cubicBezTo>
                  <a:cubicBezTo>
                    <a:pt x="6398" y="28276"/>
                    <a:pt x="5167" y="26268"/>
                    <a:pt x="3159" y="25225"/>
                  </a:cubicBezTo>
                  <a:cubicBezTo>
                    <a:pt x="3079" y="23244"/>
                    <a:pt x="2035" y="21451"/>
                    <a:pt x="376" y="20407"/>
                  </a:cubicBezTo>
                  <a:cubicBezTo>
                    <a:pt x="2062" y="19336"/>
                    <a:pt x="3186" y="17436"/>
                    <a:pt x="3186" y="15616"/>
                  </a:cubicBezTo>
                  <a:cubicBezTo>
                    <a:pt x="3186" y="15589"/>
                    <a:pt x="3186" y="15589"/>
                    <a:pt x="3186" y="15562"/>
                  </a:cubicBezTo>
                  <a:cubicBezTo>
                    <a:pt x="5167" y="14518"/>
                    <a:pt x="6398" y="12511"/>
                    <a:pt x="6398" y="10263"/>
                  </a:cubicBezTo>
                  <a:cubicBezTo>
                    <a:pt x="6398" y="8014"/>
                    <a:pt x="5167" y="6007"/>
                    <a:pt x="3186" y="4963"/>
                  </a:cubicBezTo>
                  <a:cubicBezTo>
                    <a:pt x="3186" y="3036"/>
                    <a:pt x="1981" y="1055"/>
                    <a:pt x="188" y="11"/>
                  </a:cubicBezTo>
                  <a:cubicBezTo>
                    <a:pt x="174" y="4"/>
                    <a:pt x="158" y="1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49"/>
            <p:cNvSpPr/>
            <p:nvPr/>
          </p:nvSpPr>
          <p:spPr>
            <a:xfrm>
              <a:off x="224725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1" y="110"/>
                    <a:pt x="1" y="137"/>
                  </a:cubicBezTo>
                  <a:cubicBezTo>
                    <a:pt x="1" y="164"/>
                    <a:pt x="27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45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47"/>
                    <a:pt x="2918" y="15474"/>
                  </a:cubicBezTo>
                  <a:cubicBezTo>
                    <a:pt x="2972" y="17321"/>
                    <a:pt x="1848" y="19248"/>
                    <a:pt x="108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106" y="37823"/>
                    <a:pt x="1633" y="39643"/>
                    <a:pt x="108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27" y="81237"/>
                  </a:cubicBezTo>
                  <a:cubicBezTo>
                    <a:pt x="61" y="81288"/>
                    <a:pt x="95" y="81306"/>
                    <a:pt x="136" y="81306"/>
                  </a:cubicBezTo>
                  <a:cubicBezTo>
                    <a:pt x="160" y="81306"/>
                    <a:pt x="185" y="81300"/>
                    <a:pt x="215" y="81290"/>
                  </a:cubicBezTo>
                  <a:cubicBezTo>
                    <a:pt x="2008" y="80247"/>
                    <a:pt x="3106" y="78400"/>
                    <a:pt x="3186" y="76366"/>
                  </a:cubicBezTo>
                  <a:cubicBezTo>
                    <a:pt x="5166" y="75322"/>
                    <a:pt x="6398" y="73288"/>
                    <a:pt x="6398" y="71066"/>
                  </a:cubicBezTo>
                  <a:cubicBezTo>
                    <a:pt x="6398" y="68818"/>
                    <a:pt x="5166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6" y="55060"/>
                    <a:pt x="6398" y="53026"/>
                    <a:pt x="6398" y="50778"/>
                  </a:cubicBezTo>
                  <a:cubicBezTo>
                    <a:pt x="6398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6" y="34799"/>
                    <a:pt x="6398" y="32764"/>
                    <a:pt x="6398" y="30516"/>
                  </a:cubicBezTo>
                  <a:cubicBezTo>
                    <a:pt x="6398" y="28268"/>
                    <a:pt x="5166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581"/>
                    <a:pt x="3186" y="15581"/>
                    <a:pt x="3186" y="15554"/>
                  </a:cubicBezTo>
                  <a:cubicBezTo>
                    <a:pt x="5166" y="14510"/>
                    <a:pt x="6398" y="12503"/>
                    <a:pt x="6398" y="10254"/>
                  </a:cubicBezTo>
                  <a:cubicBezTo>
                    <a:pt x="6398" y="8006"/>
                    <a:pt x="5166" y="5999"/>
                    <a:pt x="3186" y="4955"/>
                  </a:cubicBezTo>
                  <a:cubicBezTo>
                    <a:pt x="3186" y="3028"/>
                    <a:pt x="1981" y="1047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2" name="Google Shape;1252;p49"/>
          <p:cNvSpPr/>
          <p:nvPr/>
        </p:nvSpPr>
        <p:spPr>
          <a:xfrm flipH="1" rot="-3415034">
            <a:off x="5349941" y="647072"/>
            <a:ext cx="4814608" cy="4095305"/>
          </a:xfrm>
          <a:custGeom>
            <a:rect b="b" l="l" r="r" t="t"/>
            <a:pathLst>
              <a:path extrusionOk="0" h="52038" w="61178">
                <a:moveTo>
                  <a:pt x="4170" y="12043"/>
                </a:moveTo>
                <a:cubicBezTo>
                  <a:pt x="7339" y="7239"/>
                  <a:pt x="14177" y="1"/>
                  <a:pt x="24184" y="5571"/>
                </a:cubicBezTo>
                <a:cubicBezTo>
                  <a:pt x="34191" y="11142"/>
                  <a:pt x="29988" y="17146"/>
                  <a:pt x="34024" y="21249"/>
                </a:cubicBezTo>
                <a:cubicBezTo>
                  <a:pt x="38061" y="25319"/>
                  <a:pt x="43198" y="25586"/>
                  <a:pt x="51103" y="27253"/>
                </a:cubicBezTo>
                <a:cubicBezTo>
                  <a:pt x="58976" y="28921"/>
                  <a:pt x="61177" y="36093"/>
                  <a:pt x="54472" y="41664"/>
                </a:cubicBezTo>
                <a:cubicBezTo>
                  <a:pt x="47801" y="47268"/>
                  <a:pt x="33758" y="52038"/>
                  <a:pt x="26819" y="46467"/>
                </a:cubicBezTo>
                <a:cubicBezTo>
                  <a:pt x="19848" y="40930"/>
                  <a:pt x="11108" y="34826"/>
                  <a:pt x="5537" y="31590"/>
                </a:cubicBezTo>
                <a:cubicBezTo>
                  <a:pt x="0" y="28388"/>
                  <a:pt x="967" y="16879"/>
                  <a:pt x="4170" y="120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3" name="Google Shape;1253;p49"/>
          <p:cNvSpPr/>
          <p:nvPr/>
        </p:nvSpPr>
        <p:spPr>
          <a:xfrm rot="1379372">
            <a:off x="5149944" y="2281365"/>
            <a:ext cx="1343009" cy="1754062"/>
          </a:xfrm>
          <a:custGeom>
            <a:rect b="b" l="l" r="r" t="t"/>
            <a:pathLst>
              <a:path extrusionOk="0" h="22564" w="17277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4" name="Google Shape;1254;p49"/>
          <p:cNvSpPr/>
          <p:nvPr/>
        </p:nvSpPr>
        <p:spPr>
          <a:xfrm>
            <a:off x="-767475" y="502200"/>
            <a:ext cx="2264661" cy="1997587"/>
          </a:xfrm>
          <a:custGeom>
            <a:rect b="b" l="l" r="r" t="t"/>
            <a:pathLst>
              <a:path extrusionOk="0" h="12066" w="13679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4">
    <p:spTree>
      <p:nvGrpSpPr>
        <p:cNvPr id="1255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6" name="Google Shape;1256;p50"/>
          <p:cNvGrpSpPr/>
          <p:nvPr/>
        </p:nvGrpSpPr>
        <p:grpSpPr>
          <a:xfrm rot="-4412986">
            <a:off x="6233427" y="1978854"/>
            <a:ext cx="2523466" cy="2406919"/>
            <a:chOff x="616550" y="744600"/>
            <a:chExt cx="936200" cy="893025"/>
          </a:xfrm>
        </p:grpSpPr>
        <p:sp>
          <p:nvSpPr>
            <p:cNvPr id="1257" name="Google Shape;1257;p50"/>
            <p:cNvSpPr/>
            <p:nvPr/>
          </p:nvSpPr>
          <p:spPr>
            <a:xfrm>
              <a:off x="616550" y="744600"/>
              <a:ext cx="936200" cy="893025"/>
            </a:xfrm>
            <a:custGeom>
              <a:rect b="b" l="l" r="r" t="t"/>
              <a:pathLst>
                <a:path extrusionOk="0" h="35721" w="37448">
                  <a:moveTo>
                    <a:pt x="21003" y="1"/>
                  </a:moveTo>
                  <a:cubicBezTo>
                    <a:pt x="20950" y="1"/>
                    <a:pt x="20897" y="16"/>
                    <a:pt x="20852" y="46"/>
                  </a:cubicBezTo>
                  <a:lnTo>
                    <a:pt x="18177" y="2356"/>
                  </a:lnTo>
                  <a:cubicBezTo>
                    <a:pt x="18177" y="2356"/>
                    <a:pt x="18146" y="2387"/>
                    <a:pt x="18146" y="2387"/>
                  </a:cubicBezTo>
                  <a:lnTo>
                    <a:pt x="91" y="26946"/>
                  </a:lnTo>
                  <a:cubicBezTo>
                    <a:pt x="0" y="27068"/>
                    <a:pt x="61" y="27220"/>
                    <a:pt x="182" y="27281"/>
                  </a:cubicBezTo>
                  <a:lnTo>
                    <a:pt x="2523" y="28436"/>
                  </a:lnTo>
                  <a:lnTo>
                    <a:pt x="15654" y="35700"/>
                  </a:lnTo>
                  <a:cubicBezTo>
                    <a:pt x="15692" y="35713"/>
                    <a:pt x="15735" y="35720"/>
                    <a:pt x="15776" y="35720"/>
                  </a:cubicBezTo>
                  <a:cubicBezTo>
                    <a:pt x="15835" y="35720"/>
                    <a:pt x="15892" y="35705"/>
                    <a:pt x="15927" y="35670"/>
                  </a:cubicBezTo>
                  <a:cubicBezTo>
                    <a:pt x="16657" y="35092"/>
                    <a:pt x="20274" y="32083"/>
                    <a:pt x="25320" y="27433"/>
                  </a:cubicBezTo>
                  <a:cubicBezTo>
                    <a:pt x="30730" y="22417"/>
                    <a:pt x="37204" y="14666"/>
                    <a:pt x="37204" y="14666"/>
                  </a:cubicBezTo>
                  <a:cubicBezTo>
                    <a:pt x="37448" y="14454"/>
                    <a:pt x="37448" y="14089"/>
                    <a:pt x="37204" y="13876"/>
                  </a:cubicBezTo>
                  <a:cubicBezTo>
                    <a:pt x="36779" y="13451"/>
                    <a:pt x="35867" y="12600"/>
                    <a:pt x="34286" y="11171"/>
                  </a:cubicBezTo>
                  <a:cubicBezTo>
                    <a:pt x="31824" y="9013"/>
                    <a:pt x="22493" y="1171"/>
                    <a:pt x="21155" y="46"/>
                  </a:cubicBezTo>
                  <a:cubicBezTo>
                    <a:pt x="21110" y="16"/>
                    <a:pt x="21057" y="1"/>
                    <a:pt x="210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p50"/>
            <p:cNvSpPr/>
            <p:nvPr/>
          </p:nvSpPr>
          <p:spPr>
            <a:xfrm>
              <a:off x="1118825" y="951075"/>
              <a:ext cx="191525" cy="163425"/>
            </a:xfrm>
            <a:custGeom>
              <a:rect b="b" l="l" r="r" t="t"/>
              <a:pathLst>
                <a:path extrusionOk="0" h="6537" w="7661">
                  <a:moveTo>
                    <a:pt x="426" y="0"/>
                  </a:moveTo>
                  <a:cubicBezTo>
                    <a:pt x="317" y="0"/>
                    <a:pt x="206" y="46"/>
                    <a:pt x="122" y="146"/>
                  </a:cubicBezTo>
                  <a:cubicBezTo>
                    <a:pt x="1" y="298"/>
                    <a:pt x="31" y="541"/>
                    <a:pt x="183" y="663"/>
                  </a:cubicBezTo>
                  <a:lnTo>
                    <a:pt x="6992" y="6468"/>
                  </a:lnTo>
                  <a:cubicBezTo>
                    <a:pt x="7052" y="6499"/>
                    <a:pt x="7144" y="6529"/>
                    <a:pt x="7235" y="6529"/>
                  </a:cubicBezTo>
                  <a:cubicBezTo>
                    <a:pt x="7251" y="6534"/>
                    <a:pt x="7268" y="6537"/>
                    <a:pt x="7286" y="6537"/>
                  </a:cubicBezTo>
                  <a:cubicBezTo>
                    <a:pt x="7368" y="6537"/>
                    <a:pt x="7464" y="6483"/>
                    <a:pt x="7539" y="6407"/>
                  </a:cubicBezTo>
                  <a:cubicBezTo>
                    <a:pt x="7660" y="6255"/>
                    <a:pt x="7630" y="6012"/>
                    <a:pt x="7478" y="5860"/>
                  </a:cubicBezTo>
                  <a:lnTo>
                    <a:pt x="669" y="85"/>
                  </a:lnTo>
                  <a:cubicBezTo>
                    <a:pt x="601" y="31"/>
                    <a:pt x="514" y="0"/>
                    <a:pt x="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p50"/>
            <p:cNvSpPr/>
            <p:nvPr/>
          </p:nvSpPr>
          <p:spPr>
            <a:xfrm>
              <a:off x="1078550" y="994400"/>
              <a:ext cx="190750" cy="164750"/>
            </a:xfrm>
            <a:custGeom>
              <a:rect b="b" l="l" r="r" t="t"/>
              <a:pathLst>
                <a:path extrusionOk="0" h="6590" w="7630">
                  <a:moveTo>
                    <a:pt x="413" y="0"/>
                  </a:moveTo>
                  <a:cubicBezTo>
                    <a:pt x="308" y="0"/>
                    <a:pt x="206" y="45"/>
                    <a:pt x="122" y="146"/>
                  </a:cubicBezTo>
                  <a:cubicBezTo>
                    <a:pt x="1" y="298"/>
                    <a:pt x="1" y="541"/>
                    <a:pt x="153" y="662"/>
                  </a:cubicBezTo>
                  <a:lnTo>
                    <a:pt x="6931" y="6498"/>
                  </a:lnTo>
                  <a:cubicBezTo>
                    <a:pt x="7022" y="6559"/>
                    <a:pt x="7113" y="6589"/>
                    <a:pt x="7174" y="6589"/>
                  </a:cubicBezTo>
                  <a:cubicBezTo>
                    <a:pt x="7296" y="6589"/>
                    <a:pt x="7417" y="6529"/>
                    <a:pt x="7478" y="6437"/>
                  </a:cubicBezTo>
                  <a:cubicBezTo>
                    <a:pt x="7630" y="6285"/>
                    <a:pt x="7600" y="6042"/>
                    <a:pt x="7448" y="5921"/>
                  </a:cubicBezTo>
                  <a:lnTo>
                    <a:pt x="669" y="85"/>
                  </a:lnTo>
                  <a:cubicBezTo>
                    <a:pt x="587" y="30"/>
                    <a:pt x="499" y="0"/>
                    <a:pt x="4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0" name="Google Shape;1260;p50"/>
            <p:cNvSpPr/>
            <p:nvPr/>
          </p:nvSpPr>
          <p:spPr>
            <a:xfrm>
              <a:off x="1041325" y="1033375"/>
              <a:ext cx="196075" cy="159975"/>
            </a:xfrm>
            <a:custGeom>
              <a:rect b="b" l="l" r="r" t="t"/>
              <a:pathLst>
                <a:path extrusionOk="0" h="6399" w="7843">
                  <a:moveTo>
                    <a:pt x="446" y="1"/>
                  </a:moveTo>
                  <a:cubicBezTo>
                    <a:pt x="335" y="1"/>
                    <a:pt x="223" y="48"/>
                    <a:pt x="152" y="137"/>
                  </a:cubicBezTo>
                  <a:cubicBezTo>
                    <a:pt x="0" y="319"/>
                    <a:pt x="31" y="532"/>
                    <a:pt x="213" y="684"/>
                  </a:cubicBezTo>
                  <a:lnTo>
                    <a:pt x="7174" y="6307"/>
                  </a:lnTo>
                  <a:cubicBezTo>
                    <a:pt x="7234" y="6368"/>
                    <a:pt x="7326" y="6398"/>
                    <a:pt x="7386" y="6398"/>
                  </a:cubicBezTo>
                  <a:cubicBezTo>
                    <a:pt x="7508" y="6398"/>
                    <a:pt x="7630" y="6337"/>
                    <a:pt x="7690" y="6246"/>
                  </a:cubicBezTo>
                  <a:cubicBezTo>
                    <a:pt x="7842" y="6094"/>
                    <a:pt x="7812" y="5851"/>
                    <a:pt x="7630" y="5729"/>
                  </a:cubicBezTo>
                  <a:lnTo>
                    <a:pt x="669" y="76"/>
                  </a:lnTo>
                  <a:cubicBezTo>
                    <a:pt x="606" y="25"/>
                    <a:pt x="526" y="1"/>
                    <a:pt x="4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1" name="Google Shape;1261;p50"/>
            <p:cNvSpPr/>
            <p:nvPr/>
          </p:nvSpPr>
          <p:spPr>
            <a:xfrm>
              <a:off x="1007125" y="1070750"/>
              <a:ext cx="186950" cy="159825"/>
            </a:xfrm>
            <a:custGeom>
              <a:rect b="b" l="l" r="r" t="t"/>
              <a:pathLst>
                <a:path extrusionOk="0" h="6393" w="7478">
                  <a:moveTo>
                    <a:pt x="413" y="1"/>
                  </a:moveTo>
                  <a:cubicBezTo>
                    <a:pt x="307" y="1"/>
                    <a:pt x="206" y="48"/>
                    <a:pt x="122" y="131"/>
                  </a:cubicBezTo>
                  <a:cubicBezTo>
                    <a:pt x="0" y="283"/>
                    <a:pt x="0" y="526"/>
                    <a:pt x="183" y="678"/>
                  </a:cubicBezTo>
                  <a:lnTo>
                    <a:pt x="6809" y="6301"/>
                  </a:lnTo>
                  <a:cubicBezTo>
                    <a:pt x="6870" y="6362"/>
                    <a:pt x="6961" y="6393"/>
                    <a:pt x="7022" y="6393"/>
                  </a:cubicBezTo>
                  <a:cubicBezTo>
                    <a:pt x="7143" y="6393"/>
                    <a:pt x="7265" y="6362"/>
                    <a:pt x="7326" y="6271"/>
                  </a:cubicBezTo>
                  <a:cubicBezTo>
                    <a:pt x="7478" y="6119"/>
                    <a:pt x="7447" y="5876"/>
                    <a:pt x="7295" y="5724"/>
                  </a:cubicBezTo>
                  <a:lnTo>
                    <a:pt x="669" y="101"/>
                  </a:lnTo>
                  <a:cubicBezTo>
                    <a:pt x="587" y="32"/>
                    <a:pt x="499" y="1"/>
                    <a:pt x="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62" name="Google Shape;1262;p50"/>
          <p:cNvGrpSpPr/>
          <p:nvPr/>
        </p:nvGrpSpPr>
        <p:grpSpPr>
          <a:xfrm>
            <a:off x="1326404" y="500540"/>
            <a:ext cx="1830972" cy="1822411"/>
            <a:chOff x="2414491" y="671177"/>
            <a:chExt cx="1830972" cy="1822411"/>
          </a:xfrm>
        </p:grpSpPr>
        <p:sp>
          <p:nvSpPr>
            <p:cNvPr id="1263" name="Google Shape;1263;p50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p50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5" name="Google Shape;1265;p50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6" name="Google Shape;1266;p50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7" name="Google Shape;1267;p50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8" name="Google Shape;1268;p50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9" name="Google Shape;1269;p50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0" name="Google Shape;1270;p50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1" name="Google Shape;1271;p50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2" name="Google Shape;1272;p50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3" name="Google Shape;1273;p50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4" name="Google Shape;1274;p50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5" name="Google Shape;1275;p50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6" name="Google Shape;1276;p50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7" name="Google Shape;1277;p50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8" name="Google Shape;1278;p50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9" name="Google Shape;1279;p50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0" name="Google Shape;1280;p50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p50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2" name="Google Shape;1282;p50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3" name="Google Shape;1283;p50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4" name="Google Shape;1284;p50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5" name="Google Shape;1285;p50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6" name="Google Shape;1286;p50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7" name="Google Shape;1287;p50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8" name="Google Shape;1288;p50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9" name="Google Shape;1289;p50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0" name="Google Shape;1290;p50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1" name="Google Shape;1291;p50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2" name="Google Shape;1292;p50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3" name="Google Shape;1293;p50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4" name="Google Shape;1294;p50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5" name="Google Shape;1295;p50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6" name="Google Shape;1296;p50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97" name="Google Shape;1297;p50"/>
          <p:cNvGrpSpPr/>
          <p:nvPr/>
        </p:nvGrpSpPr>
        <p:grpSpPr>
          <a:xfrm rot="-969610">
            <a:off x="6880585" y="2461943"/>
            <a:ext cx="2217391" cy="2896369"/>
            <a:chOff x="6078061" y="1684347"/>
            <a:chExt cx="1743860" cy="2277840"/>
          </a:xfrm>
        </p:grpSpPr>
        <p:sp>
          <p:nvSpPr>
            <p:cNvPr id="1298" name="Google Shape;1298;p50"/>
            <p:cNvSpPr/>
            <p:nvPr/>
          </p:nvSpPr>
          <p:spPr>
            <a:xfrm>
              <a:off x="7384410" y="1684347"/>
              <a:ext cx="437511" cy="516459"/>
            </a:xfrm>
            <a:custGeom>
              <a:rect b="b" l="l" r="r" t="t"/>
              <a:pathLst>
                <a:path extrusionOk="0" h="10022" w="8490">
                  <a:moveTo>
                    <a:pt x="8405" y="0"/>
                  </a:moveTo>
                  <a:cubicBezTo>
                    <a:pt x="8396" y="0"/>
                    <a:pt x="8390" y="41"/>
                    <a:pt x="8390" y="41"/>
                  </a:cubicBezTo>
                  <a:cubicBezTo>
                    <a:pt x="8390" y="41"/>
                    <a:pt x="6535" y="1439"/>
                    <a:pt x="4043" y="1986"/>
                  </a:cubicBezTo>
                  <a:cubicBezTo>
                    <a:pt x="1551" y="2563"/>
                    <a:pt x="0" y="6636"/>
                    <a:pt x="487" y="8430"/>
                  </a:cubicBezTo>
                  <a:cubicBezTo>
                    <a:pt x="895" y="9870"/>
                    <a:pt x="1871" y="10021"/>
                    <a:pt x="2264" y="10021"/>
                  </a:cubicBezTo>
                  <a:cubicBezTo>
                    <a:pt x="2369" y="10021"/>
                    <a:pt x="2432" y="10010"/>
                    <a:pt x="2432" y="10010"/>
                  </a:cubicBezTo>
                  <a:cubicBezTo>
                    <a:pt x="2432" y="10010"/>
                    <a:pt x="8298" y="8794"/>
                    <a:pt x="8420" y="4053"/>
                  </a:cubicBezTo>
                  <a:cubicBezTo>
                    <a:pt x="8490" y="427"/>
                    <a:pt x="8435" y="0"/>
                    <a:pt x="84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9" name="Google Shape;1299;p50"/>
            <p:cNvSpPr/>
            <p:nvPr/>
          </p:nvSpPr>
          <p:spPr>
            <a:xfrm>
              <a:off x="6078061" y="2151644"/>
              <a:ext cx="1448939" cy="1810543"/>
            </a:xfrm>
            <a:custGeom>
              <a:rect b="b" l="l" r="r" t="t"/>
              <a:pathLst>
                <a:path extrusionOk="0" h="35134" w="28117">
                  <a:moveTo>
                    <a:pt x="26110" y="0"/>
                  </a:moveTo>
                  <a:cubicBezTo>
                    <a:pt x="26110" y="0"/>
                    <a:pt x="21247" y="3587"/>
                    <a:pt x="16353" y="10213"/>
                  </a:cubicBezTo>
                  <a:cubicBezTo>
                    <a:pt x="11429" y="16839"/>
                    <a:pt x="0" y="34256"/>
                    <a:pt x="1186" y="35107"/>
                  </a:cubicBezTo>
                  <a:cubicBezTo>
                    <a:pt x="1210" y="35125"/>
                    <a:pt x="1241" y="35134"/>
                    <a:pt x="1279" y="35134"/>
                  </a:cubicBezTo>
                  <a:cubicBezTo>
                    <a:pt x="3097" y="35134"/>
                    <a:pt x="20354" y="14791"/>
                    <a:pt x="24195" y="8420"/>
                  </a:cubicBezTo>
                  <a:cubicBezTo>
                    <a:pt x="28116" y="1915"/>
                    <a:pt x="27782" y="942"/>
                    <a:pt x="27782" y="942"/>
                  </a:cubicBezTo>
                  <a:lnTo>
                    <a:pt x="261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00" name="Google Shape;1300;p50"/>
          <p:cNvSpPr/>
          <p:nvPr/>
        </p:nvSpPr>
        <p:spPr>
          <a:xfrm rot="5400000">
            <a:off x="-1836150" y="1175258"/>
            <a:ext cx="4913539" cy="3022943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1" name="Google Shape;1301;p50"/>
          <p:cNvSpPr/>
          <p:nvPr/>
        </p:nvSpPr>
        <p:spPr>
          <a:xfrm rot="-7977683">
            <a:off x="2160949" y="3164250"/>
            <a:ext cx="1554661" cy="1491741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2" name="Google Shape;1302;p50"/>
          <p:cNvSpPr/>
          <p:nvPr/>
        </p:nvSpPr>
        <p:spPr>
          <a:xfrm flipH="1" rot="4742319">
            <a:off x="6790763" y="-645967"/>
            <a:ext cx="3210858" cy="3197544"/>
          </a:xfrm>
          <a:custGeom>
            <a:rect b="b" l="l" r="r" t="t"/>
            <a:pathLst>
              <a:path extrusionOk="0" h="48035" w="48235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CUSTOM_5">
    <p:spTree>
      <p:nvGrpSpPr>
        <p:cNvPr id="1303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51"/>
          <p:cNvSpPr/>
          <p:nvPr/>
        </p:nvSpPr>
        <p:spPr>
          <a:xfrm flipH="1" rot="288619">
            <a:off x="-1653681" y="1325314"/>
            <a:ext cx="4829256" cy="4097619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5" name="Google Shape;1305;p51"/>
          <p:cNvSpPr/>
          <p:nvPr/>
        </p:nvSpPr>
        <p:spPr>
          <a:xfrm>
            <a:off x="7777725" y="671438"/>
            <a:ext cx="2264661" cy="1997587"/>
          </a:xfrm>
          <a:custGeom>
            <a:rect b="b" l="l" r="r" t="t"/>
            <a:pathLst>
              <a:path extrusionOk="0" h="12066" w="13679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6" name="Google Shape;1306;p51"/>
          <p:cNvSpPr/>
          <p:nvPr/>
        </p:nvSpPr>
        <p:spPr>
          <a:xfrm rot="8226410">
            <a:off x="757957" y="-908700"/>
            <a:ext cx="1938898" cy="3305715"/>
          </a:xfrm>
          <a:custGeom>
            <a:rect b="b" l="l" r="r" t="t"/>
            <a:pathLst>
              <a:path extrusionOk="0" h="32752" w="1921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07" name="Google Shape;1307;p51"/>
          <p:cNvGrpSpPr/>
          <p:nvPr/>
        </p:nvGrpSpPr>
        <p:grpSpPr>
          <a:xfrm rot="-3861937">
            <a:off x="6523183" y="1380139"/>
            <a:ext cx="2023570" cy="3313878"/>
            <a:chOff x="5754175" y="3922575"/>
            <a:chExt cx="682400" cy="1117525"/>
          </a:xfrm>
        </p:grpSpPr>
        <p:sp>
          <p:nvSpPr>
            <p:cNvPr id="1308" name="Google Shape;1308;p51"/>
            <p:cNvSpPr/>
            <p:nvPr/>
          </p:nvSpPr>
          <p:spPr>
            <a:xfrm>
              <a:off x="5754175" y="4953250"/>
              <a:ext cx="70700" cy="86850"/>
            </a:xfrm>
            <a:custGeom>
              <a:rect b="b" l="l" r="r" t="t"/>
              <a:pathLst>
                <a:path extrusionOk="0" h="3474" w="2828">
                  <a:moveTo>
                    <a:pt x="1855" y="1"/>
                  </a:moveTo>
                  <a:cubicBezTo>
                    <a:pt x="1855" y="1"/>
                    <a:pt x="0" y="3283"/>
                    <a:pt x="973" y="3466"/>
                  </a:cubicBezTo>
                  <a:cubicBezTo>
                    <a:pt x="1000" y="3471"/>
                    <a:pt x="1027" y="3473"/>
                    <a:pt x="1054" y="3473"/>
                  </a:cubicBezTo>
                  <a:cubicBezTo>
                    <a:pt x="1994" y="3473"/>
                    <a:pt x="2827" y="456"/>
                    <a:pt x="2827" y="456"/>
                  </a:cubicBezTo>
                  <a:lnTo>
                    <a:pt x="1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9" name="Google Shape;1309;p51"/>
            <p:cNvSpPr/>
            <p:nvPr/>
          </p:nvSpPr>
          <p:spPr>
            <a:xfrm>
              <a:off x="5768600" y="4780750"/>
              <a:ext cx="193050" cy="209925"/>
            </a:xfrm>
            <a:custGeom>
              <a:rect b="b" l="l" r="r" t="t"/>
              <a:pathLst>
                <a:path extrusionOk="0" h="8397" w="7722">
                  <a:moveTo>
                    <a:pt x="1065" y="1"/>
                  </a:moveTo>
                  <a:cubicBezTo>
                    <a:pt x="1065" y="1"/>
                    <a:pt x="1" y="7812"/>
                    <a:pt x="1156" y="8359"/>
                  </a:cubicBezTo>
                  <a:cubicBezTo>
                    <a:pt x="1208" y="8384"/>
                    <a:pt x="1269" y="8396"/>
                    <a:pt x="1338" y="8396"/>
                  </a:cubicBezTo>
                  <a:cubicBezTo>
                    <a:pt x="2789" y="8396"/>
                    <a:pt x="7721" y="3131"/>
                    <a:pt x="7721" y="3131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0" name="Google Shape;1310;p51"/>
            <p:cNvSpPr/>
            <p:nvPr/>
          </p:nvSpPr>
          <p:spPr>
            <a:xfrm>
              <a:off x="5795200" y="4343050"/>
              <a:ext cx="389100" cy="516000"/>
            </a:xfrm>
            <a:custGeom>
              <a:rect b="b" l="l" r="r" t="t"/>
              <a:pathLst>
                <a:path extrusionOk="0" h="20640" w="15564">
                  <a:moveTo>
                    <a:pt x="8329" y="1"/>
                  </a:moveTo>
                  <a:cubicBezTo>
                    <a:pt x="8329" y="1"/>
                    <a:pt x="7296" y="1399"/>
                    <a:pt x="5715" y="5047"/>
                  </a:cubicBezTo>
                  <a:cubicBezTo>
                    <a:pt x="4104" y="8694"/>
                    <a:pt x="1" y="17509"/>
                    <a:pt x="1" y="17509"/>
                  </a:cubicBezTo>
                  <a:lnTo>
                    <a:pt x="6657" y="20639"/>
                  </a:lnTo>
                  <a:cubicBezTo>
                    <a:pt x="6657" y="20639"/>
                    <a:pt x="7387" y="19728"/>
                    <a:pt x="9636" y="15381"/>
                  </a:cubicBezTo>
                  <a:cubicBezTo>
                    <a:pt x="12281" y="10305"/>
                    <a:pt x="15563" y="3010"/>
                    <a:pt x="15563" y="3010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1" name="Google Shape;1311;p51"/>
            <p:cNvSpPr/>
            <p:nvPr/>
          </p:nvSpPr>
          <p:spPr>
            <a:xfrm>
              <a:off x="6003425" y="3922575"/>
              <a:ext cx="433150" cy="579525"/>
            </a:xfrm>
            <a:custGeom>
              <a:rect b="b" l="l" r="r" t="t"/>
              <a:pathLst>
                <a:path extrusionOk="0" h="23181" w="17326">
                  <a:moveTo>
                    <a:pt x="11816" y="1"/>
                  </a:moveTo>
                  <a:cubicBezTo>
                    <a:pt x="10345" y="1"/>
                    <a:pt x="8903" y="821"/>
                    <a:pt x="8085" y="2200"/>
                  </a:cubicBezTo>
                  <a:cubicBezTo>
                    <a:pt x="6535" y="4814"/>
                    <a:pt x="0" y="16820"/>
                    <a:pt x="0" y="16820"/>
                  </a:cubicBezTo>
                  <a:lnTo>
                    <a:pt x="7234" y="19829"/>
                  </a:lnTo>
                  <a:cubicBezTo>
                    <a:pt x="7234" y="19829"/>
                    <a:pt x="13515" y="6181"/>
                    <a:pt x="13978" y="6181"/>
                  </a:cubicBezTo>
                  <a:cubicBezTo>
                    <a:pt x="13979" y="6181"/>
                    <a:pt x="13981" y="6181"/>
                    <a:pt x="13982" y="6181"/>
                  </a:cubicBezTo>
                  <a:cubicBezTo>
                    <a:pt x="14469" y="6273"/>
                    <a:pt x="8237" y="17276"/>
                    <a:pt x="8481" y="20619"/>
                  </a:cubicBezTo>
                  <a:cubicBezTo>
                    <a:pt x="8589" y="22468"/>
                    <a:pt x="9616" y="23180"/>
                    <a:pt x="10214" y="23180"/>
                  </a:cubicBezTo>
                  <a:cubicBezTo>
                    <a:pt x="10451" y="23180"/>
                    <a:pt x="10621" y="23068"/>
                    <a:pt x="10639" y="22869"/>
                  </a:cubicBezTo>
                  <a:cubicBezTo>
                    <a:pt x="10730" y="22109"/>
                    <a:pt x="8845" y="21835"/>
                    <a:pt x="9757" y="19130"/>
                  </a:cubicBezTo>
                  <a:cubicBezTo>
                    <a:pt x="12493" y="10802"/>
                    <a:pt x="17326" y="5300"/>
                    <a:pt x="15411" y="2169"/>
                  </a:cubicBezTo>
                  <a:cubicBezTo>
                    <a:pt x="14477" y="660"/>
                    <a:pt x="13135" y="1"/>
                    <a:pt x="118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0" name="Google Shape;110;p7"/>
          <p:cNvSpPr txBox="1"/>
          <p:nvPr>
            <p:ph idx="1" type="body"/>
          </p:nvPr>
        </p:nvSpPr>
        <p:spPr>
          <a:xfrm>
            <a:off x="713225" y="1122325"/>
            <a:ext cx="7717500" cy="358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Hammersmith One"/>
              <a:buAutoNum type="arabicPeriod"/>
              <a:defRPr sz="1600">
                <a:solidFill>
                  <a:srgbClr val="806860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ammersmith One"/>
              <a:buAutoNum type="alphaLcPeriod"/>
              <a:defRPr sz="16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romanLcPeriod"/>
              <a:defRPr sz="12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arabicPeriod"/>
              <a:defRPr sz="12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alphaLcPeriod"/>
              <a:defRPr sz="12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romanLcPeriod"/>
              <a:defRPr sz="12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arabicPeriod"/>
              <a:defRPr sz="12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alphaLcPeriod"/>
              <a:defRPr sz="12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romanLcPeriod"/>
              <a:defRPr sz="1200"/>
            </a:lvl9pPr>
          </a:lstStyle>
          <a:p/>
        </p:txBody>
      </p:sp>
      <p:grpSp>
        <p:nvGrpSpPr>
          <p:cNvPr id="111" name="Google Shape;111;p7"/>
          <p:cNvGrpSpPr/>
          <p:nvPr/>
        </p:nvGrpSpPr>
        <p:grpSpPr>
          <a:xfrm>
            <a:off x="8039875" y="1772525"/>
            <a:ext cx="2052600" cy="2052600"/>
            <a:chOff x="-1185375" y="1414000"/>
            <a:chExt cx="2052600" cy="2052600"/>
          </a:xfrm>
        </p:grpSpPr>
        <p:sp>
          <p:nvSpPr>
            <p:cNvPr id="112" name="Google Shape;112;p7"/>
            <p:cNvSpPr/>
            <p:nvPr/>
          </p:nvSpPr>
          <p:spPr>
            <a:xfrm>
              <a:off x="-1185375" y="1414000"/>
              <a:ext cx="2052600" cy="2052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-1140322" y="1463656"/>
              <a:ext cx="1962482" cy="1953284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-730833" y="1637371"/>
              <a:ext cx="10401" cy="8080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-620381" y="1470575"/>
              <a:ext cx="308321" cy="260014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-212008" y="1463656"/>
              <a:ext cx="309481" cy="266933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197481" y="1576386"/>
              <a:ext cx="117372" cy="69065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348160" y="1599422"/>
              <a:ext cx="6962" cy="131167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-1074782" y="2080254"/>
              <a:ext cx="2364" cy="4642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7"/>
            <p:cNvSpPr/>
            <p:nvPr/>
          </p:nvSpPr>
          <p:spPr>
            <a:xfrm>
              <a:off x="-924060" y="1822561"/>
              <a:ext cx="2321" cy="2364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7"/>
            <p:cNvSpPr/>
            <p:nvPr/>
          </p:nvSpPr>
          <p:spPr>
            <a:xfrm>
              <a:off x="-1010358" y="1944488"/>
              <a:ext cx="88620" cy="55269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7"/>
            <p:cNvSpPr/>
            <p:nvPr/>
          </p:nvSpPr>
          <p:spPr>
            <a:xfrm>
              <a:off x="-821687" y="1731707"/>
              <a:ext cx="308321" cy="353189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7"/>
            <p:cNvSpPr/>
            <p:nvPr/>
          </p:nvSpPr>
          <p:spPr>
            <a:xfrm>
              <a:off x="-413315" y="1731707"/>
              <a:ext cx="309481" cy="35202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-3825" y="1731707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7"/>
            <p:cNvSpPr/>
            <p:nvPr/>
          </p:nvSpPr>
          <p:spPr>
            <a:xfrm>
              <a:off x="404547" y="1766218"/>
              <a:ext cx="308321" cy="317518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7"/>
            <p:cNvSpPr/>
            <p:nvPr/>
          </p:nvSpPr>
          <p:spPr>
            <a:xfrm>
              <a:off x="-1136884" y="2350540"/>
              <a:ext cx="8080" cy="10401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7"/>
            <p:cNvSpPr/>
            <p:nvPr/>
          </p:nvSpPr>
          <p:spPr>
            <a:xfrm>
              <a:off x="-1028753" y="2094050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7"/>
            <p:cNvSpPr/>
            <p:nvPr/>
          </p:nvSpPr>
          <p:spPr>
            <a:xfrm>
              <a:off x="-620381" y="2094050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>
              <a:off x="-212008" y="2094050"/>
              <a:ext cx="309481" cy="35202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>
              <a:off x="197481" y="2092890"/>
              <a:ext cx="308321" cy="353189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>
              <a:off x="605853" y="2092890"/>
              <a:ext cx="207109" cy="353189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>
              <a:off x="-1131125" y="2435678"/>
              <a:ext cx="209386" cy="35202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7"/>
            <p:cNvSpPr/>
            <p:nvPr/>
          </p:nvSpPr>
          <p:spPr>
            <a:xfrm>
              <a:off x="-821687" y="2435678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-413315" y="2435678"/>
              <a:ext cx="309481" cy="35202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-3825" y="2435678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404547" y="2435678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7"/>
            <p:cNvSpPr/>
            <p:nvPr/>
          </p:nvSpPr>
          <p:spPr>
            <a:xfrm>
              <a:off x="-1028753" y="2801503"/>
              <a:ext cx="308321" cy="314080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-620381" y="2801503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-212008" y="2801503"/>
              <a:ext cx="309481" cy="35202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197481" y="2801503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05853" y="2886598"/>
              <a:ext cx="84021" cy="52948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7"/>
            <p:cNvSpPr/>
            <p:nvPr/>
          </p:nvSpPr>
          <p:spPr>
            <a:xfrm>
              <a:off x="-636497" y="3228269"/>
              <a:ext cx="123131" cy="73663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7"/>
            <p:cNvSpPr/>
            <p:nvPr/>
          </p:nvSpPr>
          <p:spPr>
            <a:xfrm>
              <a:off x="-671008" y="3143131"/>
              <a:ext cx="6962" cy="139247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-413315" y="3143131"/>
              <a:ext cx="309481" cy="273810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-3825" y="3143131"/>
              <a:ext cx="308321" cy="26577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404547" y="3228269"/>
              <a:ext cx="13839" cy="10401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7" name="Google Shape;147;p7"/>
          <p:cNvSpPr/>
          <p:nvPr/>
        </p:nvSpPr>
        <p:spPr>
          <a:xfrm flipH="1">
            <a:off x="-817503" y="2575150"/>
            <a:ext cx="2540578" cy="3781493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rgbClr val="A0A2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/>
          <p:nvPr/>
        </p:nvSpPr>
        <p:spPr>
          <a:xfrm flipH="1" rot="-1855510">
            <a:off x="2277590" y="326956"/>
            <a:ext cx="4979106" cy="4104445"/>
          </a:xfrm>
          <a:custGeom>
            <a:rect b="b" l="l" r="r" t="t"/>
            <a:pathLst>
              <a:path extrusionOk="0" h="48836" w="59243">
                <a:moveTo>
                  <a:pt x="27153" y="9007"/>
                </a:moveTo>
                <a:cubicBezTo>
                  <a:pt x="33591" y="9007"/>
                  <a:pt x="31990" y="9240"/>
                  <a:pt x="38094" y="5071"/>
                </a:cubicBezTo>
                <a:cubicBezTo>
                  <a:pt x="44232" y="901"/>
                  <a:pt x="51737" y="0"/>
                  <a:pt x="55473" y="5071"/>
                </a:cubicBezTo>
                <a:cubicBezTo>
                  <a:pt x="59243" y="10108"/>
                  <a:pt x="46800" y="16346"/>
                  <a:pt x="46767" y="22483"/>
                </a:cubicBezTo>
                <a:cubicBezTo>
                  <a:pt x="46734" y="28621"/>
                  <a:pt x="48768" y="48835"/>
                  <a:pt x="28354" y="48835"/>
                </a:cubicBezTo>
                <a:cubicBezTo>
                  <a:pt x="7939" y="48835"/>
                  <a:pt x="0" y="22583"/>
                  <a:pt x="8973" y="14011"/>
                </a:cubicBezTo>
                <a:cubicBezTo>
                  <a:pt x="17946" y="5471"/>
                  <a:pt x="20715" y="9007"/>
                  <a:pt x="27153" y="900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8"/>
          <p:cNvSpPr/>
          <p:nvPr/>
        </p:nvSpPr>
        <p:spPr>
          <a:xfrm rot="-458900">
            <a:off x="-1050010" y="1201201"/>
            <a:ext cx="3369322" cy="3877052"/>
          </a:xfrm>
          <a:custGeom>
            <a:rect b="b" l="l" r="r" t="t"/>
            <a:pathLst>
              <a:path extrusionOk="0" h="83294" w="72386">
                <a:moveTo>
                  <a:pt x="50403" y="3137"/>
                </a:moveTo>
                <a:cubicBezTo>
                  <a:pt x="56941" y="6272"/>
                  <a:pt x="64246" y="10108"/>
                  <a:pt x="60711" y="17614"/>
                </a:cubicBezTo>
                <a:cubicBezTo>
                  <a:pt x="57175" y="25119"/>
                  <a:pt x="44632" y="42031"/>
                  <a:pt x="52938" y="45433"/>
                </a:cubicBezTo>
                <a:cubicBezTo>
                  <a:pt x="61211" y="48803"/>
                  <a:pt x="72386" y="48302"/>
                  <a:pt x="71885" y="57942"/>
                </a:cubicBezTo>
                <a:cubicBezTo>
                  <a:pt x="71351" y="67583"/>
                  <a:pt x="54640" y="83294"/>
                  <a:pt x="40096" y="76189"/>
                </a:cubicBezTo>
                <a:cubicBezTo>
                  <a:pt x="25552" y="69084"/>
                  <a:pt x="35359" y="53839"/>
                  <a:pt x="20982" y="50137"/>
                </a:cubicBezTo>
                <a:cubicBezTo>
                  <a:pt x="6605" y="46434"/>
                  <a:pt x="1" y="20916"/>
                  <a:pt x="6939" y="13477"/>
                </a:cubicBezTo>
                <a:cubicBezTo>
                  <a:pt x="13877" y="6039"/>
                  <a:pt x="43865" y="1"/>
                  <a:pt x="50403" y="313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8"/>
          <p:cNvSpPr/>
          <p:nvPr/>
        </p:nvSpPr>
        <p:spPr>
          <a:xfrm flipH="1" rot="-5776221">
            <a:off x="5743624" y="-1186688"/>
            <a:ext cx="4752751" cy="4346457"/>
          </a:xfrm>
          <a:custGeom>
            <a:rect b="b" l="l" r="r" t="t"/>
            <a:pathLst>
              <a:path extrusionOk="0" h="52038" w="61178">
                <a:moveTo>
                  <a:pt x="4170" y="12043"/>
                </a:moveTo>
                <a:cubicBezTo>
                  <a:pt x="7339" y="7239"/>
                  <a:pt x="14177" y="1"/>
                  <a:pt x="24184" y="5571"/>
                </a:cubicBezTo>
                <a:cubicBezTo>
                  <a:pt x="34191" y="11142"/>
                  <a:pt x="29988" y="17146"/>
                  <a:pt x="34024" y="21249"/>
                </a:cubicBezTo>
                <a:cubicBezTo>
                  <a:pt x="38061" y="25319"/>
                  <a:pt x="43198" y="25586"/>
                  <a:pt x="51103" y="27253"/>
                </a:cubicBezTo>
                <a:cubicBezTo>
                  <a:pt x="58976" y="28921"/>
                  <a:pt x="61177" y="36093"/>
                  <a:pt x="54472" y="41664"/>
                </a:cubicBezTo>
                <a:cubicBezTo>
                  <a:pt x="47801" y="47268"/>
                  <a:pt x="33758" y="52038"/>
                  <a:pt x="26819" y="46467"/>
                </a:cubicBezTo>
                <a:cubicBezTo>
                  <a:pt x="19848" y="40930"/>
                  <a:pt x="11108" y="34826"/>
                  <a:pt x="5537" y="31590"/>
                </a:cubicBezTo>
                <a:cubicBezTo>
                  <a:pt x="0" y="28388"/>
                  <a:pt x="967" y="16879"/>
                  <a:pt x="4170" y="120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8"/>
          <p:cNvSpPr/>
          <p:nvPr/>
        </p:nvSpPr>
        <p:spPr>
          <a:xfrm flipH="1" rot="8329862">
            <a:off x="3226188" y="-1327516"/>
            <a:ext cx="2044712" cy="3486061"/>
          </a:xfrm>
          <a:custGeom>
            <a:rect b="b" l="l" r="r" t="t"/>
            <a:pathLst>
              <a:path extrusionOk="0" h="32752" w="1921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8"/>
          <p:cNvSpPr/>
          <p:nvPr/>
        </p:nvSpPr>
        <p:spPr>
          <a:xfrm>
            <a:off x="7018450" y="3331851"/>
            <a:ext cx="1020984" cy="1333420"/>
          </a:xfrm>
          <a:custGeom>
            <a:rect b="b" l="l" r="r" t="t"/>
            <a:pathLst>
              <a:path extrusionOk="0" h="22564" w="17277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8"/>
          <p:cNvSpPr txBox="1"/>
          <p:nvPr>
            <p:ph type="title"/>
          </p:nvPr>
        </p:nvSpPr>
        <p:spPr>
          <a:xfrm>
            <a:off x="1388100" y="1557450"/>
            <a:ext cx="6367800" cy="202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"/>
          <p:cNvSpPr/>
          <p:nvPr/>
        </p:nvSpPr>
        <p:spPr>
          <a:xfrm>
            <a:off x="763275" y="799200"/>
            <a:ext cx="1844545" cy="1627040"/>
          </a:xfrm>
          <a:custGeom>
            <a:rect b="b" l="l" r="r" t="t"/>
            <a:pathLst>
              <a:path extrusionOk="0" h="12066" w="13679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rgbClr val="C8A59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9"/>
          <p:cNvSpPr/>
          <p:nvPr/>
        </p:nvSpPr>
        <p:spPr>
          <a:xfrm>
            <a:off x="6926300" y="-86950"/>
            <a:ext cx="4030804" cy="5999550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rgbClr val="A0A2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9"/>
          <p:cNvSpPr/>
          <p:nvPr/>
        </p:nvSpPr>
        <p:spPr>
          <a:xfrm>
            <a:off x="112700" y="3113038"/>
            <a:ext cx="1938817" cy="3305577"/>
          </a:xfrm>
          <a:custGeom>
            <a:rect b="b" l="l" r="r" t="t"/>
            <a:pathLst>
              <a:path extrusionOk="0" h="32752" w="1921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9"/>
          <p:cNvSpPr txBox="1"/>
          <p:nvPr>
            <p:ph type="title"/>
          </p:nvPr>
        </p:nvSpPr>
        <p:spPr>
          <a:xfrm>
            <a:off x="1569450" y="1152050"/>
            <a:ext cx="6005100" cy="151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6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60" name="Google Shape;160;p9"/>
          <p:cNvSpPr txBox="1"/>
          <p:nvPr>
            <p:ph idx="1" type="subTitle"/>
          </p:nvPr>
        </p:nvSpPr>
        <p:spPr>
          <a:xfrm>
            <a:off x="1904250" y="2756350"/>
            <a:ext cx="53355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0A299">
              <a:alpha val="553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0"/>
          <p:cNvSpPr txBox="1"/>
          <p:nvPr>
            <p:ph type="title"/>
          </p:nvPr>
        </p:nvSpPr>
        <p:spPr>
          <a:xfrm>
            <a:off x="4184875" y="1473300"/>
            <a:ext cx="4245900" cy="21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anjari"/>
                <a:ea typeface="Manjari"/>
                <a:cs typeface="Manjari"/>
                <a:sym typeface="Manja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anjari"/>
                <a:ea typeface="Manjari"/>
                <a:cs typeface="Manjari"/>
                <a:sym typeface="Manja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anjari"/>
                <a:ea typeface="Manjari"/>
                <a:cs typeface="Manjari"/>
                <a:sym typeface="Manja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anjari"/>
                <a:ea typeface="Manjari"/>
                <a:cs typeface="Manjari"/>
                <a:sym typeface="Manja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anjari"/>
                <a:ea typeface="Manjari"/>
                <a:cs typeface="Manjari"/>
                <a:sym typeface="Manja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anjari"/>
                <a:ea typeface="Manjari"/>
                <a:cs typeface="Manjari"/>
                <a:sym typeface="Manja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anjari"/>
                <a:ea typeface="Manjari"/>
                <a:cs typeface="Manjari"/>
                <a:sym typeface="Manja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anjari"/>
                <a:ea typeface="Manjari"/>
                <a:cs typeface="Manjari"/>
                <a:sym typeface="Manjari"/>
              </a:defRPr>
            </a:lvl9pPr>
          </a:lstStyle>
          <a:p/>
        </p:txBody>
      </p:sp>
      <p:sp>
        <p:nvSpPr>
          <p:cNvPr id="164" name="Google Shape;164;p10"/>
          <p:cNvSpPr/>
          <p:nvPr/>
        </p:nvSpPr>
        <p:spPr>
          <a:xfrm flipH="1" rot="7018826">
            <a:off x="2857318" y="-764238"/>
            <a:ext cx="4267951" cy="2625760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0"/>
          <p:cNvSpPr/>
          <p:nvPr/>
        </p:nvSpPr>
        <p:spPr>
          <a:xfrm flipH="1" rot="-8259636">
            <a:off x="4411264" y="3000624"/>
            <a:ext cx="3210911" cy="3197598"/>
          </a:xfrm>
          <a:custGeom>
            <a:rect b="b" l="l" r="r" t="t"/>
            <a:pathLst>
              <a:path extrusionOk="0" h="48035" w="48235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0"/>
          <p:cNvSpPr/>
          <p:nvPr/>
        </p:nvSpPr>
        <p:spPr>
          <a:xfrm>
            <a:off x="2285225" y="3225607"/>
            <a:ext cx="1419128" cy="1251787"/>
          </a:xfrm>
          <a:custGeom>
            <a:rect b="b" l="l" r="r" t="t"/>
            <a:pathLst>
              <a:path extrusionOk="0" h="12066" w="13679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theme" Target="../theme/theme1.xml"/><Relationship Id="rId50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b="1" sz="30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b="1" sz="30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b="1" sz="30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b="1" sz="30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b="1" sz="30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b="1" sz="30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b="1" sz="30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b="1" sz="30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b="1" sz="30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Manjari"/>
              <a:buChar char="●"/>
              <a:defRPr sz="180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○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■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●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○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■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●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○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■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slide" Target="/ppt/slides/slide4.xml"/><Relationship Id="rId4" Type="http://schemas.openxmlformats.org/officeDocument/2006/relationships/slide" Target="/ppt/slides/slide12.xml"/><Relationship Id="rId9" Type="http://schemas.openxmlformats.org/officeDocument/2006/relationships/slide" Target="/ppt/slides/slide8.xml"/><Relationship Id="rId5" Type="http://schemas.openxmlformats.org/officeDocument/2006/relationships/slide" Target="/ppt/slides/slide8.xml"/><Relationship Id="rId6" Type="http://schemas.openxmlformats.org/officeDocument/2006/relationships/slide" Target="/ppt/slides/slide16.xml"/><Relationship Id="rId7" Type="http://schemas.openxmlformats.org/officeDocument/2006/relationships/slide" Target="/ppt/slides/slide4.xml"/><Relationship Id="rId8" Type="http://schemas.openxmlformats.org/officeDocument/2006/relationships/slide" Target="/ppt/slides/slide12.xml"/><Relationship Id="rId10" Type="http://schemas.openxmlformats.org/officeDocument/2006/relationships/slide" Target="/ppt/slides/slide16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Relationship Id="rId4" Type="http://schemas.openxmlformats.org/officeDocument/2006/relationships/image" Target="../media/image18.png"/><Relationship Id="rId5" Type="http://schemas.openxmlformats.org/officeDocument/2006/relationships/image" Target="../media/image1.png"/><Relationship Id="rId6" Type="http://schemas.openxmlformats.org/officeDocument/2006/relationships/image" Target="../media/image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7.png"/><Relationship Id="rId6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image" Target="../media/image20.png"/><Relationship Id="rId6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9.png"/><Relationship Id="rId5" Type="http://schemas.openxmlformats.org/officeDocument/2006/relationships/image" Target="../media/image16.png"/><Relationship Id="rId6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315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52"/>
          <p:cNvSpPr txBox="1"/>
          <p:nvPr>
            <p:ph type="ctrTitle"/>
          </p:nvPr>
        </p:nvSpPr>
        <p:spPr>
          <a:xfrm>
            <a:off x="1283100" y="483925"/>
            <a:ext cx="6577800" cy="119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Cookee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317" name="Google Shape;1317;p52"/>
          <p:cNvSpPr txBox="1"/>
          <p:nvPr>
            <p:ph idx="1" type="subTitle"/>
          </p:nvPr>
        </p:nvSpPr>
        <p:spPr>
          <a:xfrm>
            <a:off x="1283100" y="3394625"/>
            <a:ext cx="6577800" cy="45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Kendall, Taylore, Timi, Tiffany</a:t>
            </a:r>
            <a:endParaRPr/>
          </a:p>
        </p:txBody>
      </p:sp>
      <p:pic>
        <p:nvPicPr>
          <p:cNvPr id="1318" name="Google Shape;131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4625" y="1599900"/>
            <a:ext cx="1794725" cy="179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389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p61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Mobile Task Storyboards</a:t>
            </a:r>
            <a:endParaRPr/>
          </a:p>
        </p:txBody>
      </p:sp>
      <p:pic>
        <p:nvPicPr>
          <p:cNvPr id="1391" name="Google Shape;1391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9612" y="1064525"/>
            <a:ext cx="5384773" cy="40826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92" name="Google Shape;1392;p61"/>
          <p:cNvCxnSpPr/>
          <p:nvPr/>
        </p:nvCxnSpPr>
        <p:spPr>
          <a:xfrm flipH="1" rot="10800000">
            <a:off x="2270150" y="1984900"/>
            <a:ext cx="1250400" cy="208500"/>
          </a:xfrm>
          <a:prstGeom prst="curvedConnector3">
            <a:avLst>
              <a:gd fmla="val 90339" name="adj1"/>
            </a:avLst>
          </a:prstGeom>
          <a:noFill/>
          <a:ln cap="flat" cmpd="sng" w="28575">
            <a:solidFill>
              <a:srgbClr val="EA999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93" name="Google Shape;1393;p61"/>
          <p:cNvCxnSpPr/>
          <p:nvPr/>
        </p:nvCxnSpPr>
        <p:spPr>
          <a:xfrm rot="-5400000">
            <a:off x="3449000" y="2988475"/>
            <a:ext cx="2061900" cy="9102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94" name="Google Shape;1394;p61"/>
          <p:cNvCxnSpPr/>
          <p:nvPr/>
        </p:nvCxnSpPr>
        <p:spPr>
          <a:xfrm flipH="1" rot="10800000">
            <a:off x="2599175" y="3695900"/>
            <a:ext cx="833400" cy="1085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398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p62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</a:t>
            </a:r>
            <a:r>
              <a:rPr lang="en"/>
              <a:t> Storyboard</a:t>
            </a:r>
            <a:endParaRPr/>
          </a:p>
        </p:txBody>
      </p:sp>
      <p:pic>
        <p:nvPicPr>
          <p:cNvPr id="1400" name="Google Shape;140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2750" y="1064525"/>
            <a:ext cx="4118510" cy="377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4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63"/>
          <p:cNvSpPr txBox="1"/>
          <p:nvPr>
            <p:ph type="title"/>
          </p:nvPr>
        </p:nvSpPr>
        <p:spPr>
          <a:xfrm>
            <a:off x="2019300" y="1960425"/>
            <a:ext cx="5105400" cy="121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Flows</a:t>
            </a:r>
            <a:endParaRPr/>
          </a:p>
        </p:txBody>
      </p:sp>
      <p:sp>
        <p:nvSpPr>
          <p:cNvPr id="1406" name="Google Shape;1406;p63"/>
          <p:cNvSpPr txBox="1"/>
          <p:nvPr>
            <p:ph idx="2" type="title"/>
          </p:nvPr>
        </p:nvSpPr>
        <p:spPr>
          <a:xfrm>
            <a:off x="2019300" y="914400"/>
            <a:ext cx="5105400" cy="121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407" name="Google Shape;1407;p63"/>
          <p:cNvSpPr/>
          <p:nvPr/>
        </p:nvSpPr>
        <p:spPr>
          <a:xfrm>
            <a:off x="3881688" y="3438625"/>
            <a:ext cx="1380619" cy="52850"/>
          </a:xfrm>
          <a:custGeom>
            <a:rect b="b" l="l" r="r" t="t"/>
            <a:pathLst>
              <a:path extrusionOk="0" h="670" w="17505">
                <a:moveTo>
                  <a:pt x="0" y="0"/>
                </a:moveTo>
                <a:lnTo>
                  <a:pt x="0" y="669"/>
                </a:lnTo>
                <a:lnTo>
                  <a:pt x="17505" y="669"/>
                </a:lnTo>
                <a:lnTo>
                  <a:pt x="1750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p64"/>
          <p:cNvSpPr txBox="1"/>
          <p:nvPr>
            <p:ph type="title"/>
          </p:nvPr>
        </p:nvSpPr>
        <p:spPr>
          <a:xfrm>
            <a:off x="0" y="124975"/>
            <a:ext cx="21864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1</a:t>
            </a:r>
            <a:endParaRPr/>
          </a:p>
        </p:txBody>
      </p:sp>
      <p:sp>
        <p:nvSpPr>
          <p:cNvPr id="1413" name="Google Shape;1413;p64"/>
          <p:cNvSpPr txBox="1"/>
          <p:nvPr>
            <p:ph idx="4294967295" type="subTitle"/>
          </p:nvPr>
        </p:nvSpPr>
        <p:spPr>
          <a:xfrm>
            <a:off x="2186400" y="124975"/>
            <a:ext cx="70545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Establish healthy and consistent eating habits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414" name="Google Shape;1414;p64"/>
          <p:cNvSpPr/>
          <p:nvPr/>
        </p:nvSpPr>
        <p:spPr>
          <a:xfrm flipH="1" rot="-996204">
            <a:off x="-917706" y="-448408"/>
            <a:ext cx="3403937" cy="3389824"/>
          </a:xfrm>
          <a:custGeom>
            <a:rect b="b" l="l" r="r" t="t"/>
            <a:pathLst>
              <a:path extrusionOk="0" h="48035" w="48235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5" name="Google Shape;1415;p64"/>
          <p:cNvSpPr txBox="1"/>
          <p:nvPr>
            <p:ph type="title"/>
          </p:nvPr>
        </p:nvSpPr>
        <p:spPr>
          <a:xfrm>
            <a:off x="0" y="-29175"/>
            <a:ext cx="2540100" cy="71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1</a:t>
            </a:r>
            <a:endParaRPr/>
          </a:p>
        </p:txBody>
      </p:sp>
      <p:pic>
        <p:nvPicPr>
          <p:cNvPr id="1416" name="Google Shape;1416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961138" y="-1140463"/>
            <a:ext cx="3221700" cy="82227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7" name="Google Shape;1417;p64"/>
          <p:cNvCxnSpPr/>
          <p:nvPr/>
        </p:nvCxnSpPr>
        <p:spPr>
          <a:xfrm flipH="1" rot="10800000">
            <a:off x="833500" y="1063750"/>
            <a:ext cx="877500" cy="548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18" name="Google Shape;1418;p64"/>
          <p:cNvCxnSpPr/>
          <p:nvPr/>
        </p:nvCxnSpPr>
        <p:spPr>
          <a:xfrm>
            <a:off x="1743750" y="1052825"/>
            <a:ext cx="1436700" cy="384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19" name="Google Shape;1419;p64"/>
          <p:cNvCxnSpPr/>
          <p:nvPr/>
        </p:nvCxnSpPr>
        <p:spPr>
          <a:xfrm flipH="1" rot="10800000">
            <a:off x="4331950" y="2061900"/>
            <a:ext cx="712800" cy="855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20" name="Google Shape;1420;p64"/>
          <p:cNvCxnSpPr/>
          <p:nvPr/>
        </p:nvCxnSpPr>
        <p:spPr>
          <a:xfrm flipH="1" rot="10800000">
            <a:off x="5264125" y="1963000"/>
            <a:ext cx="1886400" cy="1886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4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p65"/>
          <p:cNvSpPr txBox="1"/>
          <p:nvPr>
            <p:ph type="title"/>
          </p:nvPr>
        </p:nvSpPr>
        <p:spPr>
          <a:xfrm>
            <a:off x="0" y="124975"/>
            <a:ext cx="21864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1</a:t>
            </a:r>
            <a:endParaRPr/>
          </a:p>
        </p:txBody>
      </p:sp>
      <p:sp>
        <p:nvSpPr>
          <p:cNvPr id="1426" name="Google Shape;1426;p65"/>
          <p:cNvSpPr txBox="1"/>
          <p:nvPr>
            <p:ph idx="4294967295" type="subTitle"/>
          </p:nvPr>
        </p:nvSpPr>
        <p:spPr>
          <a:xfrm>
            <a:off x="2186400" y="124975"/>
            <a:ext cx="70545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 nutritious meals from available ingredients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427" name="Google Shape;1427;p65"/>
          <p:cNvSpPr/>
          <p:nvPr/>
        </p:nvSpPr>
        <p:spPr>
          <a:xfrm flipH="1" rot="-996204">
            <a:off x="-917706" y="-448408"/>
            <a:ext cx="3403937" cy="3389824"/>
          </a:xfrm>
          <a:custGeom>
            <a:rect b="b" l="l" r="r" t="t"/>
            <a:pathLst>
              <a:path extrusionOk="0" h="48035" w="48235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8" name="Google Shape;1428;p65"/>
          <p:cNvSpPr txBox="1"/>
          <p:nvPr>
            <p:ph type="title"/>
          </p:nvPr>
        </p:nvSpPr>
        <p:spPr>
          <a:xfrm>
            <a:off x="0" y="-29175"/>
            <a:ext cx="2540100" cy="71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2</a:t>
            </a:r>
            <a:endParaRPr/>
          </a:p>
        </p:txBody>
      </p:sp>
      <p:pic>
        <p:nvPicPr>
          <p:cNvPr id="1429" name="Google Shape;1429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394260" y="-998125"/>
            <a:ext cx="4355475" cy="768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3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p66"/>
          <p:cNvSpPr txBox="1"/>
          <p:nvPr>
            <p:ph type="title"/>
          </p:nvPr>
        </p:nvSpPr>
        <p:spPr>
          <a:xfrm>
            <a:off x="0" y="124975"/>
            <a:ext cx="21864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1</a:t>
            </a:r>
            <a:endParaRPr/>
          </a:p>
        </p:txBody>
      </p:sp>
      <p:sp>
        <p:nvSpPr>
          <p:cNvPr id="1435" name="Google Shape;1435;p66"/>
          <p:cNvSpPr txBox="1"/>
          <p:nvPr>
            <p:ph idx="4294967295" type="subTitle"/>
          </p:nvPr>
        </p:nvSpPr>
        <p:spPr>
          <a:xfrm>
            <a:off x="2186400" y="124975"/>
            <a:ext cx="70545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Bring community into the kitchen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436" name="Google Shape;1436;p66"/>
          <p:cNvSpPr/>
          <p:nvPr/>
        </p:nvSpPr>
        <p:spPr>
          <a:xfrm flipH="1" rot="-996204">
            <a:off x="-917706" y="-448408"/>
            <a:ext cx="3403937" cy="3389824"/>
          </a:xfrm>
          <a:custGeom>
            <a:rect b="b" l="l" r="r" t="t"/>
            <a:pathLst>
              <a:path extrusionOk="0" h="48035" w="48235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7" name="Google Shape;1437;p66"/>
          <p:cNvSpPr txBox="1"/>
          <p:nvPr>
            <p:ph type="title"/>
          </p:nvPr>
        </p:nvSpPr>
        <p:spPr>
          <a:xfrm>
            <a:off x="0" y="-29175"/>
            <a:ext cx="2540100" cy="71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3</a:t>
            </a:r>
            <a:endParaRPr/>
          </a:p>
        </p:txBody>
      </p:sp>
      <p:pic>
        <p:nvPicPr>
          <p:cNvPr id="1438" name="Google Shape;1438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679412" y="-1101963"/>
            <a:ext cx="3785175" cy="8509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9" name="Google Shape;1439;p66"/>
          <p:cNvCxnSpPr/>
          <p:nvPr/>
        </p:nvCxnSpPr>
        <p:spPr>
          <a:xfrm flipH="1" rot="10800000">
            <a:off x="668975" y="1776525"/>
            <a:ext cx="2412900" cy="11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40" name="Google Shape;1440;p66"/>
          <p:cNvCxnSpPr/>
          <p:nvPr/>
        </p:nvCxnSpPr>
        <p:spPr>
          <a:xfrm flipH="1" rot="10800000">
            <a:off x="3871325" y="1864500"/>
            <a:ext cx="932400" cy="2017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41" name="Google Shape;1441;p66"/>
          <p:cNvCxnSpPr/>
          <p:nvPr/>
        </p:nvCxnSpPr>
        <p:spPr>
          <a:xfrm flipH="1" rot="10800000">
            <a:off x="5977000" y="2105600"/>
            <a:ext cx="1151400" cy="548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5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Google Shape;1446;p67"/>
          <p:cNvSpPr txBox="1"/>
          <p:nvPr>
            <p:ph type="title"/>
          </p:nvPr>
        </p:nvSpPr>
        <p:spPr>
          <a:xfrm>
            <a:off x="2019300" y="1960425"/>
            <a:ext cx="5105400" cy="121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Methods &amp; Results</a:t>
            </a:r>
            <a:endParaRPr/>
          </a:p>
        </p:txBody>
      </p:sp>
      <p:sp>
        <p:nvSpPr>
          <p:cNvPr id="1447" name="Google Shape;1447;p67"/>
          <p:cNvSpPr txBox="1"/>
          <p:nvPr>
            <p:ph idx="2" type="title"/>
          </p:nvPr>
        </p:nvSpPr>
        <p:spPr>
          <a:xfrm>
            <a:off x="2020824" y="918450"/>
            <a:ext cx="5105400" cy="121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448" name="Google Shape;1448;p67"/>
          <p:cNvSpPr/>
          <p:nvPr/>
        </p:nvSpPr>
        <p:spPr>
          <a:xfrm>
            <a:off x="3881688" y="3438625"/>
            <a:ext cx="1380619" cy="52850"/>
          </a:xfrm>
          <a:custGeom>
            <a:rect b="b" l="l" r="r" t="t"/>
            <a:pathLst>
              <a:path extrusionOk="0" h="670" w="17505">
                <a:moveTo>
                  <a:pt x="0" y="0"/>
                </a:moveTo>
                <a:lnTo>
                  <a:pt x="0" y="669"/>
                </a:lnTo>
                <a:lnTo>
                  <a:pt x="17505" y="669"/>
                </a:lnTo>
                <a:lnTo>
                  <a:pt x="1750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2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68"/>
          <p:cNvSpPr txBox="1"/>
          <p:nvPr>
            <p:ph type="title"/>
          </p:nvPr>
        </p:nvSpPr>
        <p:spPr>
          <a:xfrm>
            <a:off x="713225" y="528150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Experimental Method</a:t>
            </a:r>
            <a:endParaRPr/>
          </a:p>
        </p:txBody>
      </p:sp>
      <p:sp>
        <p:nvSpPr>
          <p:cNvPr id="1454" name="Google Shape;1454;p68"/>
          <p:cNvSpPr txBox="1"/>
          <p:nvPr>
            <p:ph idx="1" type="subTitle"/>
          </p:nvPr>
        </p:nvSpPr>
        <p:spPr>
          <a:xfrm>
            <a:off x="713225" y="1168075"/>
            <a:ext cx="6264300" cy="34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Approach, give introduction, consent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Introduced task, following script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Ask the participant to execute paper task while talking out loud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Film the user’s hands interacting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Notetaker taking notes of vocalized feedback and frustrations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Facilitator move the different paper components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Asked general questions and offered time for participant to ask questions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8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p69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Participant Overview</a:t>
            </a:r>
            <a:endParaRPr/>
          </a:p>
        </p:txBody>
      </p:sp>
      <p:cxnSp>
        <p:nvCxnSpPr>
          <p:cNvPr id="1460" name="Google Shape;1460;p69"/>
          <p:cNvCxnSpPr/>
          <p:nvPr/>
        </p:nvCxnSpPr>
        <p:spPr>
          <a:xfrm>
            <a:off x="1654650" y="3165400"/>
            <a:ext cx="5847000" cy="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61" name="Google Shape;1461;p69"/>
          <p:cNvCxnSpPr>
            <a:stCxn id="1462" idx="4"/>
            <a:endCxn id="1463" idx="0"/>
          </p:cNvCxnSpPr>
          <p:nvPr/>
        </p:nvCxnSpPr>
        <p:spPr>
          <a:xfrm>
            <a:off x="1652575" y="2593888"/>
            <a:ext cx="0" cy="4590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64" name="Google Shape;1464;p69"/>
          <p:cNvSpPr/>
          <p:nvPr/>
        </p:nvSpPr>
        <p:spPr>
          <a:xfrm>
            <a:off x="7698470" y="1489138"/>
            <a:ext cx="39733" cy="41601"/>
          </a:xfrm>
          <a:custGeom>
            <a:rect b="b" l="l" r="r" t="t"/>
            <a:pathLst>
              <a:path extrusionOk="0" h="2940" w="2808">
                <a:moveTo>
                  <a:pt x="1" y="1"/>
                </a:moveTo>
                <a:lnTo>
                  <a:pt x="1" y="2127"/>
                </a:lnTo>
                <a:cubicBezTo>
                  <a:pt x="1" y="2575"/>
                  <a:pt x="365" y="2940"/>
                  <a:pt x="817" y="2940"/>
                </a:cubicBezTo>
                <a:lnTo>
                  <a:pt x="2807" y="2940"/>
                </a:lnTo>
                <a:lnTo>
                  <a:pt x="2807" y="1130"/>
                </a:lnTo>
                <a:cubicBezTo>
                  <a:pt x="2807" y="507"/>
                  <a:pt x="2301" y="1"/>
                  <a:pt x="16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465" name="Google Shape;1465;p69"/>
          <p:cNvSpPr/>
          <p:nvPr/>
        </p:nvSpPr>
        <p:spPr>
          <a:xfrm>
            <a:off x="7551041" y="1442570"/>
            <a:ext cx="106153" cy="30606"/>
          </a:xfrm>
          <a:custGeom>
            <a:rect b="b" l="l" r="r" t="t"/>
            <a:pathLst>
              <a:path extrusionOk="0" h="2163" w="7502">
                <a:moveTo>
                  <a:pt x="1862" y="1"/>
                </a:moveTo>
                <a:cubicBezTo>
                  <a:pt x="835" y="4"/>
                  <a:pt x="1" y="835"/>
                  <a:pt x="1" y="1861"/>
                </a:cubicBezTo>
                <a:lnTo>
                  <a:pt x="1" y="2163"/>
                </a:lnTo>
                <a:lnTo>
                  <a:pt x="1130" y="2163"/>
                </a:lnTo>
                <a:lnTo>
                  <a:pt x="1130" y="1861"/>
                </a:lnTo>
                <a:cubicBezTo>
                  <a:pt x="1130" y="1458"/>
                  <a:pt x="1458" y="1133"/>
                  <a:pt x="1862" y="1130"/>
                </a:cubicBezTo>
                <a:lnTo>
                  <a:pt x="5641" y="1130"/>
                </a:lnTo>
                <a:cubicBezTo>
                  <a:pt x="6044" y="1133"/>
                  <a:pt x="6373" y="1458"/>
                  <a:pt x="6373" y="1861"/>
                </a:cubicBezTo>
                <a:lnTo>
                  <a:pt x="6373" y="2163"/>
                </a:lnTo>
                <a:lnTo>
                  <a:pt x="7502" y="2163"/>
                </a:lnTo>
                <a:lnTo>
                  <a:pt x="7502" y="1861"/>
                </a:lnTo>
                <a:cubicBezTo>
                  <a:pt x="7502" y="835"/>
                  <a:pt x="6668" y="4"/>
                  <a:pt x="56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466" name="Google Shape;1466;p69"/>
          <p:cNvSpPr/>
          <p:nvPr/>
        </p:nvSpPr>
        <p:spPr>
          <a:xfrm>
            <a:off x="6899575" y="1410088"/>
            <a:ext cx="1183800" cy="1183800"/>
          </a:xfrm>
          <a:prstGeom prst="ellipse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7" name="Google Shape;1467;p69"/>
          <p:cNvSpPr/>
          <p:nvPr/>
        </p:nvSpPr>
        <p:spPr>
          <a:xfrm>
            <a:off x="6982075" y="1492588"/>
            <a:ext cx="1018800" cy="1018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8" name="Google Shape;1468;p69"/>
          <p:cNvSpPr/>
          <p:nvPr/>
        </p:nvSpPr>
        <p:spPr>
          <a:xfrm>
            <a:off x="7382425" y="3052738"/>
            <a:ext cx="218100" cy="2181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9" name="Google Shape;1469;p69"/>
          <p:cNvSpPr txBox="1"/>
          <p:nvPr/>
        </p:nvSpPr>
        <p:spPr>
          <a:xfrm>
            <a:off x="6549175" y="3350363"/>
            <a:ext cx="18846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#4 </a:t>
            </a:r>
            <a:endParaRPr b="1" sz="2200">
              <a:solidFill>
                <a:schemeClr val="accent2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470" name="Google Shape;1470;p69"/>
          <p:cNvSpPr txBox="1"/>
          <p:nvPr/>
        </p:nvSpPr>
        <p:spPr>
          <a:xfrm>
            <a:off x="6549175" y="3779969"/>
            <a:ext cx="1884600" cy="8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rPr>
              <a:t>“Lizzy” a recent Stanford grad now living in Mountain View</a:t>
            </a:r>
            <a:endParaRPr sz="1600">
              <a:solidFill>
                <a:schemeClr val="accent2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1471" name="Google Shape;1471;p69"/>
          <p:cNvSpPr/>
          <p:nvPr/>
        </p:nvSpPr>
        <p:spPr>
          <a:xfrm>
            <a:off x="4953275" y="1410088"/>
            <a:ext cx="1183800" cy="1183800"/>
          </a:xfrm>
          <a:prstGeom prst="ellipse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2" name="Google Shape;1472;p69"/>
          <p:cNvSpPr/>
          <p:nvPr/>
        </p:nvSpPr>
        <p:spPr>
          <a:xfrm>
            <a:off x="5035775" y="1492588"/>
            <a:ext cx="1018800" cy="1018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3" name="Google Shape;1473;p69"/>
          <p:cNvSpPr/>
          <p:nvPr/>
        </p:nvSpPr>
        <p:spPr>
          <a:xfrm>
            <a:off x="5436125" y="3052738"/>
            <a:ext cx="218100" cy="2181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4" name="Google Shape;1474;p69"/>
          <p:cNvSpPr txBox="1"/>
          <p:nvPr/>
        </p:nvSpPr>
        <p:spPr>
          <a:xfrm>
            <a:off x="4602875" y="3350363"/>
            <a:ext cx="18846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accent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#3</a:t>
            </a:r>
            <a:endParaRPr b="1" sz="2200">
              <a:solidFill>
                <a:schemeClr val="accent1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475" name="Google Shape;1475;p69"/>
          <p:cNvSpPr txBox="1"/>
          <p:nvPr/>
        </p:nvSpPr>
        <p:spPr>
          <a:xfrm>
            <a:off x="4602875" y="3779969"/>
            <a:ext cx="1884600" cy="8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rPr>
              <a:t>“Sam” a Stanford HCI coterm living in EVGR</a:t>
            </a:r>
            <a:endParaRPr sz="1600">
              <a:solidFill>
                <a:schemeClr val="accent2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cxnSp>
        <p:nvCxnSpPr>
          <p:cNvPr id="1476" name="Google Shape;1476;p69"/>
          <p:cNvCxnSpPr>
            <a:stCxn id="1471" idx="4"/>
            <a:endCxn id="1473" idx="0"/>
          </p:cNvCxnSpPr>
          <p:nvPr/>
        </p:nvCxnSpPr>
        <p:spPr>
          <a:xfrm>
            <a:off x="5545175" y="2593888"/>
            <a:ext cx="0" cy="4590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77" name="Google Shape;1477;p69"/>
          <p:cNvSpPr/>
          <p:nvPr/>
        </p:nvSpPr>
        <p:spPr>
          <a:xfrm>
            <a:off x="1411578" y="1494147"/>
            <a:ext cx="40497" cy="59911"/>
          </a:xfrm>
          <a:custGeom>
            <a:rect b="b" l="l" r="r" t="t"/>
            <a:pathLst>
              <a:path extrusionOk="0" h="4234" w="2862">
                <a:moveTo>
                  <a:pt x="2861" y="0"/>
                </a:moveTo>
                <a:lnTo>
                  <a:pt x="0" y="2117"/>
                </a:lnTo>
                <a:lnTo>
                  <a:pt x="2861" y="4234"/>
                </a:lnTo>
                <a:lnTo>
                  <a:pt x="286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462" name="Google Shape;1462;p69"/>
          <p:cNvSpPr/>
          <p:nvPr/>
        </p:nvSpPr>
        <p:spPr>
          <a:xfrm>
            <a:off x="1060675" y="1410088"/>
            <a:ext cx="1183800" cy="1183800"/>
          </a:xfrm>
          <a:prstGeom prst="ellipse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8" name="Google Shape;1478;p69"/>
          <p:cNvSpPr/>
          <p:nvPr/>
        </p:nvSpPr>
        <p:spPr>
          <a:xfrm>
            <a:off x="1143175" y="1492588"/>
            <a:ext cx="1018800" cy="1018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3" name="Google Shape;1463;p69"/>
          <p:cNvSpPr/>
          <p:nvPr/>
        </p:nvSpPr>
        <p:spPr>
          <a:xfrm>
            <a:off x="1543525" y="3052738"/>
            <a:ext cx="218100" cy="2181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9" name="Google Shape;1479;p69"/>
          <p:cNvSpPr txBox="1"/>
          <p:nvPr/>
        </p:nvSpPr>
        <p:spPr>
          <a:xfrm>
            <a:off x="710275" y="3350363"/>
            <a:ext cx="18846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accent3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#1</a:t>
            </a:r>
            <a:endParaRPr b="1" sz="2200">
              <a:solidFill>
                <a:schemeClr val="accent3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480" name="Google Shape;1480;p69"/>
          <p:cNvSpPr txBox="1"/>
          <p:nvPr/>
        </p:nvSpPr>
        <p:spPr>
          <a:xfrm>
            <a:off x="710275" y="3779969"/>
            <a:ext cx="1884600" cy="8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rPr>
              <a:t>“Tammy”, a young white professional living in Menlo Park</a:t>
            </a:r>
            <a:endParaRPr sz="1600">
              <a:solidFill>
                <a:schemeClr val="accent2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1481" name="Google Shape;1481;p69"/>
          <p:cNvSpPr/>
          <p:nvPr/>
        </p:nvSpPr>
        <p:spPr>
          <a:xfrm>
            <a:off x="3143845" y="1499383"/>
            <a:ext cx="23998" cy="47954"/>
          </a:xfrm>
          <a:custGeom>
            <a:rect b="b" l="l" r="r" t="t"/>
            <a:pathLst>
              <a:path extrusionOk="0" h="3389" w="1696">
                <a:moveTo>
                  <a:pt x="1" y="1"/>
                </a:moveTo>
                <a:lnTo>
                  <a:pt x="1" y="3388"/>
                </a:lnTo>
                <a:lnTo>
                  <a:pt x="1696" y="1693"/>
                </a:ln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482" name="Google Shape;1482;p69"/>
          <p:cNvSpPr/>
          <p:nvPr/>
        </p:nvSpPr>
        <p:spPr>
          <a:xfrm>
            <a:off x="3006975" y="1410088"/>
            <a:ext cx="1183800" cy="1183800"/>
          </a:xfrm>
          <a:prstGeom prst="ellipse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3" name="Google Shape;1483;p69"/>
          <p:cNvSpPr/>
          <p:nvPr/>
        </p:nvSpPr>
        <p:spPr>
          <a:xfrm>
            <a:off x="3089475" y="1492588"/>
            <a:ext cx="1018800" cy="1018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4" name="Google Shape;1484;p69"/>
          <p:cNvSpPr/>
          <p:nvPr/>
        </p:nvSpPr>
        <p:spPr>
          <a:xfrm>
            <a:off x="3489825" y="3052738"/>
            <a:ext cx="218100" cy="2181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5" name="Google Shape;1485;p69"/>
          <p:cNvSpPr txBox="1"/>
          <p:nvPr/>
        </p:nvSpPr>
        <p:spPr>
          <a:xfrm>
            <a:off x="2656575" y="3350363"/>
            <a:ext cx="18846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#2</a:t>
            </a:r>
            <a:endParaRPr b="1" sz="2200">
              <a:solidFill>
                <a:schemeClr val="lt1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486" name="Google Shape;1486;p69"/>
          <p:cNvSpPr txBox="1"/>
          <p:nvPr/>
        </p:nvSpPr>
        <p:spPr>
          <a:xfrm>
            <a:off x="2656575" y="3779969"/>
            <a:ext cx="1884600" cy="8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rPr>
              <a:t>“Hannah” a Stanford admin living in Palo Alto</a:t>
            </a:r>
            <a:endParaRPr sz="1600">
              <a:solidFill>
                <a:schemeClr val="accent2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cxnSp>
        <p:nvCxnSpPr>
          <p:cNvPr id="1487" name="Google Shape;1487;p69"/>
          <p:cNvCxnSpPr>
            <a:stCxn id="1482" idx="4"/>
            <a:endCxn id="1484" idx="0"/>
          </p:cNvCxnSpPr>
          <p:nvPr/>
        </p:nvCxnSpPr>
        <p:spPr>
          <a:xfrm>
            <a:off x="3598875" y="2593888"/>
            <a:ext cx="0" cy="4590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88" name="Google Shape;1488;p69"/>
          <p:cNvCxnSpPr/>
          <p:nvPr/>
        </p:nvCxnSpPr>
        <p:spPr>
          <a:xfrm>
            <a:off x="7491475" y="2593888"/>
            <a:ext cx="0" cy="4590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89" name="Google Shape;1489;p69"/>
          <p:cNvSpPr/>
          <p:nvPr/>
        </p:nvSpPr>
        <p:spPr>
          <a:xfrm>
            <a:off x="1394700" y="1798200"/>
            <a:ext cx="150900" cy="150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0" name="Google Shape;1490;p69"/>
          <p:cNvSpPr/>
          <p:nvPr/>
        </p:nvSpPr>
        <p:spPr>
          <a:xfrm>
            <a:off x="1761625" y="1798200"/>
            <a:ext cx="150900" cy="150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1" name="Google Shape;1491;p69"/>
          <p:cNvSpPr/>
          <p:nvPr/>
        </p:nvSpPr>
        <p:spPr>
          <a:xfrm>
            <a:off x="1456875" y="2128975"/>
            <a:ext cx="399737" cy="247861"/>
          </a:xfrm>
          <a:custGeom>
            <a:rect b="b" l="l" r="r" t="t"/>
            <a:pathLst>
              <a:path extrusionOk="0" h="15535" w="14569">
                <a:moveTo>
                  <a:pt x="0" y="0"/>
                </a:moveTo>
                <a:cubicBezTo>
                  <a:pt x="355" y="2310"/>
                  <a:pt x="118" y="11548"/>
                  <a:pt x="2132" y="13858"/>
                </a:cubicBezTo>
                <a:cubicBezTo>
                  <a:pt x="4146" y="16168"/>
                  <a:pt x="10009" y="15990"/>
                  <a:pt x="12082" y="13858"/>
                </a:cubicBezTo>
                <a:cubicBezTo>
                  <a:pt x="14155" y="11726"/>
                  <a:pt x="14155" y="3198"/>
                  <a:pt x="14569" y="1066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92" name="Google Shape;1492;p69"/>
          <p:cNvSpPr/>
          <p:nvPr/>
        </p:nvSpPr>
        <p:spPr>
          <a:xfrm>
            <a:off x="3375900" y="1798200"/>
            <a:ext cx="150900" cy="150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3" name="Google Shape;1493;p69"/>
          <p:cNvSpPr/>
          <p:nvPr/>
        </p:nvSpPr>
        <p:spPr>
          <a:xfrm>
            <a:off x="3742825" y="1798200"/>
            <a:ext cx="150900" cy="150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4" name="Google Shape;1494;p69"/>
          <p:cNvSpPr/>
          <p:nvPr/>
        </p:nvSpPr>
        <p:spPr>
          <a:xfrm>
            <a:off x="3438075" y="2128975"/>
            <a:ext cx="399737" cy="247861"/>
          </a:xfrm>
          <a:custGeom>
            <a:rect b="b" l="l" r="r" t="t"/>
            <a:pathLst>
              <a:path extrusionOk="0" h="15535" w="14569">
                <a:moveTo>
                  <a:pt x="0" y="0"/>
                </a:moveTo>
                <a:cubicBezTo>
                  <a:pt x="355" y="2310"/>
                  <a:pt x="118" y="11548"/>
                  <a:pt x="2132" y="13858"/>
                </a:cubicBezTo>
                <a:cubicBezTo>
                  <a:pt x="4146" y="16168"/>
                  <a:pt x="10009" y="15990"/>
                  <a:pt x="12082" y="13858"/>
                </a:cubicBezTo>
                <a:cubicBezTo>
                  <a:pt x="14155" y="11726"/>
                  <a:pt x="14155" y="3198"/>
                  <a:pt x="14569" y="1066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95" name="Google Shape;1495;p69"/>
          <p:cNvSpPr/>
          <p:nvPr/>
        </p:nvSpPr>
        <p:spPr>
          <a:xfrm>
            <a:off x="5280900" y="1798200"/>
            <a:ext cx="150900" cy="150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6" name="Google Shape;1496;p69"/>
          <p:cNvSpPr/>
          <p:nvPr/>
        </p:nvSpPr>
        <p:spPr>
          <a:xfrm>
            <a:off x="5647825" y="1798200"/>
            <a:ext cx="150900" cy="150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7" name="Google Shape;1497;p69"/>
          <p:cNvSpPr/>
          <p:nvPr/>
        </p:nvSpPr>
        <p:spPr>
          <a:xfrm>
            <a:off x="5343075" y="2128975"/>
            <a:ext cx="399737" cy="247861"/>
          </a:xfrm>
          <a:custGeom>
            <a:rect b="b" l="l" r="r" t="t"/>
            <a:pathLst>
              <a:path extrusionOk="0" h="15535" w="14569">
                <a:moveTo>
                  <a:pt x="0" y="0"/>
                </a:moveTo>
                <a:cubicBezTo>
                  <a:pt x="355" y="2310"/>
                  <a:pt x="118" y="11548"/>
                  <a:pt x="2132" y="13858"/>
                </a:cubicBezTo>
                <a:cubicBezTo>
                  <a:pt x="4146" y="16168"/>
                  <a:pt x="10009" y="15990"/>
                  <a:pt x="12082" y="13858"/>
                </a:cubicBezTo>
                <a:cubicBezTo>
                  <a:pt x="14155" y="11726"/>
                  <a:pt x="14155" y="3198"/>
                  <a:pt x="14569" y="1066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98" name="Google Shape;1498;p69"/>
          <p:cNvSpPr/>
          <p:nvPr/>
        </p:nvSpPr>
        <p:spPr>
          <a:xfrm>
            <a:off x="7262100" y="1722000"/>
            <a:ext cx="150900" cy="150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9" name="Google Shape;1499;p69"/>
          <p:cNvSpPr/>
          <p:nvPr/>
        </p:nvSpPr>
        <p:spPr>
          <a:xfrm>
            <a:off x="7629025" y="1722000"/>
            <a:ext cx="150900" cy="150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0" name="Google Shape;1500;p69"/>
          <p:cNvSpPr/>
          <p:nvPr/>
        </p:nvSpPr>
        <p:spPr>
          <a:xfrm>
            <a:off x="7324275" y="2052775"/>
            <a:ext cx="399737" cy="247861"/>
          </a:xfrm>
          <a:custGeom>
            <a:rect b="b" l="l" r="r" t="t"/>
            <a:pathLst>
              <a:path extrusionOk="0" h="15535" w="14569">
                <a:moveTo>
                  <a:pt x="0" y="0"/>
                </a:moveTo>
                <a:cubicBezTo>
                  <a:pt x="355" y="2310"/>
                  <a:pt x="118" y="11548"/>
                  <a:pt x="2132" y="13858"/>
                </a:cubicBezTo>
                <a:cubicBezTo>
                  <a:pt x="4146" y="16168"/>
                  <a:pt x="10009" y="15990"/>
                  <a:pt x="12082" y="13858"/>
                </a:cubicBezTo>
                <a:cubicBezTo>
                  <a:pt x="14155" y="11726"/>
                  <a:pt x="14155" y="3198"/>
                  <a:pt x="14569" y="1066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4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p70"/>
          <p:cNvSpPr txBox="1"/>
          <p:nvPr>
            <p:ph type="title"/>
          </p:nvPr>
        </p:nvSpPr>
        <p:spPr>
          <a:xfrm>
            <a:off x="267775" y="205375"/>
            <a:ext cx="4994400" cy="71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1 Results &amp; Errors</a:t>
            </a:r>
            <a:endParaRPr/>
          </a:p>
        </p:txBody>
      </p:sp>
      <p:sp>
        <p:nvSpPr>
          <p:cNvPr id="1506" name="Google Shape;1506;p70"/>
          <p:cNvSpPr txBox="1"/>
          <p:nvPr/>
        </p:nvSpPr>
        <p:spPr>
          <a:xfrm>
            <a:off x="1225750" y="1371125"/>
            <a:ext cx="53160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Manjari"/>
              <a:buChar char="●"/>
            </a:pPr>
            <a:r>
              <a:rPr lang="en" sz="200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rPr>
              <a:t>Once participants navigated to the menu page it was simple to find the Italian room</a:t>
            </a:r>
            <a:endParaRPr sz="2000">
              <a:solidFill>
                <a:schemeClr val="accent2"/>
              </a:solidFill>
              <a:latin typeface="Manjari"/>
              <a:ea typeface="Manjari"/>
              <a:cs typeface="Manjari"/>
              <a:sym typeface="Manjari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Manjari"/>
              <a:buChar char="●"/>
            </a:pPr>
            <a:r>
              <a:rPr lang="en" sz="200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rPr>
              <a:t>Two participants tried to access the room through their calendar page rather than the main menu page</a:t>
            </a:r>
            <a:endParaRPr sz="2000">
              <a:solidFill>
                <a:schemeClr val="accent2"/>
              </a:solidFill>
              <a:latin typeface="Manjari"/>
              <a:ea typeface="Manjari"/>
              <a:cs typeface="Manjari"/>
              <a:sym typeface="Manjari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ts val="2000"/>
              <a:buFont typeface="Manjari"/>
              <a:buChar char="●"/>
            </a:pPr>
            <a:r>
              <a:rPr lang="en" sz="200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rPr>
              <a:t>One participant wished there had been more information before joining the Italian cooking room</a:t>
            </a:r>
            <a:endParaRPr sz="2000">
              <a:solidFill>
                <a:schemeClr val="accent2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1507" name="Google Shape;1507;p70"/>
          <p:cNvSpPr txBox="1"/>
          <p:nvPr>
            <p:ph idx="1" type="subTitle"/>
          </p:nvPr>
        </p:nvSpPr>
        <p:spPr>
          <a:xfrm>
            <a:off x="976050" y="823750"/>
            <a:ext cx="5012100" cy="51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/>
              <a:t>Join the Italian Cooking Room</a:t>
            </a:r>
            <a:endParaRPr sz="2000"/>
          </a:p>
        </p:txBody>
      </p:sp>
      <p:pic>
        <p:nvPicPr>
          <p:cNvPr id="1508" name="Google Shape;1508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6855825" y="611012"/>
            <a:ext cx="1693925" cy="232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9" name="Google Shape;1509;p70"/>
          <p:cNvSpPr/>
          <p:nvPr/>
        </p:nvSpPr>
        <p:spPr>
          <a:xfrm>
            <a:off x="6887250" y="2117000"/>
            <a:ext cx="954000" cy="351000"/>
          </a:xfrm>
          <a:prstGeom prst="ellipse">
            <a:avLst/>
          </a:prstGeom>
          <a:noFill/>
          <a:ln cap="flat" cmpd="sng" w="19050">
            <a:solidFill>
              <a:srgbClr val="EC3A3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10" name="Google Shape;1510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4063" y="2905125"/>
            <a:ext cx="2297450" cy="1894081"/>
          </a:xfrm>
          <a:prstGeom prst="rect">
            <a:avLst/>
          </a:prstGeom>
          <a:noFill/>
          <a:ln>
            <a:noFill/>
          </a:ln>
        </p:spPr>
      </p:pic>
      <p:sp>
        <p:nvSpPr>
          <p:cNvPr id="1511" name="Google Shape;1511;p70"/>
          <p:cNvSpPr/>
          <p:nvPr/>
        </p:nvSpPr>
        <p:spPr>
          <a:xfrm>
            <a:off x="7446550" y="2950100"/>
            <a:ext cx="548400" cy="1831500"/>
          </a:xfrm>
          <a:prstGeom prst="ellipse">
            <a:avLst/>
          </a:prstGeom>
          <a:noFill/>
          <a:ln cap="flat" cmpd="sng" w="28575">
            <a:solidFill>
              <a:srgbClr val="EC3A3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2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p53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1324" name="Google Shape;1324;p53">
            <a:hlinkClick action="ppaction://hlinksldjump" r:id="rId3"/>
          </p:cNvPr>
          <p:cNvSpPr txBox="1"/>
          <p:nvPr>
            <p:ph idx="3" type="subTitle"/>
          </p:nvPr>
        </p:nvSpPr>
        <p:spPr>
          <a:xfrm>
            <a:off x="2652362" y="1412950"/>
            <a:ext cx="1923600" cy="45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Exploring Design Ideas</a:t>
            </a:r>
            <a:endParaRPr/>
          </a:p>
        </p:txBody>
      </p:sp>
      <p:sp>
        <p:nvSpPr>
          <p:cNvPr id="1325" name="Google Shape;1325;p53">
            <a:hlinkClick action="ppaction://hlinksldjump" r:id="rId4"/>
          </p:cNvPr>
          <p:cNvSpPr txBox="1"/>
          <p:nvPr>
            <p:ph idx="4" type="subTitle"/>
          </p:nvPr>
        </p:nvSpPr>
        <p:spPr>
          <a:xfrm>
            <a:off x="5166963" y="1412950"/>
            <a:ext cx="1923600" cy="45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Task Flows</a:t>
            </a:r>
            <a:endParaRPr/>
          </a:p>
        </p:txBody>
      </p:sp>
      <p:sp>
        <p:nvSpPr>
          <p:cNvPr id="1326" name="Google Shape;1326;p53">
            <a:hlinkClick action="ppaction://hlinksldjump" r:id="rId5"/>
          </p:cNvPr>
          <p:cNvSpPr txBox="1"/>
          <p:nvPr>
            <p:ph idx="5" type="subTitle"/>
          </p:nvPr>
        </p:nvSpPr>
        <p:spPr>
          <a:xfrm>
            <a:off x="2652362" y="2970762"/>
            <a:ext cx="1923600" cy="45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The Lo-Fi Prototype</a:t>
            </a:r>
            <a:endParaRPr/>
          </a:p>
        </p:txBody>
      </p:sp>
      <p:sp>
        <p:nvSpPr>
          <p:cNvPr id="1327" name="Google Shape;1327;p53">
            <a:hlinkClick action="ppaction://hlinksldjump" r:id="rId6"/>
          </p:cNvPr>
          <p:cNvSpPr txBox="1"/>
          <p:nvPr>
            <p:ph idx="6" type="subTitle"/>
          </p:nvPr>
        </p:nvSpPr>
        <p:spPr>
          <a:xfrm>
            <a:off x="5166963" y="2970762"/>
            <a:ext cx="1923600" cy="45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Methods &amp; Results</a:t>
            </a:r>
            <a:endParaRPr/>
          </a:p>
        </p:txBody>
      </p:sp>
      <p:sp>
        <p:nvSpPr>
          <p:cNvPr id="1328" name="Google Shape;1328;p53">
            <a:hlinkClick action="ppaction://hlinksldjump" r:id="rId7"/>
          </p:cNvPr>
          <p:cNvSpPr txBox="1"/>
          <p:nvPr>
            <p:ph idx="9" type="title"/>
          </p:nvPr>
        </p:nvSpPr>
        <p:spPr>
          <a:xfrm>
            <a:off x="2053438" y="1412950"/>
            <a:ext cx="596400" cy="411300"/>
          </a:xfrm>
          <a:prstGeom prst="rect">
            <a:avLst/>
          </a:prstGeom>
        </p:spPr>
        <p:txBody>
          <a:bodyPr anchorCtr="0" anchor="ctr" bIns="91425" lIns="91425" spcFirstLastPara="1" rIns="91425" wrap="square" tIns="118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329" name="Google Shape;1329;p53">
            <a:hlinkClick action="ppaction://hlinksldjump" r:id="rId8"/>
          </p:cNvPr>
          <p:cNvSpPr txBox="1"/>
          <p:nvPr>
            <p:ph idx="13" type="title"/>
          </p:nvPr>
        </p:nvSpPr>
        <p:spPr>
          <a:xfrm>
            <a:off x="4575962" y="1412950"/>
            <a:ext cx="596400" cy="411300"/>
          </a:xfrm>
          <a:prstGeom prst="rect">
            <a:avLst/>
          </a:prstGeom>
        </p:spPr>
        <p:txBody>
          <a:bodyPr anchorCtr="0" anchor="ctr" bIns="91425" lIns="91425" spcFirstLastPara="1" rIns="91425" wrap="square" tIns="118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330" name="Google Shape;1330;p53">
            <a:hlinkClick action="ppaction://hlinksldjump" r:id="rId9"/>
          </p:cNvPr>
          <p:cNvSpPr txBox="1"/>
          <p:nvPr>
            <p:ph idx="14" type="title"/>
          </p:nvPr>
        </p:nvSpPr>
        <p:spPr>
          <a:xfrm>
            <a:off x="2053437" y="2970751"/>
            <a:ext cx="596400" cy="411300"/>
          </a:xfrm>
          <a:prstGeom prst="rect">
            <a:avLst/>
          </a:prstGeom>
        </p:spPr>
        <p:txBody>
          <a:bodyPr anchorCtr="0" anchor="ctr" bIns="91425" lIns="91425" spcFirstLastPara="1" rIns="91425" wrap="square" tIns="118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331" name="Google Shape;1331;p53">
            <a:hlinkClick action="ppaction://hlinksldjump" r:id="rId10"/>
          </p:cNvPr>
          <p:cNvSpPr txBox="1"/>
          <p:nvPr>
            <p:ph idx="15" type="title"/>
          </p:nvPr>
        </p:nvSpPr>
        <p:spPr>
          <a:xfrm>
            <a:off x="4575963" y="2970751"/>
            <a:ext cx="596400" cy="411300"/>
          </a:xfrm>
          <a:prstGeom prst="rect">
            <a:avLst/>
          </a:prstGeom>
        </p:spPr>
        <p:txBody>
          <a:bodyPr anchorCtr="0" anchor="ctr" bIns="91425" lIns="91425" spcFirstLastPara="1" rIns="91425" wrap="square" tIns="118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5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p71"/>
          <p:cNvSpPr txBox="1"/>
          <p:nvPr>
            <p:ph type="title"/>
          </p:nvPr>
        </p:nvSpPr>
        <p:spPr>
          <a:xfrm>
            <a:off x="267775" y="205375"/>
            <a:ext cx="5257800" cy="71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2 Results &amp; Errors</a:t>
            </a:r>
            <a:endParaRPr/>
          </a:p>
        </p:txBody>
      </p:sp>
      <p:sp>
        <p:nvSpPr>
          <p:cNvPr id="1517" name="Google Shape;1517;p71"/>
          <p:cNvSpPr txBox="1"/>
          <p:nvPr>
            <p:ph idx="1" type="subTitle"/>
          </p:nvPr>
        </p:nvSpPr>
        <p:spPr>
          <a:xfrm>
            <a:off x="603175" y="801825"/>
            <a:ext cx="55383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/>
              <a:t>Find your </a:t>
            </a:r>
            <a:r>
              <a:rPr lang="en" sz="2000"/>
              <a:t>dinner</a:t>
            </a:r>
            <a:r>
              <a:rPr lang="en" sz="2000"/>
              <a:t> </a:t>
            </a:r>
            <a:r>
              <a:rPr lang="en" sz="2000"/>
              <a:t>plans for Monday night</a:t>
            </a:r>
            <a:endParaRPr sz="2000"/>
          </a:p>
        </p:txBody>
      </p:sp>
      <p:sp>
        <p:nvSpPr>
          <p:cNvPr id="1518" name="Google Shape;1518;p71"/>
          <p:cNvSpPr txBox="1"/>
          <p:nvPr/>
        </p:nvSpPr>
        <p:spPr>
          <a:xfrm>
            <a:off x="1299125" y="1393300"/>
            <a:ext cx="43026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Manjari"/>
              <a:buChar char="●"/>
            </a:pPr>
            <a:r>
              <a:rPr lang="en" sz="200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rPr>
              <a:t>Two of our participants felt that navigating to the week view was very intuitive</a:t>
            </a:r>
            <a:endParaRPr sz="2000">
              <a:solidFill>
                <a:schemeClr val="accent2"/>
              </a:solidFill>
              <a:latin typeface="Manjari"/>
              <a:ea typeface="Manjari"/>
              <a:cs typeface="Manjari"/>
              <a:sym typeface="Manjari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Manjari"/>
              <a:buChar char="●"/>
            </a:pPr>
            <a:r>
              <a:rPr lang="en" sz="200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rPr>
              <a:t>Three of our participants searched for a day view after navigating to the week view </a:t>
            </a:r>
            <a:endParaRPr sz="2000">
              <a:solidFill>
                <a:schemeClr val="accent2"/>
              </a:solidFill>
              <a:latin typeface="Manjari"/>
              <a:ea typeface="Manjari"/>
              <a:cs typeface="Manjari"/>
              <a:sym typeface="Manjari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ts val="2000"/>
              <a:buFont typeface="Manjari"/>
              <a:buChar char="●"/>
            </a:pPr>
            <a:r>
              <a:rPr lang="en" sz="200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rPr>
              <a:t>Participant #1 cautioned that the week view was “overwhelming”</a:t>
            </a:r>
            <a:endParaRPr sz="2000">
              <a:solidFill>
                <a:schemeClr val="accent2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pic>
        <p:nvPicPr>
          <p:cNvPr id="1519" name="Google Shape;1519;p71"/>
          <p:cNvPicPr preferRelativeResize="0"/>
          <p:nvPr/>
        </p:nvPicPr>
        <p:blipFill rotWithShape="1">
          <a:blip r:embed="rId3">
            <a:alphaModFix/>
          </a:blip>
          <a:srcRect b="0" l="0" r="0" t="19432"/>
          <a:stretch/>
        </p:blipFill>
        <p:spPr>
          <a:xfrm rot="-5400000">
            <a:off x="6268525" y="2958113"/>
            <a:ext cx="2100674" cy="182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0" name="Google Shape;1520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6236064" y="191089"/>
            <a:ext cx="2165600" cy="2715326"/>
          </a:xfrm>
          <a:prstGeom prst="rect">
            <a:avLst/>
          </a:prstGeom>
          <a:noFill/>
          <a:ln>
            <a:noFill/>
          </a:ln>
        </p:spPr>
      </p:pic>
      <p:sp>
        <p:nvSpPr>
          <p:cNvPr id="1521" name="Google Shape;1521;p71"/>
          <p:cNvSpPr/>
          <p:nvPr/>
        </p:nvSpPr>
        <p:spPr>
          <a:xfrm>
            <a:off x="7216250" y="800575"/>
            <a:ext cx="910200" cy="307200"/>
          </a:xfrm>
          <a:prstGeom prst="ellipse">
            <a:avLst/>
          </a:prstGeom>
          <a:noFill/>
          <a:ln cap="flat" cmpd="sng" w="28575">
            <a:solidFill>
              <a:srgbClr val="EC3A3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2" name="Google Shape;1522;p71"/>
          <p:cNvSpPr/>
          <p:nvPr/>
        </p:nvSpPr>
        <p:spPr>
          <a:xfrm>
            <a:off x="7347850" y="1184425"/>
            <a:ext cx="285300" cy="852600"/>
          </a:xfrm>
          <a:prstGeom prst="ellipse">
            <a:avLst/>
          </a:prstGeom>
          <a:noFill/>
          <a:ln cap="flat" cmpd="sng" w="28575">
            <a:solidFill>
              <a:srgbClr val="EC3A3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6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p72"/>
          <p:cNvSpPr txBox="1"/>
          <p:nvPr>
            <p:ph type="title"/>
          </p:nvPr>
        </p:nvSpPr>
        <p:spPr>
          <a:xfrm>
            <a:off x="267775" y="205375"/>
            <a:ext cx="5408700" cy="71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Task 3 Results &amp; Errors</a:t>
            </a:r>
            <a:endParaRPr sz="3600"/>
          </a:p>
        </p:txBody>
      </p:sp>
      <p:sp>
        <p:nvSpPr>
          <p:cNvPr id="1528" name="Google Shape;1528;p72"/>
          <p:cNvSpPr txBox="1"/>
          <p:nvPr>
            <p:ph idx="4294967295" type="subTitle"/>
          </p:nvPr>
        </p:nvSpPr>
        <p:spPr>
          <a:xfrm>
            <a:off x="595200" y="791700"/>
            <a:ext cx="81105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/>
              <a:t>Tell the Cookee app what ingredients are in your pantry, so it can find a meal for you to make</a:t>
            </a:r>
            <a:endParaRPr sz="2000"/>
          </a:p>
        </p:txBody>
      </p:sp>
      <p:sp>
        <p:nvSpPr>
          <p:cNvPr id="1529" name="Google Shape;1529;p72"/>
          <p:cNvSpPr txBox="1"/>
          <p:nvPr/>
        </p:nvSpPr>
        <p:spPr>
          <a:xfrm>
            <a:off x="417525" y="1464600"/>
            <a:ext cx="5013300" cy="33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Manjari"/>
              <a:buChar char="●"/>
            </a:pPr>
            <a:r>
              <a:rPr lang="en" sz="200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rPr>
              <a:t>All participants were confused that they needed to speak the ingredients aloud to the app</a:t>
            </a:r>
            <a:endParaRPr sz="2000">
              <a:solidFill>
                <a:schemeClr val="accent2"/>
              </a:solidFill>
              <a:latin typeface="Manjari"/>
              <a:ea typeface="Manjari"/>
              <a:cs typeface="Manjari"/>
              <a:sym typeface="Manjari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Manjari"/>
              <a:buChar char="●"/>
            </a:pPr>
            <a:r>
              <a:rPr lang="en" sz="200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rPr>
              <a:t>All participants incorrectly tried to use audio cues to tell Cookee to stop listening</a:t>
            </a:r>
            <a:endParaRPr sz="2000">
              <a:solidFill>
                <a:schemeClr val="accent2"/>
              </a:solidFill>
              <a:latin typeface="Manjari"/>
              <a:ea typeface="Manjari"/>
              <a:cs typeface="Manjari"/>
              <a:sym typeface="Manjari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Manjari"/>
              <a:buChar char="●"/>
            </a:pPr>
            <a:r>
              <a:rPr lang="en" sz="200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rPr>
              <a:t>Once participants saw the pantry list, it was intuitive how to navigate to the recipes</a:t>
            </a:r>
            <a:endParaRPr sz="2000">
              <a:solidFill>
                <a:schemeClr val="accent2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pic>
        <p:nvPicPr>
          <p:cNvPr id="1530" name="Google Shape;1530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6108251" y="1486499"/>
            <a:ext cx="2293150" cy="3373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4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p73"/>
          <p:cNvSpPr/>
          <p:nvPr/>
        </p:nvSpPr>
        <p:spPr>
          <a:xfrm flipH="1">
            <a:off x="322925" y="534225"/>
            <a:ext cx="6799800" cy="424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536" name="Google Shape;1536;p73"/>
          <p:cNvSpPr/>
          <p:nvPr/>
        </p:nvSpPr>
        <p:spPr>
          <a:xfrm flipH="1" rot="-5400000">
            <a:off x="5230978" y="1091734"/>
            <a:ext cx="4906632" cy="3196913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7" name="Google Shape;1537;p73"/>
          <p:cNvSpPr txBox="1"/>
          <p:nvPr/>
        </p:nvSpPr>
        <p:spPr>
          <a:xfrm flipH="1">
            <a:off x="322934" y="725400"/>
            <a:ext cx="603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Suggested UI Changes</a:t>
            </a:r>
            <a:endParaRPr b="1" sz="3600">
              <a:solidFill>
                <a:schemeClr val="accent2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538" name="Google Shape;1538;p73"/>
          <p:cNvSpPr txBox="1"/>
          <p:nvPr/>
        </p:nvSpPr>
        <p:spPr>
          <a:xfrm flipH="1">
            <a:off x="442162" y="1523775"/>
            <a:ext cx="6556200" cy="28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Manjari"/>
              <a:buAutoNum type="arabicPeriod"/>
            </a:pPr>
            <a:r>
              <a:rPr lang="en" sz="200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rPr>
              <a:t>Add clear on screen instructions like “begin speaking” and “tap to stop” audio</a:t>
            </a:r>
            <a:endParaRPr sz="2000">
              <a:solidFill>
                <a:schemeClr val="accent2"/>
              </a:solidFill>
              <a:latin typeface="Manjari"/>
              <a:ea typeface="Manjari"/>
              <a:cs typeface="Manjari"/>
              <a:sym typeface="Manjari"/>
            </a:endParaRPr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Manjari"/>
              <a:buAutoNum type="arabicPeriod"/>
            </a:pPr>
            <a:r>
              <a:rPr lang="en" sz="200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rPr>
              <a:t>Add</a:t>
            </a:r>
            <a:r>
              <a:rPr lang="en" sz="200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rPr>
              <a:t> more detailed information and an additional confirmation before joining cooking room.</a:t>
            </a:r>
            <a:endParaRPr sz="2000">
              <a:solidFill>
                <a:schemeClr val="accent2"/>
              </a:solidFill>
              <a:latin typeface="Manjari"/>
              <a:ea typeface="Manjari"/>
              <a:cs typeface="Manjari"/>
              <a:sym typeface="Manjari"/>
            </a:endParaRPr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Manjari"/>
              <a:buAutoNum type="arabicPeriod"/>
            </a:pPr>
            <a:r>
              <a:rPr lang="en" sz="200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rPr>
              <a:t>Allow users</a:t>
            </a:r>
            <a:r>
              <a:rPr lang="en" sz="200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rPr>
              <a:t> to find cooking rooms by date &amp; time in addition to by content. </a:t>
            </a:r>
            <a:endParaRPr sz="2000">
              <a:solidFill>
                <a:schemeClr val="accent2"/>
              </a:solidFill>
              <a:latin typeface="Manjari"/>
              <a:ea typeface="Manjari"/>
              <a:cs typeface="Manjari"/>
              <a:sym typeface="Manjari"/>
            </a:endParaRPr>
          </a:p>
          <a:p>
            <a:pPr indent="-3556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ts val="2000"/>
              <a:buFont typeface="Manjari"/>
              <a:buAutoNum type="arabicPeriod"/>
            </a:pPr>
            <a:r>
              <a:rPr lang="en" sz="200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rPr>
              <a:t>Adding daily views as an option for the calendar feature</a:t>
            </a:r>
            <a:endParaRPr sz="2000">
              <a:solidFill>
                <a:schemeClr val="accent2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1539" name="Google Shape;1539;p73"/>
          <p:cNvSpPr/>
          <p:nvPr/>
        </p:nvSpPr>
        <p:spPr>
          <a:xfrm rot="-771003">
            <a:off x="6420530" y="286731"/>
            <a:ext cx="1224109" cy="1598814"/>
          </a:xfrm>
          <a:custGeom>
            <a:rect b="b" l="l" r="r" t="t"/>
            <a:pathLst>
              <a:path extrusionOk="0" h="22564" w="17277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3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p74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pic>
        <p:nvPicPr>
          <p:cNvPr id="1545" name="Google Shape;1545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439987" y="2633692"/>
            <a:ext cx="1889200" cy="277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6" name="Google Shape;1546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1859863" y="-250684"/>
            <a:ext cx="1625250" cy="464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7" name="Google Shape;1547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0894" y="1116499"/>
            <a:ext cx="3707650" cy="1714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8" name="Google Shape;1548;p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1303320" y="2125630"/>
            <a:ext cx="1527300" cy="3433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9" name="Google Shape;1549;p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2103213" y="1966713"/>
            <a:ext cx="1779525" cy="4003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0" name="Google Shape;1550;p74"/>
          <p:cNvCxnSpPr/>
          <p:nvPr/>
        </p:nvCxnSpPr>
        <p:spPr>
          <a:xfrm flipH="1" rot="10800000">
            <a:off x="515705" y="3321284"/>
            <a:ext cx="1135200" cy="5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51" name="Google Shape;1551;p74"/>
          <p:cNvCxnSpPr/>
          <p:nvPr/>
        </p:nvCxnSpPr>
        <p:spPr>
          <a:xfrm flipH="1" rot="10800000">
            <a:off x="2022347" y="3362854"/>
            <a:ext cx="438600" cy="948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52" name="Google Shape;1552;p74"/>
          <p:cNvCxnSpPr/>
          <p:nvPr/>
        </p:nvCxnSpPr>
        <p:spPr>
          <a:xfrm flipH="1" rot="10800000">
            <a:off x="3013025" y="3475993"/>
            <a:ext cx="541800" cy="258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335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54"/>
          <p:cNvSpPr/>
          <p:nvPr/>
        </p:nvSpPr>
        <p:spPr>
          <a:xfrm>
            <a:off x="3881688" y="3991450"/>
            <a:ext cx="1380619" cy="52850"/>
          </a:xfrm>
          <a:custGeom>
            <a:rect b="b" l="l" r="r" t="t"/>
            <a:pathLst>
              <a:path extrusionOk="0" h="670" w="17505">
                <a:moveTo>
                  <a:pt x="0" y="0"/>
                </a:moveTo>
                <a:lnTo>
                  <a:pt x="0" y="669"/>
                </a:lnTo>
                <a:lnTo>
                  <a:pt x="17505" y="669"/>
                </a:lnTo>
                <a:lnTo>
                  <a:pt x="1750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7" name="Google Shape;1337;p54"/>
          <p:cNvSpPr/>
          <p:nvPr/>
        </p:nvSpPr>
        <p:spPr>
          <a:xfrm>
            <a:off x="312100" y="399500"/>
            <a:ext cx="2496900" cy="2634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8" name="Google Shape;1338;p54"/>
          <p:cNvSpPr txBox="1"/>
          <p:nvPr>
            <p:ph type="title"/>
          </p:nvPr>
        </p:nvSpPr>
        <p:spPr>
          <a:xfrm>
            <a:off x="1569450" y="728200"/>
            <a:ext cx="6005100" cy="319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Mission Statement: </a:t>
            </a:r>
            <a:endParaRPr sz="3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000">
                <a:latin typeface="Manjari"/>
                <a:ea typeface="Manjari"/>
                <a:cs typeface="Manjari"/>
                <a:sym typeface="Manjari"/>
              </a:rPr>
              <a:t>Making meal time easy and fun for busy people</a:t>
            </a:r>
            <a:endParaRPr b="0"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Value Prop: </a:t>
            </a:r>
            <a:endParaRPr sz="3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000">
                <a:latin typeface="Manjari"/>
                <a:ea typeface="Manjari"/>
                <a:cs typeface="Manjari"/>
                <a:sym typeface="Manjari"/>
              </a:rPr>
              <a:t>Cook efficiently; Cook enjoyably; Cookee</a:t>
            </a:r>
            <a:endParaRPr b="0" sz="2000">
              <a:latin typeface="Manjari"/>
              <a:ea typeface="Manjari"/>
              <a:cs typeface="Manjari"/>
              <a:sym typeface="Manja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342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55"/>
          <p:cNvSpPr txBox="1"/>
          <p:nvPr>
            <p:ph type="title"/>
          </p:nvPr>
        </p:nvSpPr>
        <p:spPr>
          <a:xfrm>
            <a:off x="2019300" y="1960425"/>
            <a:ext cx="5105400" cy="121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Ideas</a:t>
            </a:r>
            <a:r>
              <a:rPr lang="en">
                <a:solidFill>
                  <a:schemeClr val="accent2"/>
                </a:solidFill>
              </a:rPr>
              <a:t> 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344" name="Google Shape;1344;p55"/>
          <p:cNvSpPr txBox="1"/>
          <p:nvPr>
            <p:ph idx="2" type="title"/>
          </p:nvPr>
        </p:nvSpPr>
        <p:spPr>
          <a:xfrm>
            <a:off x="2019300" y="914400"/>
            <a:ext cx="5105400" cy="121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345" name="Google Shape;1345;p55"/>
          <p:cNvSpPr/>
          <p:nvPr/>
        </p:nvSpPr>
        <p:spPr>
          <a:xfrm>
            <a:off x="3881688" y="3438625"/>
            <a:ext cx="1380619" cy="52850"/>
          </a:xfrm>
          <a:custGeom>
            <a:rect b="b" l="l" r="r" t="t"/>
            <a:pathLst>
              <a:path extrusionOk="0" h="670" w="17505">
                <a:moveTo>
                  <a:pt x="0" y="0"/>
                </a:moveTo>
                <a:lnTo>
                  <a:pt x="0" y="669"/>
                </a:lnTo>
                <a:lnTo>
                  <a:pt x="17505" y="669"/>
                </a:lnTo>
                <a:lnTo>
                  <a:pt x="1750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349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p56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Interface Exploration: VR/AR</a:t>
            </a:r>
            <a:endParaRPr/>
          </a:p>
        </p:txBody>
      </p:sp>
      <p:pic>
        <p:nvPicPr>
          <p:cNvPr id="1351" name="Google Shape;135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861788" y="2130362"/>
            <a:ext cx="3141100" cy="233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2" name="Google Shape;1352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4253913" y="1828338"/>
            <a:ext cx="3032850" cy="203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3" name="Google Shape;1353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40272" y="1875206"/>
            <a:ext cx="2002575" cy="3294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4" name="Google Shape;1354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-232038" y="1684462"/>
            <a:ext cx="2778801" cy="1774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358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p57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Interface Exploration: Watch/Chat</a:t>
            </a:r>
            <a:endParaRPr/>
          </a:p>
        </p:txBody>
      </p:sp>
      <p:pic>
        <p:nvPicPr>
          <p:cNvPr id="1360" name="Google Shape;136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3463" y="2531725"/>
            <a:ext cx="3004575" cy="195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1" name="Google Shape;1361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2043813" y="1523612"/>
            <a:ext cx="2684800" cy="176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2" name="Google Shape;1362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02053" y="1064525"/>
            <a:ext cx="2628700" cy="202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3" name="Google Shape;1363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4571186" y="2627087"/>
            <a:ext cx="2082425" cy="268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367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p58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Interface Exploration: Mobile</a:t>
            </a:r>
            <a:endParaRPr/>
          </a:p>
        </p:txBody>
      </p:sp>
      <p:pic>
        <p:nvPicPr>
          <p:cNvPr id="1369" name="Google Shape;136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612000" y="-355762"/>
            <a:ext cx="1596725" cy="456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0" name="Google Shape;1370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250" y="2787073"/>
            <a:ext cx="1493450" cy="199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1" name="Google Shape;1371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5245175" y="1782225"/>
            <a:ext cx="3888874" cy="257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2" name="Google Shape;1372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2907813" y="2283975"/>
            <a:ext cx="2295025" cy="330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6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59"/>
          <p:cNvSpPr txBox="1"/>
          <p:nvPr>
            <p:ph type="title"/>
          </p:nvPr>
        </p:nvSpPr>
        <p:spPr>
          <a:xfrm>
            <a:off x="2019300" y="1960425"/>
            <a:ext cx="5105400" cy="121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Lo-Fi Prototype</a:t>
            </a:r>
            <a:endParaRPr/>
          </a:p>
        </p:txBody>
      </p:sp>
      <p:sp>
        <p:nvSpPr>
          <p:cNvPr id="1378" name="Google Shape;1378;p59"/>
          <p:cNvSpPr txBox="1"/>
          <p:nvPr>
            <p:ph idx="2" type="title"/>
          </p:nvPr>
        </p:nvSpPr>
        <p:spPr>
          <a:xfrm>
            <a:off x="2019300" y="914400"/>
            <a:ext cx="5105400" cy="121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379" name="Google Shape;1379;p59"/>
          <p:cNvSpPr/>
          <p:nvPr/>
        </p:nvSpPr>
        <p:spPr>
          <a:xfrm>
            <a:off x="3881688" y="3438625"/>
            <a:ext cx="1380619" cy="52850"/>
          </a:xfrm>
          <a:custGeom>
            <a:rect b="b" l="l" r="r" t="t"/>
            <a:pathLst>
              <a:path extrusionOk="0" h="670" w="17505">
                <a:moveTo>
                  <a:pt x="0" y="0"/>
                </a:moveTo>
                <a:lnTo>
                  <a:pt x="0" y="669"/>
                </a:lnTo>
                <a:lnTo>
                  <a:pt x="17505" y="669"/>
                </a:lnTo>
                <a:lnTo>
                  <a:pt x="1750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383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60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Mobile Task Storyboards</a:t>
            </a:r>
            <a:endParaRPr/>
          </a:p>
        </p:txBody>
      </p:sp>
      <p:pic>
        <p:nvPicPr>
          <p:cNvPr id="1385" name="Google Shape;138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263" y="1162100"/>
            <a:ext cx="8163476" cy="3774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Elegant Education Pack for Students by Slidesgo">
  <a:themeElements>
    <a:clrScheme name="Simple Light">
      <a:dk1>
        <a:srgbClr val="FFFFFF"/>
      </a:dk1>
      <a:lt1>
        <a:srgbClr val="EDECDF"/>
      </a:lt1>
      <a:dk2>
        <a:srgbClr val="C8A591"/>
      </a:dk2>
      <a:lt2>
        <a:srgbClr val="FFFFFF"/>
      </a:lt2>
      <a:accent1>
        <a:srgbClr val="A0A299"/>
      </a:accent1>
      <a:accent2>
        <a:srgbClr val="40474B"/>
      </a:accent2>
      <a:accent3>
        <a:srgbClr val="C8A591"/>
      </a:accent3>
      <a:accent4>
        <a:srgbClr val="EDECDF"/>
      </a:accent4>
      <a:accent5>
        <a:srgbClr val="A0A299"/>
      </a:accent5>
      <a:accent6>
        <a:srgbClr val="FFFFFF"/>
      </a:accent6>
      <a:hlink>
        <a:srgbClr val="4047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