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  <p:sldMasterId id="214748369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usso One"/>
      <p:regular r:id="rId19"/>
    </p:embeddedFont>
    <p:embeddedFont>
      <p:font typeface="Fugaz One"/>
      <p:regular r:id="rId20"/>
    </p:embeddedFont>
    <p:embeddedFont>
      <p:font typeface="Carter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21" Type="http://schemas.openxmlformats.org/officeDocument/2006/relationships/font" Target="fonts/Carter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ussoOne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fd27023e3_0_10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fd27023e3_0_10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fd27023e3_0_10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fd27023e3_0_10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fd27023e3_0_10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fd27023e3_0_10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mealtimes autonomously at the onset of your day - even planning with friends virtual or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Syncing reminders with others to make even grocery shopping social as well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fd27023e3_0_10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fd27023e3_0_10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Productivity is often at odds with Wellness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Embracing the conflict between productivity and wellness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 and enjoyable recipes are not always necessarily the best for health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fd27023e3_0_1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fd27023e3_0_1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Wakes up and checks w Cookee to meal plan for the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on the index: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Pickup groceries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delivery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Gets busy at work and forgets to pickup groceries and misses Cookee’s reminder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fd27023e3_0_11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0fd27023e3_0_11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plops back on their couch, looks at phone, sees missed notification from cookie an hour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notification: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us what is in your pantry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fd27023e3_0_11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fd27023e3_0_11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Cooker</a:t>
            </a:r>
            <a:r>
              <a:rPr lang="en"/>
              <a:t> notifies person1 “person2 is making a meal rn do you want to join?”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</a:t>
            </a:r>
            <a:r>
              <a:rPr lang="en"/>
              <a:t> 2 cooking sad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</a:t>
            </a:r>
            <a:r>
              <a:rPr lang="en"/>
              <a:t> 2 joins person 1 and they cook virtually together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**brought to u by </a:t>
            </a:r>
            <a:r>
              <a:rPr lang="en"/>
              <a:t>cookee</a:t>
            </a:r>
            <a:r>
              <a:rPr lang="en"/>
              <a:t>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fd27023e3_0_10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fd27023e3_0_10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884675" y="1331375"/>
            <a:ext cx="7374600" cy="2080200"/>
          </a:xfrm>
          <a:prstGeom prst="rect">
            <a:avLst/>
          </a:prstGeom>
          <a:effectLst>
            <a:outerShdw rotWithShape="0" algn="bl" dir="4200000" dist="19050">
              <a:schemeClr val="l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654975" y="3411725"/>
            <a:ext cx="3834000" cy="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76750" y="2347200"/>
            <a:ext cx="679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hasCustomPrompt="1" idx="2" type="title"/>
          </p:nvPr>
        </p:nvSpPr>
        <p:spPr>
          <a:xfrm>
            <a:off x="3691875" y="1014300"/>
            <a:ext cx="1760100" cy="11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404225" y="3434300"/>
            <a:ext cx="4335300" cy="2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621100" y="1110225"/>
            <a:ext cx="7901700" cy="35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 sz="13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865017">
            <a:off x="6283225" y="278000"/>
            <a:ext cx="3629025" cy="7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621350" y="2271050"/>
            <a:ext cx="23124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subTitle"/>
          </p:nvPr>
        </p:nvSpPr>
        <p:spPr>
          <a:xfrm>
            <a:off x="621088" y="2690025"/>
            <a:ext cx="2312700" cy="1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17"/>
          <p:cNvSpPr txBox="1"/>
          <p:nvPr>
            <p:ph idx="3" type="subTitle"/>
          </p:nvPr>
        </p:nvSpPr>
        <p:spPr>
          <a:xfrm>
            <a:off x="3497325" y="2271050"/>
            <a:ext cx="23127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subTitle"/>
          </p:nvPr>
        </p:nvSpPr>
        <p:spPr>
          <a:xfrm>
            <a:off x="3497213" y="2690025"/>
            <a:ext cx="2312700" cy="1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942475" y="2004075"/>
            <a:ext cx="41289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19"/>
          <p:cNvSpPr txBox="1"/>
          <p:nvPr>
            <p:ph type="title"/>
          </p:nvPr>
        </p:nvSpPr>
        <p:spPr>
          <a:xfrm>
            <a:off x="942475" y="872976"/>
            <a:ext cx="3941100" cy="9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1878575" y="2244400"/>
            <a:ext cx="5386800" cy="21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3802375" y="1420650"/>
            <a:ext cx="4305000" cy="7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subTitle"/>
          </p:nvPr>
        </p:nvSpPr>
        <p:spPr>
          <a:xfrm>
            <a:off x="3802375" y="2163750"/>
            <a:ext cx="4554000" cy="15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flipH="1">
            <a:off x="621100" y="386300"/>
            <a:ext cx="2149500" cy="18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hasCustomPrompt="1" type="title"/>
          </p:nvPr>
        </p:nvSpPr>
        <p:spPr>
          <a:xfrm>
            <a:off x="794888" y="938075"/>
            <a:ext cx="57255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3"/>
          <p:cNvSpPr txBox="1"/>
          <p:nvPr>
            <p:ph idx="1" type="subTitle"/>
          </p:nvPr>
        </p:nvSpPr>
        <p:spPr>
          <a:xfrm>
            <a:off x="794963" y="2395050"/>
            <a:ext cx="57255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621100" y="405029"/>
            <a:ext cx="7901700" cy="572700"/>
          </a:xfrm>
          <a:prstGeom prst="rect">
            <a:avLst/>
          </a:prstGeom>
          <a:effectLst>
            <a:outerShdw rotWithShape="0" algn="bl" dir="4200000" dist="19050">
              <a:srgbClr val="CA56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subTitle"/>
          </p:nvPr>
        </p:nvSpPr>
        <p:spPr>
          <a:xfrm>
            <a:off x="5965181" y="1558225"/>
            <a:ext cx="2486100" cy="357000"/>
          </a:xfrm>
          <a:prstGeom prst="rect">
            <a:avLst/>
          </a:prstGeom>
          <a:effectLst>
            <a:outerShdw rotWithShape="0" algn="bl" dir="30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2" type="subTitle"/>
          </p:nvPr>
        </p:nvSpPr>
        <p:spPr>
          <a:xfrm>
            <a:off x="5965167" y="19466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3" type="subTitle"/>
          </p:nvPr>
        </p:nvSpPr>
        <p:spPr>
          <a:xfrm>
            <a:off x="1784981" y="1558225"/>
            <a:ext cx="2531400" cy="357000"/>
          </a:xfrm>
          <a:prstGeom prst="rect">
            <a:avLst/>
          </a:prstGeom>
          <a:effectLst>
            <a:outerShdw rotWithShape="0" algn="bl" dir="30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5"/>
          <p:cNvSpPr txBox="1"/>
          <p:nvPr>
            <p:ph idx="4" type="subTitle"/>
          </p:nvPr>
        </p:nvSpPr>
        <p:spPr>
          <a:xfrm>
            <a:off x="1784980" y="1946600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5" type="subTitle"/>
          </p:nvPr>
        </p:nvSpPr>
        <p:spPr>
          <a:xfrm>
            <a:off x="5965181" y="3004913"/>
            <a:ext cx="2486100" cy="357000"/>
          </a:xfrm>
          <a:prstGeom prst="rect">
            <a:avLst/>
          </a:prstGeom>
          <a:effectLst>
            <a:outerShdw rotWithShape="0" algn="bl" dir="30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25"/>
          <p:cNvSpPr txBox="1"/>
          <p:nvPr>
            <p:ph idx="6" type="subTitle"/>
          </p:nvPr>
        </p:nvSpPr>
        <p:spPr>
          <a:xfrm>
            <a:off x="5965167" y="33932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7" type="subTitle"/>
          </p:nvPr>
        </p:nvSpPr>
        <p:spPr>
          <a:xfrm>
            <a:off x="1784981" y="3004913"/>
            <a:ext cx="2531400" cy="357000"/>
          </a:xfrm>
          <a:prstGeom prst="rect">
            <a:avLst/>
          </a:prstGeom>
          <a:effectLst>
            <a:outerShdw rotWithShape="0" algn="bl" dir="3000000" dist="1905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8" type="subTitle"/>
          </p:nvPr>
        </p:nvSpPr>
        <p:spPr>
          <a:xfrm>
            <a:off x="1784980" y="3393288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hasCustomPrompt="1" idx="9" type="title"/>
          </p:nvPr>
        </p:nvSpPr>
        <p:spPr>
          <a:xfrm>
            <a:off x="745780" y="1659300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7" name="Google Shape;97;p25"/>
          <p:cNvSpPr txBox="1"/>
          <p:nvPr>
            <p:ph hasCustomPrompt="1" idx="13" type="title"/>
          </p:nvPr>
        </p:nvSpPr>
        <p:spPr>
          <a:xfrm>
            <a:off x="4925980" y="1659300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" name="Google Shape;98;p25"/>
          <p:cNvSpPr txBox="1"/>
          <p:nvPr>
            <p:ph hasCustomPrompt="1" idx="14" type="title"/>
          </p:nvPr>
        </p:nvSpPr>
        <p:spPr>
          <a:xfrm>
            <a:off x="745780" y="3095413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25"/>
          <p:cNvSpPr txBox="1"/>
          <p:nvPr>
            <p:ph hasCustomPrompt="1" idx="15" type="title"/>
          </p:nvPr>
        </p:nvSpPr>
        <p:spPr>
          <a:xfrm>
            <a:off x="4925980" y="3095423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2398875" y="2465725"/>
            <a:ext cx="43464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1297050" y="1136925"/>
            <a:ext cx="6549900" cy="12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900800" y="1674125"/>
            <a:ext cx="4622100" cy="1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05" name="Google Shape;105;p27"/>
          <p:cNvSpPr txBox="1"/>
          <p:nvPr>
            <p:ph idx="1" type="subTitle"/>
          </p:nvPr>
        </p:nvSpPr>
        <p:spPr>
          <a:xfrm>
            <a:off x="3900800" y="2915000"/>
            <a:ext cx="4622100" cy="5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106" name="Google Shape;106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04925" y="1654575"/>
            <a:ext cx="3367400" cy="29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idx="1" type="subTitle"/>
          </p:nvPr>
        </p:nvSpPr>
        <p:spPr>
          <a:xfrm>
            <a:off x="2322887" y="3161725"/>
            <a:ext cx="44982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2" type="subTitle"/>
          </p:nvPr>
        </p:nvSpPr>
        <p:spPr>
          <a:xfrm>
            <a:off x="2322937" y="3483500"/>
            <a:ext cx="44982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28"/>
          <p:cNvSpPr txBox="1"/>
          <p:nvPr>
            <p:ph idx="3" type="subTitle"/>
          </p:nvPr>
        </p:nvSpPr>
        <p:spPr>
          <a:xfrm>
            <a:off x="2322862" y="1645150"/>
            <a:ext cx="44982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ugaz One"/>
              <a:buNone/>
              <a:defRPr b="1"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4" type="subTitle"/>
          </p:nvPr>
        </p:nvSpPr>
        <p:spPr>
          <a:xfrm>
            <a:off x="2322862" y="1966925"/>
            <a:ext cx="44982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2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pic>
        <p:nvPicPr>
          <p:cNvPr id="113" name="Google Shape;113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9925" y="3078788"/>
            <a:ext cx="20859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7719182">
            <a:off x="6351575" y="1272250"/>
            <a:ext cx="3505200" cy="10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2777850" y="1825188"/>
            <a:ext cx="576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29"/>
          <p:cNvSpPr txBox="1"/>
          <p:nvPr>
            <p:ph hasCustomPrompt="1" idx="2" type="title"/>
          </p:nvPr>
        </p:nvSpPr>
        <p:spPr>
          <a:xfrm>
            <a:off x="597750" y="1960938"/>
            <a:ext cx="2180100" cy="11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29"/>
          <p:cNvSpPr txBox="1"/>
          <p:nvPr>
            <p:ph idx="1" type="subTitle"/>
          </p:nvPr>
        </p:nvSpPr>
        <p:spPr>
          <a:xfrm>
            <a:off x="2777850" y="2912275"/>
            <a:ext cx="4075500" cy="2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subTitle"/>
          </p:nvPr>
        </p:nvSpPr>
        <p:spPr>
          <a:xfrm>
            <a:off x="3452900" y="2426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2" type="subTitle"/>
          </p:nvPr>
        </p:nvSpPr>
        <p:spPr>
          <a:xfrm>
            <a:off x="3452875" y="2739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30"/>
          <p:cNvSpPr txBox="1"/>
          <p:nvPr>
            <p:ph idx="3" type="subTitle"/>
          </p:nvPr>
        </p:nvSpPr>
        <p:spPr>
          <a:xfrm>
            <a:off x="1034250" y="2426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4" type="subTitle"/>
          </p:nvPr>
        </p:nvSpPr>
        <p:spPr>
          <a:xfrm>
            <a:off x="1034225" y="2739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5" name="Google Shape;125;p30"/>
          <p:cNvSpPr txBox="1"/>
          <p:nvPr>
            <p:ph idx="5" type="subTitle"/>
          </p:nvPr>
        </p:nvSpPr>
        <p:spPr>
          <a:xfrm>
            <a:off x="5871625" y="2426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30"/>
          <p:cNvSpPr txBox="1"/>
          <p:nvPr>
            <p:ph idx="6" type="subTitle"/>
          </p:nvPr>
        </p:nvSpPr>
        <p:spPr>
          <a:xfrm>
            <a:off x="5871600" y="2739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4363700" y="1015764"/>
            <a:ext cx="3068700" cy="21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subTitle"/>
          </p:nvPr>
        </p:nvSpPr>
        <p:spPr>
          <a:xfrm>
            <a:off x="4363700" y="3276338"/>
            <a:ext cx="41592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subTitle"/>
          </p:nvPr>
        </p:nvSpPr>
        <p:spPr>
          <a:xfrm>
            <a:off x="3452900" y="3365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idx="2" type="subTitle"/>
          </p:nvPr>
        </p:nvSpPr>
        <p:spPr>
          <a:xfrm>
            <a:off x="3452875" y="3678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32"/>
          <p:cNvSpPr txBox="1"/>
          <p:nvPr>
            <p:ph idx="3" type="subTitle"/>
          </p:nvPr>
        </p:nvSpPr>
        <p:spPr>
          <a:xfrm>
            <a:off x="1034250" y="3365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32"/>
          <p:cNvSpPr txBox="1"/>
          <p:nvPr>
            <p:ph idx="4" type="subTitle"/>
          </p:nvPr>
        </p:nvSpPr>
        <p:spPr>
          <a:xfrm>
            <a:off x="1034225" y="3678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32"/>
          <p:cNvSpPr txBox="1"/>
          <p:nvPr>
            <p:ph idx="5" type="subTitle"/>
          </p:nvPr>
        </p:nvSpPr>
        <p:spPr>
          <a:xfrm>
            <a:off x="5871625" y="33659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32"/>
          <p:cNvSpPr txBox="1"/>
          <p:nvPr>
            <p:ph idx="6" type="subTitle"/>
          </p:nvPr>
        </p:nvSpPr>
        <p:spPr>
          <a:xfrm>
            <a:off x="5871600" y="36789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p32"/>
          <p:cNvSpPr txBox="1"/>
          <p:nvPr>
            <p:ph hasCustomPrompt="1" type="title"/>
          </p:nvPr>
        </p:nvSpPr>
        <p:spPr>
          <a:xfrm>
            <a:off x="1421323" y="1951050"/>
            <a:ext cx="14643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32"/>
          <p:cNvSpPr txBox="1"/>
          <p:nvPr>
            <p:ph hasCustomPrompt="1" idx="7" type="title"/>
          </p:nvPr>
        </p:nvSpPr>
        <p:spPr>
          <a:xfrm>
            <a:off x="3839848" y="1951050"/>
            <a:ext cx="14643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9" name="Google Shape;139;p32"/>
          <p:cNvSpPr txBox="1"/>
          <p:nvPr>
            <p:ph hasCustomPrompt="1" idx="8" type="title"/>
          </p:nvPr>
        </p:nvSpPr>
        <p:spPr>
          <a:xfrm>
            <a:off x="6258525" y="1951050"/>
            <a:ext cx="14643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0" name="Google Shape;140;p32"/>
          <p:cNvSpPr txBox="1"/>
          <p:nvPr>
            <p:ph idx="9"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idx="2" type="subTitle"/>
          </p:nvPr>
        </p:nvSpPr>
        <p:spPr>
          <a:xfrm>
            <a:off x="3452875" y="22012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p33"/>
          <p:cNvSpPr txBox="1"/>
          <p:nvPr>
            <p:ph idx="3" type="subTitle"/>
          </p:nvPr>
        </p:nvSpPr>
        <p:spPr>
          <a:xfrm>
            <a:off x="1034250" y="18882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4" type="subTitle"/>
          </p:nvPr>
        </p:nvSpPr>
        <p:spPr>
          <a:xfrm>
            <a:off x="1034225" y="22012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" name="Google Shape;147;p33"/>
          <p:cNvSpPr txBox="1"/>
          <p:nvPr>
            <p:ph idx="5" type="subTitle"/>
          </p:nvPr>
        </p:nvSpPr>
        <p:spPr>
          <a:xfrm>
            <a:off x="5871625" y="18882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6" type="subTitle"/>
          </p:nvPr>
        </p:nvSpPr>
        <p:spPr>
          <a:xfrm>
            <a:off x="5871600" y="22012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9" name="Google Shape;149;p33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33"/>
          <p:cNvSpPr txBox="1"/>
          <p:nvPr>
            <p:ph idx="8" type="subTitle"/>
          </p:nvPr>
        </p:nvSpPr>
        <p:spPr>
          <a:xfrm>
            <a:off x="3452925" y="3932700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1" name="Google Shape;151;p33"/>
          <p:cNvSpPr txBox="1"/>
          <p:nvPr>
            <p:ph idx="9" type="subTitle"/>
          </p:nvPr>
        </p:nvSpPr>
        <p:spPr>
          <a:xfrm>
            <a:off x="1034250" y="3619675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33"/>
          <p:cNvSpPr txBox="1"/>
          <p:nvPr>
            <p:ph idx="13" type="subTitle"/>
          </p:nvPr>
        </p:nvSpPr>
        <p:spPr>
          <a:xfrm>
            <a:off x="1034225" y="3932700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3" name="Google Shape;153;p33"/>
          <p:cNvSpPr txBox="1"/>
          <p:nvPr>
            <p:ph idx="14" type="subTitle"/>
          </p:nvPr>
        </p:nvSpPr>
        <p:spPr>
          <a:xfrm>
            <a:off x="5871625" y="3619675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33"/>
          <p:cNvSpPr txBox="1"/>
          <p:nvPr>
            <p:ph idx="15" type="subTitle"/>
          </p:nvPr>
        </p:nvSpPr>
        <p:spPr>
          <a:xfrm>
            <a:off x="5871600" y="3932700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subTitle"/>
          </p:nvPr>
        </p:nvSpPr>
        <p:spPr>
          <a:xfrm>
            <a:off x="3329088" y="18882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" name="Google Shape;158;p34"/>
          <p:cNvSpPr txBox="1"/>
          <p:nvPr>
            <p:ph idx="2" type="subTitle"/>
          </p:nvPr>
        </p:nvSpPr>
        <p:spPr>
          <a:xfrm>
            <a:off x="3329063" y="22012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34"/>
          <p:cNvSpPr txBox="1"/>
          <p:nvPr>
            <p:ph idx="3" type="subTitle"/>
          </p:nvPr>
        </p:nvSpPr>
        <p:spPr>
          <a:xfrm>
            <a:off x="621113" y="1888200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34"/>
          <p:cNvSpPr txBox="1"/>
          <p:nvPr>
            <p:ph idx="4" type="subTitle"/>
          </p:nvPr>
        </p:nvSpPr>
        <p:spPr>
          <a:xfrm>
            <a:off x="621088" y="2201225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34"/>
          <p:cNvSpPr txBox="1"/>
          <p:nvPr>
            <p:ph idx="5" type="subTitle"/>
          </p:nvPr>
        </p:nvSpPr>
        <p:spPr>
          <a:xfrm>
            <a:off x="3329088" y="3619675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idx="6" type="subTitle"/>
          </p:nvPr>
        </p:nvSpPr>
        <p:spPr>
          <a:xfrm>
            <a:off x="3329113" y="3932700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34"/>
          <p:cNvSpPr txBox="1"/>
          <p:nvPr>
            <p:ph idx="7" type="subTitle"/>
          </p:nvPr>
        </p:nvSpPr>
        <p:spPr>
          <a:xfrm>
            <a:off x="621113" y="3619675"/>
            <a:ext cx="22383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34"/>
          <p:cNvSpPr txBox="1"/>
          <p:nvPr>
            <p:ph idx="8" type="subTitle"/>
          </p:nvPr>
        </p:nvSpPr>
        <p:spPr>
          <a:xfrm>
            <a:off x="621088" y="3932700"/>
            <a:ext cx="22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hasCustomPrompt="1" type="title"/>
          </p:nvPr>
        </p:nvSpPr>
        <p:spPr>
          <a:xfrm>
            <a:off x="1162175" y="2067000"/>
            <a:ext cx="37683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35"/>
          <p:cNvSpPr txBox="1"/>
          <p:nvPr>
            <p:ph idx="1" type="subTitle"/>
          </p:nvPr>
        </p:nvSpPr>
        <p:spPr>
          <a:xfrm>
            <a:off x="1162175" y="2775000"/>
            <a:ext cx="37683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hasCustomPrompt="1" idx="2" type="title"/>
          </p:nvPr>
        </p:nvSpPr>
        <p:spPr>
          <a:xfrm>
            <a:off x="1162175" y="3363675"/>
            <a:ext cx="37683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35"/>
          <p:cNvSpPr txBox="1"/>
          <p:nvPr>
            <p:ph idx="3" type="subTitle"/>
          </p:nvPr>
        </p:nvSpPr>
        <p:spPr>
          <a:xfrm>
            <a:off x="1162175" y="4071675"/>
            <a:ext cx="37683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hasCustomPrompt="1" idx="4" type="title"/>
          </p:nvPr>
        </p:nvSpPr>
        <p:spPr>
          <a:xfrm>
            <a:off x="1162175" y="770325"/>
            <a:ext cx="37683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35"/>
          <p:cNvSpPr txBox="1"/>
          <p:nvPr>
            <p:ph idx="5" type="subTitle"/>
          </p:nvPr>
        </p:nvSpPr>
        <p:spPr>
          <a:xfrm>
            <a:off x="1162175" y="1478325"/>
            <a:ext cx="37683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803750" y="1512400"/>
            <a:ext cx="25884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" type="subTitle"/>
          </p:nvPr>
        </p:nvSpPr>
        <p:spPr>
          <a:xfrm>
            <a:off x="803750" y="2659000"/>
            <a:ext cx="29733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 flipH="1">
            <a:off x="4986300" y="1906263"/>
            <a:ext cx="3396600" cy="5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" type="subTitle"/>
          </p:nvPr>
        </p:nvSpPr>
        <p:spPr>
          <a:xfrm flipH="1">
            <a:off x="5328900" y="2555650"/>
            <a:ext cx="3054000" cy="9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0" name="Google Shape;180;p38"/>
          <p:cNvSpPr txBox="1"/>
          <p:nvPr>
            <p:ph idx="1" type="subTitle"/>
          </p:nvPr>
        </p:nvSpPr>
        <p:spPr>
          <a:xfrm>
            <a:off x="1184800" y="1316550"/>
            <a:ext cx="4366800" cy="32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9pPr>
          </a:lstStyle>
          <a:p/>
        </p:txBody>
      </p:sp>
      <p:sp>
        <p:nvSpPr>
          <p:cNvPr id="183" name="Google Shape;183;p39"/>
          <p:cNvSpPr txBox="1"/>
          <p:nvPr>
            <p:ph idx="1" type="subTitle"/>
          </p:nvPr>
        </p:nvSpPr>
        <p:spPr>
          <a:xfrm>
            <a:off x="1667243" y="3722850"/>
            <a:ext cx="26757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39"/>
          <p:cNvSpPr txBox="1"/>
          <p:nvPr>
            <p:ph idx="2" type="subTitle"/>
          </p:nvPr>
        </p:nvSpPr>
        <p:spPr>
          <a:xfrm>
            <a:off x="1667213" y="4035875"/>
            <a:ext cx="267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5" name="Google Shape;185;p39"/>
          <p:cNvSpPr txBox="1"/>
          <p:nvPr>
            <p:ph idx="3" type="subTitle"/>
          </p:nvPr>
        </p:nvSpPr>
        <p:spPr>
          <a:xfrm>
            <a:off x="4800993" y="3722850"/>
            <a:ext cx="2675700" cy="357000"/>
          </a:xfrm>
          <a:prstGeom prst="rect">
            <a:avLst/>
          </a:prstGeom>
          <a:effectLst>
            <a:outerShdw rotWithShape="0" algn="bl" dir="2700000" dist="285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39"/>
          <p:cNvSpPr txBox="1"/>
          <p:nvPr>
            <p:ph idx="4" type="subTitle"/>
          </p:nvPr>
        </p:nvSpPr>
        <p:spPr>
          <a:xfrm>
            <a:off x="4800963" y="4035875"/>
            <a:ext cx="267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9pPr>
          </a:lstStyle>
          <a:p/>
        </p:txBody>
      </p:sp>
      <p:sp>
        <p:nvSpPr>
          <p:cNvPr id="189" name="Google Shape;189;p40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3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3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Font typeface="Fugaz One"/>
              <a:buNone/>
              <a:defRPr>
                <a:latin typeface="Fugaz One"/>
                <a:ea typeface="Fugaz One"/>
                <a:cs typeface="Fugaz One"/>
                <a:sym typeface="Fugaz One"/>
              </a:defRPr>
            </a:lvl9pPr>
          </a:lstStyle>
          <a:p/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621100" y="1152475"/>
            <a:ext cx="387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3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3" name="Google Shape;193;p41"/>
          <p:cNvSpPr txBox="1"/>
          <p:nvPr>
            <p:ph idx="2" type="body"/>
          </p:nvPr>
        </p:nvSpPr>
        <p:spPr>
          <a:xfrm>
            <a:off x="4649325" y="1152475"/>
            <a:ext cx="387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3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title"/>
          </p:nvPr>
        </p:nvSpPr>
        <p:spPr>
          <a:xfrm>
            <a:off x="1794050" y="686550"/>
            <a:ext cx="3212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6" name="Google Shape;196;p42"/>
          <p:cNvSpPr txBox="1"/>
          <p:nvPr>
            <p:ph idx="1" type="subTitle"/>
          </p:nvPr>
        </p:nvSpPr>
        <p:spPr>
          <a:xfrm>
            <a:off x="168305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7" name="Google Shape;197;p42"/>
          <p:cNvSpPr txBox="1"/>
          <p:nvPr/>
        </p:nvSpPr>
        <p:spPr>
          <a:xfrm>
            <a:off x="1842950" y="3430875"/>
            <a:ext cx="311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4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22375" y="-263300"/>
            <a:ext cx="3092675" cy="27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913600" y="3769175"/>
            <a:ext cx="5721525" cy="1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4200000" dist="28575">
              <a:schemeClr val="lt2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ugaz One"/>
              <a:buNone/>
              <a:defRPr sz="3500">
                <a:solidFill>
                  <a:schemeClr val="dk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rter One"/>
              <a:buNone/>
              <a:defRPr sz="33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5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8259265" y="3132797"/>
            <a:ext cx="1256201" cy="12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5"/>
          <p:cNvPicPr preferRelativeResize="0"/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1875075" y="263063"/>
            <a:ext cx="3733799" cy="7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5"/>
          <p:cNvSpPr txBox="1"/>
          <p:nvPr>
            <p:ph type="ctrTitle"/>
          </p:nvPr>
        </p:nvSpPr>
        <p:spPr>
          <a:xfrm>
            <a:off x="884700" y="1111250"/>
            <a:ext cx="7374600" cy="20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Cookee</a:t>
            </a:r>
            <a:r>
              <a:rPr lang="en" sz="4300"/>
              <a:t> </a:t>
            </a:r>
            <a:endParaRPr sz="4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</a:rPr>
              <a:t>Cook </a:t>
            </a:r>
            <a:r>
              <a:rPr lang="en" sz="3300"/>
              <a:t>Efficiently</a:t>
            </a:r>
            <a:r>
              <a:rPr lang="en" sz="3300">
                <a:solidFill>
                  <a:schemeClr val="accent1"/>
                </a:solidFill>
              </a:rPr>
              <a:t> and </a:t>
            </a:r>
            <a:r>
              <a:rPr lang="en" sz="3300"/>
              <a:t>Enjoyably</a:t>
            </a:r>
            <a:endParaRPr sz="3200"/>
          </a:p>
        </p:txBody>
      </p:sp>
      <p:sp>
        <p:nvSpPr>
          <p:cNvPr id="209" name="Google Shape;209;p45"/>
          <p:cNvSpPr txBox="1"/>
          <p:nvPr>
            <p:ph idx="1" type="subTitle"/>
          </p:nvPr>
        </p:nvSpPr>
        <p:spPr>
          <a:xfrm>
            <a:off x="2074325" y="3106775"/>
            <a:ext cx="52707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platform that empowers users to plan ahead, be resourceful, and incorporate community into every meal.</a:t>
            </a:r>
            <a:endParaRPr/>
          </a:p>
        </p:txBody>
      </p:sp>
      <p:grpSp>
        <p:nvGrpSpPr>
          <p:cNvPr id="210" name="Google Shape;210;p45"/>
          <p:cNvGrpSpPr/>
          <p:nvPr/>
        </p:nvGrpSpPr>
        <p:grpSpPr>
          <a:xfrm>
            <a:off x="7493128" y="3023618"/>
            <a:ext cx="1538956" cy="1987026"/>
            <a:chOff x="7493128" y="3023618"/>
            <a:chExt cx="1538956" cy="1987026"/>
          </a:xfrm>
        </p:grpSpPr>
        <p:grpSp>
          <p:nvGrpSpPr>
            <p:cNvPr id="211" name="Google Shape;211;p45"/>
            <p:cNvGrpSpPr/>
            <p:nvPr/>
          </p:nvGrpSpPr>
          <p:grpSpPr>
            <a:xfrm flipH="1">
              <a:off x="7493128" y="3023618"/>
              <a:ext cx="1538956" cy="1987026"/>
              <a:chOff x="1417425" y="238400"/>
              <a:chExt cx="1049050" cy="1354575"/>
            </a:xfrm>
          </p:grpSpPr>
          <p:sp>
            <p:nvSpPr>
              <p:cNvPr id="212" name="Google Shape;212;p45"/>
              <p:cNvSpPr/>
              <p:nvPr/>
            </p:nvSpPr>
            <p:spPr>
              <a:xfrm>
                <a:off x="1942850" y="238400"/>
                <a:ext cx="523625" cy="583575"/>
              </a:xfrm>
              <a:custGeom>
                <a:rect b="b" l="l" r="r" t="t"/>
                <a:pathLst>
                  <a:path extrusionOk="0" h="23343" w="20945">
                    <a:moveTo>
                      <a:pt x="11817" y="2607"/>
                    </a:moveTo>
                    <a:cubicBezTo>
                      <a:pt x="11817" y="2607"/>
                      <a:pt x="11781" y="2643"/>
                      <a:pt x="11781" y="2680"/>
                    </a:cubicBezTo>
                    <a:lnTo>
                      <a:pt x="11781" y="2643"/>
                    </a:lnTo>
                    <a:cubicBezTo>
                      <a:pt x="11781" y="2643"/>
                      <a:pt x="11781" y="2607"/>
                      <a:pt x="11817" y="2607"/>
                    </a:cubicBezTo>
                    <a:close/>
                    <a:moveTo>
                      <a:pt x="15744" y="6461"/>
                    </a:moveTo>
                    <a:cubicBezTo>
                      <a:pt x="15781" y="6498"/>
                      <a:pt x="15781" y="6570"/>
                      <a:pt x="15817" y="6607"/>
                    </a:cubicBezTo>
                    <a:cubicBezTo>
                      <a:pt x="15781" y="6570"/>
                      <a:pt x="15744" y="6570"/>
                      <a:pt x="15744" y="6534"/>
                    </a:cubicBezTo>
                    <a:cubicBezTo>
                      <a:pt x="15744" y="6498"/>
                      <a:pt x="15744" y="6498"/>
                      <a:pt x="15744" y="6461"/>
                    </a:cubicBezTo>
                    <a:close/>
                    <a:moveTo>
                      <a:pt x="13163" y="8498"/>
                    </a:moveTo>
                    <a:cubicBezTo>
                      <a:pt x="13199" y="8534"/>
                      <a:pt x="13199" y="8534"/>
                      <a:pt x="13236" y="8534"/>
                    </a:cubicBezTo>
                    <a:lnTo>
                      <a:pt x="13163" y="8534"/>
                    </a:lnTo>
                    <a:cubicBezTo>
                      <a:pt x="13163" y="8534"/>
                      <a:pt x="13163" y="8534"/>
                      <a:pt x="13163" y="8498"/>
                    </a:cubicBezTo>
                    <a:close/>
                    <a:moveTo>
                      <a:pt x="12327" y="10643"/>
                    </a:moveTo>
                    <a:lnTo>
                      <a:pt x="12363" y="10679"/>
                    </a:lnTo>
                    <a:lnTo>
                      <a:pt x="12327" y="10679"/>
                    </a:lnTo>
                    <a:lnTo>
                      <a:pt x="12327" y="10643"/>
                    </a:lnTo>
                    <a:close/>
                    <a:moveTo>
                      <a:pt x="4582" y="11443"/>
                    </a:moveTo>
                    <a:lnTo>
                      <a:pt x="4691" y="11479"/>
                    </a:lnTo>
                    <a:cubicBezTo>
                      <a:pt x="4654" y="11479"/>
                      <a:pt x="4618" y="11479"/>
                      <a:pt x="4582" y="11443"/>
                    </a:cubicBezTo>
                    <a:close/>
                    <a:moveTo>
                      <a:pt x="6981" y="14134"/>
                    </a:moveTo>
                    <a:cubicBezTo>
                      <a:pt x="6981" y="14206"/>
                      <a:pt x="6945" y="14206"/>
                      <a:pt x="6945" y="14243"/>
                    </a:cubicBezTo>
                    <a:lnTo>
                      <a:pt x="6836" y="14206"/>
                    </a:lnTo>
                    <a:cubicBezTo>
                      <a:pt x="6836" y="14170"/>
                      <a:pt x="6872" y="14170"/>
                      <a:pt x="6872" y="14134"/>
                    </a:cubicBezTo>
                    <a:close/>
                    <a:moveTo>
                      <a:pt x="9781" y="15843"/>
                    </a:moveTo>
                    <a:cubicBezTo>
                      <a:pt x="9781" y="15843"/>
                      <a:pt x="9781" y="15879"/>
                      <a:pt x="9781" y="15879"/>
                    </a:cubicBezTo>
                    <a:cubicBezTo>
                      <a:pt x="9781" y="15879"/>
                      <a:pt x="9745" y="15879"/>
                      <a:pt x="9781" y="15843"/>
                    </a:cubicBezTo>
                    <a:close/>
                    <a:moveTo>
                      <a:pt x="12327" y="16206"/>
                    </a:moveTo>
                    <a:lnTo>
                      <a:pt x="12327" y="16242"/>
                    </a:lnTo>
                    <a:lnTo>
                      <a:pt x="12290" y="16242"/>
                    </a:lnTo>
                    <a:lnTo>
                      <a:pt x="12327" y="16206"/>
                    </a:lnTo>
                    <a:close/>
                    <a:moveTo>
                      <a:pt x="10383" y="18117"/>
                    </a:moveTo>
                    <a:cubicBezTo>
                      <a:pt x="10386" y="18117"/>
                      <a:pt x="10389" y="18117"/>
                      <a:pt x="10392" y="18118"/>
                    </a:cubicBezTo>
                    <a:lnTo>
                      <a:pt x="10392" y="18118"/>
                    </a:lnTo>
                    <a:cubicBezTo>
                      <a:pt x="10382" y="18119"/>
                      <a:pt x="10373" y="18124"/>
                      <a:pt x="10363" y="18133"/>
                    </a:cubicBezTo>
                    <a:cubicBezTo>
                      <a:pt x="10363" y="18121"/>
                      <a:pt x="10371" y="18117"/>
                      <a:pt x="10383" y="18117"/>
                    </a:cubicBezTo>
                    <a:close/>
                    <a:moveTo>
                      <a:pt x="10114" y="0"/>
                    </a:moveTo>
                    <a:cubicBezTo>
                      <a:pt x="9905" y="0"/>
                      <a:pt x="9818" y="107"/>
                      <a:pt x="9818" y="389"/>
                    </a:cubicBezTo>
                    <a:cubicBezTo>
                      <a:pt x="9781" y="425"/>
                      <a:pt x="9745" y="498"/>
                      <a:pt x="9745" y="571"/>
                    </a:cubicBezTo>
                    <a:lnTo>
                      <a:pt x="9672" y="680"/>
                    </a:lnTo>
                    <a:cubicBezTo>
                      <a:pt x="9381" y="934"/>
                      <a:pt x="9163" y="1225"/>
                      <a:pt x="8981" y="1589"/>
                    </a:cubicBezTo>
                    <a:cubicBezTo>
                      <a:pt x="8290" y="2752"/>
                      <a:pt x="7709" y="3952"/>
                      <a:pt x="6981" y="5116"/>
                    </a:cubicBezTo>
                    <a:cubicBezTo>
                      <a:pt x="6872" y="5298"/>
                      <a:pt x="6763" y="5480"/>
                      <a:pt x="6691" y="5661"/>
                    </a:cubicBezTo>
                    <a:cubicBezTo>
                      <a:pt x="6654" y="5734"/>
                      <a:pt x="6618" y="5770"/>
                      <a:pt x="6581" y="5843"/>
                    </a:cubicBezTo>
                    <a:cubicBezTo>
                      <a:pt x="6181" y="6461"/>
                      <a:pt x="5854" y="7116"/>
                      <a:pt x="5454" y="7770"/>
                    </a:cubicBezTo>
                    <a:cubicBezTo>
                      <a:pt x="4836" y="8825"/>
                      <a:pt x="4182" y="9879"/>
                      <a:pt x="3491" y="10897"/>
                    </a:cubicBezTo>
                    <a:lnTo>
                      <a:pt x="3382" y="11079"/>
                    </a:lnTo>
                    <a:lnTo>
                      <a:pt x="3163" y="11406"/>
                    </a:lnTo>
                    <a:lnTo>
                      <a:pt x="2909" y="11770"/>
                    </a:lnTo>
                    <a:cubicBezTo>
                      <a:pt x="2836" y="11879"/>
                      <a:pt x="2727" y="11988"/>
                      <a:pt x="2654" y="12097"/>
                    </a:cubicBezTo>
                    <a:cubicBezTo>
                      <a:pt x="1818" y="13261"/>
                      <a:pt x="909" y="14388"/>
                      <a:pt x="145" y="15588"/>
                    </a:cubicBezTo>
                    <a:cubicBezTo>
                      <a:pt x="0" y="15915"/>
                      <a:pt x="0" y="16024"/>
                      <a:pt x="291" y="16242"/>
                    </a:cubicBezTo>
                    <a:lnTo>
                      <a:pt x="5018" y="19370"/>
                    </a:lnTo>
                    <a:cubicBezTo>
                      <a:pt x="5127" y="19442"/>
                      <a:pt x="5236" y="19551"/>
                      <a:pt x="5345" y="19660"/>
                    </a:cubicBezTo>
                    <a:cubicBezTo>
                      <a:pt x="5891" y="20206"/>
                      <a:pt x="6509" y="20715"/>
                      <a:pt x="7163" y="21188"/>
                    </a:cubicBezTo>
                    <a:cubicBezTo>
                      <a:pt x="8109" y="21915"/>
                      <a:pt x="9090" y="22606"/>
                      <a:pt x="10145" y="23187"/>
                    </a:cubicBezTo>
                    <a:cubicBezTo>
                      <a:pt x="10254" y="23260"/>
                      <a:pt x="10327" y="23297"/>
                      <a:pt x="10436" y="23333"/>
                    </a:cubicBezTo>
                    <a:cubicBezTo>
                      <a:pt x="10467" y="23339"/>
                      <a:pt x="10497" y="23342"/>
                      <a:pt x="10526" y="23342"/>
                    </a:cubicBezTo>
                    <a:cubicBezTo>
                      <a:pt x="10665" y="23342"/>
                      <a:pt x="10775" y="23272"/>
                      <a:pt x="10836" y="23151"/>
                    </a:cubicBezTo>
                    <a:cubicBezTo>
                      <a:pt x="11490" y="22133"/>
                      <a:pt x="12217" y="21151"/>
                      <a:pt x="12981" y="20206"/>
                    </a:cubicBezTo>
                    <a:cubicBezTo>
                      <a:pt x="13090" y="20024"/>
                      <a:pt x="13199" y="19879"/>
                      <a:pt x="13308" y="19733"/>
                    </a:cubicBezTo>
                    <a:cubicBezTo>
                      <a:pt x="14254" y="18170"/>
                      <a:pt x="15381" y="16752"/>
                      <a:pt x="16399" y="15188"/>
                    </a:cubicBezTo>
                    <a:cubicBezTo>
                      <a:pt x="17417" y="13661"/>
                      <a:pt x="18399" y="12025"/>
                      <a:pt x="19308" y="10388"/>
                    </a:cubicBezTo>
                    <a:cubicBezTo>
                      <a:pt x="19853" y="9479"/>
                      <a:pt x="20326" y="8534"/>
                      <a:pt x="20726" y="7589"/>
                    </a:cubicBezTo>
                    <a:cubicBezTo>
                      <a:pt x="20799" y="7370"/>
                      <a:pt x="20835" y="7189"/>
                      <a:pt x="20908" y="7007"/>
                    </a:cubicBezTo>
                    <a:lnTo>
                      <a:pt x="20944" y="7007"/>
                    </a:lnTo>
                    <a:lnTo>
                      <a:pt x="20944" y="6825"/>
                    </a:lnTo>
                    <a:lnTo>
                      <a:pt x="20908" y="6825"/>
                    </a:lnTo>
                    <a:cubicBezTo>
                      <a:pt x="20799" y="6643"/>
                      <a:pt x="20617" y="6498"/>
                      <a:pt x="20435" y="6389"/>
                    </a:cubicBezTo>
                    <a:cubicBezTo>
                      <a:pt x="18944" y="5407"/>
                      <a:pt x="17490" y="4389"/>
                      <a:pt x="15926" y="3516"/>
                    </a:cubicBezTo>
                    <a:cubicBezTo>
                      <a:pt x="15017" y="3007"/>
                      <a:pt x="14108" y="2462"/>
                      <a:pt x="13236" y="1916"/>
                    </a:cubicBezTo>
                    <a:cubicBezTo>
                      <a:pt x="12545" y="1516"/>
                      <a:pt x="11927" y="1007"/>
                      <a:pt x="11272" y="571"/>
                    </a:cubicBezTo>
                    <a:cubicBezTo>
                      <a:pt x="11054" y="425"/>
                      <a:pt x="10836" y="280"/>
                      <a:pt x="10618" y="171"/>
                    </a:cubicBezTo>
                    <a:cubicBezTo>
                      <a:pt x="10508" y="98"/>
                      <a:pt x="10399" y="62"/>
                      <a:pt x="10327" y="25"/>
                    </a:cubicBezTo>
                    <a:cubicBezTo>
                      <a:pt x="10245" y="9"/>
                      <a:pt x="10174" y="0"/>
                      <a:pt x="10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2875" rotWithShape="0" algn="bl" dir="2700000" dist="66675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45"/>
              <p:cNvSpPr/>
              <p:nvPr/>
            </p:nvSpPr>
            <p:spPr>
              <a:xfrm>
                <a:off x="1417425" y="953200"/>
                <a:ext cx="898150" cy="639775"/>
              </a:xfrm>
              <a:custGeom>
                <a:rect b="b" l="l" r="r" t="t"/>
                <a:pathLst>
                  <a:path extrusionOk="0" h="25591" w="35926">
                    <a:moveTo>
                      <a:pt x="19563" y="2122"/>
                    </a:moveTo>
                    <a:lnTo>
                      <a:pt x="19563" y="2122"/>
                    </a:lnTo>
                    <a:cubicBezTo>
                      <a:pt x="19563" y="2122"/>
                      <a:pt x="19599" y="2122"/>
                      <a:pt x="19599" y="2159"/>
                    </a:cubicBezTo>
                    <a:lnTo>
                      <a:pt x="19563" y="2122"/>
                    </a:lnTo>
                    <a:close/>
                    <a:moveTo>
                      <a:pt x="24726" y="2704"/>
                    </a:moveTo>
                    <a:cubicBezTo>
                      <a:pt x="24726" y="2704"/>
                      <a:pt x="24762" y="2704"/>
                      <a:pt x="24762" y="2740"/>
                    </a:cubicBezTo>
                    <a:cubicBezTo>
                      <a:pt x="24762" y="2777"/>
                      <a:pt x="24753" y="2786"/>
                      <a:pt x="24744" y="2786"/>
                    </a:cubicBezTo>
                    <a:cubicBezTo>
                      <a:pt x="24735" y="2786"/>
                      <a:pt x="24726" y="2777"/>
                      <a:pt x="24726" y="2777"/>
                    </a:cubicBezTo>
                    <a:cubicBezTo>
                      <a:pt x="24726" y="2740"/>
                      <a:pt x="24726" y="2704"/>
                      <a:pt x="24726" y="2704"/>
                    </a:cubicBezTo>
                    <a:close/>
                    <a:moveTo>
                      <a:pt x="17090" y="6158"/>
                    </a:moveTo>
                    <a:lnTo>
                      <a:pt x="17054" y="6195"/>
                    </a:lnTo>
                    <a:lnTo>
                      <a:pt x="17054" y="6158"/>
                    </a:lnTo>
                    <a:close/>
                    <a:moveTo>
                      <a:pt x="11818" y="8958"/>
                    </a:moveTo>
                    <a:cubicBezTo>
                      <a:pt x="11818" y="8958"/>
                      <a:pt x="11802" y="8974"/>
                      <a:pt x="11791" y="8974"/>
                    </a:cubicBezTo>
                    <a:cubicBezTo>
                      <a:pt x="11785" y="8974"/>
                      <a:pt x="11781" y="8970"/>
                      <a:pt x="11781" y="8958"/>
                    </a:cubicBezTo>
                    <a:close/>
                    <a:moveTo>
                      <a:pt x="28988" y="8978"/>
                    </a:moveTo>
                    <a:cubicBezTo>
                      <a:pt x="28996" y="8978"/>
                      <a:pt x="29004" y="8995"/>
                      <a:pt x="28980" y="8995"/>
                    </a:cubicBezTo>
                    <a:cubicBezTo>
                      <a:pt x="28980" y="8982"/>
                      <a:pt x="28984" y="8978"/>
                      <a:pt x="28988" y="8978"/>
                    </a:cubicBezTo>
                    <a:close/>
                    <a:moveTo>
                      <a:pt x="28289" y="9649"/>
                    </a:moveTo>
                    <a:cubicBezTo>
                      <a:pt x="28326" y="9685"/>
                      <a:pt x="28326" y="9685"/>
                      <a:pt x="28362" y="9685"/>
                    </a:cubicBezTo>
                    <a:cubicBezTo>
                      <a:pt x="28326" y="9722"/>
                      <a:pt x="28326" y="9758"/>
                      <a:pt x="28289" y="9795"/>
                    </a:cubicBezTo>
                    <a:cubicBezTo>
                      <a:pt x="28289" y="9758"/>
                      <a:pt x="28289" y="9685"/>
                      <a:pt x="28289" y="9649"/>
                    </a:cubicBezTo>
                    <a:close/>
                    <a:moveTo>
                      <a:pt x="29853" y="10994"/>
                    </a:moveTo>
                    <a:cubicBezTo>
                      <a:pt x="29853" y="10994"/>
                      <a:pt x="29816" y="11031"/>
                      <a:pt x="29780" y="11031"/>
                    </a:cubicBezTo>
                    <a:cubicBezTo>
                      <a:pt x="29780" y="11031"/>
                      <a:pt x="29744" y="11031"/>
                      <a:pt x="29744" y="10994"/>
                    </a:cubicBezTo>
                    <a:close/>
                    <a:moveTo>
                      <a:pt x="21708" y="14958"/>
                    </a:moveTo>
                    <a:cubicBezTo>
                      <a:pt x="21690" y="14976"/>
                      <a:pt x="21672" y="14985"/>
                      <a:pt x="21658" y="14985"/>
                    </a:cubicBezTo>
                    <a:cubicBezTo>
                      <a:pt x="21644" y="14985"/>
                      <a:pt x="21635" y="14976"/>
                      <a:pt x="21635" y="14958"/>
                    </a:cubicBezTo>
                    <a:close/>
                    <a:moveTo>
                      <a:pt x="6873" y="16885"/>
                    </a:moveTo>
                    <a:lnTo>
                      <a:pt x="6873" y="16921"/>
                    </a:lnTo>
                    <a:cubicBezTo>
                      <a:pt x="6873" y="16921"/>
                      <a:pt x="6873" y="16885"/>
                      <a:pt x="6836" y="16885"/>
                    </a:cubicBezTo>
                    <a:close/>
                    <a:moveTo>
                      <a:pt x="26980" y="21466"/>
                    </a:moveTo>
                    <a:lnTo>
                      <a:pt x="27017" y="21503"/>
                    </a:lnTo>
                    <a:cubicBezTo>
                      <a:pt x="27017" y="21503"/>
                      <a:pt x="26980" y="21503"/>
                      <a:pt x="26980" y="21466"/>
                    </a:cubicBezTo>
                    <a:close/>
                    <a:moveTo>
                      <a:pt x="9818" y="22448"/>
                    </a:moveTo>
                    <a:lnTo>
                      <a:pt x="9818" y="22485"/>
                    </a:lnTo>
                    <a:lnTo>
                      <a:pt x="9781" y="22485"/>
                    </a:lnTo>
                    <a:cubicBezTo>
                      <a:pt x="9781" y="22485"/>
                      <a:pt x="9781" y="22485"/>
                      <a:pt x="9818" y="22448"/>
                    </a:cubicBezTo>
                    <a:close/>
                    <a:moveTo>
                      <a:pt x="15012" y="0"/>
                    </a:moveTo>
                    <a:cubicBezTo>
                      <a:pt x="13667" y="0"/>
                      <a:pt x="12306" y="48"/>
                      <a:pt x="10945" y="159"/>
                    </a:cubicBezTo>
                    <a:cubicBezTo>
                      <a:pt x="8691" y="304"/>
                      <a:pt x="6436" y="668"/>
                      <a:pt x="4218" y="1250"/>
                    </a:cubicBezTo>
                    <a:lnTo>
                      <a:pt x="3782" y="1395"/>
                    </a:lnTo>
                    <a:cubicBezTo>
                      <a:pt x="3455" y="1468"/>
                      <a:pt x="3127" y="1577"/>
                      <a:pt x="2800" y="1722"/>
                    </a:cubicBezTo>
                    <a:cubicBezTo>
                      <a:pt x="2109" y="1940"/>
                      <a:pt x="1491" y="2304"/>
                      <a:pt x="946" y="2813"/>
                    </a:cubicBezTo>
                    <a:cubicBezTo>
                      <a:pt x="473" y="3177"/>
                      <a:pt x="255" y="3759"/>
                      <a:pt x="400" y="4340"/>
                    </a:cubicBezTo>
                    <a:cubicBezTo>
                      <a:pt x="437" y="4377"/>
                      <a:pt x="400" y="4413"/>
                      <a:pt x="364" y="4449"/>
                    </a:cubicBezTo>
                    <a:cubicBezTo>
                      <a:pt x="218" y="4522"/>
                      <a:pt x="146" y="4668"/>
                      <a:pt x="146" y="4813"/>
                    </a:cubicBezTo>
                    <a:cubicBezTo>
                      <a:pt x="0" y="6267"/>
                      <a:pt x="0" y="7758"/>
                      <a:pt x="182" y="9213"/>
                    </a:cubicBezTo>
                    <a:cubicBezTo>
                      <a:pt x="364" y="10776"/>
                      <a:pt x="691" y="12267"/>
                      <a:pt x="1237" y="13758"/>
                    </a:cubicBezTo>
                    <a:cubicBezTo>
                      <a:pt x="3164" y="18630"/>
                      <a:pt x="6436" y="22266"/>
                      <a:pt x="11309" y="24339"/>
                    </a:cubicBezTo>
                    <a:cubicBezTo>
                      <a:pt x="12072" y="24630"/>
                      <a:pt x="12872" y="24884"/>
                      <a:pt x="13708" y="25103"/>
                    </a:cubicBezTo>
                    <a:lnTo>
                      <a:pt x="13745" y="25103"/>
                    </a:lnTo>
                    <a:cubicBezTo>
                      <a:pt x="13818" y="25139"/>
                      <a:pt x="13890" y="25139"/>
                      <a:pt x="13963" y="25139"/>
                    </a:cubicBezTo>
                    <a:cubicBezTo>
                      <a:pt x="13999" y="25175"/>
                      <a:pt x="14036" y="25175"/>
                      <a:pt x="14072" y="25175"/>
                    </a:cubicBezTo>
                    <a:cubicBezTo>
                      <a:pt x="14327" y="25248"/>
                      <a:pt x="14617" y="25284"/>
                      <a:pt x="14872" y="25321"/>
                    </a:cubicBezTo>
                    <a:cubicBezTo>
                      <a:pt x="15381" y="25430"/>
                      <a:pt x="15926" y="25503"/>
                      <a:pt x="16436" y="25539"/>
                    </a:cubicBezTo>
                    <a:cubicBezTo>
                      <a:pt x="16867" y="25574"/>
                      <a:pt x="17298" y="25590"/>
                      <a:pt x="17728" y="25590"/>
                    </a:cubicBezTo>
                    <a:cubicBezTo>
                      <a:pt x="18640" y="25590"/>
                      <a:pt x="19546" y="25517"/>
                      <a:pt x="20435" y="25393"/>
                    </a:cubicBezTo>
                    <a:lnTo>
                      <a:pt x="20508" y="25357"/>
                    </a:lnTo>
                    <a:cubicBezTo>
                      <a:pt x="21053" y="25284"/>
                      <a:pt x="21562" y="25175"/>
                      <a:pt x="22072" y="25030"/>
                    </a:cubicBezTo>
                    <a:lnTo>
                      <a:pt x="22108" y="25030"/>
                    </a:lnTo>
                    <a:cubicBezTo>
                      <a:pt x="22690" y="24884"/>
                      <a:pt x="23271" y="24703"/>
                      <a:pt x="23853" y="24484"/>
                    </a:cubicBezTo>
                    <a:cubicBezTo>
                      <a:pt x="27271" y="23248"/>
                      <a:pt x="30253" y="21030"/>
                      <a:pt x="32434" y="18121"/>
                    </a:cubicBezTo>
                    <a:cubicBezTo>
                      <a:pt x="33562" y="16521"/>
                      <a:pt x="34398" y="14776"/>
                      <a:pt x="34943" y="12885"/>
                    </a:cubicBezTo>
                    <a:cubicBezTo>
                      <a:pt x="35598" y="10704"/>
                      <a:pt x="35925" y="8413"/>
                      <a:pt x="35852" y="6122"/>
                    </a:cubicBezTo>
                    <a:cubicBezTo>
                      <a:pt x="35852" y="5758"/>
                      <a:pt x="35816" y="5431"/>
                      <a:pt x="35743" y="5068"/>
                    </a:cubicBezTo>
                    <a:cubicBezTo>
                      <a:pt x="35634" y="4413"/>
                      <a:pt x="35234" y="3831"/>
                      <a:pt x="34689" y="3468"/>
                    </a:cubicBezTo>
                    <a:cubicBezTo>
                      <a:pt x="33925" y="2959"/>
                      <a:pt x="33089" y="2559"/>
                      <a:pt x="32216" y="2304"/>
                    </a:cubicBezTo>
                    <a:cubicBezTo>
                      <a:pt x="29889" y="1504"/>
                      <a:pt x="27489" y="922"/>
                      <a:pt x="25053" y="595"/>
                    </a:cubicBezTo>
                    <a:lnTo>
                      <a:pt x="24871" y="595"/>
                    </a:lnTo>
                    <a:cubicBezTo>
                      <a:pt x="24399" y="486"/>
                      <a:pt x="23926" y="450"/>
                      <a:pt x="23417" y="413"/>
                    </a:cubicBezTo>
                    <a:cubicBezTo>
                      <a:pt x="21053" y="159"/>
                      <a:pt x="18654" y="50"/>
                      <a:pt x="16254" y="13"/>
                    </a:cubicBezTo>
                    <a:cubicBezTo>
                      <a:pt x="15842" y="5"/>
                      <a:pt x="15428" y="0"/>
                      <a:pt x="15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2875" rotWithShape="0" algn="bl" dir="2700000" dist="66675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14" name="Google Shape;21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496102" y="3028130"/>
              <a:ext cx="1533118" cy="19779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45"/>
          <p:cNvGrpSpPr/>
          <p:nvPr/>
        </p:nvGrpSpPr>
        <p:grpSpPr>
          <a:xfrm>
            <a:off x="-162817" y="3078837"/>
            <a:ext cx="2110258" cy="1876567"/>
            <a:chOff x="-162817" y="3078837"/>
            <a:chExt cx="2110258" cy="1876567"/>
          </a:xfrm>
        </p:grpSpPr>
        <p:grpSp>
          <p:nvGrpSpPr>
            <p:cNvPr id="216" name="Google Shape;216;p45"/>
            <p:cNvGrpSpPr/>
            <p:nvPr/>
          </p:nvGrpSpPr>
          <p:grpSpPr>
            <a:xfrm rot="-703591">
              <a:off x="-25960" y="3249445"/>
              <a:ext cx="1836543" cy="1535352"/>
              <a:chOff x="1182875" y="3363825"/>
              <a:chExt cx="868450" cy="726025"/>
            </a:xfrm>
          </p:grpSpPr>
          <p:sp>
            <p:nvSpPr>
              <p:cNvPr id="217" name="Google Shape;217;p45"/>
              <p:cNvSpPr/>
              <p:nvPr/>
            </p:nvSpPr>
            <p:spPr>
              <a:xfrm>
                <a:off x="1182875" y="3363825"/>
                <a:ext cx="787125" cy="726025"/>
              </a:xfrm>
              <a:custGeom>
                <a:rect b="b" l="l" r="r" t="t"/>
                <a:pathLst>
                  <a:path extrusionOk="0" h="29041" w="31485">
                    <a:moveTo>
                      <a:pt x="28528" y="2603"/>
                    </a:moveTo>
                    <a:cubicBezTo>
                      <a:pt x="28528" y="2603"/>
                      <a:pt x="28547" y="2622"/>
                      <a:pt x="28528" y="2642"/>
                    </a:cubicBezTo>
                    <a:cubicBezTo>
                      <a:pt x="28528" y="2622"/>
                      <a:pt x="28528" y="2603"/>
                      <a:pt x="28528" y="2603"/>
                    </a:cubicBezTo>
                    <a:close/>
                    <a:moveTo>
                      <a:pt x="5481" y="9936"/>
                    </a:moveTo>
                    <a:lnTo>
                      <a:pt x="5481" y="9956"/>
                    </a:lnTo>
                    <a:lnTo>
                      <a:pt x="5461" y="9956"/>
                    </a:lnTo>
                    <a:lnTo>
                      <a:pt x="5481" y="9936"/>
                    </a:lnTo>
                    <a:close/>
                    <a:moveTo>
                      <a:pt x="18177" y="13367"/>
                    </a:moveTo>
                    <a:cubicBezTo>
                      <a:pt x="18177" y="13367"/>
                      <a:pt x="18177" y="13406"/>
                      <a:pt x="18157" y="13406"/>
                    </a:cubicBezTo>
                    <a:cubicBezTo>
                      <a:pt x="18157" y="13387"/>
                      <a:pt x="18157" y="13387"/>
                      <a:pt x="18157" y="13367"/>
                    </a:cubicBezTo>
                    <a:close/>
                    <a:moveTo>
                      <a:pt x="18276" y="13879"/>
                    </a:moveTo>
                    <a:lnTo>
                      <a:pt x="18256" y="13899"/>
                    </a:lnTo>
                    <a:lnTo>
                      <a:pt x="18256" y="13879"/>
                    </a:lnTo>
                    <a:close/>
                    <a:moveTo>
                      <a:pt x="12598" y="14688"/>
                    </a:moveTo>
                    <a:lnTo>
                      <a:pt x="12598" y="14707"/>
                    </a:lnTo>
                    <a:cubicBezTo>
                      <a:pt x="12598" y="14707"/>
                      <a:pt x="12578" y="14688"/>
                      <a:pt x="12578" y="14688"/>
                    </a:cubicBezTo>
                    <a:close/>
                    <a:moveTo>
                      <a:pt x="8872" y="15812"/>
                    </a:moveTo>
                    <a:cubicBezTo>
                      <a:pt x="8872" y="15831"/>
                      <a:pt x="8852" y="15831"/>
                      <a:pt x="8832" y="15851"/>
                    </a:cubicBezTo>
                    <a:cubicBezTo>
                      <a:pt x="8852" y="15831"/>
                      <a:pt x="8852" y="15831"/>
                      <a:pt x="8872" y="15812"/>
                    </a:cubicBezTo>
                    <a:close/>
                    <a:moveTo>
                      <a:pt x="10370" y="15792"/>
                    </a:moveTo>
                    <a:cubicBezTo>
                      <a:pt x="10370" y="15831"/>
                      <a:pt x="10370" y="15851"/>
                      <a:pt x="10370" y="15871"/>
                    </a:cubicBezTo>
                    <a:cubicBezTo>
                      <a:pt x="10370" y="15851"/>
                      <a:pt x="10350" y="15831"/>
                      <a:pt x="10331" y="15792"/>
                    </a:cubicBezTo>
                    <a:close/>
                    <a:moveTo>
                      <a:pt x="15102" y="16304"/>
                    </a:moveTo>
                    <a:lnTo>
                      <a:pt x="15102" y="16344"/>
                    </a:lnTo>
                    <a:cubicBezTo>
                      <a:pt x="15082" y="16324"/>
                      <a:pt x="15062" y="16324"/>
                      <a:pt x="15062" y="16304"/>
                    </a:cubicBezTo>
                    <a:close/>
                    <a:moveTo>
                      <a:pt x="22081" y="16364"/>
                    </a:moveTo>
                    <a:lnTo>
                      <a:pt x="22120" y="16423"/>
                    </a:lnTo>
                    <a:lnTo>
                      <a:pt x="22081" y="16383"/>
                    </a:lnTo>
                    <a:lnTo>
                      <a:pt x="22081" y="16364"/>
                    </a:lnTo>
                    <a:close/>
                    <a:moveTo>
                      <a:pt x="17329" y="17132"/>
                    </a:moveTo>
                    <a:cubicBezTo>
                      <a:pt x="17329" y="17132"/>
                      <a:pt x="17329" y="17152"/>
                      <a:pt x="17349" y="17152"/>
                    </a:cubicBezTo>
                    <a:lnTo>
                      <a:pt x="17290" y="17152"/>
                    </a:lnTo>
                    <a:cubicBezTo>
                      <a:pt x="17310" y="17132"/>
                      <a:pt x="17310" y="17132"/>
                      <a:pt x="17329" y="17132"/>
                    </a:cubicBezTo>
                    <a:close/>
                    <a:moveTo>
                      <a:pt x="12322" y="19321"/>
                    </a:moveTo>
                    <a:cubicBezTo>
                      <a:pt x="12322" y="19321"/>
                      <a:pt x="12322" y="19341"/>
                      <a:pt x="12322" y="19341"/>
                    </a:cubicBezTo>
                    <a:cubicBezTo>
                      <a:pt x="12322" y="19341"/>
                      <a:pt x="12302" y="19341"/>
                      <a:pt x="12302" y="19321"/>
                    </a:cubicBezTo>
                    <a:close/>
                    <a:moveTo>
                      <a:pt x="16994" y="19577"/>
                    </a:moveTo>
                    <a:lnTo>
                      <a:pt x="16975" y="19597"/>
                    </a:lnTo>
                    <a:cubicBezTo>
                      <a:pt x="16975" y="19577"/>
                      <a:pt x="16994" y="19577"/>
                      <a:pt x="16994" y="19577"/>
                    </a:cubicBezTo>
                    <a:close/>
                    <a:moveTo>
                      <a:pt x="14333" y="20385"/>
                    </a:moveTo>
                    <a:cubicBezTo>
                      <a:pt x="14333" y="20405"/>
                      <a:pt x="14333" y="20405"/>
                      <a:pt x="14333" y="20405"/>
                    </a:cubicBezTo>
                    <a:lnTo>
                      <a:pt x="14293" y="20405"/>
                    </a:lnTo>
                    <a:lnTo>
                      <a:pt x="14333" y="20385"/>
                    </a:lnTo>
                    <a:close/>
                    <a:moveTo>
                      <a:pt x="5244" y="20977"/>
                    </a:moveTo>
                    <a:lnTo>
                      <a:pt x="5244" y="20997"/>
                    </a:lnTo>
                    <a:lnTo>
                      <a:pt x="5224" y="20997"/>
                    </a:lnTo>
                    <a:lnTo>
                      <a:pt x="5244" y="20977"/>
                    </a:lnTo>
                    <a:close/>
                    <a:moveTo>
                      <a:pt x="6427" y="20997"/>
                    </a:moveTo>
                    <a:lnTo>
                      <a:pt x="6427" y="20997"/>
                    </a:lnTo>
                    <a:cubicBezTo>
                      <a:pt x="6462" y="21014"/>
                      <a:pt x="6481" y="21046"/>
                      <a:pt x="6485" y="21094"/>
                    </a:cubicBezTo>
                    <a:lnTo>
                      <a:pt x="6485" y="21094"/>
                    </a:lnTo>
                    <a:lnTo>
                      <a:pt x="6427" y="20997"/>
                    </a:lnTo>
                    <a:close/>
                    <a:moveTo>
                      <a:pt x="24999" y="21351"/>
                    </a:moveTo>
                    <a:lnTo>
                      <a:pt x="24999" y="21351"/>
                    </a:lnTo>
                    <a:cubicBezTo>
                      <a:pt x="25018" y="21371"/>
                      <a:pt x="25018" y="21391"/>
                      <a:pt x="25018" y="21391"/>
                    </a:cubicBezTo>
                    <a:cubicBezTo>
                      <a:pt x="25018" y="21391"/>
                      <a:pt x="24999" y="21371"/>
                      <a:pt x="24999" y="21351"/>
                    </a:cubicBezTo>
                    <a:close/>
                    <a:moveTo>
                      <a:pt x="11119" y="21549"/>
                    </a:moveTo>
                    <a:cubicBezTo>
                      <a:pt x="11139" y="21568"/>
                      <a:pt x="11139" y="21568"/>
                      <a:pt x="11159" y="21588"/>
                    </a:cubicBezTo>
                    <a:lnTo>
                      <a:pt x="11119" y="21588"/>
                    </a:lnTo>
                    <a:lnTo>
                      <a:pt x="11119" y="21549"/>
                    </a:lnTo>
                    <a:close/>
                    <a:moveTo>
                      <a:pt x="20208" y="21746"/>
                    </a:moveTo>
                    <a:lnTo>
                      <a:pt x="20208" y="21785"/>
                    </a:lnTo>
                    <a:lnTo>
                      <a:pt x="20188" y="21785"/>
                    </a:lnTo>
                    <a:cubicBezTo>
                      <a:pt x="20188" y="21785"/>
                      <a:pt x="20208" y="21765"/>
                      <a:pt x="20208" y="21746"/>
                    </a:cubicBezTo>
                    <a:close/>
                    <a:moveTo>
                      <a:pt x="16915" y="22948"/>
                    </a:moveTo>
                    <a:cubicBezTo>
                      <a:pt x="16915" y="22948"/>
                      <a:pt x="16915" y="22948"/>
                      <a:pt x="16915" y="22968"/>
                    </a:cubicBezTo>
                    <a:lnTo>
                      <a:pt x="16896" y="22968"/>
                    </a:lnTo>
                    <a:lnTo>
                      <a:pt x="16915" y="22948"/>
                    </a:lnTo>
                    <a:close/>
                    <a:moveTo>
                      <a:pt x="19774" y="23205"/>
                    </a:moveTo>
                    <a:cubicBezTo>
                      <a:pt x="19774" y="23224"/>
                      <a:pt x="19774" y="23244"/>
                      <a:pt x="19774" y="23244"/>
                    </a:cubicBezTo>
                    <a:lnTo>
                      <a:pt x="19735" y="23244"/>
                    </a:lnTo>
                    <a:lnTo>
                      <a:pt x="19774" y="23205"/>
                    </a:lnTo>
                    <a:close/>
                    <a:moveTo>
                      <a:pt x="18769" y="23441"/>
                    </a:moveTo>
                    <a:cubicBezTo>
                      <a:pt x="18769" y="23441"/>
                      <a:pt x="18769" y="23441"/>
                      <a:pt x="18788" y="23461"/>
                    </a:cubicBezTo>
                    <a:lnTo>
                      <a:pt x="18769" y="23461"/>
                    </a:lnTo>
                    <a:lnTo>
                      <a:pt x="18769" y="23441"/>
                    </a:lnTo>
                    <a:close/>
                    <a:moveTo>
                      <a:pt x="14313" y="23559"/>
                    </a:moveTo>
                    <a:cubicBezTo>
                      <a:pt x="14313" y="23579"/>
                      <a:pt x="14313" y="23599"/>
                      <a:pt x="14313" y="23619"/>
                    </a:cubicBezTo>
                    <a:cubicBezTo>
                      <a:pt x="14293" y="23599"/>
                      <a:pt x="14293" y="23579"/>
                      <a:pt x="14313" y="23559"/>
                    </a:cubicBezTo>
                    <a:close/>
                    <a:moveTo>
                      <a:pt x="11435" y="23737"/>
                    </a:moveTo>
                    <a:cubicBezTo>
                      <a:pt x="11435" y="23776"/>
                      <a:pt x="11454" y="23776"/>
                      <a:pt x="11474" y="23796"/>
                    </a:cubicBezTo>
                    <a:cubicBezTo>
                      <a:pt x="11435" y="23796"/>
                      <a:pt x="11415" y="23776"/>
                      <a:pt x="11435" y="23757"/>
                    </a:cubicBezTo>
                    <a:lnTo>
                      <a:pt x="11435" y="23737"/>
                    </a:lnTo>
                    <a:close/>
                    <a:moveTo>
                      <a:pt x="6920" y="24230"/>
                    </a:moveTo>
                    <a:cubicBezTo>
                      <a:pt x="6940" y="24230"/>
                      <a:pt x="6959" y="24230"/>
                      <a:pt x="6959" y="24250"/>
                    </a:cubicBezTo>
                    <a:cubicBezTo>
                      <a:pt x="6959" y="24269"/>
                      <a:pt x="6959" y="24269"/>
                      <a:pt x="6940" y="24289"/>
                    </a:cubicBezTo>
                    <a:cubicBezTo>
                      <a:pt x="6940" y="24269"/>
                      <a:pt x="6940" y="24250"/>
                      <a:pt x="6920" y="24230"/>
                    </a:cubicBezTo>
                    <a:close/>
                    <a:moveTo>
                      <a:pt x="14155" y="24269"/>
                    </a:moveTo>
                    <a:cubicBezTo>
                      <a:pt x="14175" y="24289"/>
                      <a:pt x="14195" y="24289"/>
                      <a:pt x="14234" y="24289"/>
                    </a:cubicBezTo>
                    <a:cubicBezTo>
                      <a:pt x="14223" y="24295"/>
                      <a:pt x="14213" y="24297"/>
                      <a:pt x="14204" y="24297"/>
                    </a:cubicBezTo>
                    <a:cubicBezTo>
                      <a:pt x="14183" y="24297"/>
                      <a:pt x="14169" y="24283"/>
                      <a:pt x="14155" y="24269"/>
                    </a:cubicBezTo>
                    <a:close/>
                    <a:moveTo>
                      <a:pt x="23047" y="24447"/>
                    </a:moveTo>
                    <a:lnTo>
                      <a:pt x="23047" y="24447"/>
                    </a:lnTo>
                    <a:cubicBezTo>
                      <a:pt x="23033" y="24461"/>
                      <a:pt x="23009" y="24475"/>
                      <a:pt x="22982" y="24475"/>
                    </a:cubicBezTo>
                    <a:cubicBezTo>
                      <a:pt x="22971" y="24475"/>
                      <a:pt x="22960" y="24472"/>
                      <a:pt x="22948" y="24466"/>
                    </a:cubicBezTo>
                    <a:lnTo>
                      <a:pt x="22968" y="24466"/>
                    </a:lnTo>
                    <a:lnTo>
                      <a:pt x="23047" y="24447"/>
                    </a:lnTo>
                    <a:close/>
                    <a:moveTo>
                      <a:pt x="16896" y="24565"/>
                    </a:moveTo>
                    <a:lnTo>
                      <a:pt x="16896" y="24604"/>
                    </a:lnTo>
                    <a:cubicBezTo>
                      <a:pt x="16896" y="24585"/>
                      <a:pt x="16876" y="24585"/>
                      <a:pt x="16876" y="24565"/>
                    </a:cubicBezTo>
                    <a:close/>
                    <a:moveTo>
                      <a:pt x="19360" y="25078"/>
                    </a:moveTo>
                    <a:cubicBezTo>
                      <a:pt x="19380" y="25078"/>
                      <a:pt x="19399" y="25097"/>
                      <a:pt x="19399" y="25117"/>
                    </a:cubicBezTo>
                    <a:lnTo>
                      <a:pt x="19321" y="25117"/>
                    </a:lnTo>
                    <a:cubicBezTo>
                      <a:pt x="19321" y="25097"/>
                      <a:pt x="19340" y="25078"/>
                      <a:pt x="19360" y="25078"/>
                    </a:cubicBezTo>
                    <a:close/>
                    <a:moveTo>
                      <a:pt x="13623" y="26182"/>
                    </a:moveTo>
                    <a:cubicBezTo>
                      <a:pt x="13623" y="26201"/>
                      <a:pt x="13623" y="26201"/>
                      <a:pt x="13623" y="26221"/>
                    </a:cubicBezTo>
                    <a:lnTo>
                      <a:pt x="13584" y="26182"/>
                    </a:lnTo>
                    <a:close/>
                    <a:moveTo>
                      <a:pt x="23480" y="26398"/>
                    </a:moveTo>
                    <a:lnTo>
                      <a:pt x="23461" y="26418"/>
                    </a:lnTo>
                    <a:lnTo>
                      <a:pt x="23461" y="26398"/>
                    </a:lnTo>
                    <a:close/>
                    <a:moveTo>
                      <a:pt x="29040" y="0"/>
                    </a:moveTo>
                    <a:cubicBezTo>
                      <a:pt x="28567" y="20"/>
                      <a:pt x="28113" y="296"/>
                      <a:pt x="27916" y="749"/>
                    </a:cubicBezTo>
                    <a:cubicBezTo>
                      <a:pt x="27837" y="907"/>
                      <a:pt x="27759" y="1084"/>
                      <a:pt x="27699" y="1262"/>
                    </a:cubicBezTo>
                    <a:cubicBezTo>
                      <a:pt x="27581" y="1538"/>
                      <a:pt x="27443" y="1834"/>
                      <a:pt x="27305" y="2110"/>
                    </a:cubicBezTo>
                    <a:cubicBezTo>
                      <a:pt x="26812" y="3017"/>
                      <a:pt x="26379" y="3943"/>
                      <a:pt x="25965" y="4889"/>
                    </a:cubicBezTo>
                    <a:cubicBezTo>
                      <a:pt x="25511" y="5915"/>
                      <a:pt x="25077" y="6979"/>
                      <a:pt x="24525" y="7985"/>
                    </a:cubicBezTo>
                    <a:cubicBezTo>
                      <a:pt x="23973" y="8990"/>
                      <a:pt x="23402" y="10035"/>
                      <a:pt x="22869" y="11080"/>
                    </a:cubicBezTo>
                    <a:cubicBezTo>
                      <a:pt x="22790" y="11238"/>
                      <a:pt x="22692" y="11395"/>
                      <a:pt x="22613" y="11553"/>
                    </a:cubicBezTo>
                    <a:lnTo>
                      <a:pt x="22455" y="11514"/>
                    </a:lnTo>
                    <a:cubicBezTo>
                      <a:pt x="21470" y="11257"/>
                      <a:pt x="20484" y="11001"/>
                      <a:pt x="19518" y="10745"/>
                    </a:cubicBezTo>
                    <a:cubicBezTo>
                      <a:pt x="18315" y="10429"/>
                      <a:pt x="17073" y="10153"/>
                      <a:pt x="15851" y="9917"/>
                    </a:cubicBezTo>
                    <a:cubicBezTo>
                      <a:pt x="14254" y="9601"/>
                      <a:pt x="12637" y="9424"/>
                      <a:pt x="11040" y="9148"/>
                    </a:cubicBezTo>
                    <a:cubicBezTo>
                      <a:pt x="10350" y="9049"/>
                      <a:pt x="9641" y="8990"/>
                      <a:pt x="8931" y="8872"/>
                    </a:cubicBezTo>
                    <a:cubicBezTo>
                      <a:pt x="7827" y="8714"/>
                      <a:pt x="6703" y="8616"/>
                      <a:pt x="5579" y="8556"/>
                    </a:cubicBezTo>
                    <a:cubicBezTo>
                      <a:pt x="5046" y="8531"/>
                      <a:pt x="4512" y="8516"/>
                      <a:pt x="3979" y="8516"/>
                    </a:cubicBezTo>
                    <a:cubicBezTo>
                      <a:pt x="3290" y="8516"/>
                      <a:pt x="2601" y="8540"/>
                      <a:pt x="1912" y="8596"/>
                    </a:cubicBezTo>
                    <a:cubicBezTo>
                      <a:pt x="1518" y="8616"/>
                      <a:pt x="1124" y="8694"/>
                      <a:pt x="749" y="8813"/>
                    </a:cubicBezTo>
                    <a:cubicBezTo>
                      <a:pt x="237" y="9010"/>
                      <a:pt x="118" y="9187"/>
                      <a:pt x="177" y="9759"/>
                    </a:cubicBezTo>
                    <a:cubicBezTo>
                      <a:pt x="197" y="9936"/>
                      <a:pt x="217" y="10114"/>
                      <a:pt x="197" y="10272"/>
                    </a:cubicBezTo>
                    <a:cubicBezTo>
                      <a:pt x="177" y="10725"/>
                      <a:pt x="138" y="11179"/>
                      <a:pt x="99" y="11612"/>
                    </a:cubicBezTo>
                    <a:cubicBezTo>
                      <a:pt x="79" y="11908"/>
                      <a:pt x="59" y="12204"/>
                      <a:pt x="0" y="12499"/>
                    </a:cubicBezTo>
                    <a:lnTo>
                      <a:pt x="0" y="14786"/>
                    </a:lnTo>
                    <a:cubicBezTo>
                      <a:pt x="79" y="15555"/>
                      <a:pt x="197" y="16304"/>
                      <a:pt x="355" y="17054"/>
                    </a:cubicBezTo>
                    <a:cubicBezTo>
                      <a:pt x="611" y="18335"/>
                      <a:pt x="1005" y="19597"/>
                      <a:pt x="1538" y="20799"/>
                    </a:cubicBezTo>
                    <a:cubicBezTo>
                      <a:pt x="2031" y="21884"/>
                      <a:pt x="2701" y="22869"/>
                      <a:pt x="3509" y="23757"/>
                    </a:cubicBezTo>
                    <a:cubicBezTo>
                      <a:pt x="4633" y="24940"/>
                      <a:pt x="5954" y="25925"/>
                      <a:pt x="7393" y="26674"/>
                    </a:cubicBezTo>
                    <a:cubicBezTo>
                      <a:pt x="8261" y="27128"/>
                      <a:pt x="9207" y="27443"/>
                      <a:pt x="10114" y="27818"/>
                    </a:cubicBezTo>
                    <a:cubicBezTo>
                      <a:pt x="10685" y="28055"/>
                      <a:pt x="11277" y="28212"/>
                      <a:pt x="11888" y="28331"/>
                    </a:cubicBezTo>
                    <a:cubicBezTo>
                      <a:pt x="12381" y="28409"/>
                      <a:pt x="12874" y="28488"/>
                      <a:pt x="13367" y="28607"/>
                    </a:cubicBezTo>
                    <a:cubicBezTo>
                      <a:pt x="14628" y="28902"/>
                      <a:pt x="15930" y="29040"/>
                      <a:pt x="17231" y="29040"/>
                    </a:cubicBezTo>
                    <a:cubicBezTo>
                      <a:pt x="20642" y="28981"/>
                      <a:pt x="23914" y="27640"/>
                      <a:pt x="26379" y="25275"/>
                    </a:cubicBezTo>
                    <a:cubicBezTo>
                      <a:pt x="26832" y="24841"/>
                      <a:pt x="27266" y="24388"/>
                      <a:pt x="27680" y="23914"/>
                    </a:cubicBezTo>
                    <a:cubicBezTo>
                      <a:pt x="28113" y="23461"/>
                      <a:pt x="28528" y="22988"/>
                      <a:pt x="28922" y="22515"/>
                    </a:cubicBezTo>
                    <a:cubicBezTo>
                      <a:pt x="29415" y="21903"/>
                      <a:pt x="29888" y="21253"/>
                      <a:pt x="30302" y="20583"/>
                    </a:cubicBezTo>
                    <a:cubicBezTo>
                      <a:pt x="30834" y="19755"/>
                      <a:pt x="31268" y="18907"/>
                      <a:pt x="31406" y="17941"/>
                    </a:cubicBezTo>
                    <a:cubicBezTo>
                      <a:pt x="31426" y="17803"/>
                      <a:pt x="31426" y="17665"/>
                      <a:pt x="31426" y="17527"/>
                    </a:cubicBezTo>
                    <a:cubicBezTo>
                      <a:pt x="31386" y="17310"/>
                      <a:pt x="31406" y="17113"/>
                      <a:pt x="31426" y="16896"/>
                    </a:cubicBezTo>
                    <a:cubicBezTo>
                      <a:pt x="31485" y="16423"/>
                      <a:pt x="31307" y="15950"/>
                      <a:pt x="30972" y="15595"/>
                    </a:cubicBezTo>
                    <a:cubicBezTo>
                      <a:pt x="30775" y="15378"/>
                      <a:pt x="30558" y="15181"/>
                      <a:pt x="30322" y="14984"/>
                    </a:cubicBezTo>
                    <a:cubicBezTo>
                      <a:pt x="29099" y="14096"/>
                      <a:pt x="27778" y="13367"/>
                      <a:pt x="26379" y="12815"/>
                    </a:cubicBezTo>
                    <a:cubicBezTo>
                      <a:pt x="25708" y="12559"/>
                      <a:pt x="25018" y="12342"/>
                      <a:pt x="24348" y="12105"/>
                    </a:cubicBezTo>
                    <a:cubicBezTo>
                      <a:pt x="24210" y="12085"/>
                      <a:pt x="24092" y="12026"/>
                      <a:pt x="23993" y="11947"/>
                    </a:cubicBezTo>
                    <a:cubicBezTo>
                      <a:pt x="24249" y="11533"/>
                      <a:pt x="24506" y="11119"/>
                      <a:pt x="24762" y="10725"/>
                    </a:cubicBezTo>
                    <a:cubicBezTo>
                      <a:pt x="25353" y="9818"/>
                      <a:pt x="25945" y="8931"/>
                      <a:pt x="26497" y="8004"/>
                    </a:cubicBezTo>
                    <a:cubicBezTo>
                      <a:pt x="27561" y="6329"/>
                      <a:pt x="28508" y="4594"/>
                      <a:pt x="29375" y="2819"/>
                    </a:cubicBezTo>
                    <a:cubicBezTo>
                      <a:pt x="29434" y="2701"/>
                      <a:pt x="29494" y="2603"/>
                      <a:pt x="29553" y="2504"/>
                    </a:cubicBezTo>
                    <a:lnTo>
                      <a:pt x="30203" y="1242"/>
                    </a:lnTo>
                    <a:cubicBezTo>
                      <a:pt x="30302" y="1045"/>
                      <a:pt x="30361" y="828"/>
                      <a:pt x="30341" y="611"/>
                    </a:cubicBezTo>
                    <a:cubicBezTo>
                      <a:pt x="30361" y="414"/>
                      <a:pt x="30223" y="237"/>
                      <a:pt x="30026" y="178"/>
                    </a:cubicBezTo>
                    <a:cubicBezTo>
                      <a:pt x="29710" y="40"/>
                      <a:pt x="29375" y="0"/>
                      <a:pt x="29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14300" rotWithShape="0" algn="bl" dir="2700000" dist="85725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45"/>
              <p:cNvSpPr/>
              <p:nvPr/>
            </p:nvSpPr>
            <p:spPr>
              <a:xfrm>
                <a:off x="1622500" y="3436575"/>
                <a:ext cx="180925" cy="108775"/>
              </a:xfrm>
              <a:custGeom>
                <a:rect b="b" l="l" r="r" t="t"/>
                <a:pathLst>
                  <a:path extrusionOk="0" h="4351" w="7237">
                    <a:moveTo>
                      <a:pt x="4395" y="0"/>
                    </a:moveTo>
                    <a:cubicBezTo>
                      <a:pt x="4351" y="0"/>
                      <a:pt x="4303" y="8"/>
                      <a:pt x="4259" y="8"/>
                    </a:cubicBezTo>
                    <a:cubicBezTo>
                      <a:pt x="3628" y="28"/>
                      <a:pt x="3017" y="47"/>
                      <a:pt x="2386" y="126"/>
                    </a:cubicBezTo>
                    <a:cubicBezTo>
                      <a:pt x="1755" y="205"/>
                      <a:pt x="1124" y="343"/>
                      <a:pt x="513" y="580"/>
                    </a:cubicBezTo>
                    <a:cubicBezTo>
                      <a:pt x="237" y="659"/>
                      <a:pt x="60" y="915"/>
                      <a:pt x="80" y="1211"/>
                    </a:cubicBezTo>
                    <a:cubicBezTo>
                      <a:pt x="80" y="1427"/>
                      <a:pt x="40" y="1644"/>
                      <a:pt x="40" y="1861"/>
                    </a:cubicBezTo>
                    <a:cubicBezTo>
                      <a:pt x="1" y="2492"/>
                      <a:pt x="356" y="2906"/>
                      <a:pt x="868" y="3202"/>
                    </a:cubicBezTo>
                    <a:cubicBezTo>
                      <a:pt x="1203" y="3360"/>
                      <a:pt x="1538" y="3458"/>
                      <a:pt x="1893" y="3458"/>
                    </a:cubicBezTo>
                    <a:cubicBezTo>
                      <a:pt x="2095" y="3463"/>
                      <a:pt x="2298" y="3465"/>
                      <a:pt x="2499" y="3465"/>
                    </a:cubicBezTo>
                    <a:cubicBezTo>
                      <a:pt x="3105" y="3465"/>
                      <a:pt x="3707" y="3443"/>
                      <a:pt x="4299" y="3399"/>
                    </a:cubicBezTo>
                    <a:cubicBezTo>
                      <a:pt x="4594" y="3379"/>
                      <a:pt x="4870" y="3320"/>
                      <a:pt x="5146" y="3261"/>
                    </a:cubicBezTo>
                    <a:cubicBezTo>
                      <a:pt x="5229" y="3242"/>
                      <a:pt x="5288" y="3229"/>
                      <a:pt x="5329" y="3229"/>
                    </a:cubicBezTo>
                    <a:cubicBezTo>
                      <a:pt x="5415" y="3229"/>
                      <a:pt x="5429" y="3285"/>
                      <a:pt x="5442" y="3458"/>
                    </a:cubicBezTo>
                    <a:lnTo>
                      <a:pt x="5442" y="3695"/>
                    </a:lnTo>
                    <a:lnTo>
                      <a:pt x="5442" y="4188"/>
                    </a:lnTo>
                    <a:cubicBezTo>
                      <a:pt x="5442" y="4266"/>
                      <a:pt x="5442" y="4326"/>
                      <a:pt x="5521" y="4345"/>
                    </a:cubicBezTo>
                    <a:cubicBezTo>
                      <a:pt x="5538" y="4349"/>
                      <a:pt x="5552" y="4350"/>
                      <a:pt x="5565" y="4350"/>
                    </a:cubicBezTo>
                    <a:cubicBezTo>
                      <a:pt x="5627" y="4350"/>
                      <a:pt x="5646" y="4312"/>
                      <a:pt x="5679" y="4247"/>
                    </a:cubicBezTo>
                    <a:cubicBezTo>
                      <a:pt x="5738" y="4148"/>
                      <a:pt x="5797" y="4050"/>
                      <a:pt x="5876" y="3951"/>
                    </a:cubicBezTo>
                    <a:cubicBezTo>
                      <a:pt x="6231" y="3458"/>
                      <a:pt x="6645" y="2985"/>
                      <a:pt x="7098" y="2571"/>
                    </a:cubicBezTo>
                    <a:cubicBezTo>
                      <a:pt x="7236" y="2453"/>
                      <a:pt x="7236" y="2453"/>
                      <a:pt x="7138" y="2295"/>
                    </a:cubicBezTo>
                    <a:cubicBezTo>
                      <a:pt x="6980" y="2058"/>
                      <a:pt x="6822" y="1841"/>
                      <a:pt x="6625" y="1664"/>
                    </a:cubicBezTo>
                    <a:cubicBezTo>
                      <a:pt x="6369" y="1447"/>
                      <a:pt x="6171" y="1191"/>
                      <a:pt x="6014" y="915"/>
                    </a:cubicBezTo>
                    <a:cubicBezTo>
                      <a:pt x="5980" y="864"/>
                      <a:pt x="5945" y="812"/>
                      <a:pt x="5886" y="812"/>
                    </a:cubicBezTo>
                    <a:cubicBezTo>
                      <a:pt x="5876" y="812"/>
                      <a:pt x="5867" y="814"/>
                      <a:pt x="5856" y="816"/>
                    </a:cubicBezTo>
                    <a:cubicBezTo>
                      <a:pt x="5777" y="816"/>
                      <a:pt x="5738" y="875"/>
                      <a:pt x="5718" y="935"/>
                    </a:cubicBezTo>
                    <a:cubicBezTo>
                      <a:pt x="5639" y="1132"/>
                      <a:pt x="5580" y="1329"/>
                      <a:pt x="5521" y="1546"/>
                    </a:cubicBezTo>
                    <a:cubicBezTo>
                      <a:pt x="5521" y="1770"/>
                      <a:pt x="5343" y="1942"/>
                      <a:pt x="5123" y="1942"/>
                    </a:cubicBezTo>
                    <a:cubicBezTo>
                      <a:pt x="5111" y="1942"/>
                      <a:pt x="5099" y="1941"/>
                      <a:pt x="5087" y="1940"/>
                    </a:cubicBezTo>
                    <a:cubicBezTo>
                      <a:pt x="4575" y="1960"/>
                      <a:pt x="4062" y="1940"/>
                      <a:pt x="3549" y="1979"/>
                    </a:cubicBezTo>
                    <a:cubicBezTo>
                      <a:pt x="3439" y="1979"/>
                      <a:pt x="3329" y="1954"/>
                      <a:pt x="3228" y="1954"/>
                    </a:cubicBezTo>
                    <a:cubicBezTo>
                      <a:pt x="3203" y="1954"/>
                      <a:pt x="3179" y="1956"/>
                      <a:pt x="3155" y="1960"/>
                    </a:cubicBezTo>
                    <a:cubicBezTo>
                      <a:pt x="3076" y="1965"/>
                      <a:pt x="2997" y="1967"/>
                      <a:pt x="2919" y="1967"/>
                    </a:cubicBezTo>
                    <a:cubicBezTo>
                      <a:pt x="2682" y="1967"/>
                      <a:pt x="2445" y="1945"/>
                      <a:pt x="2209" y="1901"/>
                    </a:cubicBezTo>
                    <a:cubicBezTo>
                      <a:pt x="2185" y="1904"/>
                      <a:pt x="2161" y="1906"/>
                      <a:pt x="2138" y="1906"/>
                    </a:cubicBezTo>
                    <a:cubicBezTo>
                      <a:pt x="2024" y="1906"/>
                      <a:pt x="1912" y="1867"/>
                      <a:pt x="1814" y="1802"/>
                    </a:cubicBezTo>
                    <a:cubicBezTo>
                      <a:pt x="2386" y="1625"/>
                      <a:pt x="2978" y="1526"/>
                      <a:pt x="3589" y="1526"/>
                    </a:cubicBezTo>
                    <a:cubicBezTo>
                      <a:pt x="3944" y="1526"/>
                      <a:pt x="4279" y="1565"/>
                      <a:pt x="4634" y="1585"/>
                    </a:cubicBezTo>
                    <a:cubicBezTo>
                      <a:pt x="4641" y="1589"/>
                      <a:pt x="4649" y="1590"/>
                      <a:pt x="4657" y="1590"/>
                    </a:cubicBezTo>
                    <a:cubicBezTo>
                      <a:pt x="4694" y="1590"/>
                      <a:pt x="4736" y="1558"/>
                      <a:pt x="4752" y="1526"/>
                    </a:cubicBezTo>
                    <a:cubicBezTo>
                      <a:pt x="4791" y="1467"/>
                      <a:pt x="4752" y="1427"/>
                      <a:pt x="4713" y="1388"/>
                    </a:cubicBezTo>
                    <a:cubicBezTo>
                      <a:pt x="4515" y="1132"/>
                      <a:pt x="4259" y="935"/>
                      <a:pt x="3963" y="836"/>
                    </a:cubicBezTo>
                    <a:cubicBezTo>
                      <a:pt x="4141" y="639"/>
                      <a:pt x="4279" y="481"/>
                      <a:pt x="4417" y="323"/>
                    </a:cubicBezTo>
                    <a:cubicBezTo>
                      <a:pt x="4476" y="245"/>
                      <a:pt x="4594" y="185"/>
                      <a:pt x="4535" y="67"/>
                    </a:cubicBezTo>
                    <a:cubicBezTo>
                      <a:pt x="4502" y="12"/>
                      <a:pt x="4451" y="0"/>
                      <a:pt x="4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14300" rotWithShape="0" algn="bl" dir="2700000" dist="85725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45"/>
              <p:cNvSpPr/>
              <p:nvPr/>
            </p:nvSpPr>
            <p:spPr>
              <a:xfrm>
                <a:off x="1907375" y="3507875"/>
                <a:ext cx="143950" cy="112825"/>
              </a:xfrm>
              <a:custGeom>
                <a:rect b="b" l="l" r="r" t="t"/>
                <a:pathLst>
                  <a:path extrusionOk="0" h="4513" w="5758">
                    <a:moveTo>
                      <a:pt x="1748" y="1"/>
                    </a:moveTo>
                    <a:cubicBezTo>
                      <a:pt x="1699" y="1"/>
                      <a:pt x="1642" y="26"/>
                      <a:pt x="1578" y="74"/>
                    </a:cubicBezTo>
                    <a:cubicBezTo>
                      <a:pt x="1558" y="74"/>
                      <a:pt x="1539" y="93"/>
                      <a:pt x="1539" y="113"/>
                    </a:cubicBezTo>
                    <a:cubicBezTo>
                      <a:pt x="1302" y="350"/>
                      <a:pt x="1066" y="567"/>
                      <a:pt x="809" y="744"/>
                    </a:cubicBezTo>
                    <a:cubicBezTo>
                      <a:pt x="592" y="922"/>
                      <a:pt x="376" y="1079"/>
                      <a:pt x="159" y="1237"/>
                    </a:cubicBezTo>
                    <a:cubicBezTo>
                      <a:pt x="1" y="1375"/>
                      <a:pt x="21" y="1414"/>
                      <a:pt x="139" y="1572"/>
                    </a:cubicBezTo>
                    <a:cubicBezTo>
                      <a:pt x="376" y="1907"/>
                      <a:pt x="592" y="2262"/>
                      <a:pt x="809" y="2617"/>
                    </a:cubicBezTo>
                    <a:cubicBezTo>
                      <a:pt x="880" y="2748"/>
                      <a:pt x="945" y="2812"/>
                      <a:pt x="1015" y="2812"/>
                    </a:cubicBezTo>
                    <a:cubicBezTo>
                      <a:pt x="1083" y="2812"/>
                      <a:pt x="1156" y="2753"/>
                      <a:pt x="1243" y="2637"/>
                    </a:cubicBezTo>
                    <a:cubicBezTo>
                      <a:pt x="1282" y="2578"/>
                      <a:pt x="1322" y="2518"/>
                      <a:pt x="1361" y="2440"/>
                    </a:cubicBezTo>
                    <a:cubicBezTo>
                      <a:pt x="1420" y="2321"/>
                      <a:pt x="1499" y="2203"/>
                      <a:pt x="1539" y="2065"/>
                    </a:cubicBezTo>
                    <a:cubicBezTo>
                      <a:pt x="1568" y="1992"/>
                      <a:pt x="1608" y="1951"/>
                      <a:pt x="1667" y="1951"/>
                    </a:cubicBezTo>
                    <a:cubicBezTo>
                      <a:pt x="1688" y="1951"/>
                      <a:pt x="1710" y="1956"/>
                      <a:pt x="1736" y="1966"/>
                    </a:cubicBezTo>
                    <a:cubicBezTo>
                      <a:pt x="2012" y="2045"/>
                      <a:pt x="2288" y="2104"/>
                      <a:pt x="2564" y="2183"/>
                    </a:cubicBezTo>
                    <a:cubicBezTo>
                      <a:pt x="3175" y="2341"/>
                      <a:pt x="3766" y="2597"/>
                      <a:pt x="4299" y="2952"/>
                    </a:cubicBezTo>
                    <a:cubicBezTo>
                      <a:pt x="4358" y="2992"/>
                      <a:pt x="4437" y="3031"/>
                      <a:pt x="4476" y="3149"/>
                    </a:cubicBezTo>
                    <a:cubicBezTo>
                      <a:pt x="4220" y="3090"/>
                      <a:pt x="4003" y="3051"/>
                      <a:pt x="3766" y="3011"/>
                    </a:cubicBezTo>
                    <a:cubicBezTo>
                      <a:pt x="3392" y="2932"/>
                      <a:pt x="3037" y="2834"/>
                      <a:pt x="2662" y="2716"/>
                    </a:cubicBezTo>
                    <a:cubicBezTo>
                      <a:pt x="2601" y="2695"/>
                      <a:pt x="2554" y="2684"/>
                      <a:pt x="2517" y="2684"/>
                    </a:cubicBezTo>
                    <a:cubicBezTo>
                      <a:pt x="2447" y="2684"/>
                      <a:pt x="2412" y="2724"/>
                      <a:pt x="2386" y="2814"/>
                    </a:cubicBezTo>
                    <a:cubicBezTo>
                      <a:pt x="2268" y="3051"/>
                      <a:pt x="2189" y="3287"/>
                      <a:pt x="2150" y="3544"/>
                    </a:cubicBezTo>
                    <a:cubicBezTo>
                      <a:pt x="2130" y="3682"/>
                      <a:pt x="2189" y="3820"/>
                      <a:pt x="2327" y="3859"/>
                    </a:cubicBezTo>
                    <a:cubicBezTo>
                      <a:pt x="2722" y="4076"/>
                      <a:pt x="3155" y="4234"/>
                      <a:pt x="3609" y="4332"/>
                    </a:cubicBezTo>
                    <a:cubicBezTo>
                      <a:pt x="3964" y="4450"/>
                      <a:pt x="4319" y="4490"/>
                      <a:pt x="4693" y="4510"/>
                    </a:cubicBezTo>
                    <a:cubicBezTo>
                      <a:pt x="4711" y="4512"/>
                      <a:pt x="4729" y="4513"/>
                      <a:pt x="4746" y="4513"/>
                    </a:cubicBezTo>
                    <a:cubicBezTo>
                      <a:pt x="4898" y="4513"/>
                      <a:pt x="5017" y="4435"/>
                      <a:pt x="5087" y="4293"/>
                    </a:cubicBezTo>
                    <a:cubicBezTo>
                      <a:pt x="5265" y="4036"/>
                      <a:pt x="5423" y="3741"/>
                      <a:pt x="5561" y="3465"/>
                    </a:cubicBezTo>
                    <a:cubicBezTo>
                      <a:pt x="5620" y="3346"/>
                      <a:pt x="5659" y="3228"/>
                      <a:pt x="5699" y="3110"/>
                    </a:cubicBezTo>
                    <a:cubicBezTo>
                      <a:pt x="5758" y="2834"/>
                      <a:pt x="5639" y="2538"/>
                      <a:pt x="5403" y="2380"/>
                    </a:cubicBezTo>
                    <a:cubicBezTo>
                      <a:pt x="5048" y="2085"/>
                      <a:pt x="4654" y="1848"/>
                      <a:pt x="4240" y="1690"/>
                    </a:cubicBezTo>
                    <a:cubicBezTo>
                      <a:pt x="3550" y="1375"/>
                      <a:pt x="2820" y="1119"/>
                      <a:pt x="2091" y="961"/>
                    </a:cubicBezTo>
                    <a:cubicBezTo>
                      <a:pt x="1874" y="922"/>
                      <a:pt x="1874" y="922"/>
                      <a:pt x="1894" y="724"/>
                    </a:cubicBezTo>
                    <a:cubicBezTo>
                      <a:pt x="1933" y="547"/>
                      <a:pt x="1933" y="350"/>
                      <a:pt x="1894" y="172"/>
                    </a:cubicBezTo>
                    <a:cubicBezTo>
                      <a:pt x="1870" y="55"/>
                      <a:pt x="1819" y="1"/>
                      <a:pt x="1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14300" rotWithShape="0" algn="bl" dir="2700000" dist="85725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20" name="Google Shape;220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03521">
              <a:off x="-6210" y="3265462"/>
              <a:ext cx="1796588" cy="15032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45"/>
          <p:cNvGrpSpPr/>
          <p:nvPr/>
        </p:nvGrpSpPr>
        <p:grpSpPr>
          <a:xfrm>
            <a:off x="2470699" y="-47991"/>
            <a:ext cx="1030585" cy="1271142"/>
            <a:chOff x="2470699" y="-47991"/>
            <a:chExt cx="1030585" cy="1271142"/>
          </a:xfrm>
        </p:grpSpPr>
        <p:sp>
          <p:nvSpPr>
            <p:cNvPr id="222" name="Google Shape;222;p45"/>
            <p:cNvSpPr/>
            <p:nvPr/>
          </p:nvSpPr>
          <p:spPr>
            <a:xfrm>
              <a:off x="2473085" y="-45557"/>
              <a:ext cx="1025813" cy="1266250"/>
            </a:xfrm>
            <a:custGeom>
              <a:rect b="b" l="l" r="r" t="t"/>
              <a:pathLst>
                <a:path extrusionOk="0" h="53070" w="42993">
                  <a:moveTo>
                    <a:pt x="29062" y="19820"/>
                  </a:moveTo>
                  <a:lnTo>
                    <a:pt x="29083" y="19841"/>
                  </a:lnTo>
                  <a:lnTo>
                    <a:pt x="29083" y="19862"/>
                  </a:lnTo>
                  <a:cubicBezTo>
                    <a:pt x="29083" y="19862"/>
                    <a:pt x="29062" y="19841"/>
                    <a:pt x="29062" y="19820"/>
                  </a:cubicBezTo>
                  <a:close/>
                  <a:moveTo>
                    <a:pt x="28233" y="20795"/>
                  </a:moveTo>
                  <a:lnTo>
                    <a:pt x="28213" y="20815"/>
                  </a:lnTo>
                  <a:cubicBezTo>
                    <a:pt x="28213" y="20795"/>
                    <a:pt x="28213" y="20795"/>
                    <a:pt x="28233" y="20795"/>
                  </a:cubicBezTo>
                  <a:close/>
                  <a:moveTo>
                    <a:pt x="29228" y="22142"/>
                  </a:moveTo>
                  <a:lnTo>
                    <a:pt x="29249" y="22163"/>
                  </a:lnTo>
                  <a:lnTo>
                    <a:pt x="29208" y="22183"/>
                  </a:lnTo>
                  <a:cubicBezTo>
                    <a:pt x="29208" y="22163"/>
                    <a:pt x="29208" y="22142"/>
                    <a:pt x="29228" y="22142"/>
                  </a:cubicBezTo>
                  <a:close/>
                  <a:moveTo>
                    <a:pt x="7359" y="24567"/>
                  </a:moveTo>
                  <a:cubicBezTo>
                    <a:pt x="7359" y="24588"/>
                    <a:pt x="7339" y="24630"/>
                    <a:pt x="7339" y="24650"/>
                  </a:cubicBezTo>
                  <a:cubicBezTo>
                    <a:pt x="7339" y="24609"/>
                    <a:pt x="7318" y="24588"/>
                    <a:pt x="7359" y="24567"/>
                  </a:cubicBezTo>
                  <a:close/>
                  <a:moveTo>
                    <a:pt x="14967" y="24712"/>
                  </a:moveTo>
                  <a:cubicBezTo>
                    <a:pt x="14967" y="24723"/>
                    <a:pt x="14956" y="24728"/>
                    <a:pt x="14946" y="24728"/>
                  </a:cubicBezTo>
                  <a:cubicBezTo>
                    <a:pt x="14936" y="24728"/>
                    <a:pt x="14925" y="24723"/>
                    <a:pt x="14925" y="24712"/>
                  </a:cubicBezTo>
                  <a:close/>
                  <a:moveTo>
                    <a:pt x="18672" y="25698"/>
                  </a:moveTo>
                  <a:cubicBezTo>
                    <a:pt x="18675" y="25698"/>
                    <a:pt x="18677" y="25701"/>
                    <a:pt x="18677" y="25707"/>
                  </a:cubicBezTo>
                  <a:lnTo>
                    <a:pt x="18657" y="25707"/>
                  </a:lnTo>
                  <a:cubicBezTo>
                    <a:pt x="18657" y="25707"/>
                    <a:pt x="18666" y="25698"/>
                    <a:pt x="18672" y="25698"/>
                  </a:cubicBezTo>
                  <a:close/>
                  <a:moveTo>
                    <a:pt x="19880" y="25998"/>
                  </a:moveTo>
                  <a:lnTo>
                    <a:pt x="19859" y="26018"/>
                  </a:lnTo>
                  <a:cubicBezTo>
                    <a:pt x="19859" y="25998"/>
                    <a:pt x="19859" y="25998"/>
                    <a:pt x="19880" y="25998"/>
                  </a:cubicBezTo>
                  <a:close/>
                  <a:moveTo>
                    <a:pt x="30576" y="26309"/>
                  </a:moveTo>
                  <a:cubicBezTo>
                    <a:pt x="30596" y="26309"/>
                    <a:pt x="30617" y="26309"/>
                    <a:pt x="30617" y="26329"/>
                  </a:cubicBezTo>
                  <a:cubicBezTo>
                    <a:pt x="30596" y="26329"/>
                    <a:pt x="30596" y="26309"/>
                    <a:pt x="30576" y="26309"/>
                  </a:cubicBezTo>
                  <a:close/>
                  <a:moveTo>
                    <a:pt x="4188" y="27449"/>
                  </a:moveTo>
                  <a:lnTo>
                    <a:pt x="4188" y="27469"/>
                  </a:lnTo>
                  <a:cubicBezTo>
                    <a:pt x="4188" y="27490"/>
                    <a:pt x="4188" y="27490"/>
                    <a:pt x="4167" y="27490"/>
                  </a:cubicBezTo>
                  <a:cubicBezTo>
                    <a:pt x="4167" y="27490"/>
                    <a:pt x="4167" y="27469"/>
                    <a:pt x="4188" y="27449"/>
                  </a:cubicBezTo>
                  <a:close/>
                  <a:moveTo>
                    <a:pt x="3462" y="28091"/>
                  </a:moveTo>
                  <a:cubicBezTo>
                    <a:pt x="3483" y="28091"/>
                    <a:pt x="3483" y="28091"/>
                    <a:pt x="3483" y="28112"/>
                  </a:cubicBezTo>
                  <a:lnTo>
                    <a:pt x="3462" y="28112"/>
                  </a:lnTo>
                  <a:lnTo>
                    <a:pt x="3462" y="28091"/>
                  </a:lnTo>
                  <a:close/>
                  <a:moveTo>
                    <a:pt x="38266" y="29003"/>
                  </a:moveTo>
                  <a:lnTo>
                    <a:pt x="38266" y="29066"/>
                  </a:lnTo>
                  <a:cubicBezTo>
                    <a:pt x="38225" y="29066"/>
                    <a:pt x="38183" y="29066"/>
                    <a:pt x="38163" y="29045"/>
                  </a:cubicBezTo>
                  <a:lnTo>
                    <a:pt x="38266" y="29003"/>
                  </a:lnTo>
                  <a:close/>
                  <a:moveTo>
                    <a:pt x="32483" y="29646"/>
                  </a:moveTo>
                  <a:lnTo>
                    <a:pt x="32483" y="29667"/>
                  </a:lnTo>
                  <a:lnTo>
                    <a:pt x="32462" y="29667"/>
                  </a:lnTo>
                  <a:lnTo>
                    <a:pt x="32483" y="29646"/>
                  </a:lnTo>
                  <a:close/>
                  <a:moveTo>
                    <a:pt x="7691" y="30081"/>
                  </a:moveTo>
                  <a:cubicBezTo>
                    <a:pt x="7732" y="30081"/>
                    <a:pt x="7732" y="30123"/>
                    <a:pt x="7732" y="30143"/>
                  </a:cubicBezTo>
                  <a:cubicBezTo>
                    <a:pt x="7712" y="30123"/>
                    <a:pt x="7691" y="30102"/>
                    <a:pt x="7670" y="30081"/>
                  </a:cubicBezTo>
                  <a:close/>
                  <a:moveTo>
                    <a:pt x="10178" y="31014"/>
                  </a:moveTo>
                  <a:cubicBezTo>
                    <a:pt x="10178" y="31014"/>
                    <a:pt x="10178" y="31035"/>
                    <a:pt x="10178" y="31035"/>
                  </a:cubicBezTo>
                  <a:lnTo>
                    <a:pt x="10158" y="31014"/>
                  </a:lnTo>
                  <a:close/>
                  <a:moveTo>
                    <a:pt x="13868" y="31076"/>
                  </a:moveTo>
                  <a:lnTo>
                    <a:pt x="13868" y="31097"/>
                  </a:lnTo>
                  <a:lnTo>
                    <a:pt x="13847" y="31076"/>
                  </a:lnTo>
                  <a:close/>
                  <a:moveTo>
                    <a:pt x="8976" y="31263"/>
                  </a:moveTo>
                  <a:lnTo>
                    <a:pt x="8955" y="31284"/>
                  </a:lnTo>
                  <a:cubicBezTo>
                    <a:pt x="8955" y="31284"/>
                    <a:pt x="8955" y="31263"/>
                    <a:pt x="8976" y="31263"/>
                  </a:cubicBezTo>
                  <a:close/>
                  <a:moveTo>
                    <a:pt x="32566" y="31387"/>
                  </a:moveTo>
                  <a:cubicBezTo>
                    <a:pt x="32566" y="31387"/>
                    <a:pt x="32566" y="31387"/>
                    <a:pt x="32566" y="31408"/>
                  </a:cubicBezTo>
                  <a:lnTo>
                    <a:pt x="32545" y="31408"/>
                  </a:lnTo>
                  <a:cubicBezTo>
                    <a:pt x="32545" y="31408"/>
                    <a:pt x="32545" y="31387"/>
                    <a:pt x="32566" y="31387"/>
                  </a:cubicBezTo>
                  <a:close/>
                  <a:moveTo>
                    <a:pt x="29298" y="31579"/>
                  </a:moveTo>
                  <a:cubicBezTo>
                    <a:pt x="29306" y="31579"/>
                    <a:pt x="29311" y="31584"/>
                    <a:pt x="29311" y="31594"/>
                  </a:cubicBezTo>
                  <a:lnTo>
                    <a:pt x="29270" y="31594"/>
                  </a:lnTo>
                  <a:cubicBezTo>
                    <a:pt x="29280" y="31584"/>
                    <a:pt x="29291" y="31579"/>
                    <a:pt x="29298" y="31579"/>
                  </a:cubicBezTo>
                  <a:close/>
                  <a:moveTo>
                    <a:pt x="16045" y="31615"/>
                  </a:moveTo>
                  <a:lnTo>
                    <a:pt x="16045" y="31636"/>
                  </a:lnTo>
                  <a:lnTo>
                    <a:pt x="16024" y="31615"/>
                  </a:lnTo>
                  <a:close/>
                  <a:moveTo>
                    <a:pt x="15823" y="31896"/>
                  </a:moveTo>
                  <a:cubicBezTo>
                    <a:pt x="15831" y="31896"/>
                    <a:pt x="15844" y="31905"/>
                    <a:pt x="15858" y="31905"/>
                  </a:cubicBezTo>
                  <a:lnTo>
                    <a:pt x="15817" y="31905"/>
                  </a:lnTo>
                  <a:cubicBezTo>
                    <a:pt x="15817" y="31899"/>
                    <a:pt x="15819" y="31896"/>
                    <a:pt x="15823" y="31896"/>
                  </a:cubicBezTo>
                  <a:close/>
                  <a:moveTo>
                    <a:pt x="16542" y="31905"/>
                  </a:moveTo>
                  <a:cubicBezTo>
                    <a:pt x="16521" y="31926"/>
                    <a:pt x="16521" y="31926"/>
                    <a:pt x="16501" y="31926"/>
                  </a:cubicBezTo>
                  <a:lnTo>
                    <a:pt x="16521" y="31905"/>
                  </a:lnTo>
                  <a:close/>
                  <a:moveTo>
                    <a:pt x="519" y="31988"/>
                  </a:moveTo>
                  <a:cubicBezTo>
                    <a:pt x="539" y="31988"/>
                    <a:pt x="539" y="32009"/>
                    <a:pt x="539" y="32009"/>
                  </a:cubicBezTo>
                  <a:cubicBezTo>
                    <a:pt x="529" y="32019"/>
                    <a:pt x="519" y="32025"/>
                    <a:pt x="511" y="32025"/>
                  </a:cubicBezTo>
                  <a:cubicBezTo>
                    <a:pt x="503" y="32025"/>
                    <a:pt x="498" y="32019"/>
                    <a:pt x="498" y="32009"/>
                  </a:cubicBezTo>
                  <a:cubicBezTo>
                    <a:pt x="498" y="32009"/>
                    <a:pt x="519" y="31988"/>
                    <a:pt x="519" y="31988"/>
                  </a:cubicBezTo>
                  <a:close/>
                  <a:moveTo>
                    <a:pt x="8955" y="33108"/>
                  </a:moveTo>
                  <a:lnTo>
                    <a:pt x="8955" y="33128"/>
                  </a:lnTo>
                  <a:cubicBezTo>
                    <a:pt x="8935" y="33128"/>
                    <a:pt x="8935" y="33108"/>
                    <a:pt x="8955" y="33108"/>
                  </a:cubicBezTo>
                  <a:close/>
                  <a:moveTo>
                    <a:pt x="31363" y="33294"/>
                  </a:moveTo>
                  <a:lnTo>
                    <a:pt x="31357" y="33301"/>
                  </a:lnTo>
                  <a:lnTo>
                    <a:pt x="31357" y="33301"/>
                  </a:lnTo>
                  <a:cubicBezTo>
                    <a:pt x="31355" y="33297"/>
                    <a:pt x="31350" y="33294"/>
                    <a:pt x="31343" y="33294"/>
                  </a:cubicBezTo>
                  <a:close/>
                  <a:moveTo>
                    <a:pt x="5307" y="33377"/>
                  </a:moveTo>
                  <a:lnTo>
                    <a:pt x="5328" y="33398"/>
                  </a:lnTo>
                  <a:lnTo>
                    <a:pt x="5307" y="33398"/>
                  </a:lnTo>
                  <a:cubicBezTo>
                    <a:pt x="5286" y="33398"/>
                    <a:pt x="5307" y="33377"/>
                    <a:pt x="5307" y="33377"/>
                  </a:cubicBezTo>
                  <a:close/>
                  <a:moveTo>
                    <a:pt x="19672" y="33439"/>
                  </a:moveTo>
                  <a:cubicBezTo>
                    <a:pt x="19652" y="33460"/>
                    <a:pt x="19652" y="33481"/>
                    <a:pt x="19652" y="33502"/>
                  </a:cubicBezTo>
                  <a:cubicBezTo>
                    <a:pt x="19652" y="33481"/>
                    <a:pt x="19652" y="33481"/>
                    <a:pt x="19652" y="33481"/>
                  </a:cubicBezTo>
                  <a:cubicBezTo>
                    <a:pt x="19652" y="33460"/>
                    <a:pt x="19652" y="33439"/>
                    <a:pt x="19672" y="33439"/>
                  </a:cubicBezTo>
                  <a:close/>
                  <a:moveTo>
                    <a:pt x="25684" y="34393"/>
                  </a:moveTo>
                  <a:cubicBezTo>
                    <a:pt x="25669" y="34408"/>
                    <a:pt x="25644" y="34422"/>
                    <a:pt x="25616" y="34422"/>
                  </a:cubicBezTo>
                  <a:cubicBezTo>
                    <a:pt x="25604" y="34422"/>
                    <a:pt x="25592" y="34420"/>
                    <a:pt x="25580" y="34414"/>
                  </a:cubicBezTo>
                  <a:cubicBezTo>
                    <a:pt x="25621" y="34414"/>
                    <a:pt x="25642" y="34393"/>
                    <a:pt x="25684" y="34393"/>
                  </a:cubicBezTo>
                  <a:close/>
                  <a:moveTo>
                    <a:pt x="6385" y="34621"/>
                  </a:moveTo>
                  <a:lnTo>
                    <a:pt x="6426" y="34642"/>
                  </a:lnTo>
                  <a:cubicBezTo>
                    <a:pt x="6426" y="34662"/>
                    <a:pt x="6426" y="34683"/>
                    <a:pt x="6447" y="34704"/>
                  </a:cubicBezTo>
                  <a:cubicBezTo>
                    <a:pt x="6447" y="34704"/>
                    <a:pt x="6426" y="34683"/>
                    <a:pt x="6406" y="34683"/>
                  </a:cubicBezTo>
                  <a:cubicBezTo>
                    <a:pt x="6406" y="34662"/>
                    <a:pt x="6385" y="34642"/>
                    <a:pt x="6385" y="34621"/>
                  </a:cubicBezTo>
                  <a:close/>
                  <a:moveTo>
                    <a:pt x="3815" y="34725"/>
                  </a:moveTo>
                  <a:cubicBezTo>
                    <a:pt x="3815" y="34725"/>
                    <a:pt x="3835" y="34725"/>
                    <a:pt x="3856" y="34745"/>
                  </a:cubicBezTo>
                  <a:lnTo>
                    <a:pt x="3815" y="34725"/>
                  </a:lnTo>
                  <a:close/>
                  <a:moveTo>
                    <a:pt x="2177" y="35637"/>
                  </a:moveTo>
                  <a:cubicBezTo>
                    <a:pt x="2198" y="35637"/>
                    <a:pt x="2219" y="35657"/>
                    <a:pt x="2219" y="35657"/>
                  </a:cubicBezTo>
                  <a:lnTo>
                    <a:pt x="2177" y="35637"/>
                  </a:lnTo>
                  <a:close/>
                  <a:moveTo>
                    <a:pt x="31177" y="36300"/>
                  </a:moveTo>
                  <a:lnTo>
                    <a:pt x="31177" y="36321"/>
                  </a:lnTo>
                  <a:lnTo>
                    <a:pt x="31156" y="36300"/>
                  </a:lnTo>
                  <a:close/>
                  <a:moveTo>
                    <a:pt x="17641" y="37834"/>
                  </a:moveTo>
                  <a:lnTo>
                    <a:pt x="17641" y="37855"/>
                  </a:lnTo>
                  <a:lnTo>
                    <a:pt x="17620" y="37834"/>
                  </a:lnTo>
                  <a:close/>
                  <a:moveTo>
                    <a:pt x="23023" y="37938"/>
                  </a:moveTo>
                  <a:lnTo>
                    <a:pt x="22968" y="37979"/>
                  </a:lnTo>
                  <a:cubicBezTo>
                    <a:pt x="22987" y="37942"/>
                    <a:pt x="23005" y="37938"/>
                    <a:pt x="23023" y="37938"/>
                  </a:cubicBezTo>
                  <a:close/>
                  <a:moveTo>
                    <a:pt x="28337" y="38290"/>
                  </a:moveTo>
                  <a:lnTo>
                    <a:pt x="28358" y="38311"/>
                  </a:lnTo>
                  <a:lnTo>
                    <a:pt x="28337" y="38311"/>
                  </a:lnTo>
                  <a:lnTo>
                    <a:pt x="28337" y="38290"/>
                  </a:lnTo>
                  <a:close/>
                  <a:moveTo>
                    <a:pt x="21248" y="38684"/>
                  </a:moveTo>
                  <a:cubicBezTo>
                    <a:pt x="21248" y="38684"/>
                    <a:pt x="21248" y="38705"/>
                    <a:pt x="21248" y="38705"/>
                  </a:cubicBezTo>
                  <a:cubicBezTo>
                    <a:pt x="21248" y="38705"/>
                    <a:pt x="21248" y="38684"/>
                    <a:pt x="21227" y="38684"/>
                  </a:cubicBezTo>
                  <a:close/>
                  <a:moveTo>
                    <a:pt x="26347" y="38870"/>
                  </a:moveTo>
                  <a:cubicBezTo>
                    <a:pt x="26409" y="38870"/>
                    <a:pt x="26430" y="38870"/>
                    <a:pt x="26409" y="38912"/>
                  </a:cubicBezTo>
                  <a:lnTo>
                    <a:pt x="26347" y="38870"/>
                  </a:lnTo>
                  <a:close/>
                  <a:moveTo>
                    <a:pt x="11940" y="39098"/>
                  </a:moveTo>
                  <a:lnTo>
                    <a:pt x="11961" y="39119"/>
                  </a:lnTo>
                  <a:cubicBezTo>
                    <a:pt x="11940" y="39119"/>
                    <a:pt x="11940" y="39098"/>
                    <a:pt x="11940" y="39098"/>
                  </a:cubicBezTo>
                  <a:close/>
                  <a:moveTo>
                    <a:pt x="14158" y="39202"/>
                  </a:moveTo>
                  <a:lnTo>
                    <a:pt x="14179" y="39223"/>
                  </a:lnTo>
                  <a:cubicBezTo>
                    <a:pt x="14158" y="39223"/>
                    <a:pt x="14158" y="39223"/>
                    <a:pt x="14158" y="39202"/>
                  </a:cubicBezTo>
                  <a:close/>
                  <a:moveTo>
                    <a:pt x="25290" y="39472"/>
                  </a:moveTo>
                  <a:cubicBezTo>
                    <a:pt x="25290" y="39492"/>
                    <a:pt x="25290" y="39513"/>
                    <a:pt x="25290" y="39513"/>
                  </a:cubicBezTo>
                  <a:lnTo>
                    <a:pt x="25269" y="39492"/>
                  </a:lnTo>
                  <a:lnTo>
                    <a:pt x="25290" y="39472"/>
                  </a:lnTo>
                  <a:close/>
                  <a:moveTo>
                    <a:pt x="22346" y="39803"/>
                  </a:moveTo>
                  <a:cubicBezTo>
                    <a:pt x="22346" y="39824"/>
                    <a:pt x="22346" y="39824"/>
                    <a:pt x="22346" y="39824"/>
                  </a:cubicBezTo>
                  <a:cubicBezTo>
                    <a:pt x="22346" y="39824"/>
                    <a:pt x="22326" y="39803"/>
                    <a:pt x="22326" y="39803"/>
                  </a:cubicBezTo>
                  <a:close/>
                  <a:moveTo>
                    <a:pt x="12438" y="39969"/>
                  </a:moveTo>
                  <a:cubicBezTo>
                    <a:pt x="12438" y="39969"/>
                    <a:pt x="12417" y="39990"/>
                    <a:pt x="12417" y="39990"/>
                  </a:cubicBezTo>
                  <a:lnTo>
                    <a:pt x="12355" y="39990"/>
                  </a:lnTo>
                  <a:lnTo>
                    <a:pt x="12438" y="39969"/>
                  </a:lnTo>
                  <a:close/>
                  <a:moveTo>
                    <a:pt x="39496" y="0"/>
                  </a:moveTo>
                  <a:cubicBezTo>
                    <a:pt x="39320" y="0"/>
                    <a:pt x="39144" y="29"/>
                    <a:pt x="38971" y="86"/>
                  </a:cubicBezTo>
                  <a:cubicBezTo>
                    <a:pt x="38639" y="211"/>
                    <a:pt x="38328" y="439"/>
                    <a:pt x="38080" y="708"/>
                  </a:cubicBezTo>
                  <a:cubicBezTo>
                    <a:pt x="37893" y="895"/>
                    <a:pt x="37686" y="1102"/>
                    <a:pt x="37520" y="1309"/>
                  </a:cubicBezTo>
                  <a:cubicBezTo>
                    <a:pt x="37250" y="1620"/>
                    <a:pt x="37022" y="1931"/>
                    <a:pt x="36794" y="2263"/>
                  </a:cubicBezTo>
                  <a:cubicBezTo>
                    <a:pt x="36546" y="2615"/>
                    <a:pt x="36297" y="2968"/>
                    <a:pt x="36027" y="3299"/>
                  </a:cubicBezTo>
                  <a:cubicBezTo>
                    <a:pt x="35820" y="3548"/>
                    <a:pt x="35613" y="3776"/>
                    <a:pt x="35426" y="4046"/>
                  </a:cubicBezTo>
                  <a:cubicBezTo>
                    <a:pt x="35240" y="4315"/>
                    <a:pt x="35032" y="4605"/>
                    <a:pt x="34846" y="4895"/>
                  </a:cubicBezTo>
                  <a:cubicBezTo>
                    <a:pt x="34659" y="5186"/>
                    <a:pt x="34452" y="5455"/>
                    <a:pt x="34245" y="5745"/>
                  </a:cubicBezTo>
                  <a:cubicBezTo>
                    <a:pt x="33934" y="6181"/>
                    <a:pt x="33685" y="6678"/>
                    <a:pt x="33374" y="7134"/>
                  </a:cubicBezTo>
                  <a:cubicBezTo>
                    <a:pt x="33063" y="7590"/>
                    <a:pt x="32732" y="8026"/>
                    <a:pt x="32421" y="8461"/>
                  </a:cubicBezTo>
                  <a:cubicBezTo>
                    <a:pt x="32027" y="8979"/>
                    <a:pt x="31633" y="9497"/>
                    <a:pt x="31260" y="10057"/>
                  </a:cubicBezTo>
                  <a:cubicBezTo>
                    <a:pt x="30596" y="11031"/>
                    <a:pt x="29975" y="12026"/>
                    <a:pt x="29332" y="13021"/>
                  </a:cubicBezTo>
                  <a:cubicBezTo>
                    <a:pt x="29104" y="13374"/>
                    <a:pt x="28855" y="13705"/>
                    <a:pt x="28648" y="14058"/>
                  </a:cubicBezTo>
                  <a:cubicBezTo>
                    <a:pt x="28337" y="14576"/>
                    <a:pt x="28026" y="15094"/>
                    <a:pt x="27715" y="15612"/>
                  </a:cubicBezTo>
                  <a:cubicBezTo>
                    <a:pt x="27342" y="16214"/>
                    <a:pt x="27031" y="16856"/>
                    <a:pt x="26824" y="17519"/>
                  </a:cubicBezTo>
                  <a:cubicBezTo>
                    <a:pt x="26699" y="17789"/>
                    <a:pt x="26762" y="18121"/>
                    <a:pt x="27010" y="18307"/>
                  </a:cubicBezTo>
                  <a:cubicBezTo>
                    <a:pt x="27093" y="18369"/>
                    <a:pt x="27155" y="18432"/>
                    <a:pt x="27218" y="18535"/>
                  </a:cubicBezTo>
                  <a:cubicBezTo>
                    <a:pt x="27176" y="18556"/>
                    <a:pt x="27135" y="18535"/>
                    <a:pt x="27114" y="18577"/>
                  </a:cubicBezTo>
                  <a:cubicBezTo>
                    <a:pt x="26844" y="18618"/>
                    <a:pt x="26575" y="18701"/>
                    <a:pt x="26326" y="18825"/>
                  </a:cubicBezTo>
                  <a:cubicBezTo>
                    <a:pt x="25829" y="19074"/>
                    <a:pt x="25393" y="19447"/>
                    <a:pt x="25062" y="19883"/>
                  </a:cubicBezTo>
                  <a:cubicBezTo>
                    <a:pt x="24647" y="20380"/>
                    <a:pt x="24274" y="20919"/>
                    <a:pt x="23922" y="21479"/>
                  </a:cubicBezTo>
                  <a:cubicBezTo>
                    <a:pt x="23797" y="21686"/>
                    <a:pt x="23673" y="21893"/>
                    <a:pt x="23528" y="22080"/>
                  </a:cubicBezTo>
                  <a:cubicBezTo>
                    <a:pt x="23466" y="22018"/>
                    <a:pt x="23383" y="21976"/>
                    <a:pt x="23300" y="21955"/>
                  </a:cubicBezTo>
                  <a:cubicBezTo>
                    <a:pt x="22989" y="21935"/>
                    <a:pt x="22699" y="21914"/>
                    <a:pt x="22409" y="21914"/>
                  </a:cubicBezTo>
                  <a:cubicBezTo>
                    <a:pt x="21994" y="21914"/>
                    <a:pt x="21579" y="21935"/>
                    <a:pt x="21165" y="21955"/>
                  </a:cubicBezTo>
                  <a:cubicBezTo>
                    <a:pt x="20999" y="21955"/>
                    <a:pt x="20833" y="21929"/>
                    <a:pt x="20667" y="21929"/>
                  </a:cubicBezTo>
                  <a:cubicBezTo>
                    <a:pt x="20626" y="21929"/>
                    <a:pt x="20584" y="21931"/>
                    <a:pt x="20543" y="21935"/>
                  </a:cubicBezTo>
                  <a:cubicBezTo>
                    <a:pt x="20336" y="21955"/>
                    <a:pt x="20149" y="21976"/>
                    <a:pt x="19942" y="22018"/>
                  </a:cubicBezTo>
                  <a:cubicBezTo>
                    <a:pt x="19589" y="22059"/>
                    <a:pt x="19237" y="22121"/>
                    <a:pt x="18885" y="22225"/>
                  </a:cubicBezTo>
                  <a:cubicBezTo>
                    <a:pt x="18677" y="22287"/>
                    <a:pt x="18449" y="22329"/>
                    <a:pt x="18242" y="22349"/>
                  </a:cubicBezTo>
                  <a:cubicBezTo>
                    <a:pt x="17662" y="22349"/>
                    <a:pt x="17102" y="22308"/>
                    <a:pt x="16521" y="22287"/>
                  </a:cubicBezTo>
                  <a:cubicBezTo>
                    <a:pt x="16273" y="22287"/>
                    <a:pt x="16024" y="22246"/>
                    <a:pt x="15775" y="22225"/>
                  </a:cubicBezTo>
                  <a:cubicBezTo>
                    <a:pt x="15361" y="22183"/>
                    <a:pt x="14967" y="22142"/>
                    <a:pt x="14552" y="22101"/>
                  </a:cubicBezTo>
                  <a:cubicBezTo>
                    <a:pt x="14241" y="22059"/>
                    <a:pt x="13930" y="22018"/>
                    <a:pt x="13619" y="21976"/>
                  </a:cubicBezTo>
                  <a:cubicBezTo>
                    <a:pt x="13309" y="21935"/>
                    <a:pt x="12935" y="21873"/>
                    <a:pt x="12604" y="21831"/>
                  </a:cubicBezTo>
                  <a:cubicBezTo>
                    <a:pt x="12231" y="21769"/>
                    <a:pt x="11837" y="21707"/>
                    <a:pt x="11464" y="21645"/>
                  </a:cubicBezTo>
                  <a:cubicBezTo>
                    <a:pt x="11091" y="21603"/>
                    <a:pt x="10759" y="21562"/>
                    <a:pt x="10406" y="21562"/>
                  </a:cubicBezTo>
                  <a:cubicBezTo>
                    <a:pt x="10335" y="21558"/>
                    <a:pt x="10264" y="21556"/>
                    <a:pt x="10191" y="21556"/>
                  </a:cubicBezTo>
                  <a:cubicBezTo>
                    <a:pt x="9843" y="21556"/>
                    <a:pt x="9485" y="21597"/>
                    <a:pt x="9142" y="21665"/>
                  </a:cubicBezTo>
                  <a:cubicBezTo>
                    <a:pt x="8644" y="21748"/>
                    <a:pt x="8147" y="21893"/>
                    <a:pt x="7670" y="22101"/>
                  </a:cubicBezTo>
                  <a:cubicBezTo>
                    <a:pt x="7048" y="22391"/>
                    <a:pt x="6613" y="22888"/>
                    <a:pt x="6157" y="23365"/>
                  </a:cubicBezTo>
                  <a:cubicBezTo>
                    <a:pt x="5805" y="23759"/>
                    <a:pt x="5452" y="24194"/>
                    <a:pt x="5121" y="24609"/>
                  </a:cubicBezTo>
                  <a:cubicBezTo>
                    <a:pt x="4913" y="24837"/>
                    <a:pt x="4747" y="25086"/>
                    <a:pt x="4602" y="25355"/>
                  </a:cubicBezTo>
                  <a:cubicBezTo>
                    <a:pt x="4561" y="25396"/>
                    <a:pt x="4499" y="25417"/>
                    <a:pt x="4457" y="25459"/>
                  </a:cubicBezTo>
                  <a:lnTo>
                    <a:pt x="3607" y="25832"/>
                  </a:lnTo>
                  <a:cubicBezTo>
                    <a:pt x="3255" y="25998"/>
                    <a:pt x="2923" y="26226"/>
                    <a:pt x="2592" y="26433"/>
                  </a:cubicBezTo>
                  <a:cubicBezTo>
                    <a:pt x="2239" y="26640"/>
                    <a:pt x="1928" y="26889"/>
                    <a:pt x="1659" y="27200"/>
                  </a:cubicBezTo>
                  <a:cubicBezTo>
                    <a:pt x="1369" y="27490"/>
                    <a:pt x="1120" y="27822"/>
                    <a:pt x="850" y="28133"/>
                  </a:cubicBezTo>
                  <a:cubicBezTo>
                    <a:pt x="705" y="28299"/>
                    <a:pt x="560" y="28506"/>
                    <a:pt x="477" y="28713"/>
                  </a:cubicBezTo>
                  <a:cubicBezTo>
                    <a:pt x="270" y="29169"/>
                    <a:pt x="125" y="29646"/>
                    <a:pt x="83" y="30143"/>
                  </a:cubicBezTo>
                  <a:cubicBezTo>
                    <a:pt x="21" y="30620"/>
                    <a:pt x="1" y="31097"/>
                    <a:pt x="63" y="31574"/>
                  </a:cubicBezTo>
                  <a:cubicBezTo>
                    <a:pt x="104" y="32030"/>
                    <a:pt x="249" y="32486"/>
                    <a:pt x="436" y="32880"/>
                  </a:cubicBezTo>
                  <a:cubicBezTo>
                    <a:pt x="685" y="33356"/>
                    <a:pt x="975" y="33792"/>
                    <a:pt x="1286" y="34206"/>
                  </a:cubicBezTo>
                  <a:cubicBezTo>
                    <a:pt x="1327" y="34269"/>
                    <a:pt x="1348" y="34331"/>
                    <a:pt x="1369" y="34372"/>
                  </a:cubicBezTo>
                  <a:cubicBezTo>
                    <a:pt x="1431" y="34766"/>
                    <a:pt x="1493" y="35160"/>
                    <a:pt x="1597" y="35554"/>
                  </a:cubicBezTo>
                  <a:cubicBezTo>
                    <a:pt x="1700" y="36031"/>
                    <a:pt x="1762" y="36528"/>
                    <a:pt x="1845" y="37025"/>
                  </a:cubicBezTo>
                  <a:cubicBezTo>
                    <a:pt x="1928" y="37523"/>
                    <a:pt x="2032" y="37958"/>
                    <a:pt x="2136" y="38414"/>
                  </a:cubicBezTo>
                  <a:cubicBezTo>
                    <a:pt x="2281" y="38995"/>
                    <a:pt x="2426" y="39554"/>
                    <a:pt x="2529" y="40135"/>
                  </a:cubicBezTo>
                  <a:cubicBezTo>
                    <a:pt x="2675" y="40798"/>
                    <a:pt x="2840" y="41441"/>
                    <a:pt x="2985" y="42104"/>
                  </a:cubicBezTo>
                  <a:cubicBezTo>
                    <a:pt x="3068" y="42477"/>
                    <a:pt x="3193" y="42809"/>
                    <a:pt x="3296" y="43141"/>
                  </a:cubicBezTo>
                  <a:cubicBezTo>
                    <a:pt x="3442" y="43659"/>
                    <a:pt x="3566" y="44198"/>
                    <a:pt x="3711" y="44695"/>
                  </a:cubicBezTo>
                  <a:cubicBezTo>
                    <a:pt x="3877" y="45213"/>
                    <a:pt x="4063" y="45732"/>
                    <a:pt x="4229" y="46229"/>
                  </a:cubicBezTo>
                  <a:cubicBezTo>
                    <a:pt x="4333" y="46540"/>
                    <a:pt x="4478" y="46830"/>
                    <a:pt x="4623" y="47100"/>
                  </a:cubicBezTo>
                  <a:cubicBezTo>
                    <a:pt x="4851" y="47411"/>
                    <a:pt x="5079" y="47722"/>
                    <a:pt x="5328" y="48012"/>
                  </a:cubicBezTo>
                  <a:cubicBezTo>
                    <a:pt x="5411" y="48136"/>
                    <a:pt x="5473" y="48281"/>
                    <a:pt x="5577" y="48406"/>
                  </a:cubicBezTo>
                  <a:cubicBezTo>
                    <a:pt x="5825" y="48654"/>
                    <a:pt x="6116" y="48862"/>
                    <a:pt x="6426" y="49028"/>
                  </a:cubicBezTo>
                  <a:cubicBezTo>
                    <a:pt x="6862" y="49297"/>
                    <a:pt x="7318" y="49525"/>
                    <a:pt x="7753" y="49795"/>
                  </a:cubicBezTo>
                  <a:cubicBezTo>
                    <a:pt x="8188" y="50043"/>
                    <a:pt x="8603" y="50271"/>
                    <a:pt x="9018" y="50520"/>
                  </a:cubicBezTo>
                  <a:cubicBezTo>
                    <a:pt x="9867" y="50935"/>
                    <a:pt x="10717" y="51287"/>
                    <a:pt x="11609" y="51577"/>
                  </a:cubicBezTo>
                  <a:cubicBezTo>
                    <a:pt x="12438" y="51888"/>
                    <a:pt x="13267" y="52137"/>
                    <a:pt x="14138" y="52344"/>
                  </a:cubicBezTo>
                  <a:cubicBezTo>
                    <a:pt x="14760" y="52510"/>
                    <a:pt x="15402" y="52655"/>
                    <a:pt x="16045" y="52759"/>
                  </a:cubicBezTo>
                  <a:cubicBezTo>
                    <a:pt x="16459" y="52821"/>
                    <a:pt x="16895" y="52904"/>
                    <a:pt x="17330" y="52925"/>
                  </a:cubicBezTo>
                  <a:cubicBezTo>
                    <a:pt x="17765" y="52966"/>
                    <a:pt x="18221" y="53028"/>
                    <a:pt x="18657" y="53028"/>
                  </a:cubicBezTo>
                  <a:cubicBezTo>
                    <a:pt x="18673" y="53028"/>
                    <a:pt x="18690" y="53025"/>
                    <a:pt x="18706" y="53025"/>
                  </a:cubicBezTo>
                  <a:cubicBezTo>
                    <a:pt x="18731" y="53025"/>
                    <a:pt x="18756" y="53032"/>
                    <a:pt x="18781" y="53070"/>
                  </a:cubicBezTo>
                  <a:lnTo>
                    <a:pt x="19900" y="53070"/>
                  </a:lnTo>
                  <a:cubicBezTo>
                    <a:pt x="19900" y="53028"/>
                    <a:pt x="19942" y="53028"/>
                    <a:pt x="19962" y="53028"/>
                  </a:cubicBezTo>
                  <a:cubicBezTo>
                    <a:pt x="20025" y="53032"/>
                    <a:pt x="20087" y="53034"/>
                    <a:pt x="20149" y="53034"/>
                  </a:cubicBezTo>
                  <a:cubicBezTo>
                    <a:pt x="20398" y="53034"/>
                    <a:pt x="20647" y="53008"/>
                    <a:pt x="20895" y="53008"/>
                  </a:cubicBezTo>
                  <a:cubicBezTo>
                    <a:pt x="21020" y="53008"/>
                    <a:pt x="21165" y="52987"/>
                    <a:pt x="21310" y="52987"/>
                  </a:cubicBezTo>
                  <a:cubicBezTo>
                    <a:pt x="21621" y="52945"/>
                    <a:pt x="21952" y="52883"/>
                    <a:pt x="22284" y="52842"/>
                  </a:cubicBezTo>
                  <a:cubicBezTo>
                    <a:pt x="22637" y="52821"/>
                    <a:pt x="23010" y="52759"/>
                    <a:pt x="23362" y="52697"/>
                  </a:cubicBezTo>
                  <a:cubicBezTo>
                    <a:pt x="23880" y="52614"/>
                    <a:pt x="24398" y="52489"/>
                    <a:pt x="24896" y="52365"/>
                  </a:cubicBezTo>
                  <a:cubicBezTo>
                    <a:pt x="25518" y="52220"/>
                    <a:pt x="26119" y="52033"/>
                    <a:pt x="26720" y="51847"/>
                  </a:cubicBezTo>
                  <a:cubicBezTo>
                    <a:pt x="27114" y="51722"/>
                    <a:pt x="27529" y="51619"/>
                    <a:pt x="27943" y="51453"/>
                  </a:cubicBezTo>
                  <a:cubicBezTo>
                    <a:pt x="28420" y="51266"/>
                    <a:pt x="28876" y="51080"/>
                    <a:pt x="29353" y="50893"/>
                  </a:cubicBezTo>
                  <a:cubicBezTo>
                    <a:pt x="29684" y="50790"/>
                    <a:pt x="30037" y="50665"/>
                    <a:pt x="30348" y="50499"/>
                  </a:cubicBezTo>
                  <a:cubicBezTo>
                    <a:pt x="30762" y="50292"/>
                    <a:pt x="31156" y="50064"/>
                    <a:pt x="31509" y="49795"/>
                  </a:cubicBezTo>
                  <a:cubicBezTo>
                    <a:pt x="31861" y="49504"/>
                    <a:pt x="32193" y="49235"/>
                    <a:pt x="32524" y="48924"/>
                  </a:cubicBezTo>
                  <a:cubicBezTo>
                    <a:pt x="32918" y="48551"/>
                    <a:pt x="33291" y="48116"/>
                    <a:pt x="33644" y="47680"/>
                  </a:cubicBezTo>
                  <a:cubicBezTo>
                    <a:pt x="33934" y="47307"/>
                    <a:pt x="34162" y="46893"/>
                    <a:pt x="34348" y="46457"/>
                  </a:cubicBezTo>
                  <a:cubicBezTo>
                    <a:pt x="34576" y="45835"/>
                    <a:pt x="34804" y="45213"/>
                    <a:pt x="35012" y="44592"/>
                  </a:cubicBezTo>
                  <a:cubicBezTo>
                    <a:pt x="35157" y="44177"/>
                    <a:pt x="35240" y="43742"/>
                    <a:pt x="35364" y="43327"/>
                  </a:cubicBezTo>
                  <a:cubicBezTo>
                    <a:pt x="35530" y="42747"/>
                    <a:pt x="35654" y="42146"/>
                    <a:pt x="35779" y="41544"/>
                  </a:cubicBezTo>
                  <a:cubicBezTo>
                    <a:pt x="35862" y="41047"/>
                    <a:pt x="35986" y="40549"/>
                    <a:pt x="36069" y="40052"/>
                  </a:cubicBezTo>
                  <a:cubicBezTo>
                    <a:pt x="36090" y="39762"/>
                    <a:pt x="36173" y="39492"/>
                    <a:pt x="36214" y="39202"/>
                  </a:cubicBezTo>
                  <a:cubicBezTo>
                    <a:pt x="36255" y="38912"/>
                    <a:pt x="36276" y="38642"/>
                    <a:pt x="36338" y="38373"/>
                  </a:cubicBezTo>
                  <a:cubicBezTo>
                    <a:pt x="36401" y="38000"/>
                    <a:pt x="36483" y="37606"/>
                    <a:pt x="36546" y="37233"/>
                  </a:cubicBezTo>
                  <a:cubicBezTo>
                    <a:pt x="36608" y="36860"/>
                    <a:pt x="36691" y="36445"/>
                    <a:pt x="36732" y="36051"/>
                  </a:cubicBezTo>
                  <a:cubicBezTo>
                    <a:pt x="36774" y="35761"/>
                    <a:pt x="36815" y="35492"/>
                    <a:pt x="36836" y="35222"/>
                  </a:cubicBezTo>
                  <a:cubicBezTo>
                    <a:pt x="36836" y="35098"/>
                    <a:pt x="36898" y="34973"/>
                    <a:pt x="37002" y="34911"/>
                  </a:cubicBezTo>
                  <a:cubicBezTo>
                    <a:pt x="37520" y="34559"/>
                    <a:pt x="37997" y="34165"/>
                    <a:pt x="38411" y="33709"/>
                  </a:cubicBezTo>
                  <a:cubicBezTo>
                    <a:pt x="38764" y="33315"/>
                    <a:pt x="39075" y="32880"/>
                    <a:pt x="39323" y="32403"/>
                  </a:cubicBezTo>
                  <a:cubicBezTo>
                    <a:pt x="39448" y="32175"/>
                    <a:pt x="39531" y="31905"/>
                    <a:pt x="39634" y="31657"/>
                  </a:cubicBezTo>
                  <a:cubicBezTo>
                    <a:pt x="39800" y="31304"/>
                    <a:pt x="39883" y="30931"/>
                    <a:pt x="39904" y="30558"/>
                  </a:cubicBezTo>
                  <a:cubicBezTo>
                    <a:pt x="39904" y="30102"/>
                    <a:pt x="39759" y="29646"/>
                    <a:pt x="39510" y="29273"/>
                  </a:cubicBezTo>
                  <a:cubicBezTo>
                    <a:pt x="39344" y="29003"/>
                    <a:pt x="39137" y="28817"/>
                    <a:pt x="39012" y="28547"/>
                  </a:cubicBezTo>
                  <a:cubicBezTo>
                    <a:pt x="38971" y="28485"/>
                    <a:pt x="38909" y="28444"/>
                    <a:pt x="38826" y="28444"/>
                  </a:cubicBezTo>
                  <a:cubicBezTo>
                    <a:pt x="38826" y="28423"/>
                    <a:pt x="38805" y="28381"/>
                    <a:pt x="38805" y="28361"/>
                  </a:cubicBezTo>
                  <a:cubicBezTo>
                    <a:pt x="38784" y="28112"/>
                    <a:pt x="38722" y="27884"/>
                    <a:pt x="38619" y="27656"/>
                  </a:cubicBezTo>
                  <a:cubicBezTo>
                    <a:pt x="38411" y="27241"/>
                    <a:pt x="38100" y="26868"/>
                    <a:pt x="37706" y="26578"/>
                  </a:cubicBezTo>
                  <a:cubicBezTo>
                    <a:pt x="37250" y="26205"/>
                    <a:pt x="36732" y="25935"/>
                    <a:pt x="36173" y="25749"/>
                  </a:cubicBezTo>
                  <a:cubicBezTo>
                    <a:pt x="35841" y="25666"/>
                    <a:pt x="35509" y="25562"/>
                    <a:pt x="35198" y="25417"/>
                  </a:cubicBezTo>
                  <a:cubicBezTo>
                    <a:pt x="34867" y="25251"/>
                    <a:pt x="34556" y="25086"/>
                    <a:pt x="34203" y="24940"/>
                  </a:cubicBezTo>
                  <a:cubicBezTo>
                    <a:pt x="33602" y="24671"/>
                    <a:pt x="33001" y="24422"/>
                    <a:pt x="32379" y="24194"/>
                  </a:cubicBezTo>
                  <a:cubicBezTo>
                    <a:pt x="31695" y="23945"/>
                    <a:pt x="30990" y="23780"/>
                    <a:pt x="30286" y="23655"/>
                  </a:cubicBezTo>
                  <a:cubicBezTo>
                    <a:pt x="30244" y="23655"/>
                    <a:pt x="30140" y="23655"/>
                    <a:pt x="30140" y="23572"/>
                  </a:cubicBezTo>
                  <a:cubicBezTo>
                    <a:pt x="30244" y="23365"/>
                    <a:pt x="30327" y="23137"/>
                    <a:pt x="30389" y="22930"/>
                  </a:cubicBezTo>
                  <a:cubicBezTo>
                    <a:pt x="30596" y="22432"/>
                    <a:pt x="30721" y="21914"/>
                    <a:pt x="30804" y="21375"/>
                  </a:cubicBezTo>
                  <a:cubicBezTo>
                    <a:pt x="30845" y="21126"/>
                    <a:pt x="30804" y="20878"/>
                    <a:pt x="30721" y="20650"/>
                  </a:cubicBezTo>
                  <a:cubicBezTo>
                    <a:pt x="30721" y="20620"/>
                    <a:pt x="30721" y="20591"/>
                    <a:pt x="30735" y="20591"/>
                  </a:cubicBezTo>
                  <a:cubicBezTo>
                    <a:pt x="30742" y="20591"/>
                    <a:pt x="30750" y="20596"/>
                    <a:pt x="30762" y="20608"/>
                  </a:cubicBezTo>
                  <a:cubicBezTo>
                    <a:pt x="30824" y="20629"/>
                    <a:pt x="30887" y="20629"/>
                    <a:pt x="30949" y="20650"/>
                  </a:cubicBezTo>
                  <a:cubicBezTo>
                    <a:pt x="31198" y="20650"/>
                    <a:pt x="31426" y="20546"/>
                    <a:pt x="31571" y="20359"/>
                  </a:cubicBezTo>
                  <a:cubicBezTo>
                    <a:pt x="31861" y="20028"/>
                    <a:pt x="32110" y="19675"/>
                    <a:pt x="32275" y="19281"/>
                  </a:cubicBezTo>
                  <a:cubicBezTo>
                    <a:pt x="32441" y="18950"/>
                    <a:pt x="32607" y="18660"/>
                    <a:pt x="32794" y="18349"/>
                  </a:cubicBezTo>
                  <a:cubicBezTo>
                    <a:pt x="33270" y="17623"/>
                    <a:pt x="33809" y="16918"/>
                    <a:pt x="34307" y="16193"/>
                  </a:cubicBezTo>
                  <a:cubicBezTo>
                    <a:pt x="34763" y="15550"/>
                    <a:pt x="35240" y="14908"/>
                    <a:pt x="35716" y="14286"/>
                  </a:cubicBezTo>
                  <a:cubicBezTo>
                    <a:pt x="36276" y="13519"/>
                    <a:pt x="36794" y="12731"/>
                    <a:pt x="37271" y="11923"/>
                  </a:cubicBezTo>
                  <a:cubicBezTo>
                    <a:pt x="37644" y="11321"/>
                    <a:pt x="38038" y="10720"/>
                    <a:pt x="38391" y="10119"/>
                  </a:cubicBezTo>
                  <a:cubicBezTo>
                    <a:pt x="38598" y="9767"/>
                    <a:pt x="38847" y="9456"/>
                    <a:pt x="39075" y="9124"/>
                  </a:cubicBezTo>
                  <a:cubicBezTo>
                    <a:pt x="39593" y="8378"/>
                    <a:pt x="40152" y="7673"/>
                    <a:pt x="40671" y="6927"/>
                  </a:cubicBezTo>
                  <a:cubicBezTo>
                    <a:pt x="41147" y="6243"/>
                    <a:pt x="41624" y="5559"/>
                    <a:pt x="42080" y="4854"/>
                  </a:cubicBezTo>
                  <a:cubicBezTo>
                    <a:pt x="42370" y="4481"/>
                    <a:pt x="42598" y="4066"/>
                    <a:pt x="42785" y="3631"/>
                  </a:cubicBezTo>
                  <a:cubicBezTo>
                    <a:pt x="42868" y="3403"/>
                    <a:pt x="42909" y="3175"/>
                    <a:pt x="42992" y="2947"/>
                  </a:cubicBezTo>
                  <a:lnTo>
                    <a:pt x="42992" y="2387"/>
                  </a:lnTo>
                  <a:cubicBezTo>
                    <a:pt x="42930" y="2221"/>
                    <a:pt x="42868" y="2056"/>
                    <a:pt x="42785" y="1910"/>
                  </a:cubicBezTo>
                  <a:cubicBezTo>
                    <a:pt x="42578" y="1682"/>
                    <a:pt x="42350" y="1475"/>
                    <a:pt x="42101" y="1289"/>
                  </a:cubicBezTo>
                  <a:cubicBezTo>
                    <a:pt x="41562" y="833"/>
                    <a:pt x="40940" y="459"/>
                    <a:pt x="40277" y="190"/>
                  </a:cubicBezTo>
                  <a:cubicBezTo>
                    <a:pt x="40027" y="65"/>
                    <a:pt x="39762" y="0"/>
                    <a:pt x="3949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0013" rotWithShape="0" algn="bl" dir="2700000" dist="76200">
                <a:srgbClr val="000000">
                  <a:alpha val="1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3" name="Google Shape;223;p4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70699" y="-47991"/>
              <a:ext cx="1030585" cy="12711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13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Research:</a:t>
            </a:r>
            <a:endParaRPr/>
          </a:p>
        </p:txBody>
      </p:sp>
      <p:cxnSp>
        <p:nvCxnSpPr>
          <p:cNvPr id="229" name="Google Shape;229;p46"/>
          <p:cNvCxnSpPr/>
          <p:nvPr/>
        </p:nvCxnSpPr>
        <p:spPr>
          <a:xfrm>
            <a:off x="2922500" y="1305875"/>
            <a:ext cx="0" cy="3722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46"/>
          <p:cNvCxnSpPr/>
          <p:nvPr/>
        </p:nvCxnSpPr>
        <p:spPr>
          <a:xfrm>
            <a:off x="6016150" y="1305875"/>
            <a:ext cx="35400" cy="3704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46"/>
          <p:cNvSpPr txBox="1"/>
          <p:nvPr/>
        </p:nvSpPr>
        <p:spPr>
          <a:xfrm>
            <a:off x="177675" y="1403575"/>
            <a:ext cx="20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46"/>
          <p:cNvSpPr txBox="1"/>
          <p:nvPr/>
        </p:nvSpPr>
        <p:spPr>
          <a:xfrm>
            <a:off x="537477" y="1305875"/>
            <a:ext cx="1812900" cy="3570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EF7B2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25F"/>
                </a:solidFill>
                <a:latin typeface="Fugaz One"/>
                <a:ea typeface="Fugaz One"/>
                <a:cs typeface="Fugaz One"/>
                <a:sym typeface="Fugaz One"/>
              </a:rPr>
              <a:t>Platejoy</a:t>
            </a:r>
            <a:endParaRPr sz="3000">
              <a:solidFill>
                <a:srgbClr val="FFC25F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233" name="Google Shape;233;p46"/>
          <p:cNvSpPr txBox="1"/>
          <p:nvPr/>
        </p:nvSpPr>
        <p:spPr>
          <a:xfrm>
            <a:off x="3472263" y="1305875"/>
            <a:ext cx="2299500" cy="3570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EF7B2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25F"/>
                </a:solidFill>
                <a:latin typeface="Fugaz One"/>
                <a:ea typeface="Fugaz One"/>
                <a:cs typeface="Fugaz One"/>
                <a:sym typeface="Fugaz One"/>
              </a:rPr>
              <a:t>Super Cook</a:t>
            </a:r>
            <a:endParaRPr sz="3000">
              <a:solidFill>
                <a:srgbClr val="FFC25F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6321534" y="1305875"/>
            <a:ext cx="2107200" cy="3570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EF7B2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25F"/>
                </a:solidFill>
                <a:latin typeface="Fugaz One"/>
                <a:ea typeface="Fugaz One"/>
                <a:cs typeface="Fugaz One"/>
                <a:sym typeface="Fugaz One"/>
              </a:rPr>
              <a:t>Yummly </a:t>
            </a:r>
            <a:endParaRPr sz="3000">
              <a:solidFill>
                <a:srgbClr val="FFC25F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235" name="Google Shape;235;p46"/>
          <p:cNvSpPr txBox="1"/>
          <p:nvPr/>
        </p:nvSpPr>
        <p:spPr>
          <a:xfrm>
            <a:off x="0" y="1662875"/>
            <a:ext cx="2922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Perks</a:t>
            </a:r>
            <a:endParaRPr sz="2000" u="sng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Custom meal plans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Custom grocery lists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Accommodation of</a:t>
            </a: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 dietary restrictions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Cons</a:t>
            </a:r>
            <a:endParaRPr sz="2000" u="sng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Lack of diverse recipes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236" name="Google Shape;236;p46"/>
          <p:cNvSpPr txBox="1"/>
          <p:nvPr/>
        </p:nvSpPr>
        <p:spPr>
          <a:xfrm>
            <a:off x="3020813" y="1662875"/>
            <a:ext cx="2897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Perks </a:t>
            </a:r>
            <a:endParaRPr sz="2000" u="sng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Add all ingredients in your home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Filter recipes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Shop smarter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Cons</a:t>
            </a: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Glitches with the shopping vs. pantry lists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237" name="Google Shape;237;p46"/>
          <p:cNvSpPr txBox="1"/>
          <p:nvPr/>
        </p:nvSpPr>
        <p:spPr>
          <a:xfrm>
            <a:off x="6149775" y="1662875"/>
            <a:ext cx="2922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Perks</a:t>
            </a: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Discover personalized recipes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Save favorites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Shop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Cons</a:t>
            </a: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 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Too many ads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Char char="●"/>
            </a:pPr>
            <a:r>
              <a:rPr lang="en" sz="2000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Too many clicks to get to recipe</a:t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7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4771216" y="3017674"/>
            <a:ext cx="1256201" cy="12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4771216" y="1102349"/>
            <a:ext cx="1256201" cy="12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7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616519" y="1102349"/>
            <a:ext cx="1256201" cy="122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7"/>
          <p:cNvSpPr txBox="1"/>
          <p:nvPr>
            <p:ph type="title"/>
          </p:nvPr>
        </p:nvSpPr>
        <p:spPr>
          <a:xfrm>
            <a:off x="621100" y="405029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Tasks</a:t>
            </a:r>
            <a:endParaRPr sz="40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246" name="Google Shape;246;p47"/>
          <p:cNvSpPr txBox="1"/>
          <p:nvPr>
            <p:ph idx="3" type="subTitle"/>
          </p:nvPr>
        </p:nvSpPr>
        <p:spPr>
          <a:xfrm>
            <a:off x="1784981" y="1329625"/>
            <a:ext cx="2531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Simple</a:t>
            </a:r>
            <a:endParaRPr sz="4000"/>
          </a:p>
        </p:txBody>
      </p:sp>
      <p:sp>
        <p:nvSpPr>
          <p:cNvPr id="247" name="Google Shape;247;p47"/>
          <p:cNvSpPr txBox="1"/>
          <p:nvPr>
            <p:ph idx="1" type="subTitle"/>
          </p:nvPr>
        </p:nvSpPr>
        <p:spPr>
          <a:xfrm>
            <a:off x="5965181" y="13296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Complex</a:t>
            </a:r>
            <a:endParaRPr sz="4000"/>
          </a:p>
        </p:txBody>
      </p:sp>
      <p:pic>
        <p:nvPicPr>
          <p:cNvPr id="248" name="Google Shape;248;p47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616519" y="3017674"/>
            <a:ext cx="1256201" cy="122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 txBox="1"/>
          <p:nvPr>
            <p:ph idx="2" type="subTitle"/>
          </p:nvPr>
        </p:nvSpPr>
        <p:spPr>
          <a:xfrm>
            <a:off x="5965175" y="1718000"/>
            <a:ext cx="26163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Establish healthy and consistent eating habits</a:t>
            </a:r>
            <a:endParaRPr sz="2000"/>
          </a:p>
        </p:txBody>
      </p:sp>
      <p:sp>
        <p:nvSpPr>
          <p:cNvPr id="250" name="Google Shape;250;p47"/>
          <p:cNvSpPr txBox="1"/>
          <p:nvPr>
            <p:ph idx="4" type="subTitle"/>
          </p:nvPr>
        </p:nvSpPr>
        <p:spPr>
          <a:xfrm>
            <a:off x="1784980" y="1718000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Bring community into the kitchen</a:t>
            </a:r>
            <a:endParaRPr sz="2000"/>
          </a:p>
        </p:txBody>
      </p:sp>
      <p:sp>
        <p:nvSpPr>
          <p:cNvPr id="251" name="Google Shape;251;p47"/>
          <p:cNvSpPr txBox="1"/>
          <p:nvPr>
            <p:ph idx="5" type="subTitle"/>
          </p:nvPr>
        </p:nvSpPr>
        <p:spPr>
          <a:xfrm>
            <a:off x="5965181" y="3233513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Simple</a:t>
            </a:r>
            <a:endParaRPr sz="4000"/>
          </a:p>
        </p:txBody>
      </p:sp>
      <p:sp>
        <p:nvSpPr>
          <p:cNvPr id="252" name="Google Shape;252;p47"/>
          <p:cNvSpPr txBox="1"/>
          <p:nvPr>
            <p:ph idx="6" type="subTitle"/>
          </p:nvPr>
        </p:nvSpPr>
        <p:spPr>
          <a:xfrm>
            <a:off x="5965175" y="3621900"/>
            <a:ext cx="29247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 a positive mood for the kitchen environment</a:t>
            </a:r>
            <a:endParaRPr sz="2000"/>
          </a:p>
        </p:txBody>
      </p:sp>
      <p:sp>
        <p:nvSpPr>
          <p:cNvPr id="253" name="Google Shape;253;p47"/>
          <p:cNvSpPr txBox="1"/>
          <p:nvPr>
            <p:ph idx="7" type="subTitle"/>
          </p:nvPr>
        </p:nvSpPr>
        <p:spPr>
          <a:xfrm>
            <a:off x="1784975" y="3233525"/>
            <a:ext cx="2736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Moderate</a:t>
            </a:r>
            <a:endParaRPr sz="4000"/>
          </a:p>
        </p:txBody>
      </p:sp>
      <p:sp>
        <p:nvSpPr>
          <p:cNvPr id="254" name="Google Shape;254;p47"/>
          <p:cNvSpPr txBox="1"/>
          <p:nvPr>
            <p:ph idx="8" type="subTitle"/>
          </p:nvPr>
        </p:nvSpPr>
        <p:spPr>
          <a:xfrm>
            <a:off x="1784980" y="3621888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Create nutritious meals from available ingredients</a:t>
            </a:r>
            <a:endParaRPr sz="2000"/>
          </a:p>
        </p:txBody>
      </p:sp>
      <p:sp>
        <p:nvSpPr>
          <p:cNvPr id="255" name="Google Shape;255;p47"/>
          <p:cNvSpPr txBox="1"/>
          <p:nvPr>
            <p:ph idx="9" type="title"/>
          </p:nvPr>
        </p:nvSpPr>
        <p:spPr>
          <a:xfrm>
            <a:off x="745780" y="1430700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6" name="Google Shape;256;p47"/>
          <p:cNvSpPr txBox="1"/>
          <p:nvPr>
            <p:ph idx="13" type="title"/>
          </p:nvPr>
        </p:nvSpPr>
        <p:spPr>
          <a:xfrm>
            <a:off x="4925980" y="1430700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7" name="Google Shape;257;p47"/>
          <p:cNvSpPr txBox="1"/>
          <p:nvPr>
            <p:ph idx="14" type="title"/>
          </p:nvPr>
        </p:nvSpPr>
        <p:spPr>
          <a:xfrm>
            <a:off x="745780" y="3324013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8" name="Google Shape;258;p47"/>
          <p:cNvSpPr txBox="1"/>
          <p:nvPr>
            <p:ph idx="15" type="title"/>
          </p:nvPr>
        </p:nvSpPr>
        <p:spPr>
          <a:xfrm>
            <a:off x="4925980" y="3324023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in Design</a:t>
            </a:r>
            <a:endParaRPr/>
          </a:p>
        </p:txBody>
      </p:sp>
      <p:sp>
        <p:nvSpPr>
          <p:cNvPr id="264" name="Google Shape;264;p48"/>
          <p:cNvSpPr txBox="1"/>
          <p:nvPr>
            <p:ph idx="1" type="subTitle"/>
          </p:nvPr>
        </p:nvSpPr>
        <p:spPr>
          <a:xfrm>
            <a:off x="1083725" y="2386575"/>
            <a:ext cx="7283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</a:t>
            </a:r>
            <a:endParaRPr/>
          </a:p>
        </p:txBody>
      </p:sp>
      <p:sp>
        <p:nvSpPr>
          <p:cNvPr id="265" name="Google Shape;265;p48"/>
          <p:cNvSpPr txBox="1"/>
          <p:nvPr>
            <p:ph idx="2" type="subTitle"/>
          </p:nvPr>
        </p:nvSpPr>
        <p:spPr>
          <a:xfrm>
            <a:off x="2420002" y="2708350"/>
            <a:ext cx="59478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Encouraging working women not to skip meals by making them more efficient </a:t>
            </a:r>
            <a:endParaRPr sz="2000"/>
          </a:p>
        </p:txBody>
      </p:sp>
      <p:sp>
        <p:nvSpPr>
          <p:cNvPr id="266" name="Google Shape;266;p48"/>
          <p:cNvSpPr txBox="1"/>
          <p:nvPr>
            <p:ph idx="3" type="subTitle"/>
          </p:nvPr>
        </p:nvSpPr>
        <p:spPr>
          <a:xfrm>
            <a:off x="621112" y="1174800"/>
            <a:ext cx="5971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Enjoyment</a:t>
            </a:r>
            <a:endParaRPr/>
          </a:p>
        </p:txBody>
      </p:sp>
      <p:sp>
        <p:nvSpPr>
          <p:cNvPr id="267" name="Google Shape;267;p48"/>
          <p:cNvSpPr txBox="1"/>
          <p:nvPr>
            <p:ph idx="4" type="subTitle"/>
          </p:nvPr>
        </p:nvSpPr>
        <p:spPr>
          <a:xfrm>
            <a:off x="621096" y="1496575"/>
            <a:ext cx="59712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</a:t>
            </a:r>
            <a:r>
              <a:rPr lang="en" sz="2000"/>
              <a:t>ncorporating community, providing variability in meals through new recipes, setting a positive mood for the cooking experience</a:t>
            </a:r>
            <a:endParaRPr sz="2000"/>
          </a:p>
        </p:txBody>
      </p:sp>
      <p:grpSp>
        <p:nvGrpSpPr>
          <p:cNvPr id="268" name="Google Shape;268;p48"/>
          <p:cNvGrpSpPr/>
          <p:nvPr/>
        </p:nvGrpSpPr>
        <p:grpSpPr>
          <a:xfrm>
            <a:off x="6674833" y="150667"/>
            <a:ext cx="2074504" cy="1650665"/>
            <a:chOff x="6674833" y="316217"/>
            <a:chExt cx="2074504" cy="1650665"/>
          </a:xfrm>
        </p:grpSpPr>
        <p:grpSp>
          <p:nvGrpSpPr>
            <p:cNvPr id="269" name="Google Shape;269;p48"/>
            <p:cNvGrpSpPr/>
            <p:nvPr/>
          </p:nvGrpSpPr>
          <p:grpSpPr>
            <a:xfrm>
              <a:off x="6674950" y="319475"/>
              <a:ext cx="2074387" cy="1644184"/>
              <a:chOff x="4750225" y="238125"/>
              <a:chExt cx="1369775" cy="1085700"/>
            </a:xfrm>
          </p:grpSpPr>
          <p:sp>
            <p:nvSpPr>
              <p:cNvPr id="270" name="Google Shape;270;p48"/>
              <p:cNvSpPr/>
              <p:nvPr/>
            </p:nvSpPr>
            <p:spPr>
              <a:xfrm>
                <a:off x="4919500" y="734250"/>
                <a:ext cx="901850" cy="589575"/>
              </a:xfrm>
              <a:custGeom>
                <a:rect b="b" l="l" r="r" t="t"/>
                <a:pathLst>
                  <a:path extrusionOk="0" h="23583" w="36074">
                    <a:moveTo>
                      <a:pt x="14593" y="9379"/>
                    </a:moveTo>
                    <a:cubicBezTo>
                      <a:pt x="14574" y="9399"/>
                      <a:pt x="14564" y="9408"/>
                      <a:pt x="14554" y="9408"/>
                    </a:cubicBezTo>
                    <a:cubicBezTo>
                      <a:pt x="14544" y="9408"/>
                      <a:pt x="14535" y="9399"/>
                      <a:pt x="14515" y="9379"/>
                    </a:cubicBezTo>
                    <a:close/>
                    <a:moveTo>
                      <a:pt x="19769" y="1"/>
                    </a:moveTo>
                    <a:cubicBezTo>
                      <a:pt x="19535" y="1"/>
                      <a:pt x="19302" y="1"/>
                      <a:pt x="19068" y="40"/>
                    </a:cubicBezTo>
                    <a:cubicBezTo>
                      <a:pt x="18828" y="29"/>
                      <a:pt x="18589" y="25"/>
                      <a:pt x="18349" y="25"/>
                    </a:cubicBezTo>
                    <a:cubicBezTo>
                      <a:pt x="17694" y="25"/>
                      <a:pt x="17038" y="61"/>
                      <a:pt x="16383" y="118"/>
                    </a:cubicBezTo>
                    <a:cubicBezTo>
                      <a:pt x="15332" y="157"/>
                      <a:pt x="14282" y="196"/>
                      <a:pt x="13231" y="312"/>
                    </a:cubicBezTo>
                    <a:lnTo>
                      <a:pt x="12998" y="312"/>
                    </a:lnTo>
                    <a:cubicBezTo>
                      <a:pt x="11480" y="390"/>
                      <a:pt x="9962" y="546"/>
                      <a:pt x="8445" y="740"/>
                    </a:cubicBezTo>
                    <a:cubicBezTo>
                      <a:pt x="6888" y="935"/>
                      <a:pt x="5371" y="1207"/>
                      <a:pt x="3853" y="1558"/>
                    </a:cubicBezTo>
                    <a:cubicBezTo>
                      <a:pt x="2919" y="1752"/>
                      <a:pt x="1985" y="2063"/>
                      <a:pt x="1129" y="2491"/>
                    </a:cubicBezTo>
                    <a:cubicBezTo>
                      <a:pt x="429" y="2764"/>
                      <a:pt x="1" y="3464"/>
                      <a:pt x="39" y="4204"/>
                    </a:cubicBezTo>
                    <a:cubicBezTo>
                      <a:pt x="1" y="6110"/>
                      <a:pt x="234" y="8017"/>
                      <a:pt x="779" y="9885"/>
                    </a:cubicBezTo>
                    <a:cubicBezTo>
                      <a:pt x="1752" y="13504"/>
                      <a:pt x="3892" y="16773"/>
                      <a:pt x="6810" y="19185"/>
                    </a:cubicBezTo>
                    <a:cubicBezTo>
                      <a:pt x="9418" y="21326"/>
                      <a:pt x="12570" y="22765"/>
                      <a:pt x="15916" y="23310"/>
                    </a:cubicBezTo>
                    <a:cubicBezTo>
                      <a:pt x="16656" y="23427"/>
                      <a:pt x="17395" y="23466"/>
                      <a:pt x="18173" y="23544"/>
                    </a:cubicBezTo>
                    <a:lnTo>
                      <a:pt x="18173" y="23583"/>
                    </a:lnTo>
                    <a:lnTo>
                      <a:pt x="18874" y="23583"/>
                    </a:lnTo>
                    <a:lnTo>
                      <a:pt x="18874" y="23544"/>
                    </a:lnTo>
                    <a:lnTo>
                      <a:pt x="19068" y="23544"/>
                    </a:lnTo>
                    <a:cubicBezTo>
                      <a:pt x="20625" y="23505"/>
                      <a:pt x="22181" y="23232"/>
                      <a:pt x="23699" y="22804"/>
                    </a:cubicBezTo>
                    <a:cubicBezTo>
                      <a:pt x="28758" y="21209"/>
                      <a:pt x="32454" y="18057"/>
                      <a:pt x="34556" y="13154"/>
                    </a:cubicBezTo>
                    <a:cubicBezTo>
                      <a:pt x="35373" y="11208"/>
                      <a:pt x="35840" y="9185"/>
                      <a:pt x="35996" y="7083"/>
                    </a:cubicBezTo>
                    <a:cubicBezTo>
                      <a:pt x="36073" y="5994"/>
                      <a:pt x="35996" y="4904"/>
                      <a:pt x="35840" y="3815"/>
                    </a:cubicBezTo>
                    <a:cubicBezTo>
                      <a:pt x="35879" y="3659"/>
                      <a:pt x="35801" y="3542"/>
                      <a:pt x="35723" y="3464"/>
                    </a:cubicBezTo>
                    <a:cubicBezTo>
                      <a:pt x="35645" y="3386"/>
                      <a:pt x="35645" y="3309"/>
                      <a:pt x="35723" y="3270"/>
                    </a:cubicBezTo>
                    <a:cubicBezTo>
                      <a:pt x="35879" y="2958"/>
                      <a:pt x="35840" y="2569"/>
                      <a:pt x="35606" y="2336"/>
                    </a:cubicBezTo>
                    <a:cubicBezTo>
                      <a:pt x="35412" y="2102"/>
                      <a:pt x="35178" y="1908"/>
                      <a:pt x="34906" y="1791"/>
                    </a:cubicBezTo>
                    <a:cubicBezTo>
                      <a:pt x="33972" y="1363"/>
                      <a:pt x="32960" y="1052"/>
                      <a:pt x="31949" y="896"/>
                    </a:cubicBezTo>
                    <a:cubicBezTo>
                      <a:pt x="30431" y="624"/>
                      <a:pt x="28874" y="429"/>
                      <a:pt x="27318" y="312"/>
                    </a:cubicBezTo>
                    <a:cubicBezTo>
                      <a:pt x="26034" y="196"/>
                      <a:pt x="24711" y="118"/>
                      <a:pt x="23427" y="79"/>
                    </a:cubicBezTo>
                    <a:cubicBezTo>
                      <a:pt x="22220" y="40"/>
                      <a:pt x="21014" y="40"/>
                      <a:pt x="19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2875" rotWithShape="0" algn="bl" dir="2700000" dist="85725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48"/>
              <p:cNvSpPr/>
              <p:nvPr/>
            </p:nvSpPr>
            <p:spPr>
              <a:xfrm>
                <a:off x="4750225" y="238125"/>
                <a:ext cx="499100" cy="481975"/>
              </a:xfrm>
              <a:custGeom>
                <a:rect b="b" l="l" r="r" t="t"/>
                <a:pathLst>
                  <a:path extrusionOk="0" h="19279" w="19964">
                    <a:moveTo>
                      <a:pt x="12414" y="0"/>
                    </a:moveTo>
                    <a:cubicBezTo>
                      <a:pt x="12219" y="39"/>
                      <a:pt x="11986" y="39"/>
                      <a:pt x="11830" y="78"/>
                    </a:cubicBezTo>
                    <a:cubicBezTo>
                      <a:pt x="10624" y="311"/>
                      <a:pt x="9457" y="700"/>
                      <a:pt x="8328" y="1167"/>
                    </a:cubicBezTo>
                    <a:cubicBezTo>
                      <a:pt x="6927" y="1751"/>
                      <a:pt x="5604" y="2490"/>
                      <a:pt x="4242" y="3191"/>
                    </a:cubicBezTo>
                    <a:cubicBezTo>
                      <a:pt x="3347" y="3619"/>
                      <a:pt x="2491" y="4164"/>
                      <a:pt x="1713" y="4786"/>
                    </a:cubicBezTo>
                    <a:cubicBezTo>
                      <a:pt x="1324" y="5059"/>
                      <a:pt x="934" y="5292"/>
                      <a:pt x="506" y="5487"/>
                    </a:cubicBezTo>
                    <a:cubicBezTo>
                      <a:pt x="117" y="5642"/>
                      <a:pt x="1" y="5876"/>
                      <a:pt x="156" y="6265"/>
                    </a:cubicBezTo>
                    <a:cubicBezTo>
                      <a:pt x="234" y="6537"/>
                      <a:pt x="351" y="6810"/>
                      <a:pt x="467" y="7082"/>
                    </a:cubicBezTo>
                    <a:cubicBezTo>
                      <a:pt x="973" y="8172"/>
                      <a:pt x="1557" y="9261"/>
                      <a:pt x="2024" y="10351"/>
                    </a:cubicBezTo>
                    <a:cubicBezTo>
                      <a:pt x="2686" y="11908"/>
                      <a:pt x="3542" y="13386"/>
                      <a:pt x="4553" y="14787"/>
                    </a:cubicBezTo>
                    <a:cubicBezTo>
                      <a:pt x="5137" y="15527"/>
                      <a:pt x="5643" y="16305"/>
                      <a:pt x="6149" y="17122"/>
                    </a:cubicBezTo>
                    <a:cubicBezTo>
                      <a:pt x="6266" y="17394"/>
                      <a:pt x="6460" y="17628"/>
                      <a:pt x="6694" y="17861"/>
                    </a:cubicBezTo>
                    <a:cubicBezTo>
                      <a:pt x="7044" y="18212"/>
                      <a:pt x="7394" y="18562"/>
                      <a:pt x="7705" y="18912"/>
                    </a:cubicBezTo>
                    <a:cubicBezTo>
                      <a:pt x="7889" y="19148"/>
                      <a:pt x="8161" y="19278"/>
                      <a:pt x="8438" y="19278"/>
                    </a:cubicBezTo>
                    <a:cubicBezTo>
                      <a:pt x="8572" y="19278"/>
                      <a:pt x="8707" y="19248"/>
                      <a:pt x="8834" y="19184"/>
                    </a:cubicBezTo>
                    <a:cubicBezTo>
                      <a:pt x="11519" y="18095"/>
                      <a:pt x="14165" y="16811"/>
                      <a:pt x="16733" y="15371"/>
                    </a:cubicBezTo>
                    <a:cubicBezTo>
                      <a:pt x="17667" y="14826"/>
                      <a:pt x="18601" y="14203"/>
                      <a:pt x="19418" y="13425"/>
                    </a:cubicBezTo>
                    <a:cubicBezTo>
                      <a:pt x="19808" y="13075"/>
                      <a:pt x="19963" y="12491"/>
                      <a:pt x="19730" y="11985"/>
                    </a:cubicBezTo>
                    <a:cubicBezTo>
                      <a:pt x="19263" y="10818"/>
                      <a:pt x="18796" y="9651"/>
                      <a:pt x="18212" y="8522"/>
                    </a:cubicBezTo>
                    <a:cubicBezTo>
                      <a:pt x="17006" y="6032"/>
                      <a:pt x="15605" y="3619"/>
                      <a:pt x="14087" y="1284"/>
                    </a:cubicBezTo>
                    <a:cubicBezTo>
                      <a:pt x="13776" y="817"/>
                      <a:pt x="13348" y="389"/>
                      <a:pt x="12842" y="117"/>
                    </a:cubicBezTo>
                    <a:cubicBezTo>
                      <a:pt x="12686" y="39"/>
                      <a:pt x="12570" y="0"/>
                      <a:pt x="12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2875" rotWithShape="0" algn="bl" dir="2700000" dist="85725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48"/>
              <p:cNvSpPr/>
              <p:nvPr/>
            </p:nvSpPr>
            <p:spPr>
              <a:xfrm>
                <a:off x="5405925" y="348100"/>
                <a:ext cx="714075" cy="304850"/>
              </a:xfrm>
              <a:custGeom>
                <a:rect b="b" l="l" r="r" t="t"/>
                <a:pathLst>
                  <a:path extrusionOk="0" h="12194" w="28563">
                    <a:moveTo>
                      <a:pt x="27494" y="1"/>
                    </a:moveTo>
                    <a:cubicBezTo>
                      <a:pt x="27343" y="1"/>
                      <a:pt x="27189" y="37"/>
                      <a:pt x="27045" y="115"/>
                    </a:cubicBezTo>
                    <a:cubicBezTo>
                      <a:pt x="26851" y="193"/>
                      <a:pt x="26695" y="271"/>
                      <a:pt x="26539" y="310"/>
                    </a:cubicBezTo>
                    <a:cubicBezTo>
                      <a:pt x="26267" y="348"/>
                      <a:pt x="25956" y="310"/>
                      <a:pt x="25644" y="387"/>
                    </a:cubicBezTo>
                    <a:cubicBezTo>
                      <a:pt x="24788" y="582"/>
                      <a:pt x="23932" y="815"/>
                      <a:pt x="23076" y="1049"/>
                    </a:cubicBezTo>
                    <a:cubicBezTo>
                      <a:pt x="22103" y="1282"/>
                      <a:pt x="21130" y="1594"/>
                      <a:pt x="20158" y="1827"/>
                    </a:cubicBezTo>
                    <a:cubicBezTo>
                      <a:pt x="19185" y="2061"/>
                      <a:pt x="18134" y="2216"/>
                      <a:pt x="17161" y="2450"/>
                    </a:cubicBezTo>
                    <a:cubicBezTo>
                      <a:pt x="15877" y="2761"/>
                      <a:pt x="14554" y="2956"/>
                      <a:pt x="13270" y="3189"/>
                    </a:cubicBezTo>
                    <a:cubicBezTo>
                      <a:pt x="12414" y="3345"/>
                      <a:pt x="11558" y="3462"/>
                      <a:pt x="10702" y="3578"/>
                    </a:cubicBezTo>
                    <a:cubicBezTo>
                      <a:pt x="9651" y="3734"/>
                      <a:pt x="8600" y="3929"/>
                      <a:pt x="7550" y="4006"/>
                    </a:cubicBezTo>
                    <a:cubicBezTo>
                      <a:pt x="6421" y="4045"/>
                      <a:pt x="5254" y="4240"/>
                      <a:pt x="4164" y="4590"/>
                    </a:cubicBezTo>
                    <a:cubicBezTo>
                      <a:pt x="3230" y="4824"/>
                      <a:pt x="2374" y="5174"/>
                      <a:pt x="1557" y="5680"/>
                    </a:cubicBezTo>
                    <a:cubicBezTo>
                      <a:pt x="467" y="6380"/>
                      <a:pt x="0" y="7703"/>
                      <a:pt x="351" y="8948"/>
                    </a:cubicBezTo>
                    <a:cubicBezTo>
                      <a:pt x="545" y="9610"/>
                      <a:pt x="818" y="10271"/>
                      <a:pt x="1129" y="10933"/>
                    </a:cubicBezTo>
                    <a:cubicBezTo>
                      <a:pt x="1168" y="11089"/>
                      <a:pt x="1284" y="11205"/>
                      <a:pt x="1401" y="11322"/>
                    </a:cubicBezTo>
                    <a:cubicBezTo>
                      <a:pt x="1829" y="11711"/>
                      <a:pt x="2335" y="11984"/>
                      <a:pt x="2919" y="12100"/>
                    </a:cubicBezTo>
                    <a:cubicBezTo>
                      <a:pt x="3289" y="12157"/>
                      <a:pt x="3660" y="12193"/>
                      <a:pt x="4030" y="12193"/>
                    </a:cubicBezTo>
                    <a:cubicBezTo>
                      <a:pt x="4165" y="12193"/>
                      <a:pt x="4301" y="12189"/>
                      <a:pt x="4436" y="12178"/>
                    </a:cubicBezTo>
                    <a:cubicBezTo>
                      <a:pt x="5798" y="12178"/>
                      <a:pt x="7160" y="11906"/>
                      <a:pt x="8445" y="11361"/>
                    </a:cubicBezTo>
                    <a:cubicBezTo>
                      <a:pt x="9456" y="10972"/>
                      <a:pt x="9884" y="10194"/>
                      <a:pt x="10118" y="9221"/>
                    </a:cubicBezTo>
                    <a:cubicBezTo>
                      <a:pt x="10235" y="8481"/>
                      <a:pt x="10235" y="7742"/>
                      <a:pt x="10040" y="7003"/>
                    </a:cubicBezTo>
                    <a:cubicBezTo>
                      <a:pt x="10001" y="6691"/>
                      <a:pt x="9884" y="6419"/>
                      <a:pt x="9690" y="6147"/>
                    </a:cubicBezTo>
                    <a:cubicBezTo>
                      <a:pt x="9651" y="6108"/>
                      <a:pt x="9690" y="6069"/>
                      <a:pt x="9729" y="6069"/>
                    </a:cubicBezTo>
                    <a:cubicBezTo>
                      <a:pt x="9884" y="5952"/>
                      <a:pt x="10040" y="5874"/>
                      <a:pt x="10235" y="5796"/>
                    </a:cubicBezTo>
                    <a:cubicBezTo>
                      <a:pt x="11402" y="5407"/>
                      <a:pt x="12608" y="5057"/>
                      <a:pt x="13854" y="4785"/>
                    </a:cubicBezTo>
                    <a:cubicBezTo>
                      <a:pt x="14671" y="4629"/>
                      <a:pt x="15488" y="4512"/>
                      <a:pt x="16266" y="4357"/>
                    </a:cubicBezTo>
                    <a:cubicBezTo>
                      <a:pt x="17706" y="4045"/>
                      <a:pt x="19107" y="3851"/>
                      <a:pt x="20547" y="3578"/>
                    </a:cubicBezTo>
                    <a:cubicBezTo>
                      <a:pt x="21675" y="3423"/>
                      <a:pt x="22765" y="3228"/>
                      <a:pt x="23854" y="2956"/>
                    </a:cubicBezTo>
                    <a:cubicBezTo>
                      <a:pt x="24983" y="2683"/>
                      <a:pt x="26072" y="2411"/>
                      <a:pt x="27162" y="2216"/>
                    </a:cubicBezTo>
                    <a:cubicBezTo>
                      <a:pt x="27473" y="2177"/>
                      <a:pt x="27746" y="2100"/>
                      <a:pt x="28018" y="1944"/>
                    </a:cubicBezTo>
                    <a:cubicBezTo>
                      <a:pt x="28407" y="1633"/>
                      <a:pt x="28563" y="1088"/>
                      <a:pt x="28407" y="621"/>
                    </a:cubicBezTo>
                    <a:cubicBezTo>
                      <a:pt x="28240" y="231"/>
                      <a:pt x="27874" y="1"/>
                      <a:pt x="274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2875" rotWithShape="0" algn="bl" dir="2700000" dist="85725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73" name="Google Shape;273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4833" y="316217"/>
              <a:ext cx="2074366" cy="1650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48"/>
          <p:cNvSpPr txBox="1"/>
          <p:nvPr>
            <p:ph idx="3" type="subTitle"/>
          </p:nvPr>
        </p:nvSpPr>
        <p:spPr>
          <a:xfrm>
            <a:off x="621100" y="3598350"/>
            <a:ext cx="8242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the conflict…</a:t>
            </a:r>
            <a:endParaRPr/>
          </a:p>
        </p:txBody>
      </p:sp>
      <p:sp>
        <p:nvSpPr>
          <p:cNvPr id="275" name="Google Shape;275;p48"/>
          <p:cNvSpPr txBox="1"/>
          <p:nvPr>
            <p:ph idx="4" type="subTitle"/>
          </p:nvPr>
        </p:nvSpPr>
        <p:spPr>
          <a:xfrm>
            <a:off x="621101" y="3920125"/>
            <a:ext cx="791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Embracing the juxtaposition of productivity and wellness eliminates the need to pick one or the other. </a:t>
            </a:r>
            <a:r>
              <a:rPr lang="en" sz="2000"/>
              <a:t>Cookee aims to make cooking more efficient without sacrificing joy.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3149950" y="1331950"/>
            <a:ext cx="5994000" cy="322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/>
          <p:nvPr/>
        </p:nvSpPr>
        <p:spPr>
          <a:xfrm>
            <a:off x="-50" y="1331950"/>
            <a:ext cx="3150000" cy="322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-2230394">
            <a:off x="273000" y="951850"/>
            <a:ext cx="3204250" cy="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9"/>
          <p:cNvSpPr txBox="1"/>
          <p:nvPr>
            <p:ph idx="4294967295"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Task 1: </a:t>
            </a: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Establish healthy and consistent eating habits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49"/>
          <p:cNvPicPr preferRelativeResize="0"/>
          <p:nvPr/>
        </p:nvPicPr>
        <p:blipFill rotWithShape="1">
          <a:blip r:embed="rId4">
            <a:alphaModFix/>
          </a:blip>
          <a:srcRect b="45986" l="0" r="0" t="0"/>
          <a:stretch/>
        </p:blipFill>
        <p:spPr>
          <a:xfrm>
            <a:off x="-50" y="1551125"/>
            <a:ext cx="9144003" cy="27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/>
          <p:nvPr/>
        </p:nvSpPr>
        <p:spPr>
          <a:xfrm>
            <a:off x="1422575" y="3004050"/>
            <a:ext cx="6172200" cy="2129400"/>
          </a:xfrm>
          <a:prstGeom prst="rect">
            <a:avLst/>
          </a:prstGeom>
          <a:solidFill>
            <a:srgbClr val="42FF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0"/>
          <p:cNvSpPr/>
          <p:nvPr/>
        </p:nvSpPr>
        <p:spPr>
          <a:xfrm>
            <a:off x="0" y="843300"/>
            <a:ext cx="9144000" cy="2129400"/>
          </a:xfrm>
          <a:prstGeom prst="rect">
            <a:avLst/>
          </a:prstGeom>
          <a:solidFill>
            <a:srgbClr val="273D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5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-2230394">
            <a:off x="273000" y="951850"/>
            <a:ext cx="3204250" cy="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0"/>
          <p:cNvSpPr txBox="1"/>
          <p:nvPr>
            <p:ph idx="4294967295"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Task 2: </a:t>
            </a: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Create nutritious meals from available ingredients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p50"/>
          <p:cNvPicPr preferRelativeResize="0"/>
          <p:nvPr/>
        </p:nvPicPr>
        <p:blipFill rotWithShape="1">
          <a:blip r:embed="rId4">
            <a:alphaModFix/>
          </a:blip>
          <a:srcRect b="61342" l="0" r="0" t="0"/>
          <a:stretch/>
        </p:blipFill>
        <p:spPr>
          <a:xfrm>
            <a:off x="0" y="928825"/>
            <a:ext cx="9144003" cy="19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0"/>
          <p:cNvPicPr preferRelativeResize="0"/>
          <p:nvPr/>
        </p:nvPicPr>
        <p:blipFill rotWithShape="1">
          <a:blip r:embed="rId4">
            <a:alphaModFix/>
          </a:blip>
          <a:srcRect b="18783" l="19584" r="20835" t="40882"/>
          <a:stretch/>
        </p:blipFill>
        <p:spPr>
          <a:xfrm>
            <a:off x="1790875" y="3031475"/>
            <a:ext cx="5448300" cy="20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/>
          <p:nvPr/>
        </p:nvSpPr>
        <p:spPr>
          <a:xfrm>
            <a:off x="0" y="927975"/>
            <a:ext cx="9144000" cy="430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5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-2230394">
            <a:off x="273000" y="951850"/>
            <a:ext cx="3204250" cy="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1"/>
          <p:cNvSpPr txBox="1"/>
          <p:nvPr>
            <p:ph idx="4294967295"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Task 3: </a:t>
            </a: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Bring community into the kitchen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51"/>
          <p:cNvPicPr preferRelativeResize="0"/>
          <p:nvPr/>
        </p:nvPicPr>
        <p:blipFill rotWithShape="1">
          <a:blip r:embed="rId4">
            <a:alphaModFix/>
          </a:blip>
          <a:srcRect b="3985" l="3278" r="0" t="12820"/>
          <a:stretch/>
        </p:blipFill>
        <p:spPr>
          <a:xfrm>
            <a:off x="149987" y="864475"/>
            <a:ext cx="8843924" cy="427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3600004">
            <a:off x="-1287644" y="2543564"/>
            <a:ext cx="6032788" cy="84854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2"/>
          <p:cNvSpPr txBox="1"/>
          <p:nvPr>
            <p:ph type="title"/>
          </p:nvPr>
        </p:nvSpPr>
        <p:spPr>
          <a:xfrm>
            <a:off x="2833250" y="2009700"/>
            <a:ext cx="5683500" cy="7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presentation</a:t>
            </a:r>
            <a:endParaRPr/>
          </a:p>
        </p:txBody>
      </p:sp>
      <p:grpSp>
        <p:nvGrpSpPr>
          <p:cNvPr id="309" name="Google Shape;309;p52"/>
          <p:cNvGrpSpPr/>
          <p:nvPr/>
        </p:nvGrpSpPr>
        <p:grpSpPr>
          <a:xfrm>
            <a:off x="792566" y="1163376"/>
            <a:ext cx="1748594" cy="2816743"/>
            <a:chOff x="1402166" y="1163376"/>
            <a:chExt cx="1748594" cy="2816743"/>
          </a:xfrm>
        </p:grpSpPr>
        <p:sp>
          <p:nvSpPr>
            <p:cNvPr id="310" name="Google Shape;310;p52"/>
            <p:cNvSpPr/>
            <p:nvPr/>
          </p:nvSpPr>
          <p:spPr>
            <a:xfrm>
              <a:off x="1402166" y="1163376"/>
              <a:ext cx="1748594" cy="2816743"/>
            </a:xfrm>
            <a:custGeom>
              <a:rect b="b" l="l" r="r" t="t"/>
              <a:pathLst>
                <a:path extrusionOk="0" h="46178" w="28669">
                  <a:moveTo>
                    <a:pt x="16549" y="0"/>
                  </a:moveTo>
                  <a:cubicBezTo>
                    <a:pt x="16511" y="0"/>
                    <a:pt x="16473" y="5"/>
                    <a:pt x="16439" y="14"/>
                  </a:cubicBezTo>
                  <a:cubicBezTo>
                    <a:pt x="16211" y="76"/>
                    <a:pt x="15983" y="159"/>
                    <a:pt x="15755" y="221"/>
                  </a:cubicBezTo>
                  <a:cubicBezTo>
                    <a:pt x="14988" y="449"/>
                    <a:pt x="14200" y="677"/>
                    <a:pt x="13433" y="905"/>
                  </a:cubicBezTo>
                  <a:cubicBezTo>
                    <a:pt x="12583" y="1154"/>
                    <a:pt x="11754" y="1465"/>
                    <a:pt x="10925" y="1755"/>
                  </a:cubicBezTo>
                  <a:cubicBezTo>
                    <a:pt x="10448" y="1921"/>
                    <a:pt x="9971" y="2087"/>
                    <a:pt x="9494" y="2273"/>
                  </a:cubicBezTo>
                  <a:cubicBezTo>
                    <a:pt x="8831" y="2522"/>
                    <a:pt x="8168" y="2791"/>
                    <a:pt x="7504" y="3040"/>
                  </a:cubicBezTo>
                  <a:cubicBezTo>
                    <a:pt x="6924" y="3268"/>
                    <a:pt x="6344" y="3434"/>
                    <a:pt x="5763" y="3558"/>
                  </a:cubicBezTo>
                  <a:cubicBezTo>
                    <a:pt x="5121" y="3704"/>
                    <a:pt x="4499" y="3849"/>
                    <a:pt x="3877" y="4035"/>
                  </a:cubicBezTo>
                  <a:cubicBezTo>
                    <a:pt x="3317" y="4222"/>
                    <a:pt x="2758" y="4388"/>
                    <a:pt x="2198" y="4616"/>
                  </a:cubicBezTo>
                  <a:cubicBezTo>
                    <a:pt x="1700" y="4823"/>
                    <a:pt x="1182" y="5009"/>
                    <a:pt x="643" y="5155"/>
                  </a:cubicBezTo>
                  <a:cubicBezTo>
                    <a:pt x="104" y="5300"/>
                    <a:pt x="63" y="5756"/>
                    <a:pt x="394" y="6108"/>
                  </a:cubicBezTo>
                  <a:cubicBezTo>
                    <a:pt x="498" y="6232"/>
                    <a:pt x="664" y="6336"/>
                    <a:pt x="788" y="6481"/>
                  </a:cubicBezTo>
                  <a:cubicBezTo>
                    <a:pt x="830" y="6543"/>
                    <a:pt x="850" y="6564"/>
                    <a:pt x="788" y="6626"/>
                  </a:cubicBezTo>
                  <a:cubicBezTo>
                    <a:pt x="685" y="6709"/>
                    <a:pt x="602" y="6813"/>
                    <a:pt x="540" y="6937"/>
                  </a:cubicBezTo>
                  <a:cubicBezTo>
                    <a:pt x="187" y="7414"/>
                    <a:pt x="1" y="7994"/>
                    <a:pt x="21" y="8596"/>
                  </a:cubicBezTo>
                  <a:cubicBezTo>
                    <a:pt x="42" y="8927"/>
                    <a:pt x="63" y="9259"/>
                    <a:pt x="84" y="9570"/>
                  </a:cubicBezTo>
                  <a:cubicBezTo>
                    <a:pt x="84" y="9736"/>
                    <a:pt x="125" y="9881"/>
                    <a:pt x="146" y="10047"/>
                  </a:cubicBezTo>
                  <a:cubicBezTo>
                    <a:pt x="187" y="10295"/>
                    <a:pt x="249" y="10565"/>
                    <a:pt x="270" y="10814"/>
                  </a:cubicBezTo>
                  <a:cubicBezTo>
                    <a:pt x="312" y="11125"/>
                    <a:pt x="353" y="11456"/>
                    <a:pt x="394" y="11788"/>
                  </a:cubicBezTo>
                  <a:cubicBezTo>
                    <a:pt x="436" y="12119"/>
                    <a:pt x="457" y="12493"/>
                    <a:pt x="519" y="12824"/>
                  </a:cubicBezTo>
                  <a:cubicBezTo>
                    <a:pt x="581" y="13135"/>
                    <a:pt x="622" y="13425"/>
                    <a:pt x="664" y="13736"/>
                  </a:cubicBezTo>
                  <a:cubicBezTo>
                    <a:pt x="726" y="14027"/>
                    <a:pt x="809" y="14400"/>
                    <a:pt x="871" y="14731"/>
                  </a:cubicBezTo>
                  <a:cubicBezTo>
                    <a:pt x="975" y="15250"/>
                    <a:pt x="1078" y="15789"/>
                    <a:pt x="1182" y="16307"/>
                  </a:cubicBezTo>
                  <a:cubicBezTo>
                    <a:pt x="1327" y="16949"/>
                    <a:pt x="1452" y="17592"/>
                    <a:pt x="1535" y="18235"/>
                  </a:cubicBezTo>
                  <a:cubicBezTo>
                    <a:pt x="1597" y="18711"/>
                    <a:pt x="1659" y="19209"/>
                    <a:pt x="1763" y="19686"/>
                  </a:cubicBezTo>
                  <a:cubicBezTo>
                    <a:pt x="1887" y="20266"/>
                    <a:pt x="1991" y="20846"/>
                    <a:pt x="2094" y="21427"/>
                  </a:cubicBezTo>
                  <a:cubicBezTo>
                    <a:pt x="2177" y="22028"/>
                    <a:pt x="2322" y="22567"/>
                    <a:pt x="2384" y="23147"/>
                  </a:cubicBezTo>
                  <a:cubicBezTo>
                    <a:pt x="2447" y="23562"/>
                    <a:pt x="2488" y="23977"/>
                    <a:pt x="2488" y="24391"/>
                  </a:cubicBezTo>
                  <a:cubicBezTo>
                    <a:pt x="2488" y="24764"/>
                    <a:pt x="2530" y="25137"/>
                    <a:pt x="2550" y="25490"/>
                  </a:cubicBezTo>
                  <a:cubicBezTo>
                    <a:pt x="2571" y="25821"/>
                    <a:pt x="2612" y="26132"/>
                    <a:pt x="2633" y="26443"/>
                  </a:cubicBezTo>
                  <a:cubicBezTo>
                    <a:pt x="2654" y="26775"/>
                    <a:pt x="2695" y="27127"/>
                    <a:pt x="2716" y="27480"/>
                  </a:cubicBezTo>
                  <a:cubicBezTo>
                    <a:pt x="2737" y="27874"/>
                    <a:pt x="2778" y="28267"/>
                    <a:pt x="2820" y="28661"/>
                  </a:cubicBezTo>
                  <a:cubicBezTo>
                    <a:pt x="2882" y="29076"/>
                    <a:pt x="2903" y="29387"/>
                    <a:pt x="2923" y="29760"/>
                  </a:cubicBezTo>
                  <a:cubicBezTo>
                    <a:pt x="2965" y="30195"/>
                    <a:pt x="3027" y="30631"/>
                    <a:pt x="3068" y="31066"/>
                  </a:cubicBezTo>
                  <a:cubicBezTo>
                    <a:pt x="3110" y="31543"/>
                    <a:pt x="3151" y="32019"/>
                    <a:pt x="3172" y="32517"/>
                  </a:cubicBezTo>
                  <a:cubicBezTo>
                    <a:pt x="3193" y="32807"/>
                    <a:pt x="3214" y="33097"/>
                    <a:pt x="3234" y="33367"/>
                  </a:cubicBezTo>
                  <a:cubicBezTo>
                    <a:pt x="3255" y="33802"/>
                    <a:pt x="3296" y="34217"/>
                    <a:pt x="3338" y="34631"/>
                  </a:cubicBezTo>
                  <a:cubicBezTo>
                    <a:pt x="3379" y="35067"/>
                    <a:pt x="3462" y="35481"/>
                    <a:pt x="3545" y="35916"/>
                  </a:cubicBezTo>
                  <a:cubicBezTo>
                    <a:pt x="3690" y="36601"/>
                    <a:pt x="3773" y="37285"/>
                    <a:pt x="3898" y="37969"/>
                  </a:cubicBezTo>
                  <a:cubicBezTo>
                    <a:pt x="3981" y="38466"/>
                    <a:pt x="4043" y="38984"/>
                    <a:pt x="4167" y="39482"/>
                  </a:cubicBezTo>
                  <a:cubicBezTo>
                    <a:pt x="4229" y="39793"/>
                    <a:pt x="4291" y="40104"/>
                    <a:pt x="4354" y="40394"/>
                  </a:cubicBezTo>
                  <a:cubicBezTo>
                    <a:pt x="4416" y="40643"/>
                    <a:pt x="4519" y="40871"/>
                    <a:pt x="4623" y="41099"/>
                  </a:cubicBezTo>
                  <a:cubicBezTo>
                    <a:pt x="4789" y="41513"/>
                    <a:pt x="5038" y="41928"/>
                    <a:pt x="5349" y="42260"/>
                  </a:cubicBezTo>
                  <a:cubicBezTo>
                    <a:pt x="5867" y="42819"/>
                    <a:pt x="6509" y="43213"/>
                    <a:pt x="7028" y="43731"/>
                  </a:cubicBezTo>
                  <a:cubicBezTo>
                    <a:pt x="7131" y="43856"/>
                    <a:pt x="7256" y="43959"/>
                    <a:pt x="7380" y="44042"/>
                  </a:cubicBezTo>
                  <a:cubicBezTo>
                    <a:pt x="7712" y="44312"/>
                    <a:pt x="8106" y="44457"/>
                    <a:pt x="8479" y="44685"/>
                  </a:cubicBezTo>
                  <a:cubicBezTo>
                    <a:pt x="8748" y="44871"/>
                    <a:pt x="9059" y="45037"/>
                    <a:pt x="9391" y="45162"/>
                  </a:cubicBezTo>
                  <a:cubicBezTo>
                    <a:pt x="9805" y="45327"/>
                    <a:pt x="10220" y="45514"/>
                    <a:pt x="10635" y="45680"/>
                  </a:cubicBezTo>
                  <a:cubicBezTo>
                    <a:pt x="11028" y="45866"/>
                    <a:pt x="11422" y="46012"/>
                    <a:pt x="11837" y="46115"/>
                  </a:cubicBezTo>
                  <a:cubicBezTo>
                    <a:pt x="11871" y="46129"/>
                    <a:pt x="11906" y="46131"/>
                    <a:pt x="11940" y="46131"/>
                  </a:cubicBezTo>
                  <a:cubicBezTo>
                    <a:pt x="11958" y="46131"/>
                    <a:pt x="11975" y="46131"/>
                    <a:pt x="11992" y="46131"/>
                  </a:cubicBezTo>
                  <a:cubicBezTo>
                    <a:pt x="12044" y="46131"/>
                    <a:pt x="12096" y="46136"/>
                    <a:pt x="12148" y="46177"/>
                  </a:cubicBezTo>
                  <a:lnTo>
                    <a:pt x="12210" y="46177"/>
                  </a:lnTo>
                  <a:cubicBezTo>
                    <a:pt x="12254" y="46163"/>
                    <a:pt x="12298" y="46148"/>
                    <a:pt x="12342" y="46148"/>
                  </a:cubicBezTo>
                  <a:cubicBezTo>
                    <a:pt x="12360" y="46148"/>
                    <a:pt x="12378" y="46151"/>
                    <a:pt x="12396" y="46157"/>
                  </a:cubicBezTo>
                  <a:cubicBezTo>
                    <a:pt x="12437" y="46159"/>
                    <a:pt x="12478" y="46160"/>
                    <a:pt x="12518" y="46160"/>
                  </a:cubicBezTo>
                  <a:cubicBezTo>
                    <a:pt x="12867" y="46160"/>
                    <a:pt x="13202" y="46082"/>
                    <a:pt x="13537" y="45970"/>
                  </a:cubicBezTo>
                  <a:cubicBezTo>
                    <a:pt x="14221" y="45701"/>
                    <a:pt x="14905" y="45431"/>
                    <a:pt x="15609" y="45203"/>
                  </a:cubicBezTo>
                  <a:cubicBezTo>
                    <a:pt x="16480" y="44934"/>
                    <a:pt x="17330" y="44623"/>
                    <a:pt x="18201" y="44374"/>
                  </a:cubicBezTo>
                  <a:cubicBezTo>
                    <a:pt x="18677" y="44229"/>
                    <a:pt x="19175" y="44104"/>
                    <a:pt x="19652" y="43918"/>
                  </a:cubicBezTo>
                  <a:cubicBezTo>
                    <a:pt x="21289" y="43296"/>
                    <a:pt x="22968" y="42695"/>
                    <a:pt x="24564" y="41949"/>
                  </a:cubicBezTo>
                  <a:cubicBezTo>
                    <a:pt x="25663" y="41472"/>
                    <a:pt x="26679" y="40871"/>
                    <a:pt x="27591" y="40145"/>
                  </a:cubicBezTo>
                  <a:cubicBezTo>
                    <a:pt x="27798" y="40000"/>
                    <a:pt x="27964" y="39814"/>
                    <a:pt x="28088" y="39585"/>
                  </a:cubicBezTo>
                  <a:cubicBezTo>
                    <a:pt x="28275" y="39254"/>
                    <a:pt x="28399" y="38881"/>
                    <a:pt x="28482" y="38487"/>
                  </a:cubicBezTo>
                  <a:cubicBezTo>
                    <a:pt x="28586" y="38093"/>
                    <a:pt x="28648" y="37699"/>
                    <a:pt x="28669" y="37305"/>
                  </a:cubicBezTo>
                  <a:lnTo>
                    <a:pt x="28669" y="36538"/>
                  </a:lnTo>
                  <a:cubicBezTo>
                    <a:pt x="28607" y="36414"/>
                    <a:pt x="28669" y="36290"/>
                    <a:pt x="28648" y="36186"/>
                  </a:cubicBezTo>
                  <a:cubicBezTo>
                    <a:pt x="28544" y="35709"/>
                    <a:pt x="28461" y="35212"/>
                    <a:pt x="28379" y="34735"/>
                  </a:cubicBezTo>
                  <a:cubicBezTo>
                    <a:pt x="28316" y="34320"/>
                    <a:pt x="28275" y="33906"/>
                    <a:pt x="28233" y="33512"/>
                  </a:cubicBezTo>
                  <a:cubicBezTo>
                    <a:pt x="28192" y="33097"/>
                    <a:pt x="28192" y="32745"/>
                    <a:pt x="28150" y="32372"/>
                  </a:cubicBezTo>
                  <a:cubicBezTo>
                    <a:pt x="28109" y="32082"/>
                    <a:pt x="28109" y="31791"/>
                    <a:pt x="28047" y="31501"/>
                  </a:cubicBezTo>
                  <a:cubicBezTo>
                    <a:pt x="27985" y="31045"/>
                    <a:pt x="27943" y="30589"/>
                    <a:pt x="27902" y="30133"/>
                  </a:cubicBezTo>
                  <a:cubicBezTo>
                    <a:pt x="27860" y="29760"/>
                    <a:pt x="27860" y="29366"/>
                    <a:pt x="27819" y="28993"/>
                  </a:cubicBezTo>
                  <a:cubicBezTo>
                    <a:pt x="27777" y="28682"/>
                    <a:pt x="27736" y="28371"/>
                    <a:pt x="27694" y="28081"/>
                  </a:cubicBezTo>
                  <a:cubicBezTo>
                    <a:pt x="27653" y="27708"/>
                    <a:pt x="27632" y="27314"/>
                    <a:pt x="27591" y="26941"/>
                  </a:cubicBezTo>
                  <a:cubicBezTo>
                    <a:pt x="27570" y="26713"/>
                    <a:pt x="27570" y="26485"/>
                    <a:pt x="27529" y="26257"/>
                  </a:cubicBezTo>
                  <a:cubicBezTo>
                    <a:pt x="27508" y="25987"/>
                    <a:pt x="27466" y="25697"/>
                    <a:pt x="27425" y="25407"/>
                  </a:cubicBezTo>
                  <a:cubicBezTo>
                    <a:pt x="27404" y="25117"/>
                    <a:pt x="27363" y="24868"/>
                    <a:pt x="27342" y="24598"/>
                  </a:cubicBezTo>
                  <a:cubicBezTo>
                    <a:pt x="27301" y="24205"/>
                    <a:pt x="27259" y="23831"/>
                    <a:pt x="27238" y="23458"/>
                  </a:cubicBezTo>
                  <a:cubicBezTo>
                    <a:pt x="27218" y="23189"/>
                    <a:pt x="27197" y="22940"/>
                    <a:pt x="27176" y="22671"/>
                  </a:cubicBezTo>
                  <a:cubicBezTo>
                    <a:pt x="27156" y="22277"/>
                    <a:pt x="27114" y="21904"/>
                    <a:pt x="27073" y="21489"/>
                  </a:cubicBezTo>
                  <a:cubicBezTo>
                    <a:pt x="27052" y="21220"/>
                    <a:pt x="27052" y="20929"/>
                    <a:pt x="27010" y="20660"/>
                  </a:cubicBezTo>
                  <a:cubicBezTo>
                    <a:pt x="26969" y="20245"/>
                    <a:pt x="26948" y="19810"/>
                    <a:pt x="26907" y="19395"/>
                  </a:cubicBezTo>
                  <a:cubicBezTo>
                    <a:pt x="26886" y="19022"/>
                    <a:pt x="26865" y="18649"/>
                    <a:pt x="26824" y="18276"/>
                  </a:cubicBezTo>
                  <a:cubicBezTo>
                    <a:pt x="26782" y="17903"/>
                    <a:pt x="26782" y="17509"/>
                    <a:pt x="26741" y="17136"/>
                  </a:cubicBezTo>
                  <a:cubicBezTo>
                    <a:pt x="26720" y="17012"/>
                    <a:pt x="26720" y="16887"/>
                    <a:pt x="26720" y="16742"/>
                  </a:cubicBezTo>
                  <a:cubicBezTo>
                    <a:pt x="26679" y="16410"/>
                    <a:pt x="26637" y="16079"/>
                    <a:pt x="26617" y="15768"/>
                  </a:cubicBezTo>
                  <a:cubicBezTo>
                    <a:pt x="26575" y="15498"/>
                    <a:pt x="26554" y="15270"/>
                    <a:pt x="26513" y="15022"/>
                  </a:cubicBezTo>
                  <a:cubicBezTo>
                    <a:pt x="26471" y="14690"/>
                    <a:pt x="26430" y="14379"/>
                    <a:pt x="26368" y="14047"/>
                  </a:cubicBezTo>
                  <a:cubicBezTo>
                    <a:pt x="26347" y="13861"/>
                    <a:pt x="26326" y="13653"/>
                    <a:pt x="26285" y="13467"/>
                  </a:cubicBezTo>
                  <a:cubicBezTo>
                    <a:pt x="26243" y="13343"/>
                    <a:pt x="26223" y="13218"/>
                    <a:pt x="26202" y="13094"/>
                  </a:cubicBezTo>
                  <a:cubicBezTo>
                    <a:pt x="26078" y="12451"/>
                    <a:pt x="25953" y="11829"/>
                    <a:pt x="25808" y="11207"/>
                  </a:cubicBezTo>
                  <a:cubicBezTo>
                    <a:pt x="25559" y="10130"/>
                    <a:pt x="25228" y="9052"/>
                    <a:pt x="24875" y="7974"/>
                  </a:cubicBezTo>
                  <a:cubicBezTo>
                    <a:pt x="24647" y="7331"/>
                    <a:pt x="24419" y="6668"/>
                    <a:pt x="24233" y="5984"/>
                  </a:cubicBezTo>
                  <a:cubicBezTo>
                    <a:pt x="24129" y="5528"/>
                    <a:pt x="24025" y="5051"/>
                    <a:pt x="23880" y="4616"/>
                  </a:cubicBezTo>
                  <a:cubicBezTo>
                    <a:pt x="23797" y="4284"/>
                    <a:pt x="23611" y="3973"/>
                    <a:pt x="23362" y="3745"/>
                  </a:cubicBezTo>
                  <a:cubicBezTo>
                    <a:pt x="22948" y="3393"/>
                    <a:pt x="22429" y="3227"/>
                    <a:pt x="21953" y="2978"/>
                  </a:cubicBezTo>
                  <a:cubicBezTo>
                    <a:pt x="21600" y="2791"/>
                    <a:pt x="21206" y="2646"/>
                    <a:pt x="20854" y="2439"/>
                  </a:cubicBezTo>
                  <a:cubicBezTo>
                    <a:pt x="20315" y="2128"/>
                    <a:pt x="19817" y="1734"/>
                    <a:pt x="19299" y="1403"/>
                  </a:cubicBezTo>
                  <a:cubicBezTo>
                    <a:pt x="18988" y="1195"/>
                    <a:pt x="18677" y="988"/>
                    <a:pt x="18325" y="801"/>
                  </a:cubicBezTo>
                  <a:cubicBezTo>
                    <a:pt x="17807" y="532"/>
                    <a:pt x="17247" y="283"/>
                    <a:pt x="16708" y="34"/>
                  </a:cubicBezTo>
                  <a:cubicBezTo>
                    <a:pt x="16660" y="10"/>
                    <a:pt x="16604" y="0"/>
                    <a:pt x="1654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5725" rotWithShape="0" algn="bl" dir="2700000" dist="47625">
                <a:srgbClr val="000000">
                  <a:alpha val="1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1" name="Google Shape;311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6105" y="1209563"/>
              <a:ext cx="1700716" cy="27391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Pre-K: Measure and mix ingredients in cooking activities by Slidesgo">
  <a:themeElements>
    <a:clrScheme name="Simple Light">
      <a:dk1>
        <a:srgbClr val="EF7B25"/>
      </a:dk1>
      <a:lt1>
        <a:srgbClr val="FFFFFF"/>
      </a:lt1>
      <a:dk2>
        <a:srgbClr val="75390C"/>
      </a:dk2>
      <a:lt2>
        <a:srgbClr val="CA5600"/>
      </a:lt2>
      <a:accent1>
        <a:srgbClr val="FFC25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539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